
<file path=[Content_Types].xml><?xml version="1.0" encoding="utf-8"?>
<Types xmlns="http://schemas.openxmlformats.org/package/2006/content-types">
  <Default Extension="mp3" ContentType="audio/mpeg"/>
  <Default Extension="png" ContentType="image/png"/>
  <Default Extension="emf" ContentType="image/x-emf"/>
  <Default Extension="jpeg" ContentType="image/jpeg"/>
  <Default Extension="rels" ContentType="application/vnd.openxmlformats-package.relationships+xml"/>
  <Default Extension="xml" ContentType="application/xml"/>
  <Default Extension="mp4" ContentType="video/mp4"/>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theme/theme3.xml" ContentType="application/vnd.openxmlformats-officedocument.theme+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theme/theme4.xml" ContentType="application/vnd.openxmlformats-officedocument.theme+xml"/>
  <Override PartName="/ppt/theme/theme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704" r:id="rId2"/>
    <p:sldMasterId id="2147483717" r:id="rId3"/>
    <p:sldMasterId id="2147483739" r:id="rId4"/>
  </p:sldMasterIdLst>
  <p:notesMasterIdLst>
    <p:notesMasterId r:id="rId28"/>
  </p:notesMasterIdLst>
  <p:sldIdLst>
    <p:sldId id="1578" r:id="rId5"/>
    <p:sldId id="1588" r:id="rId6"/>
    <p:sldId id="1584" r:id="rId7"/>
    <p:sldId id="1583" r:id="rId8"/>
    <p:sldId id="1174" r:id="rId9"/>
    <p:sldId id="1590" r:id="rId10"/>
    <p:sldId id="1591" r:id="rId11"/>
    <p:sldId id="1579" r:id="rId12"/>
    <p:sldId id="1572" r:id="rId13"/>
    <p:sldId id="1573" r:id="rId14"/>
    <p:sldId id="1589" r:id="rId15"/>
    <p:sldId id="1594" r:id="rId16"/>
    <p:sldId id="1585" r:id="rId17"/>
    <p:sldId id="1586" r:id="rId18"/>
    <p:sldId id="1574" r:id="rId19"/>
    <p:sldId id="1575" r:id="rId20"/>
    <p:sldId id="1593" r:id="rId21"/>
    <p:sldId id="1596" r:id="rId22"/>
    <p:sldId id="1598" r:id="rId23"/>
    <p:sldId id="1204" r:id="rId24"/>
    <p:sldId id="1599" r:id="rId25"/>
    <p:sldId id="1600" r:id="rId26"/>
    <p:sldId id="1601" r:id="rId27"/>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Default Section" id="{818A703A-CBA5-4302-AB85-87ECF7C2215F}">
          <p14:sldIdLst>
            <p14:sldId id="1578"/>
            <p14:sldId id="1588"/>
            <p14:sldId id="1584"/>
            <p14:sldId id="1583"/>
            <p14:sldId id="1174"/>
            <p14:sldId id="1590"/>
            <p14:sldId id="1591"/>
            <p14:sldId id="1579"/>
            <p14:sldId id="1572"/>
            <p14:sldId id="1573"/>
            <p14:sldId id="1589"/>
            <p14:sldId id="1594"/>
            <p14:sldId id="1585"/>
            <p14:sldId id="1586"/>
            <p14:sldId id="1574"/>
            <p14:sldId id="1575"/>
            <p14:sldId id="1593"/>
            <p14:sldId id="1596"/>
            <p14:sldId id="1598"/>
            <p14:sldId id="1204"/>
            <p14:sldId id="1599"/>
            <p14:sldId id="1600"/>
            <p14:sldId id="1601"/>
          </p14:sldIdLst>
        </p14:section>
      </p14:sectionLst>
    </p:ex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66FFFF"/>
    <a:srgbClr val="480DB3"/>
    <a:srgbClr val="0CCA62"/>
    <a:srgbClr val="CCFFCC"/>
    <a:srgbClr val="FCD8C8"/>
    <a:srgbClr val="F6E8CE"/>
    <a:srgbClr val="FDFDFF"/>
    <a:srgbClr val="FEFDF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4995" autoAdjust="0"/>
    <p:restoredTop sz="94660"/>
  </p:normalViewPr>
  <p:slideViewPr>
    <p:cSldViewPr snapToGrid="0">
      <p:cViewPr varScale="1">
        <p:scale>
          <a:sx n="78" d="100"/>
          <a:sy n="78" d="100"/>
        </p:scale>
        <p:origin x="696" y="114"/>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4.xml"/><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slide" Target="slides/slide22.xml"/><Relationship Id="rId3" Type="http://schemas.openxmlformats.org/officeDocument/2006/relationships/slideMaster" Target="slideMasters/slideMaster3.xml"/><Relationship Id="rId21" Type="http://schemas.openxmlformats.org/officeDocument/2006/relationships/slide" Target="slides/slide17.xml"/><Relationship Id="rId7" Type="http://schemas.openxmlformats.org/officeDocument/2006/relationships/slide" Target="slides/slide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2" Type="http://schemas.openxmlformats.org/officeDocument/2006/relationships/slideMaster" Target="slideMasters/slideMaster2.xml"/><Relationship Id="rId16" Type="http://schemas.openxmlformats.org/officeDocument/2006/relationships/slide" Target="slides/slide12.xml"/><Relationship Id="rId20" Type="http://schemas.openxmlformats.org/officeDocument/2006/relationships/slide" Target="slides/slide16.xml"/><Relationship Id="rId29"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2.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tableStyles" Target="tableStyles.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notesMaster" Target="notesMasters/notesMaster1.xml"/><Relationship Id="rId10" Type="http://schemas.openxmlformats.org/officeDocument/2006/relationships/slide" Target="slides/slide6.xml"/><Relationship Id="rId19" Type="http://schemas.openxmlformats.org/officeDocument/2006/relationships/slide" Target="slides/slide15.xml"/><Relationship Id="rId31" Type="http://schemas.openxmlformats.org/officeDocument/2006/relationships/theme" Target="theme/theme1.xml"/><Relationship Id="rId4" Type="http://schemas.openxmlformats.org/officeDocument/2006/relationships/slideMaster" Target="slideMasters/slideMaster4.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viewProps" Target="view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63CDEC7E-AAFF-48DB-B6AD-ADE94F37C5A2}" type="datetimeFigureOut">
              <a:rPr lang="en-US" smtClean="0"/>
              <a:t>11/1/2022</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FE720EE6-B153-4B93-81F2-DF66787C198F}" type="slidenum">
              <a:rPr lang="en-US" smtClean="0"/>
              <a:t>‹#›</a:t>
            </a:fld>
            <a:endParaRPr lang="en-US"/>
          </a:p>
        </p:txBody>
      </p:sp>
    </p:spTree>
    <p:extLst>
      <p:ext uri="{BB962C8B-B14F-4D97-AF65-F5344CB8AC3E}">
        <p14:creationId xmlns:p14="http://schemas.microsoft.com/office/powerpoint/2010/main" val="78932960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marL="0" marR="0" lvl="0" indent="0" algn="r" defTabSz="685800" rtl="0" eaLnBrk="1" fontAlgn="auto" latinLnBrk="0" hangingPunct="1">
              <a:lnSpc>
                <a:spcPct val="100000"/>
              </a:lnSpc>
              <a:spcBef>
                <a:spcPts val="0"/>
              </a:spcBef>
              <a:spcAft>
                <a:spcPts val="0"/>
              </a:spcAft>
              <a:buClrTx/>
              <a:buSzTx/>
              <a:buFontTx/>
              <a:buNone/>
              <a:tabLst/>
              <a:defRPr/>
            </a:pPr>
            <a:fld id="{C9E7B7F8-81FA-46DC-8926-8D6B124E54D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91863163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marL="0" marR="0" lvl="0" indent="0" algn="r" defTabSz="685800" rtl="0" eaLnBrk="1" fontAlgn="auto" latinLnBrk="0" hangingPunct="1">
              <a:lnSpc>
                <a:spcPct val="100000"/>
              </a:lnSpc>
              <a:spcBef>
                <a:spcPts val="0"/>
              </a:spcBef>
              <a:spcAft>
                <a:spcPts val="0"/>
              </a:spcAft>
              <a:buClrTx/>
              <a:buSzTx/>
              <a:buFontTx/>
              <a:buNone/>
              <a:tabLst/>
              <a:defRPr/>
            </a:pPr>
            <a:fld id="{C9E7B7F8-81FA-46DC-8926-8D6B124E54D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5532320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8"/>
        <p:cNvGrpSpPr/>
        <p:nvPr/>
      </p:nvGrpSpPr>
      <p:grpSpPr>
        <a:xfrm>
          <a:off x="0" y="0"/>
          <a:ext cx="0" cy="0"/>
          <a:chOff x="0" y="0"/>
          <a:chExt cx="0" cy="0"/>
        </a:xfrm>
      </p:grpSpPr>
      <p:sp>
        <p:nvSpPr>
          <p:cNvPr id="999" name="Google Shape;999;p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000" name="Google Shape;1000;p13: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200"/>
              <a:buFont typeface="Calibri"/>
              <a:buNone/>
            </a:pPr>
            <a:endParaRPr dirty="0"/>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marL="0" marR="0" lvl="0" indent="0" algn="r" defTabSz="685800" rtl="0" eaLnBrk="1" fontAlgn="auto" latinLnBrk="0" hangingPunct="1">
              <a:lnSpc>
                <a:spcPct val="100000"/>
              </a:lnSpc>
              <a:spcBef>
                <a:spcPts val="0"/>
              </a:spcBef>
              <a:spcAft>
                <a:spcPts val="0"/>
              </a:spcAft>
              <a:buClrTx/>
              <a:buSzTx/>
              <a:buFontTx/>
              <a:buNone/>
              <a:tabLst/>
              <a:defRPr/>
            </a:pPr>
            <a:fld id="{C9E7B7F8-81FA-46DC-8926-8D6B124E54D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48255846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marL="0" marR="0" lvl="0" indent="0" algn="r" defTabSz="685800" rtl="0" eaLnBrk="1" fontAlgn="auto" latinLnBrk="0" hangingPunct="1">
              <a:lnSpc>
                <a:spcPct val="100000"/>
              </a:lnSpc>
              <a:spcBef>
                <a:spcPts val="0"/>
              </a:spcBef>
              <a:spcAft>
                <a:spcPts val="0"/>
              </a:spcAft>
              <a:buClrTx/>
              <a:buSzTx/>
              <a:buFontTx/>
              <a:buNone/>
              <a:tabLst/>
              <a:defRPr/>
            </a:pPr>
            <a:fld id="{C9E7B7F8-81FA-46DC-8926-8D6B124E54D6}"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17924379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754404191"/>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Title and Vertical Text">
    <p:spTree>
      <p:nvGrpSpPr>
        <p:cNvPr id="1" name=""/>
        <p:cNvGrpSpPr/>
        <p:nvPr/>
      </p:nvGrpSpPr>
      <p:grpSpPr>
        <a:xfrm>
          <a:off x="0" y="0"/>
          <a:ext cx="0" cy="0"/>
          <a:chOff x="0" y="0"/>
          <a:chExt cx="0" cy="0"/>
        </a:xfrm>
      </p:grpSpPr>
    </p:spTree>
    <p:extLst>
      <p:ext uri="{BB962C8B-B14F-4D97-AF65-F5344CB8AC3E}">
        <p14:creationId xmlns:p14="http://schemas.microsoft.com/office/powerpoint/2010/main" val="147173591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Vertical Title and Text">
    <p:spTree>
      <p:nvGrpSpPr>
        <p:cNvPr id="1" name=""/>
        <p:cNvGrpSpPr/>
        <p:nvPr/>
      </p:nvGrpSpPr>
      <p:grpSpPr>
        <a:xfrm>
          <a:off x="0" y="0"/>
          <a:ext cx="0" cy="0"/>
          <a:chOff x="0" y="0"/>
          <a:chExt cx="0" cy="0"/>
        </a:xfrm>
      </p:grpSpPr>
    </p:spTree>
    <p:extLst>
      <p:ext uri="{BB962C8B-B14F-4D97-AF65-F5344CB8AC3E}">
        <p14:creationId xmlns:p14="http://schemas.microsoft.com/office/powerpoint/2010/main" val="995655961"/>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360"/>
        <p:cNvGrpSpPr/>
        <p:nvPr/>
      </p:nvGrpSpPr>
      <p:grpSpPr>
        <a:xfrm>
          <a:off x="0" y="0"/>
          <a:ext cx="0" cy="0"/>
          <a:chOff x="0" y="0"/>
          <a:chExt cx="0" cy="0"/>
        </a:xfrm>
      </p:grpSpPr>
      <p:sp>
        <p:nvSpPr>
          <p:cNvPr id="361" name="Google Shape;361;p43"/>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28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62" name="Google Shape;362;p43"/>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gn="l">
              <a:lnSpc>
                <a:spcPct val="115000"/>
              </a:lnSpc>
              <a:spcBef>
                <a:spcPts val="0"/>
              </a:spcBef>
              <a:spcAft>
                <a:spcPts val="0"/>
              </a:spcAft>
              <a:buSzPts val="1800"/>
              <a:buChar char="●"/>
              <a:defRPr/>
            </a:lvl1pPr>
            <a:lvl2pPr marL="914400" lvl="1" indent="-317500" algn="l">
              <a:lnSpc>
                <a:spcPct val="115000"/>
              </a:lnSpc>
              <a:spcBef>
                <a:spcPts val="2133"/>
              </a:spcBef>
              <a:spcAft>
                <a:spcPts val="0"/>
              </a:spcAft>
              <a:buSzPts val="1400"/>
              <a:buChar char="○"/>
              <a:defRPr/>
            </a:lvl2pPr>
            <a:lvl3pPr marL="1371600" lvl="2" indent="-317500" algn="l">
              <a:lnSpc>
                <a:spcPct val="115000"/>
              </a:lnSpc>
              <a:spcBef>
                <a:spcPts val="2133"/>
              </a:spcBef>
              <a:spcAft>
                <a:spcPts val="0"/>
              </a:spcAft>
              <a:buSzPts val="1400"/>
              <a:buChar char="■"/>
              <a:defRPr/>
            </a:lvl3pPr>
            <a:lvl4pPr marL="1828800" lvl="3" indent="-317500" algn="l">
              <a:lnSpc>
                <a:spcPct val="115000"/>
              </a:lnSpc>
              <a:spcBef>
                <a:spcPts val="2133"/>
              </a:spcBef>
              <a:spcAft>
                <a:spcPts val="0"/>
              </a:spcAft>
              <a:buSzPts val="1400"/>
              <a:buChar char="●"/>
              <a:defRPr/>
            </a:lvl4pPr>
            <a:lvl5pPr marL="2286000" lvl="4" indent="-317500" algn="l">
              <a:lnSpc>
                <a:spcPct val="115000"/>
              </a:lnSpc>
              <a:spcBef>
                <a:spcPts val="2133"/>
              </a:spcBef>
              <a:spcAft>
                <a:spcPts val="0"/>
              </a:spcAft>
              <a:buSzPts val="1400"/>
              <a:buChar char="○"/>
              <a:defRPr/>
            </a:lvl5pPr>
            <a:lvl6pPr marL="2743200" lvl="5" indent="-317500" algn="l">
              <a:lnSpc>
                <a:spcPct val="115000"/>
              </a:lnSpc>
              <a:spcBef>
                <a:spcPts val="2133"/>
              </a:spcBef>
              <a:spcAft>
                <a:spcPts val="0"/>
              </a:spcAft>
              <a:buSzPts val="1400"/>
              <a:buChar char="■"/>
              <a:defRPr/>
            </a:lvl6pPr>
            <a:lvl7pPr marL="3200400" lvl="6" indent="-317500" algn="l">
              <a:lnSpc>
                <a:spcPct val="115000"/>
              </a:lnSpc>
              <a:spcBef>
                <a:spcPts val="2133"/>
              </a:spcBef>
              <a:spcAft>
                <a:spcPts val="0"/>
              </a:spcAft>
              <a:buSzPts val="1400"/>
              <a:buChar char="●"/>
              <a:defRPr/>
            </a:lvl7pPr>
            <a:lvl8pPr marL="3657600" lvl="7" indent="-317500" algn="l">
              <a:lnSpc>
                <a:spcPct val="115000"/>
              </a:lnSpc>
              <a:spcBef>
                <a:spcPts val="2133"/>
              </a:spcBef>
              <a:spcAft>
                <a:spcPts val="0"/>
              </a:spcAft>
              <a:buSzPts val="1400"/>
              <a:buChar char="○"/>
              <a:defRPr/>
            </a:lvl8pPr>
            <a:lvl9pPr marL="4114800" lvl="8" indent="-317500" algn="l">
              <a:lnSpc>
                <a:spcPct val="115000"/>
              </a:lnSpc>
              <a:spcBef>
                <a:spcPts val="2133"/>
              </a:spcBef>
              <a:spcAft>
                <a:spcPts val="2133"/>
              </a:spcAft>
              <a:buSzPts val="1400"/>
              <a:buChar char="■"/>
              <a:defRPr/>
            </a:lvl9pPr>
          </a:lstStyle>
          <a:p>
            <a:endParaRPr/>
          </a:p>
        </p:txBody>
      </p:sp>
      <p:sp>
        <p:nvSpPr>
          <p:cNvPr id="363" name="Google Shape;363;p43"/>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marL="0" marR="0" lvl="0"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1pPr>
            <a:lvl2pPr marL="0" marR="0" lvl="1"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2pPr>
            <a:lvl3pPr marL="0" marR="0" lvl="2"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3pPr>
            <a:lvl4pPr marL="0" marR="0" lvl="3"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4pPr>
            <a:lvl5pPr marL="0" marR="0" lvl="4"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5pPr>
            <a:lvl6pPr marL="0" marR="0" lvl="5"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6pPr>
            <a:lvl7pPr marL="0" marR="0" lvl="6"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7pPr>
            <a:lvl8pPr marL="0" marR="0" lvl="7"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8pPr>
            <a:lvl9pPr marL="0" marR="0" lvl="8"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1642948931"/>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364"/>
        <p:cNvGrpSpPr/>
        <p:nvPr/>
      </p:nvGrpSpPr>
      <p:grpSpPr>
        <a:xfrm>
          <a:off x="0" y="0"/>
          <a:ext cx="0" cy="0"/>
          <a:chOff x="0" y="0"/>
          <a:chExt cx="0" cy="0"/>
        </a:xfrm>
      </p:grpSpPr>
      <p:sp>
        <p:nvSpPr>
          <p:cNvPr id="365" name="Google Shape;365;p124"/>
          <p:cNvSpPr txBox="1">
            <a:spLocks noGrp="1"/>
          </p:cNvSpPr>
          <p:nvPr>
            <p:ph type="ctrTitle"/>
          </p:nvPr>
        </p:nvSpPr>
        <p:spPr>
          <a:xfrm>
            <a:off x="415611" y="992767"/>
            <a:ext cx="11360800" cy="27368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SzPts val="5200"/>
              <a:buNone/>
              <a:defRPr sz="6933"/>
            </a:lvl1pPr>
            <a:lvl2pPr lvl="1" algn="ctr">
              <a:lnSpc>
                <a:spcPct val="100000"/>
              </a:lnSpc>
              <a:spcBef>
                <a:spcPts val="0"/>
              </a:spcBef>
              <a:spcAft>
                <a:spcPts val="0"/>
              </a:spcAft>
              <a:buSzPts val="5200"/>
              <a:buNone/>
              <a:defRPr sz="6933"/>
            </a:lvl2pPr>
            <a:lvl3pPr lvl="2" algn="ctr">
              <a:lnSpc>
                <a:spcPct val="100000"/>
              </a:lnSpc>
              <a:spcBef>
                <a:spcPts val="0"/>
              </a:spcBef>
              <a:spcAft>
                <a:spcPts val="0"/>
              </a:spcAft>
              <a:buSzPts val="5200"/>
              <a:buNone/>
              <a:defRPr sz="6933"/>
            </a:lvl3pPr>
            <a:lvl4pPr lvl="3" algn="ctr">
              <a:lnSpc>
                <a:spcPct val="100000"/>
              </a:lnSpc>
              <a:spcBef>
                <a:spcPts val="0"/>
              </a:spcBef>
              <a:spcAft>
                <a:spcPts val="0"/>
              </a:spcAft>
              <a:buSzPts val="5200"/>
              <a:buNone/>
              <a:defRPr sz="6933"/>
            </a:lvl4pPr>
            <a:lvl5pPr lvl="4" algn="ctr">
              <a:lnSpc>
                <a:spcPct val="100000"/>
              </a:lnSpc>
              <a:spcBef>
                <a:spcPts val="0"/>
              </a:spcBef>
              <a:spcAft>
                <a:spcPts val="0"/>
              </a:spcAft>
              <a:buSzPts val="5200"/>
              <a:buNone/>
              <a:defRPr sz="6933"/>
            </a:lvl5pPr>
            <a:lvl6pPr lvl="5" algn="ctr">
              <a:lnSpc>
                <a:spcPct val="100000"/>
              </a:lnSpc>
              <a:spcBef>
                <a:spcPts val="0"/>
              </a:spcBef>
              <a:spcAft>
                <a:spcPts val="0"/>
              </a:spcAft>
              <a:buSzPts val="5200"/>
              <a:buNone/>
              <a:defRPr sz="6933"/>
            </a:lvl6pPr>
            <a:lvl7pPr lvl="6" algn="ctr">
              <a:lnSpc>
                <a:spcPct val="100000"/>
              </a:lnSpc>
              <a:spcBef>
                <a:spcPts val="0"/>
              </a:spcBef>
              <a:spcAft>
                <a:spcPts val="0"/>
              </a:spcAft>
              <a:buSzPts val="5200"/>
              <a:buNone/>
              <a:defRPr sz="6933"/>
            </a:lvl7pPr>
            <a:lvl8pPr lvl="7" algn="ctr">
              <a:lnSpc>
                <a:spcPct val="100000"/>
              </a:lnSpc>
              <a:spcBef>
                <a:spcPts val="0"/>
              </a:spcBef>
              <a:spcAft>
                <a:spcPts val="0"/>
              </a:spcAft>
              <a:buSzPts val="5200"/>
              <a:buNone/>
              <a:defRPr sz="6933"/>
            </a:lvl8pPr>
            <a:lvl9pPr lvl="8" algn="ctr">
              <a:lnSpc>
                <a:spcPct val="100000"/>
              </a:lnSpc>
              <a:spcBef>
                <a:spcPts val="0"/>
              </a:spcBef>
              <a:spcAft>
                <a:spcPts val="0"/>
              </a:spcAft>
              <a:buSzPts val="5200"/>
              <a:buNone/>
              <a:defRPr sz="6933"/>
            </a:lvl9pPr>
          </a:lstStyle>
          <a:p>
            <a:endParaRPr/>
          </a:p>
        </p:txBody>
      </p:sp>
      <p:sp>
        <p:nvSpPr>
          <p:cNvPr id="366" name="Google Shape;366;p124"/>
          <p:cNvSpPr txBox="1">
            <a:spLocks noGrp="1"/>
          </p:cNvSpPr>
          <p:nvPr>
            <p:ph type="subTitle" idx="1"/>
          </p:nvPr>
        </p:nvSpPr>
        <p:spPr>
          <a:xfrm>
            <a:off x="415600" y="3778833"/>
            <a:ext cx="11360800" cy="10568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2800"/>
              <a:buNone/>
              <a:defRPr sz="3733"/>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
        <p:nvSpPr>
          <p:cNvPr id="367" name="Google Shape;367;p124"/>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marL="0" marR="0" lvl="0"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1pPr>
            <a:lvl2pPr marL="0" marR="0" lvl="1"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2pPr>
            <a:lvl3pPr marL="0" marR="0" lvl="2"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3pPr>
            <a:lvl4pPr marL="0" marR="0" lvl="3"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4pPr>
            <a:lvl5pPr marL="0" marR="0" lvl="4"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5pPr>
            <a:lvl6pPr marL="0" marR="0" lvl="5"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6pPr>
            <a:lvl7pPr marL="0" marR="0" lvl="6"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7pPr>
            <a:lvl8pPr marL="0" marR="0" lvl="7"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8pPr>
            <a:lvl9pPr marL="0" marR="0" lvl="8"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365368875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368"/>
        <p:cNvGrpSpPr/>
        <p:nvPr/>
      </p:nvGrpSpPr>
      <p:grpSpPr>
        <a:xfrm>
          <a:off x="0" y="0"/>
          <a:ext cx="0" cy="0"/>
          <a:chOff x="0" y="0"/>
          <a:chExt cx="0" cy="0"/>
        </a:xfrm>
      </p:grpSpPr>
      <p:sp>
        <p:nvSpPr>
          <p:cNvPr id="369" name="Google Shape;369;p125"/>
          <p:cNvSpPr txBox="1">
            <a:spLocks noGrp="1"/>
          </p:cNvSpPr>
          <p:nvPr>
            <p:ph type="title"/>
          </p:nvPr>
        </p:nvSpPr>
        <p:spPr>
          <a:xfrm>
            <a:off x="415600" y="2867800"/>
            <a:ext cx="11360800" cy="11224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600"/>
              <a:buNone/>
              <a:defRPr sz="4800"/>
            </a:lvl1pPr>
            <a:lvl2pPr lvl="1" algn="ctr">
              <a:lnSpc>
                <a:spcPct val="100000"/>
              </a:lnSpc>
              <a:spcBef>
                <a:spcPts val="0"/>
              </a:spcBef>
              <a:spcAft>
                <a:spcPts val="0"/>
              </a:spcAft>
              <a:buSzPts val="3600"/>
              <a:buNone/>
              <a:defRPr sz="4800"/>
            </a:lvl2pPr>
            <a:lvl3pPr lvl="2" algn="ctr">
              <a:lnSpc>
                <a:spcPct val="100000"/>
              </a:lnSpc>
              <a:spcBef>
                <a:spcPts val="0"/>
              </a:spcBef>
              <a:spcAft>
                <a:spcPts val="0"/>
              </a:spcAft>
              <a:buSzPts val="3600"/>
              <a:buNone/>
              <a:defRPr sz="4800"/>
            </a:lvl3pPr>
            <a:lvl4pPr lvl="3" algn="ctr">
              <a:lnSpc>
                <a:spcPct val="100000"/>
              </a:lnSpc>
              <a:spcBef>
                <a:spcPts val="0"/>
              </a:spcBef>
              <a:spcAft>
                <a:spcPts val="0"/>
              </a:spcAft>
              <a:buSzPts val="3600"/>
              <a:buNone/>
              <a:defRPr sz="4800"/>
            </a:lvl4pPr>
            <a:lvl5pPr lvl="4" algn="ctr">
              <a:lnSpc>
                <a:spcPct val="100000"/>
              </a:lnSpc>
              <a:spcBef>
                <a:spcPts val="0"/>
              </a:spcBef>
              <a:spcAft>
                <a:spcPts val="0"/>
              </a:spcAft>
              <a:buSzPts val="3600"/>
              <a:buNone/>
              <a:defRPr sz="4800"/>
            </a:lvl5pPr>
            <a:lvl6pPr lvl="5" algn="ctr">
              <a:lnSpc>
                <a:spcPct val="100000"/>
              </a:lnSpc>
              <a:spcBef>
                <a:spcPts val="0"/>
              </a:spcBef>
              <a:spcAft>
                <a:spcPts val="0"/>
              </a:spcAft>
              <a:buSzPts val="3600"/>
              <a:buNone/>
              <a:defRPr sz="4800"/>
            </a:lvl6pPr>
            <a:lvl7pPr lvl="6" algn="ctr">
              <a:lnSpc>
                <a:spcPct val="100000"/>
              </a:lnSpc>
              <a:spcBef>
                <a:spcPts val="0"/>
              </a:spcBef>
              <a:spcAft>
                <a:spcPts val="0"/>
              </a:spcAft>
              <a:buSzPts val="3600"/>
              <a:buNone/>
              <a:defRPr sz="4800"/>
            </a:lvl7pPr>
            <a:lvl8pPr lvl="7" algn="ctr">
              <a:lnSpc>
                <a:spcPct val="100000"/>
              </a:lnSpc>
              <a:spcBef>
                <a:spcPts val="0"/>
              </a:spcBef>
              <a:spcAft>
                <a:spcPts val="0"/>
              </a:spcAft>
              <a:buSzPts val="3600"/>
              <a:buNone/>
              <a:defRPr sz="4800"/>
            </a:lvl8pPr>
            <a:lvl9pPr lvl="8" algn="ctr">
              <a:lnSpc>
                <a:spcPct val="100000"/>
              </a:lnSpc>
              <a:spcBef>
                <a:spcPts val="0"/>
              </a:spcBef>
              <a:spcAft>
                <a:spcPts val="0"/>
              </a:spcAft>
              <a:buSzPts val="3600"/>
              <a:buNone/>
              <a:defRPr sz="4800"/>
            </a:lvl9pPr>
          </a:lstStyle>
          <a:p>
            <a:endParaRPr/>
          </a:p>
        </p:txBody>
      </p:sp>
      <p:sp>
        <p:nvSpPr>
          <p:cNvPr id="370" name="Google Shape;370;p125"/>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marL="0" marR="0" lvl="0"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1pPr>
            <a:lvl2pPr marL="0" marR="0" lvl="1"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2pPr>
            <a:lvl3pPr marL="0" marR="0" lvl="2"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3pPr>
            <a:lvl4pPr marL="0" marR="0" lvl="3"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4pPr>
            <a:lvl5pPr marL="0" marR="0" lvl="4"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5pPr>
            <a:lvl6pPr marL="0" marR="0" lvl="5"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6pPr>
            <a:lvl7pPr marL="0" marR="0" lvl="6"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7pPr>
            <a:lvl8pPr marL="0" marR="0" lvl="7"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8pPr>
            <a:lvl9pPr marL="0" marR="0" lvl="8"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1842604441"/>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body">
  <p:cSld name="1_Title and body">
    <p:spTree>
      <p:nvGrpSpPr>
        <p:cNvPr id="1" name="Shape 371"/>
        <p:cNvGrpSpPr/>
        <p:nvPr/>
      </p:nvGrpSpPr>
      <p:grpSpPr>
        <a:xfrm>
          <a:off x="0" y="0"/>
          <a:ext cx="0" cy="0"/>
          <a:chOff x="0" y="0"/>
          <a:chExt cx="0" cy="0"/>
        </a:xfrm>
      </p:grpSpPr>
      <p:sp>
        <p:nvSpPr>
          <p:cNvPr id="372" name="Google Shape;372;p126"/>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28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73" name="Google Shape;373;p126"/>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gn="l">
              <a:lnSpc>
                <a:spcPct val="115000"/>
              </a:lnSpc>
              <a:spcBef>
                <a:spcPts val="0"/>
              </a:spcBef>
              <a:spcAft>
                <a:spcPts val="0"/>
              </a:spcAft>
              <a:buSzPts val="1800"/>
              <a:buChar char="●"/>
              <a:defRPr/>
            </a:lvl1pPr>
            <a:lvl2pPr marL="914400" lvl="1" indent="-317500" algn="l">
              <a:lnSpc>
                <a:spcPct val="115000"/>
              </a:lnSpc>
              <a:spcBef>
                <a:spcPts val="2133"/>
              </a:spcBef>
              <a:spcAft>
                <a:spcPts val="0"/>
              </a:spcAft>
              <a:buSzPts val="1400"/>
              <a:buChar char="○"/>
              <a:defRPr/>
            </a:lvl2pPr>
            <a:lvl3pPr marL="1371600" lvl="2" indent="-317500" algn="l">
              <a:lnSpc>
                <a:spcPct val="115000"/>
              </a:lnSpc>
              <a:spcBef>
                <a:spcPts val="2133"/>
              </a:spcBef>
              <a:spcAft>
                <a:spcPts val="0"/>
              </a:spcAft>
              <a:buSzPts val="1400"/>
              <a:buChar char="■"/>
              <a:defRPr/>
            </a:lvl3pPr>
            <a:lvl4pPr marL="1828800" lvl="3" indent="-317500" algn="l">
              <a:lnSpc>
                <a:spcPct val="115000"/>
              </a:lnSpc>
              <a:spcBef>
                <a:spcPts val="2133"/>
              </a:spcBef>
              <a:spcAft>
                <a:spcPts val="0"/>
              </a:spcAft>
              <a:buSzPts val="1400"/>
              <a:buChar char="●"/>
              <a:defRPr/>
            </a:lvl4pPr>
            <a:lvl5pPr marL="2286000" lvl="4" indent="-317500" algn="l">
              <a:lnSpc>
                <a:spcPct val="115000"/>
              </a:lnSpc>
              <a:spcBef>
                <a:spcPts val="2133"/>
              </a:spcBef>
              <a:spcAft>
                <a:spcPts val="0"/>
              </a:spcAft>
              <a:buSzPts val="1400"/>
              <a:buChar char="○"/>
              <a:defRPr/>
            </a:lvl5pPr>
            <a:lvl6pPr marL="2743200" lvl="5" indent="-317500" algn="l">
              <a:lnSpc>
                <a:spcPct val="115000"/>
              </a:lnSpc>
              <a:spcBef>
                <a:spcPts val="2133"/>
              </a:spcBef>
              <a:spcAft>
                <a:spcPts val="0"/>
              </a:spcAft>
              <a:buSzPts val="1400"/>
              <a:buChar char="■"/>
              <a:defRPr/>
            </a:lvl6pPr>
            <a:lvl7pPr marL="3200400" lvl="6" indent="-317500" algn="l">
              <a:lnSpc>
                <a:spcPct val="115000"/>
              </a:lnSpc>
              <a:spcBef>
                <a:spcPts val="2133"/>
              </a:spcBef>
              <a:spcAft>
                <a:spcPts val="0"/>
              </a:spcAft>
              <a:buSzPts val="1400"/>
              <a:buChar char="●"/>
              <a:defRPr/>
            </a:lvl7pPr>
            <a:lvl8pPr marL="3657600" lvl="7" indent="-317500" algn="l">
              <a:lnSpc>
                <a:spcPct val="115000"/>
              </a:lnSpc>
              <a:spcBef>
                <a:spcPts val="2133"/>
              </a:spcBef>
              <a:spcAft>
                <a:spcPts val="0"/>
              </a:spcAft>
              <a:buSzPts val="1400"/>
              <a:buChar char="○"/>
              <a:defRPr/>
            </a:lvl8pPr>
            <a:lvl9pPr marL="4114800" lvl="8" indent="-317500" algn="l">
              <a:lnSpc>
                <a:spcPct val="115000"/>
              </a:lnSpc>
              <a:spcBef>
                <a:spcPts val="2133"/>
              </a:spcBef>
              <a:spcAft>
                <a:spcPts val="2133"/>
              </a:spcAft>
              <a:buSzPts val="1400"/>
              <a:buChar char="■"/>
              <a:defRPr/>
            </a:lvl9pPr>
          </a:lstStyle>
          <a:p>
            <a:endParaRPr/>
          </a:p>
        </p:txBody>
      </p:sp>
      <p:sp>
        <p:nvSpPr>
          <p:cNvPr id="374" name="Google Shape;374;p126"/>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marL="0" marR="0" lvl="0"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1pPr>
            <a:lvl2pPr marL="0" marR="0" lvl="1"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2pPr>
            <a:lvl3pPr marL="0" marR="0" lvl="2"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3pPr>
            <a:lvl4pPr marL="0" marR="0" lvl="3"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4pPr>
            <a:lvl5pPr marL="0" marR="0" lvl="4"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5pPr>
            <a:lvl6pPr marL="0" marR="0" lvl="5"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6pPr>
            <a:lvl7pPr marL="0" marR="0" lvl="6"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7pPr>
            <a:lvl8pPr marL="0" marR="0" lvl="7"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8pPr>
            <a:lvl9pPr marL="0" marR="0" lvl="8"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223545165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375"/>
        <p:cNvGrpSpPr/>
        <p:nvPr/>
      </p:nvGrpSpPr>
      <p:grpSpPr>
        <a:xfrm>
          <a:off x="0" y="0"/>
          <a:ext cx="0" cy="0"/>
          <a:chOff x="0" y="0"/>
          <a:chExt cx="0" cy="0"/>
        </a:xfrm>
      </p:grpSpPr>
      <p:sp>
        <p:nvSpPr>
          <p:cNvPr id="376" name="Google Shape;376;p127"/>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28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77" name="Google Shape;377;p127"/>
          <p:cNvSpPr txBox="1">
            <a:spLocks noGrp="1"/>
          </p:cNvSpPr>
          <p:nvPr>
            <p:ph type="body" idx="1"/>
          </p:nvPr>
        </p:nvSpPr>
        <p:spPr>
          <a:xfrm>
            <a:off x="415600" y="1536633"/>
            <a:ext cx="5333200" cy="4555200"/>
          </a:xfrm>
          <a:prstGeom prst="rect">
            <a:avLst/>
          </a:prstGeom>
          <a:noFill/>
          <a:ln>
            <a:noFill/>
          </a:ln>
        </p:spPr>
        <p:txBody>
          <a:bodyPr spcFirstLastPara="1" wrap="square" lIns="91425" tIns="91425" rIns="91425" bIns="91425" anchor="t" anchorCtr="0">
            <a:noAutofit/>
          </a:bodyPr>
          <a:lstStyle>
            <a:lvl1pPr marL="457200" lvl="0" indent="-317500" algn="l">
              <a:lnSpc>
                <a:spcPct val="115000"/>
              </a:lnSpc>
              <a:spcBef>
                <a:spcPts val="0"/>
              </a:spcBef>
              <a:spcAft>
                <a:spcPts val="0"/>
              </a:spcAft>
              <a:buSzPts val="1400"/>
              <a:buChar char="●"/>
              <a:defRPr sz="1867"/>
            </a:lvl1pPr>
            <a:lvl2pPr marL="914400" lvl="1" indent="-304800" algn="l">
              <a:lnSpc>
                <a:spcPct val="115000"/>
              </a:lnSpc>
              <a:spcBef>
                <a:spcPts val="2133"/>
              </a:spcBef>
              <a:spcAft>
                <a:spcPts val="0"/>
              </a:spcAft>
              <a:buSzPts val="1200"/>
              <a:buChar char="○"/>
              <a:defRPr sz="1600"/>
            </a:lvl2pPr>
            <a:lvl3pPr marL="1371600" lvl="2" indent="-304800" algn="l">
              <a:lnSpc>
                <a:spcPct val="115000"/>
              </a:lnSpc>
              <a:spcBef>
                <a:spcPts val="2133"/>
              </a:spcBef>
              <a:spcAft>
                <a:spcPts val="0"/>
              </a:spcAft>
              <a:buSzPts val="1200"/>
              <a:buChar char="■"/>
              <a:defRPr sz="1600"/>
            </a:lvl3pPr>
            <a:lvl4pPr marL="1828800" lvl="3" indent="-304800" algn="l">
              <a:lnSpc>
                <a:spcPct val="115000"/>
              </a:lnSpc>
              <a:spcBef>
                <a:spcPts val="2133"/>
              </a:spcBef>
              <a:spcAft>
                <a:spcPts val="0"/>
              </a:spcAft>
              <a:buSzPts val="1200"/>
              <a:buChar char="●"/>
              <a:defRPr sz="1600"/>
            </a:lvl4pPr>
            <a:lvl5pPr marL="2286000" lvl="4" indent="-304800" algn="l">
              <a:lnSpc>
                <a:spcPct val="115000"/>
              </a:lnSpc>
              <a:spcBef>
                <a:spcPts val="2133"/>
              </a:spcBef>
              <a:spcAft>
                <a:spcPts val="0"/>
              </a:spcAft>
              <a:buSzPts val="1200"/>
              <a:buChar char="○"/>
              <a:defRPr sz="1600"/>
            </a:lvl5pPr>
            <a:lvl6pPr marL="2743200" lvl="5" indent="-304800" algn="l">
              <a:lnSpc>
                <a:spcPct val="115000"/>
              </a:lnSpc>
              <a:spcBef>
                <a:spcPts val="2133"/>
              </a:spcBef>
              <a:spcAft>
                <a:spcPts val="0"/>
              </a:spcAft>
              <a:buSzPts val="1200"/>
              <a:buChar char="■"/>
              <a:defRPr sz="1600"/>
            </a:lvl6pPr>
            <a:lvl7pPr marL="3200400" lvl="6" indent="-304800" algn="l">
              <a:lnSpc>
                <a:spcPct val="115000"/>
              </a:lnSpc>
              <a:spcBef>
                <a:spcPts val="2133"/>
              </a:spcBef>
              <a:spcAft>
                <a:spcPts val="0"/>
              </a:spcAft>
              <a:buSzPts val="1200"/>
              <a:buChar char="●"/>
              <a:defRPr sz="1600"/>
            </a:lvl7pPr>
            <a:lvl8pPr marL="3657600" lvl="7" indent="-304800" algn="l">
              <a:lnSpc>
                <a:spcPct val="115000"/>
              </a:lnSpc>
              <a:spcBef>
                <a:spcPts val="2133"/>
              </a:spcBef>
              <a:spcAft>
                <a:spcPts val="0"/>
              </a:spcAft>
              <a:buSzPts val="1200"/>
              <a:buChar char="○"/>
              <a:defRPr sz="1600"/>
            </a:lvl8pPr>
            <a:lvl9pPr marL="4114800" lvl="8" indent="-304800" algn="l">
              <a:lnSpc>
                <a:spcPct val="115000"/>
              </a:lnSpc>
              <a:spcBef>
                <a:spcPts val="2133"/>
              </a:spcBef>
              <a:spcAft>
                <a:spcPts val="2133"/>
              </a:spcAft>
              <a:buSzPts val="1200"/>
              <a:buChar char="■"/>
              <a:defRPr sz="1600"/>
            </a:lvl9pPr>
          </a:lstStyle>
          <a:p>
            <a:endParaRPr/>
          </a:p>
        </p:txBody>
      </p:sp>
      <p:sp>
        <p:nvSpPr>
          <p:cNvPr id="378" name="Google Shape;378;p127"/>
          <p:cNvSpPr txBox="1">
            <a:spLocks noGrp="1"/>
          </p:cNvSpPr>
          <p:nvPr>
            <p:ph type="body" idx="2"/>
          </p:nvPr>
        </p:nvSpPr>
        <p:spPr>
          <a:xfrm>
            <a:off x="6443200" y="1536633"/>
            <a:ext cx="5333200" cy="4555200"/>
          </a:xfrm>
          <a:prstGeom prst="rect">
            <a:avLst/>
          </a:prstGeom>
          <a:noFill/>
          <a:ln>
            <a:noFill/>
          </a:ln>
        </p:spPr>
        <p:txBody>
          <a:bodyPr spcFirstLastPara="1" wrap="square" lIns="91425" tIns="91425" rIns="91425" bIns="91425" anchor="t" anchorCtr="0">
            <a:noAutofit/>
          </a:bodyPr>
          <a:lstStyle>
            <a:lvl1pPr marL="457200" lvl="0" indent="-317500" algn="l">
              <a:lnSpc>
                <a:spcPct val="115000"/>
              </a:lnSpc>
              <a:spcBef>
                <a:spcPts val="0"/>
              </a:spcBef>
              <a:spcAft>
                <a:spcPts val="0"/>
              </a:spcAft>
              <a:buSzPts val="1400"/>
              <a:buChar char="●"/>
              <a:defRPr sz="1867"/>
            </a:lvl1pPr>
            <a:lvl2pPr marL="914400" lvl="1" indent="-304800" algn="l">
              <a:lnSpc>
                <a:spcPct val="115000"/>
              </a:lnSpc>
              <a:spcBef>
                <a:spcPts val="2133"/>
              </a:spcBef>
              <a:spcAft>
                <a:spcPts val="0"/>
              </a:spcAft>
              <a:buSzPts val="1200"/>
              <a:buChar char="○"/>
              <a:defRPr sz="1600"/>
            </a:lvl2pPr>
            <a:lvl3pPr marL="1371600" lvl="2" indent="-304800" algn="l">
              <a:lnSpc>
                <a:spcPct val="115000"/>
              </a:lnSpc>
              <a:spcBef>
                <a:spcPts val="2133"/>
              </a:spcBef>
              <a:spcAft>
                <a:spcPts val="0"/>
              </a:spcAft>
              <a:buSzPts val="1200"/>
              <a:buChar char="■"/>
              <a:defRPr sz="1600"/>
            </a:lvl3pPr>
            <a:lvl4pPr marL="1828800" lvl="3" indent="-304800" algn="l">
              <a:lnSpc>
                <a:spcPct val="115000"/>
              </a:lnSpc>
              <a:spcBef>
                <a:spcPts val="2133"/>
              </a:spcBef>
              <a:spcAft>
                <a:spcPts val="0"/>
              </a:spcAft>
              <a:buSzPts val="1200"/>
              <a:buChar char="●"/>
              <a:defRPr sz="1600"/>
            </a:lvl4pPr>
            <a:lvl5pPr marL="2286000" lvl="4" indent="-304800" algn="l">
              <a:lnSpc>
                <a:spcPct val="115000"/>
              </a:lnSpc>
              <a:spcBef>
                <a:spcPts val="2133"/>
              </a:spcBef>
              <a:spcAft>
                <a:spcPts val="0"/>
              </a:spcAft>
              <a:buSzPts val="1200"/>
              <a:buChar char="○"/>
              <a:defRPr sz="1600"/>
            </a:lvl5pPr>
            <a:lvl6pPr marL="2743200" lvl="5" indent="-304800" algn="l">
              <a:lnSpc>
                <a:spcPct val="115000"/>
              </a:lnSpc>
              <a:spcBef>
                <a:spcPts val="2133"/>
              </a:spcBef>
              <a:spcAft>
                <a:spcPts val="0"/>
              </a:spcAft>
              <a:buSzPts val="1200"/>
              <a:buChar char="■"/>
              <a:defRPr sz="1600"/>
            </a:lvl6pPr>
            <a:lvl7pPr marL="3200400" lvl="6" indent="-304800" algn="l">
              <a:lnSpc>
                <a:spcPct val="115000"/>
              </a:lnSpc>
              <a:spcBef>
                <a:spcPts val="2133"/>
              </a:spcBef>
              <a:spcAft>
                <a:spcPts val="0"/>
              </a:spcAft>
              <a:buSzPts val="1200"/>
              <a:buChar char="●"/>
              <a:defRPr sz="1600"/>
            </a:lvl7pPr>
            <a:lvl8pPr marL="3657600" lvl="7" indent="-304800" algn="l">
              <a:lnSpc>
                <a:spcPct val="115000"/>
              </a:lnSpc>
              <a:spcBef>
                <a:spcPts val="2133"/>
              </a:spcBef>
              <a:spcAft>
                <a:spcPts val="0"/>
              </a:spcAft>
              <a:buSzPts val="1200"/>
              <a:buChar char="○"/>
              <a:defRPr sz="1600"/>
            </a:lvl8pPr>
            <a:lvl9pPr marL="4114800" lvl="8" indent="-304800" algn="l">
              <a:lnSpc>
                <a:spcPct val="115000"/>
              </a:lnSpc>
              <a:spcBef>
                <a:spcPts val="2133"/>
              </a:spcBef>
              <a:spcAft>
                <a:spcPts val="2133"/>
              </a:spcAft>
              <a:buSzPts val="1200"/>
              <a:buChar char="■"/>
              <a:defRPr sz="1600"/>
            </a:lvl9pPr>
          </a:lstStyle>
          <a:p>
            <a:endParaRPr/>
          </a:p>
        </p:txBody>
      </p:sp>
      <p:sp>
        <p:nvSpPr>
          <p:cNvPr id="379" name="Google Shape;379;p127"/>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marL="0" marR="0" lvl="0"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1pPr>
            <a:lvl2pPr marL="0" marR="0" lvl="1"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2pPr>
            <a:lvl3pPr marL="0" marR="0" lvl="2"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3pPr>
            <a:lvl4pPr marL="0" marR="0" lvl="3"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4pPr>
            <a:lvl5pPr marL="0" marR="0" lvl="4"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5pPr>
            <a:lvl6pPr marL="0" marR="0" lvl="5"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6pPr>
            <a:lvl7pPr marL="0" marR="0" lvl="6"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7pPr>
            <a:lvl8pPr marL="0" marR="0" lvl="7"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8pPr>
            <a:lvl9pPr marL="0" marR="0" lvl="8"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1223771770"/>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380"/>
        <p:cNvGrpSpPr/>
        <p:nvPr/>
      </p:nvGrpSpPr>
      <p:grpSpPr>
        <a:xfrm>
          <a:off x="0" y="0"/>
          <a:ext cx="0" cy="0"/>
          <a:chOff x="0" y="0"/>
          <a:chExt cx="0" cy="0"/>
        </a:xfrm>
      </p:grpSpPr>
      <p:sp>
        <p:nvSpPr>
          <p:cNvPr id="381" name="Google Shape;381;p128"/>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28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82" name="Google Shape;382;p128"/>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marL="0" marR="0" lvl="0"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1pPr>
            <a:lvl2pPr marL="0" marR="0" lvl="1"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2pPr>
            <a:lvl3pPr marL="0" marR="0" lvl="2"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3pPr>
            <a:lvl4pPr marL="0" marR="0" lvl="3"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4pPr>
            <a:lvl5pPr marL="0" marR="0" lvl="4"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5pPr>
            <a:lvl6pPr marL="0" marR="0" lvl="5"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6pPr>
            <a:lvl7pPr marL="0" marR="0" lvl="6"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7pPr>
            <a:lvl8pPr marL="0" marR="0" lvl="7"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8pPr>
            <a:lvl9pPr marL="0" marR="0" lvl="8"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2637815840"/>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383"/>
        <p:cNvGrpSpPr/>
        <p:nvPr/>
      </p:nvGrpSpPr>
      <p:grpSpPr>
        <a:xfrm>
          <a:off x="0" y="0"/>
          <a:ext cx="0" cy="0"/>
          <a:chOff x="0" y="0"/>
          <a:chExt cx="0" cy="0"/>
        </a:xfrm>
      </p:grpSpPr>
      <p:sp>
        <p:nvSpPr>
          <p:cNvPr id="384" name="Google Shape;384;p129"/>
          <p:cNvSpPr txBox="1">
            <a:spLocks noGrp="1"/>
          </p:cNvSpPr>
          <p:nvPr>
            <p:ph type="title"/>
          </p:nvPr>
        </p:nvSpPr>
        <p:spPr>
          <a:xfrm>
            <a:off x="415600" y="740800"/>
            <a:ext cx="3744000" cy="1007600"/>
          </a:xfrm>
          <a:prstGeom prst="rect">
            <a:avLst/>
          </a:prstGeom>
          <a:noFill/>
          <a:ln>
            <a:noFill/>
          </a:ln>
        </p:spPr>
        <p:txBody>
          <a:bodyPr spcFirstLastPara="1" wrap="square" lIns="91425" tIns="91425" rIns="91425" bIns="91425" anchor="b" anchorCtr="0">
            <a:noAutofit/>
          </a:bodyPr>
          <a:lstStyle>
            <a:lvl1pPr lvl="0" algn="l">
              <a:lnSpc>
                <a:spcPct val="100000"/>
              </a:lnSpc>
              <a:spcBef>
                <a:spcPts val="0"/>
              </a:spcBef>
              <a:spcAft>
                <a:spcPts val="0"/>
              </a:spcAft>
              <a:buSzPts val="2400"/>
              <a:buNone/>
              <a:defRPr sz="3200"/>
            </a:lvl1pPr>
            <a:lvl2pPr lvl="1" algn="l">
              <a:lnSpc>
                <a:spcPct val="100000"/>
              </a:lnSpc>
              <a:spcBef>
                <a:spcPts val="0"/>
              </a:spcBef>
              <a:spcAft>
                <a:spcPts val="0"/>
              </a:spcAft>
              <a:buSzPts val="2400"/>
              <a:buNone/>
              <a:defRPr sz="3200"/>
            </a:lvl2pPr>
            <a:lvl3pPr lvl="2" algn="l">
              <a:lnSpc>
                <a:spcPct val="100000"/>
              </a:lnSpc>
              <a:spcBef>
                <a:spcPts val="0"/>
              </a:spcBef>
              <a:spcAft>
                <a:spcPts val="0"/>
              </a:spcAft>
              <a:buSzPts val="2400"/>
              <a:buNone/>
              <a:defRPr sz="3200"/>
            </a:lvl3pPr>
            <a:lvl4pPr lvl="3" algn="l">
              <a:lnSpc>
                <a:spcPct val="100000"/>
              </a:lnSpc>
              <a:spcBef>
                <a:spcPts val="0"/>
              </a:spcBef>
              <a:spcAft>
                <a:spcPts val="0"/>
              </a:spcAft>
              <a:buSzPts val="2400"/>
              <a:buNone/>
              <a:defRPr sz="3200"/>
            </a:lvl4pPr>
            <a:lvl5pPr lvl="4" algn="l">
              <a:lnSpc>
                <a:spcPct val="100000"/>
              </a:lnSpc>
              <a:spcBef>
                <a:spcPts val="0"/>
              </a:spcBef>
              <a:spcAft>
                <a:spcPts val="0"/>
              </a:spcAft>
              <a:buSzPts val="2400"/>
              <a:buNone/>
              <a:defRPr sz="3200"/>
            </a:lvl5pPr>
            <a:lvl6pPr lvl="5" algn="l">
              <a:lnSpc>
                <a:spcPct val="100000"/>
              </a:lnSpc>
              <a:spcBef>
                <a:spcPts val="0"/>
              </a:spcBef>
              <a:spcAft>
                <a:spcPts val="0"/>
              </a:spcAft>
              <a:buSzPts val="2400"/>
              <a:buNone/>
              <a:defRPr sz="3200"/>
            </a:lvl6pPr>
            <a:lvl7pPr lvl="6" algn="l">
              <a:lnSpc>
                <a:spcPct val="100000"/>
              </a:lnSpc>
              <a:spcBef>
                <a:spcPts val="0"/>
              </a:spcBef>
              <a:spcAft>
                <a:spcPts val="0"/>
              </a:spcAft>
              <a:buSzPts val="2400"/>
              <a:buNone/>
              <a:defRPr sz="3200"/>
            </a:lvl7pPr>
            <a:lvl8pPr lvl="7" algn="l">
              <a:lnSpc>
                <a:spcPct val="100000"/>
              </a:lnSpc>
              <a:spcBef>
                <a:spcPts val="0"/>
              </a:spcBef>
              <a:spcAft>
                <a:spcPts val="0"/>
              </a:spcAft>
              <a:buSzPts val="2400"/>
              <a:buNone/>
              <a:defRPr sz="3200"/>
            </a:lvl8pPr>
            <a:lvl9pPr lvl="8" algn="l">
              <a:lnSpc>
                <a:spcPct val="100000"/>
              </a:lnSpc>
              <a:spcBef>
                <a:spcPts val="0"/>
              </a:spcBef>
              <a:spcAft>
                <a:spcPts val="0"/>
              </a:spcAft>
              <a:buSzPts val="2400"/>
              <a:buNone/>
              <a:defRPr sz="3200"/>
            </a:lvl9pPr>
          </a:lstStyle>
          <a:p>
            <a:endParaRPr/>
          </a:p>
        </p:txBody>
      </p:sp>
      <p:sp>
        <p:nvSpPr>
          <p:cNvPr id="385" name="Google Shape;385;p129"/>
          <p:cNvSpPr txBox="1">
            <a:spLocks noGrp="1"/>
          </p:cNvSpPr>
          <p:nvPr>
            <p:ph type="body" idx="1"/>
          </p:nvPr>
        </p:nvSpPr>
        <p:spPr>
          <a:xfrm>
            <a:off x="415600" y="1852800"/>
            <a:ext cx="3744000" cy="4239200"/>
          </a:xfrm>
          <a:prstGeom prst="rect">
            <a:avLst/>
          </a:prstGeom>
          <a:noFill/>
          <a:ln>
            <a:noFill/>
          </a:ln>
        </p:spPr>
        <p:txBody>
          <a:bodyPr spcFirstLastPara="1" wrap="square" lIns="91425" tIns="91425" rIns="91425" bIns="91425" anchor="t" anchorCtr="0">
            <a:noAutofit/>
          </a:bodyPr>
          <a:lstStyle>
            <a:lvl1pPr marL="457200" lvl="0" indent="-304800" algn="l">
              <a:lnSpc>
                <a:spcPct val="115000"/>
              </a:lnSpc>
              <a:spcBef>
                <a:spcPts val="0"/>
              </a:spcBef>
              <a:spcAft>
                <a:spcPts val="0"/>
              </a:spcAft>
              <a:buSzPts val="1200"/>
              <a:buChar char="●"/>
              <a:defRPr sz="1600"/>
            </a:lvl1pPr>
            <a:lvl2pPr marL="914400" lvl="1" indent="-304800" algn="l">
              <a:lnSpc>
                <a:spcPct val="115000"/>
              </a:lnSpc>
              <a:spcBef>
                <a:spcPts val="2133"/>
              </a:spcBef>
              <a:spcAft>
                <a:spcPts val="0"/>
              </a:spcAft>
              <a:buSzPts val="1200"/>
              <a:buChar char="○"/>
              <a:defRPr sz="1600"/>
            </a:lvl2pPr>
            <a:lvl3pPr marL="1371600" lvl="2" indent="-304800" algn="l">
              <a:lnSpc>
                <a:spcPct val="115000"/>
              </a:lnSpc>
              <a:spcBef>
                <a:spcPts val="2133"/>
              </a:spcBef>
              <a:spcAft>
                <a:spcPts val="0"/>
              </a:spcAft>
              <a:buSzPts val="1200"/>
              <a:buChar char="■"/>
              <a:defRPr sz="1600"/>
            </a:lvl3pPr>
            <a:lvl4pPr marL="1828800" lvl="3" indent="-304800" algn="l">
              <a:lnSpc>
                <a:spcPct val="115000"/>
              </a:lnSpc>
              <a:spcBef>
                <a:spcPts val="2133"/>
              </a:spcBef>
              <a:spcAft>
                <a:spcPts val="0"/>
              </a:spcAft>
              <a:buSzPts val="1200"/>
              <a:buChar char="●"/>
              <a:defRPr sz="1600"/>
            </a:lvl4pPr>
            <a:lvl5pPr marL="2286000" lvl="4" indent="-304800" algn="l">
              <a:lnSpc>
                <a:spcPct val="115000"/>
              </a:lnSpc>
              <a:spcBef>
                <a:spcPts val="2133"/>
              </a:spcBef>
              <a:spcAft>
                <a:spcPts val="0"/>
              </a:spcAft>
              <a:buSzPts val="1200"/>
              <a:buChar char="○"/>
              <a:defRPr sz="1600"/>
            </a:lvl5pPr>
            <a:lvl6pPr marL="2743200" lvl="5" indent="-304800" algn="l">
              <a:lnSpc>
                <a:spcPct val="115000"/>
              </a:lnSpc>
              <a:spcBef>
                <a:spcPts val="2133"/>
              </a:spcBef>
              <a:spcAft>
                <a:spcPts val="0"/>
              </a:spcAft>
              <a:buSzPts val="1200"/>
              <a:buChar char="■"/>
              <a:defRPr sz="1600"/>
            </a:lvl6pPr>
            <a:lvl7pPr marL="3200400" lvl="6" indent="-304800" algn="l">
              <a:lnSpc>
                <a:spcPct val="115000"/>
              </a:lnSpc>
              <a:spcBef>
                <a:spcPts val="2133"/>
              </a:spcBef>
              <a:spcAft>
                <a:spcPts val="0"/>
              </a:spcAft>
              <a:buSzPts val="1200"/>
              <a:buChar char="●"/>
              <a:defRPr sz="1600"/>
            </a:lvl7pPr>
            <a:lvl8pPr marL="3657600" lvl="7" indent="-304800" algn="l">
              <a:lnSpc>
                <a:spcPct val="115000"/>
              </a:lnSpc>
              <a:spcBef>
                <a:spcPts val="2133"/>
              </a:spcBef>
              <a:spcAft>
                <a:spcPts val="0"/>
              </a:spcAft>
              <a:buSzPts val="1200"/>
              <a:buChar char="○"/>
              <a:defRPr sz="1600"/>
            </a:lvl8pPr>
            <a:lvl9pPr marL="4114800" lvl="8" indent="-304800" algn="l">
              <a:lnSpc>
                <a:spcPct val="115000"/>
              </a:lnSpc>
              <a:spcBef>
                <a:spcPts val="2133"/>
              </a:spcBef>
              <a:spcAft>
                <a:spcPts val="2133"/>
              </a:spcAft>
              <a:buSzPts val="1200"/>
              <a:buChar char="■"/>
              <a:defRPr sz="1600"/>
            </a:lvl9pPr>
          </a:lstStyle>
          <a:p>
            <a:endParaRPr/>
          </a:p>
        </p:txBody>
      </p:sp>
      <p:sp>
        <p:nvSpPr>
          <p:cNvPr id="386" name="Google Shape;386;p129"/>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marL="0" marR="0" lvl="0"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1pPr>
            <a:lvl2pPr marL="0" marR="0" lvl="1"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2pPr>
            <a:lvl3pPr marL="0" marR="0" lvl="2"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3pPr>
            <a:lvl4pPr marL="0" marR="0" lvl="3"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4pPr>
            <a:lvl5pPr marL="0" marR="0" lvl="4"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5pPr>
            <a:lvl6pPr marL="0" marR="0" lvl="5"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6pPr>
            <a:lvl7pPr marL="0" marR="0" lvl="6"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7pPr>
            <a:lvl8pPr marL="0" marR="0" lvl="7"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8pPr>
            <a:lvl9pPr marL="0" marR="0" lvl="8"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100358630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87"/>
        <p:cNvGrpSpPr/>
        <p:nvPr/>
      </p:nvGrpSpPr>
      <p:grpSpPr>
        <a:xfrm>
          <a:off x="0" y="0"/>
          <a:ext cx="0" cy="0"/>
          <a:chOff x="0" y="0"/>
          <a:chExt cx="0" cy="0"/>
        </a:xfrm>
      </p:grpSpPr>
      <p:sp>
        <p:nvSpPr>
          <p:cNvPr id="388" name="Google Shape;388;p130"/>
          <p:cNvSpPr txBox="1">
            <a:spLocks noGrp="1"/>
          </p:cNvSpPr>
          <p:nvPr>
            <p:ph type="title"/>
          </p:nvPr>
        </p:nvSpPr>
        <p:spPr>
          <a:xfrm>
            <a:off x="653667" y="600200"/>
            <a:ext cx="8490400" cy="54544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4800"/>
              <a:buNone/>
              <a:defRPr sz="6400"/>
            </a:lvl1pPr>
            <a:lvl2pPr lvl="1" algn="l">
              <a:lnSpc>
                <a:spcPct val="100000"/>
              </a:lnSpc>
              <a:spcBef>
                <a:spcPts val="0"/>
              </a:spcBef>
              <a:spcAft>
                <a:spcPts val="0"/>
              </a:spcAft>
              <a:buSzPts val="4800"/>
              <a:buNone/>
              <a:defRPr sz="6400"/>
            </a:lvl2pPr>
            <a:lvl3pPr lvl="2" algn="l">
              <a:lnSpc>
                <a:spcPct val="100000"/>
              </a:lnSpc>
              <a:spcBef>
                <a:spcPts val="0"/>
              </a:spcBef>
              <a:spcAft>
                <a:spcPts val="0"/>
              </a:spcAft>
              <a:buSzPts val="4800"/>
              <a:buNone/>
              <a:defRPr sz="6400"/>
            </a:lvl3pPr>
            <a:lvl4pPr lvl="3" algn="l">
              <a:lnSpc>
                <a:spcPct val="100000"/>
              </a:lnSpc>
              <a:spcBef>
                <a:spcPts val="0"/>
              </a:spcBef>
              <a:spcAft>
                <a:spcPts val="0"/>
              </a:spcAft>
              <a:buSzPts val="4800"/>
              <a:buNone/>
              <a:defRPr sz="6400"/>
            </a:lvl4pPr>
            <a:lvl5pPr lvl="4" algn="l">
              <a:lnSpc>
                <a:spcPct val="100000"/>
              </a:lnSpc>
              <a:spcBef>
                <a:spcPts val="0"/>
              </a:spcBef>
              <a:spcAft>
                <a:spcPts val="0"/>
              </a:spcAft>
              <a:buSzPts val="4800"/>
              <a:buNone/>
              <a:defRPr sz="6400"/>
            </a:lvl5pPr>
            <a:lvl6pPr lvl="5" algn="l">
              <a:lnSpc>
                <a:spcPct val="100000"/>
              </a:lnSpc>
              <a:spcBef>
                <a:spcPts val="0"/>
              </a:spcBef>
              <a:spcAft>
                <a:spcPts val="0"/>
              </a:spcAft>
              <a:buSzPts val="4800"/>
              <a:buNone/>
              <a:defRPr sz="6400"/>
            </a:lvl6pPr>
            <a:lvl7pPr lvl="6" algn="l">
              <a:lnSpc>
                <a:spcPct val="100000"/>
              </a:lnSpc>
              <a:spcBef>
                <a:spcPts val="0"/>
              </a:spcBef>
              <a:spcAft>
                <a:spcPts val="0"/>
              </a:spcAft>
              <a:buSzPts val="4800"/>
              <a:buNone/>
              <a:defRPr sz="6400"/>
            </a:lvl7pPr>
            <a:lvl8pPr lvl="7" algn="l">
              <a:lnSpc>
                <a:spcPct val="100000"/>
              </a:lnSpc>
              <a:spcBef>
                <a:spcPts val="0"/>
              </a:spcBef>
              <a:spcAft>
                <a:spcPts val="0"/>
              </a:spcAft>
              <a:buSzPts val="4800"/>
              <a:buNone/>
              <a:defRPr sz="6400"/>
            </a:lvl8pPr>
            <a:lvl9pPr lvl="8" algn="l">
              <a:lnSpc>
                <a:spcPct val="100000"/>
              </a:lnSpc>
              <a:spcBef>
                <a:spcPts val="0"/>
              </a:spcBef>
              <a:spcAft>
                <a:spcPts val="0"/>
              </a:spcAft>
              <a:buSzPts val="4800"/>
              <a:buNone/>
              <a:defRPr sz="6400"/>
            </a:lvl9pPr>
          </a:lstStyle>
          <a:p>
            <a:endParaRPr/>
          </a:p>
        </p:txBody>
      </p:sp>
      <p:sp>
        <p:nvSpPr>
          <p:cNvPr id="389" name="Google Shape;389;p130"/>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marL="0" marR="0" lvl="0"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1pPr>
            <a:lvl2pPr marL="0" marR="0" lvl="1"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2pPr>
            <a:lvl3pPr marL="0" marR="0" lvl="2"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3pPr>
            <a:lvl4pPr marL="0" marR="0" lvl="3"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4pPr>
            <a:lvl5pPr marL="0" marR="0" lvl="4"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5pPr>
            <a:lvl6pPr marL="0" marR="0" lvl="5"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6pPr>
            <a:lvl7pPr marL="0" marR="0" lvl="6"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7pPr>
            <a:lvl8pPr marL="0" marR="0" lvl="7"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8pPr>
            <a:lvl9pPr marL="0" marR="0" lvl="8"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73015425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248075242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90"/>
        <p:cNvGrpSpPr/>
        <p:nvPr/>
      </p:nvGrpSpPr>
      <p:grpSpPr>
        <a:xfrm>
          <a:off x="0" y="0"/>
          <a:ext cx="0" cy="0"/>
          <a:chOff x="0" y="0"/>
          <a:chExt cx="0" cy="0"/>
        </a:xfrm>
      </p:grpSpPr>
      <p:sp>
        <p:nvSpPr>
          <p:cNvPr id="391" name="Google Shape;391;p131"/>
          <p:cNvSpPr/>
          <p:nvPr/>
        </p:nvSpPr>
        <p:spPr>
          <a:xfrm>
            <a:off x="6096000" y="-167"/>
            <a:ext cx="6096000" cy="6858000"/>
          </a:xfrm>
          <a:prstGeom prst="rect">
            <a:avLst/>
          </a:prstGeom>
          <a:solidFill>
            <a:schemeClr val="lt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chemeClr val="dk1"/>
              </a:buClr>
              <a:buSzPts val="2400"/>
              <a:buFont typeface="Arial"/>
              <a:buNone/>
            </a:pPr>
            <a:endParaRPr sz="2400" b="0" i="0" u="none" strike="noStrike" cap="none">
              <a:solidFill>
                <a:srgbClr val="000000"/>
              </a:solidFill>
              <a:latin typeface="Arial"/>
              <a:ea typeface="Arial"/>
              <a:cs typeface="Arial"/>
              <a:sym typeface="Arial"/>
            </a:endParaRPr>
          </a:p>
        </p:txBody>
      </p:sp>
      <p:sp>
        <p:nvSpPr>
          <p:cNvPr id="392" name="Google Shape;392;p131"/>
          <p:cNvSpPr txBox="1">
            <a:spLocks noGrp="1"/>
          </p:cNvSpPr>
          <p:nvPr>
            <p:ph type="title"/>
          </p:nvPr>
        </p:nvSpPr>
        <p:spPr>
          <a:xfrm>
            <a:off x="354000" y="1644233"/>
            <a:ext cx="5393600" cy="19764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SzPts val="4200"/>
              <a:buNone/>
              <a:defRPr sz="5600"/>
            </a:lvl1pPr>
            <a:lvl2pPr lvl="1" algn="ctr">
              <a:lnSpc>
                <a:spcPct val="100000"/>
              </a:lnSpc>
              <a:spcBef>
                <a:spcPts val="0"/>
              </a:spcBef>
              <a:spcAft>
                <a:spcPts val="0"/>
              </a:spcAft>
              <a:buSzPts val="4200"/>
              <a:buNone/>
              <a:defRPr sz="5600"/>
            </a:lvl2pPr>
            <a:lvl3pPr lvl="2" algn="ctr">
              <a:lnSpc>
                <a:spcPct val="100000"/>
              </a:lnSpc>
              <a:spcBef>
                <a:spcPts val="0"/>
              </a:spcBef>
              <a:spcAft>
                <a:spcPts val="0"/>
              </a:spcAft>
              <a:buSzPts val="4200"/>
              <a:buNone/>
              <a:defRPr sz="5600"/>
            </a:lvl3pPr>
            <a:lvl4pPr lvl="3" algn="ctr">
              <a:lnSpc>
                <a:spcPct val="100000"/>
              </a:lnSpc>
              <a:spcBef>
                <a:spcPts val="0"/>
              </a:spcBef>
              <a:spcAft>
                <a:spcPts val="0"/>
              </a:spcAft>
              <a:buSzPts val="4200"/>
              <a:buNone/>
              <a:defRPr sz="5600"/>
            </a:lvl4pPr>
            <a:lvl5pPr lvl="4" algn="ctr">
              <a:lnSpc>
                <a:spcPct val="100000"/>
              </a:lnSpc>
              <a:spcBef>
                <a:spcPts val="0"/>
              </a:spcBef>
              <a:spcAft>
                <a:spcPts val="0"/>
              </a:spcAft>
              <a:buSzPts val="4200"/>
              <a:buNone/>
              <a:defRPr sz="5600"/>
            </a:lvl5pPr>
            <a:lvl6pPr lvl="5" algn="ctr">
              <a:lnSpc>
                <a:spcPct val="100000"/>
              </a:lnSpc>
              <a:spcBef>
                <a:spcPts val="0"/>
              </a:spcBef>
              <a:spcAft>
                <a:spcPts val="0"/>
              </a:spcAft>
              <a:buSzPts val="4200"/>
              <a:buNone/>
              <a:defRPr sz="5600"/>
            </a:lvl6pPr>
            <a:lvl7pPr lvl="6" algn="ctr">
              <a:lnSpc>
                <a:spcPct val="100000"/>
              </a:lnSpc>
              <a:spcBef>
                <a:spcPts val="0"/>
              </a:spcBef>
              <a:spcAft>
                <a:spcPts val="0"/>
              </a:spcAft>
              <a:buSzPts val="4200"/>
              <a:buNone/>
              <a:defRPr sz="5600"/>
            </a:lvl7pPr>
            <a:lvl8pPr lvl="7" algn="ctr">
              <a:lnSpc>
                <a:spcPct val="100000"/>
              </a:lnSpc>
              <a:spcBef>
                <a:spcPts val="0"/>
              </a:spcBef>
              <a:spcAft>
                <a:spcPts val="0"/>
              </a:spcAft>
              <a:buSzPts val="4200"/>
              <a:buNone/>
              <a:defRPr sz="5600"/>
            </a:lvl8pPr>
            <a:lvl9pPr lvl="8" algn="ctr">
              <a:lnSpc>
                <a:spcPct val="100000"/>
              </a:lnSpc>
              <a:spcBef>
                <a:spcPts val="0"/>
              </a:spcBef>
              <a:spcAft>
                <a:spcPts val="0"/>
              </a:spcAft>
              <a:buSzPts val="4200"/>
              <a:buNone/>
              <a:defRPr sz="5600"/>
            </a:lvl9pPr>
          </a:lstStyle>
          <a:p>
            <a:endParaRPr/>
          </a:p>
        </p:txBody>
      </p:sp>
      <p:sp>
        <p:nvSpPr>
          <p:cNvPr id="393" name="Google Shape;393;p131"/>
          <p:cNvSpPr txBox="1">
            <a:spLocks noGrp="1"/>
          </p:cNvSpPr>
          <p:nvPr>
            <p:ph type="subTitle" idx="1"/>
          </p:nvPr>
        </p:nvSpPr>
        <p:spPr>
          <a:xfrm>
            <a:off x="354000" y="3737433"/>
            <a:ext cx="5393600" cy="16468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2100"/>
              <a:buNone/>
              <a:defRPr sz="2800"/>
            </a:lvl1pPr>
            <a:lvl2pPr lvl="1" algn="ctr">
              <a:lnSpc>
                <a:spcPct val="100000"/>
              </a:lnSpc>
              <a:spcBef>
                <a:spcPts val="0"/>
              </a:spcBef>
              <a:spcAft>
                <a:spcPts val="0"/>
              </a:spcAft>
              <a:buSzPts val="2100"/>
              <a:buNone/>
              <a:defRPr sz="2800"/>
            </a:lvl2pPr>
            <a:lvl3pPr lvl="2" algn="ctr">
              <a:lnSpc>
                <a:spcPct val="100000"/>
              </a:lnSpc>
              <a:spcBef>
                <a:spcPts val="0"/>
              </a:spcBef>
              <a:spcAft>
                <a:spcPts val="0"/>
              </a:spcAft>
              <a:buSzPts val="2100"/>
              <a:buNone/>
              <a:defRPr sz="2800"/>
            </a:lvl3pPr>
            <a:lvl4pPr lvl="3" algn="ctr">
              <a:lnSpc>
                <a:spcPct val="100000"/>
              </a:lnSpc>
              <a:spcBef>
                <a:spcPts val="0"/>
              </a:spcBef>
              <a:spcAft>
                <a:spcPts val="0"/>
              </a:spcAft>
              <a:buSzPts val="2100"/>
              <a:buNone/>
              <a:defRPr sz="2800"/>
            </a:lvl4pPr>
            <a:lvl5pPr lvl="4" algn="ctr">
              <a:lnSpc>
                <a:spcPct val="100000"/>
              </a:lnSpc>
              <a:spcBef>
                <a:spcPts val="0"/>
              </a:spcBef>
              <a:spcAft>
                <a:spcPts val="0"/>
              </a:spcAft>
              <a:buSzPts val="2100"/>
              <a:buNone/>
              <a:defRPr sz="2800"/>
            </a:lvl5pPr>
            <a:lvl6pPr lvl="5" algn="ctr">
              <a:lnSpc>
                <a:spcPct val="100000"/>
              </a:lnSpc>
              <a:spcBef>
                <a:spcPts val="0"/>
              </a:spcBef>
              <a:spcAft>
                <a:spcPts val="0"/>
              </a:spcAft>
              <a:buSzPts val="2100"/>
              <a:buNone/>
              <a:defRPr sz="2800"/>
            </a:lvl6pPr>
            <a:lvl7pPr lvl="6" algn="ctr">
              <a:lnSpc>
                <a:spcPct val="100000"/>
              </a:lnSpc>
              <a:spcBef>
                <a:spcPts val="0"/>
              </a:spcBef>
              <a:spcAft>
                <a:spcPts val="0"/>
              </a:spcAft>
              <a:buSzPts val="2100"/>
              <a:buNone/>
              <a:defRPr sz="2800"/>
            </a:lvl7pPr>
            <a:lvl8pPr lvl="7" algn="ctr">
              <a:lnSpc>
                <a:spcPct val="100000"/>
              </a:lnSpc>
              <a:spcBef>
                <a:spcPts val="0"/>
              </a:spcBef>
              <a:spcAft>
                <a:spcPts val="0"/>
              </a:spcAft>
              <a:buSzPts val="2100"/>
              <a:buNone/>
              <a:defRPr sz="2800"/>
            </a:lvl8pPr>
            <a:lvl9pPr lvl="8" algn="ctr">
              <a:lnSpc>
                <a:spcPct val="100000"/>
              </a:lnSpc>
              <a:spcBef>
                <a:spcPts val="0"/>
              </a:spcBef>
              <a:spcAft>
                <a:spcPts val="0"/>
              </a:spcAft>
              <a:buSzPts val="2100"/>
              <a:buNone/>
              <a:defRPr sz="2800"/>
            </a:lvl9pPr>
          </a:lstStyle>
          <a:p>
            <a:endParaRPr/>
          </a:p>
        </p:txBody>
      </p:sp>
      <p:sp>
        <p:nvSpPr>
          <p:cNvPr id="394" name="Google Shape;394;p131"/>
          <p:cNvSpPr txBox="1">
            <a:spLocks noGrp="1"/>
          </p:cNvSpPr>
          <p:nvPr>
            <p:ph type="body" idx="2"/>
          </p:nvPr>
        </p:nvSpPr>
        <p:spPr>
          <a:xfrm>
            <a:off x="6586000" y="965433"/>
            <a:ext cx="5116000" cy="4926800"/>
          </a:xfrm>
          <a:prstGeom prst="rect">
            <a:avLst/>
          </a:prstGeom>
          <a:noFill/>
          <a:ln>
            <a:noFill/>
          </a:ln>
        </p:spPr>
        <p:txBody>
          <a:bodyPr spcFirstLastPara="1" wrap="square" lIns="91425" tIns="91425" rIns="91425" bIns="91425" anchor="ctr" anchorCtr="0">
            <a:noAutofit/>
          </a:bodyPr>
          <a:lstStyle>
            <a:lvl1pPr marL="457200" lvl="0" indent="-342900" algn="l">
              <a:lnSpc>
                <a:spcPct val="115000"/>
              </a:lnSpc>
              <a:spcBef>
                <a:spcPts val="0"/>
              </a:spcBef>
              <a:spcAft>
                <a:spcPts val="0"/>
              </a:spcAft>
              <a:buSzPts val="1800"/>
              <a:buChar char="●"/>
              <a:defRPr/>
            </a:lvl1pPr>
            <a:lvl2pPr marL="914400" lvl="1" indent="-317500" algn="l">
              <a:lnSpc>
                <a:spcPct val="115000"/>
              </a:lnSpc>
              <a:spcBef>
                <a:spcPts val="2133"/>
              </a:spcBef>
              <a:spcAft>
                <a:spcPts val="0"/>
              </a:spcAft>
              <a:buSzPts val="1400"/>
              <a:buChar char="○"/>
              <a:defRPr/>
            </a:lvl2pPr>
            <a:lvl3pPr marL="1371600" lvl="2" indent="-317500" algn="l">
              <a:lnSpc>
                <a:spcPct val="115000"/>
              </a:lnSpc>
              <a:spcBef>
                <a:spcPts val="2133"/>
              </a:spcBef>
              <a:spcAft>
                <a:spcPts val="0"/>
              </a:spcAft>
              <a:buSzPts val="1400"/>
              <a:buChar char="■"/>
              <a:defRPr/>
            </a:lvl3pPr>
            <a:lvl4pPr marL="1828800" lvl="3" indent="-317500" algn="l">
              <a:lnSpc>
                <a:spcPct val="115000"/>
              </a:lnSpc>
              <a:spcBef>
                <a:spcPts val="2133"/>
              </a:spcBef>
              <a:spcAft>
                <a:spcPts val="0"/>
              </a:spcAft>
              <a:buSzPts val="1400"/>
              <a:buChar char="●"/>
              <a:defRPr/>
            </a:lvl4pPr>
            <a:lvl5pPr marL="2286000" lvl="4" indent="-317500" algn="l">
              <a:lnSpc>
                <a:spcPct val="115000"/>
              </a:lnSpc>
              <a:spcBef>
                <a:spcPts val="2133"/>
              </a:spcBef>
              <a:spcAft>
                <a:spcPts val="0"/>
              </a:spcAft>
              <a:buSzPts val="1400"/>
              <a:buChar char="○"/>
              <a:defRPr/>
            </a:lvl5pPr>
            <a:lvl6pPr marL="2743200" lvl="5" indent="-317500" algn="l">
              <a:lnSpc>
                <a:spcPct val="115000"/>
              </a:lnSpc>
              <a:spcBef>
                <a:spcPts val="2133"/>
              </a:spcBef>
              <a:spcAft>
                <a:spcPts val="0"/>
              </a:spcAft>
              <a:buSzPts val="1400"/>
              <a:buChar char="■"/>
              <a:defRPr/>
            </a:lvl6pPr>
            <a:lvl7pPr marL="3200400" lvl="6" indent="-317500" algn="l">
              <a:lnSpc>
                <a:spcPct val="115000"/>
              </a:lnSpc>
              <a:spcBef>
                <a:spcPts val="2133"/>
              </a:spcBef>
              <a:spcAft>
                <a:spcPts val="0"/>
              </a:spcAft>
              <a:buSzPts val="1400"/>
              <a:buChar char="●"/>
              <a:defRPr/>
            </a:lvl7pPr>
            <a:lvl8pPr marL="3657600" lvl="7" indent="-317500" algn="l">
              <a:lnSpc>
                <a:spcPct val="115000"/>
              </a:lnSpc>
              <a:spcBef>
                <a:spcPts val="2133"/>
              </a:spcBef>
              <a:spcAft>
                <a:spcPts val="0"/>
              </a:spcAft>
              <a:buSzPts val="1400"/>
              <a:buChar char="○"/>
              <a:defRPr/>
            </a:lvl8pPr>
            <a:lvl9pPr marL="4114800" lvl="8" indent="-317500" algn="l">
              <a:lnSpc>
                <a:spcPct val="115000"/>
              </a:lnSpc>
              <a:spcBef>
                <a:spcPts val="2133"/>
              </a:spcBef>
              <a:spcAft>
                <a:spcPts val="2133"/>
              </a:spcAft>
              <a:buSzPts val="1400"/>
              <a:buChar char="■"/>
              <a:defRPr/>
            </a:lvl9pPr>
          </a:lstStyle>
          <a:p>
            <a:endParaRPr/>
          </a:p>
        </p:txBody>
      </p:sp>
      <p:sp>
        <p:nvSpPr>
          <p:cNvPr id="395" name="Google Shape;395;p131"/>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marL="0" marR="0" lvl="0"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1pPr>
            <a:lvl2pPr marL="0" marR="0" lvl="1"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2pPr>
            <a:lvl3pPr marL="0" marR="0" lvl="2"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3pPr>
            <a:lvl4pPr marL="0" marR="0" lvl="3"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4pPr>
            <a:lvl5pPr marL="0" marR="0" lvl="4"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5pPr>
            <a:lvl6pPr marL="0" marR="0" lvl="5"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6pPr>
            <a:lvl7pPr marL="0" marR="0" lvl="6"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7pPr>
            <a:lvl8pPr marL="0" marR="0" lvl="7"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8pPr>
            <a:lvl9pPr marL="0" marR="0" lvl="8"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1718042737"/>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396"/>
        <p:cNvGrpSpPr/>
        <p:nvPr/>
      </p:nvGrpSpPr>
      <p:grpSpPr>
        <a:xfrm>
          <a:off x="0" y="0"/>
          <a:ext cx="0" cy="0"/>
          <a:chOff x="0" y="0"/>
          <a:chExt cx="0" cy="0"/>
        </a:xfrm>
      </p:grpSpPr>
      <p:sp>
        <p:nvSpPr>
          <p:cNvPr id="397" name="Google Shape;397;p132"/>
          <p:cNvSpPr txBox="1">
            <a:spLocks noGrp="1"/>
          </p:cNvSpPr>
          <p:nvPr>
            <p:ph type="body" idx="1"/>
          </p:nvPr>
        </p:nvSpPr>
        <p:spPr>
          <a:xfrm>
            <a:off x="415600" y="5640767"/>
            <a:ext cx="7998400" cy="806800"/>
          </a:xfrm>
          <a:prstGeom prst="rect">
            <a:avLst/>
          </a:prstGeom>
          <a:noFill/>
          <a:ln>
            <a:noFill/>
          </a:ln>
        </p:spPr>
        <p:txBody>
          <a:bodyPr spcFirstLastPara="1" wrap="square" lIns="91425" tIns="91425" rIns="91425" bIns="91425" anchor="ctr" anchorCtr="0">
            <a:noAutofit/>
          </a:bodyPr>
          <a:lstStyle>
            <a:lvl1pPr marL="457200" lvl="0" indent="-228600" algn="l">
              <a:lnSpc>
                <a:spcPct val="100000"/>
              </a:lnSpc>
              <a:spcBef>
                <a:spcPts val="0"/>
              </a:spcBef>
              <a:spcAft>
                <a:spcPts val="0"/>
              </a:spcAft>
              <a:buSzPts val="1800"/>
              <a:buNone/>
              <a:defRPr/>
            </a:lvl1pPr>
            <a:lvl2pPr marL="914400" lvl="1" indent="-317500" algn="l">
              <a:lnSpc>
                <a:spcPct val="115000"/>
              </a:lnSpc>
              <a:spcBef>
                <a:spcPts val="1600"/>
              </a:spcBef>
              <a:spcAft>
                <a:spcPts val="0"/>
              </a:spcAft>
              <a:buSzPts val="1400"/>
              <a:buChar char="○"/>
              <a:defRPr/>
            </a:lvl2pPr>
            <a:lvl3pPr marL="1371600" lvl="2" indent="-317500" algn="l">
              <a:lnSpc>
                <a:spcPct val="115000"/>
              </a:lnSpc>
              <a:spcBef>
                <a:spcPts val="1600"/>
              </a:spcBef>
              <a:spcAft>
                <a:spcPts val="0"/>
              </a:spcAft>
              <a:buSzPts val="1400"/>
              <a:buChar char="■"/>
              <a:defRPr/>
            </a:lvl3pPr>
            <a:lvl4pPr marL="1828800" lvl="3" indent="-317500" algn="l">
              <a:lnSpc>
                <a:spcPct val="115000"/>
              </a:lnSpc>
              <a:spcBef>
                <a:spcPts val="1600"/>
              </a:spcBef>
              <a:spcAft>
                <a:spcPts val="0"/>
              </a:spcAft>
              <a:buSzPts val="1400"/>
              <a:buChar char="●"/>
              <a:defRPr/>
            </a:lvl4pPr>
            <a:lvl5pPr marL="2286000" lvl="4" indent="-317500" algn="l">
              <a:lnSpc>
                <a:spcPct val="115000"/>
              </a:lnSpc>
              <a:spcBef>
                <a:spcPts val="1600"/>
              </a:spcBef>
              <a:spcAft>
                <a:spcPts val="0"/>
              </a:spcAft>
              <a:buSzPts val="1400"/>
              <a:buChar char="○"/>
              <a:defRPr/>
            </a:lvl5pPr>
            <a:lvl6pPr marL="2743200" lvl="5" indent="-317500" algn="l">
              <a:lnSpc>
                <a:spcPct val="115000"/>
              </a:lnSpc>
              <a:spcBef>
                <a:spcPts val="1600"/>
              </a:spcBef>
              <a:spcAft>
                <a:spcPts val="0"/>
              </a:spcAft>
              <a:buSzPts val="1400"/>
              <a:buChar char="■"/>
              <a:defRPr/>
            </a:lvl6pPr>
            <a:lvl7pPr marL="3200400" lvl="6" indent="-317500" algn="l">
              <a:lnSpc>
                <a:spcPct val="115000"/>
              </a:lnSpc>
              <a:spcBef>
                <a:spcPts val="1600"/>
              </a:spcBef>
              <a:spcAft>
                <a:spcPts val="0"/>
              </a:spcAft>
              <a:buSzPts val="1400"/>
              <a:buChar char="●"/>
              <a:defRPr/>
            </a:lvl7pPr>
            <a:lvl8pPr marL="3657600" lvl="7" indent="-317500" algn="l">
              <a:lnSpc>
                <a:spcPct val="115000"/>
              </a:lnSpc>
              <a:spcBef>
                <a:spcPts val="1600"/>
              </a:spcBef>
              <a:spcAft>
                <a:spcPts val="0"/>
              </a:spcAft>
              <a:buSzPts val="1400"/>
              <a:buChar char="○"/>
              <a:defRPr/>
            </a:lvl8pPr>
            <a:lvl9pPr marL="4114800" lvl="8" indent="-317500" algn="l">
              <a:lnSpc>
                <a:spcPct val="115000"/>
              </a:lnSpc>
              <a:spcBef>
                <a:spcPts val="1600"/>
              </a:spcBef>
              <a:spcAft>
                <a:spcPts val="1600"/>
              </a:spcAft>
              <a:buSzPts val="1400"/>
              <a:buChar char="■"/>
              <a:defRPr/>
            </a:lvl9pPr>
          </a:lstStyle>
          <a:p>
            <a:endParaRPr/>
          </a:p>
        </p:txBody>
      </p:sp>
      <p:sp>
        <p:nvSpPr>
          <p:cNvPr id="398" name="Google Shape;398;p132"/>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marL="0" marR="0" lvl="0"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1pPr>
            <a:lvl2pPr marL="0" marR="0" lvl="1"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2pPr>
            <a:lvl3pPr marL="0" marR="0" lvl="2"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3pPr>
            <a:lvl4pPr marL="0" marR="0" lvl="3"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4pPr>
            <a:lvl5pPr marL="0" marR="0" lvl="4"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5pPr>
            <a:lvl6pPr marL="0" marR="0" lvl="5"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6pPr>
            <a:lvl7pPr marL="0" marR="0" lvl="6"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7pPr>
            <a:lvl8pPr marL="0" marR="0" lvl="7"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8pPr>
            <a:lvl9pPr marL="0" marR="0" lvl="8"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1285153838"/>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399"/>
        <p:cNvGrpSpPr/>
        <p:nvPr/>
      </p:nvGrpSpPr>
      <p:grpSpPr>
        <a:xfrm>
          <a:off x="0" y="0"/>
          <a:ext cx="0" cy="0"/>
          <a:chOff x="0" y="0"/>
          <a:chExt cx="0" cy="0"/>
        </a:xfrm>
      </p:grpSpPr>
      <p:sp>
        <p:nvSpPr>
          <p:cNvPr id="400" name="Google Shape;400;p133"/>
          <p:cNvSpPr txBox="1">
            <a:spLocks noGrp="1"/>
          </p:cNvSpPr>
          <p:nvPr>
            <p:ph type="title"/>
          </p:nvPr>
        </p:nvSpPr>
        <p:spPr>
          <a:xfrm>
            <a:off x="415600" y="1474833"/>
            <a:ext cx="11360800" cy="26180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SzPts val="12000"/>
              <a:buNone/>
              <a:defRPr sz="16000"/>
            </a:lvl1pPr>
            <a:lvl2pPr lvl="1" algn="ctr">
              <a:lnSpc>
                <a:spcPct val="100000"/>
              </a:lnSpc>
              <a:spcBef>
                <a:spcPts val="0"/>
              </a:spcBef>
              <a:spcAft>
                <a:spcPts val="0"/>
              </a:spcAft>
              <a:buSzPts val="12000"/>
              <a:buNone/>
              <a:defRPr sz="16000"/>
            </a:lvl2pPr>
            <a:lvl3pPr lvl="2" algn="ctr">
              <a:lnSpc>
                <a:spcPct val="100000"/>
              </a:lnSpc>
              <a:spcBef>
                <a:spcPts val="0"/>
              </a:spcBef>
              <a:spcAft>
                <a:spcPts val="0"/>
              </a:spcAft>
              <a:buSzPts val="12000"/>
              <a:buNone/>
              <a:defRPr sz="16000"/>
            </a:lvl3pPr>
            <a:lvl4pPr lvl="3" algn="ctr">
              <a:lnSpc>
                <a:spcPct val="100000"/>
              </a:lnSpc>
              <a:spcBef>
                <a:spcPts val="0"/>
              </a:spcBef>
              <a:spcAft>
                <a:spcPts val="0"/>
              </a:spcAft>
              <a:buSzPts val="12000"/>
              <a:buNone/>
              <a:defRPr sz="16000"/>
            </a:lvl4pPr>
            <a:lvl5pPr lvl="4" algn="ctr">
              <a:lnSpc>
                <a:spcPct val="100000"/>
              </a:lnSpc>
              <a:spcBef>
                <a:spcPts val="0"/>
              </a:spcBef>
              <a:spcAft>
                <a:spcPts val="0"/>
              </a:spcAft>
              <a:buSzPts val="12000"/>
              <a:buNone/>
              <a:defRPr sz="16000"/>
            </a:lvl5pPr>
            <a:lvl6pPr lvl="5" algn="ctr">
              <a:lnSpc>
                <a:spcPct val="100000"/>
              </a:lnSpc>
              <a:spcBef>
                <a:spcPts val="0"/>
              </a:spcBef>
              <a:spcAft>
                <a:spcPts val="0"/>
              </a:spcAft>
              <a:buSzPts val="12000"/>
              <a:buNone/>
              <a:defRPr sz="16000"/>
            </a:lvl6pPr>
            <a:lvl7pPr lvl="6" algn="ctr">
              <a:lnSpc>
                <a:spcPct val="100000"/>
              </a:lnSpc>
              <a:spcBef>
                <a:spcPts val="0"/>
              </a:spcBef>
              <a:spcAft>
                <a:spcPts val="0"/>
              </a:spcAft>
              <a:buSzPts val="12000"/>
              <a:buNone/>
              <a:defRPr sz="16000"/>
            </a:lvl7pPr>
            <a:lvl8pPr lvl="7" algn="ctr">
              <a:lnSpc>
                <a:spcPct val="100000"/>
              </a:lnSpc>
              <a:spcBef>
                <a:spcPts val="0"/>
              </a:spcBef>
              <a:spcAft>
                <a:spcPts val="0"/>
              </a:spcAft>
              <a:buSzPts val="12000"/>
              <a:buNone/>
              <a:defRPr sz="16000"/>
            </a:lvl8pPr>
            <a:lvl9pPr lvl="8" algn="ctr">
              <a:lnSpc>
                <a:spcPct val="100000"/>
              </a:lnSpc>
              <a:spcBef>
                <a:spcPts val="0"/>
              </a:spcBef>
              <a:spcAft>
                <a:spcPts val="0"/>
              </a:spcAft>
              <a:buSzPts val="12000"/>
              <a:buNone/>
              <a:defRPr sz="16000"/>
            </a:lvl9pPr>
          </a:lstStyle>
          <a:p>
            <a:endParaRPr/>
          </a:p>
        </p:txBody>
      </p:sp>
      <p:sp>
        <p:nvSpPr>
          <p:cNvPr id="401" name="Google Shape;401;p133"/>
          <p:cNvSpPr txBox="1">
            <a:spLocks noGrp="1"/>
          </p:cNvSpPr>
          <p:nvPr>
            <p:ph type="body" idx="1"/>
          </p:nvPr>
        </p:nvSpPr>
        <p:spPr>
          <a:xfrm>
            <a:off x="415600" y="4202967"/>
            <a:ext cx="11360800" cy="1734400"/>
          </a:xfrm>
          <a:prstGeom prst="rect">
            <a:avLst/>
          </a:prstGeom>
          <a:noFill/>
          <a:ln>
            <a:noFill/>
          </a:ln>
        </p:spPr>
        <p:txBody>
          <a:bodyPr spcFirstLastPara="1" wrap="square" lIns="91425" tIns="91425" rIns="91425" bIns="91425" anchor="t" anchorCtr="0">
            <a:noAutofit/>
          </a:bodyPr>
          <a:lstStyle>
            <a:lvl1pPr marL="457200" lvl="0" indent="-342900" algn="ctr">
              <a:lnSpc>
                <a:spcPct val="115000"/>
              </a:lnSpc>
              <a:spcBef>
                <a:spcPts val="0"/>
              </a:spcBef>
              <a:spcAft>
                <a:spcPts val="0"/>
              </a:spcAft>
              <a:buSzPts val="1800"/>
              <a:buChar char="●"/>
              <a:defRPr/>
            </a:lvl1pPr>
            <a:lvl2pPr marL="914400" lvl="1" indent="-317500" algn="ctr">
              <a:lnSpc>
                <a:spcPct val="115000"/>
              </a:lnSpc>
              <a:spcBef>
                <a:spcPts val="2133"/>
              </a:spcBef>
              <a:spcAft>
                <a:spcPts val="0"/>
              </a:spcAft>
              <a:buSzPts val="1400"/>
              <a:buChar char="○"/>
              <a:defRPr/>
            </a:lvl2pPr>
            <a:lvl3pPr marL="1371600" lvl="2" indent="-317500" algn="ctr">
              <a:lnSpc>
                <a:spcPct val="115000"/>
              </a:lnSpc>
              <a:spcBef>
                <a:spcPts val="2133"/>
              </a:spcBef>
              <a:spcAft>
                <a:spcPts val="0"/>
              </a:spcAft>
              <a:buSzPts val="1400"/>
              <a:buChar char="■"/>
              <a:defRPr/>
            </a:lvl3pPr>
            <a:lvl4pPr marL="1828800" lvl="3" indent="-317500" algn="ctr">
              <a:lnSpc>
                <a:spcPct val="115000"/>
              </a:lnSpc>
              <a:spcBef>
                <a:spcPts val="2133"/>
              </a:spcBef>
              <a:spcAft>
                <a:spcPts val="0"/>
              </a:spcAft>
              <a:buSzPts val="1400"/>
              <a:buChar char="●"/>
              <a:defRPr/>
            </a:lvl4pPr>
            <a:lvl5pPr marL="2286000" lvl="4" indent="-317500" algn="ctr">
              <a:lnSpc>
                <a:spcPct val="115000"/>
              </a:lnSpc>
              <a:spcBef>
                <a:spcPts val="2133"/>
              </a:spcBef>
              <a:spcAft>
                <a:spcPts val="0"/>
              </a:spcAft>
              <a:buSzPts val="1400"/>
              <a:buChar char="○"/>
              <a:defRPr/>
            </a:lvl5pPr>
            <a:lvl6pPr marL="2743200" lvl="5" indent="-317500" algn="ctr">
              <a:lnSpc>
                <a:spcPct val="115000"/>
              </a:lnSpc>
              <a:spcBef>
                <a:spcPts val="2133"/>
              </a:spcBef>
              <a:spcAft>
                <a:spcPts val="0"/>
              </a:spcAft>
              <a:buSzPts val="1400"/>
              <a:buChar char="■"/>
              <a:defRPr/>
            </a:lvl6pPr>
            <a:lvl7pPr marL="3200400" lvl="6" indent="-317500" algn="ctr">
              <a:lnSpc>
                <a:spcPct val="115000"/>
              </a:lnSpc>
              <a:spcBef>
                <a:spcPts val="2133"/>
              </a:spcBef>
              <a:spcAft>
                <a:spcPts val="0"/>
              </a:spcAft>
              <a:buSzPts val="1400"/>
              <a:buChar char="●"/>
              <a:defRPr/>
            </a:lvl7pPr>
            <a:lvl8pPr marL="3657600" lvl="7" indent="-317500" algn="ctr">
              <a:lnSpc>
                <a:spcPct val="115000"/>
              </a:lnSpc>
              <a:spcBef>
                <a:spcPts val="2133"/>
              </a:spcBef>
              <a:spcAft>
                <a:spcPts val="0"/>
              </a:spcAft>
              <a:buSzPts val="1400"/>
              <a:buChar char="○"/>
              <a:defRPr/>
            </a:lvl8pPr>
            <a:lvl9pPr marL="4114800" lvl="8" indent="-317500" algn="ctr">
              <a:lnSpc>
                <a:spcPct val="115000"/>
              </a:lnSpc>
              <a:spcBef>
                <a:spcPts val="2133"/>
              </a:spcBef>
              <a:spcAft>
                <a:spcPts val="2133"/>
              </a:spcAft>
              <a:buSzPts val="1400"/>
              <a:buChar char="■"/>
              <a:defRPr/>
            </a:lvl9pPr>
          </a:lstStyle>
          <a:p>
            <a:endParaRPr/>
          </a:p>
        </p:txBody>
      </p:sp>
      <p:sp>
        <p:nvSpPr>
          <p:cNvPr id="402" name="Google Shape;402;p133"/>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marL="0" marR="0" lvl="0"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1pPr>
            <a:lvl2pPr marL="0" marR="0" lvl="1"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2pPr>
            <a:lvl3pPr marL="0" marR="0" lvl="2"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3pPr>
            <a:lvl4pPr marL="0" marR="0" lvl="3"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4pPr>
            <a:lvl5pPr marL="0" marR="0" lvl="4"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5pPr>
            <a:lvl6pPr marL="0" marR="0" lvl="5"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6pPr>
            <a:lvl7pPr marL="0" marR="0" lvl="6"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7pPr>
            <a:lvl8pPr marL="0" marR="0" lvl="7"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8pPr>
            <a:lvl9pPr marL="0" marR="0" lvl="8"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2060892705"/>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03"/>
        <p:cNvGrpSpPr/>
        <p:nvPr/>
      </p:nvGrpSpPr>
      <p:grpSpPr>
        <a:xfrm>
          <a:off x="0" y="0"/>
          <a:ext cx="0" cy="0"/>
          <a:chOff x="0" y="0"/>
          <a:chExt cx="0" cy="0"/>
        </a:xfrm>
      </p:grpSpPr>
      <p:sp>
        <p:nvSpPr>
          <p:cNvPr id="404" name="Google Shape;404;p134"/>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marL="0" marR="0" lvl="0"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1pPr>
            <a:lvl2pPr marL="0" marR="0" lvl="1"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2pPr>
            <a:lvl3pPr marL="0" marR="0" lvl="2"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3pPr>
            <a:lvl4pPr marL="0" marR="0" lvl="3"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4pPr>
            <a:lvl5pPr marL="0" marR="0" lvl="4"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5pPr>
            <a:lvl6pPr marL="0" marR="0" lvl="5"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6pPr>
            <a:lvl7pPr marL="0" marR="0" lvl="6"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7pPr>
            <a:lvl8pPr marL="0" marR="0" lvl="7"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8pPr>
            <a:lvl9pPr marL="0" marR="0" lvl="8" indent="0" algn="r">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561495235"/>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466786492"/>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206038128"/>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Section Header">
    <p:spTree>
      <p:nvGrpSpPr>
        <p:cNvPr id="1" name=""/>
        <p:cNvGrpSpPr/>
        <p:nvPr/>
      </p:nvGrpSpPr>
      <p:grpSpPr>
        <a:xfrm>
          <a:off x="0" y="0"/>
          <a:ext cx="0" cy="0"/>
          <a:chOff x="0" y="0"/>
          <a:chExt cx="0" cy="0"/>
        </a:xfrm>
      </p:grpSpPr>
    </p:spTree>
    <p:extLst>
      <p:ext uri="{BB962C8B-B14F-4D97-AF65-F5344CB8AC3E}">
        <p14:creationId xmlns:p14="http://schemas.microsoft.com/office/powerpoint/2010/main" val="2611986920"/>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2400602705"/>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Tree>
    <p:extLst>
      <p:ext uri="{BB962C8B-B14F-4D97-AF65-F5344CB8AC3E}">
        <p14:creationId xmlns:p14="http://schemas.microsoft.com/office/powerpoint/2010/main" val="3516333906"/>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61163077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Section Header">
    <p:spTree>
      <p:nvGrpSpPr>
        <p:cNvPr id="1" name=""/>
        <p:cNvGrpSpPr/>
        <p:nvPr/>
      </p:nvGrpSpPr>
      <p:grpSpPr>
        <a:xfrm>
          <a:off x="0" y="0"/>
          <a:ext cx="0" cy="0"/>
          <a:chOff x="0" y="0"/>
          <a:chExt cx="0" cy="0"/>
        </a:xfrm>
      </p:grpSpPr>
    </p:spTree>
    <p:extLst>
      <p:ext uri="{BB962C8B-B14F-4D97-AF65-F5344CB8AC3E}">
        <p14:creationId xmlns:p14="http://schemas.microsoft.com/office/powerpoint/2010/main" val="3455213528"/>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286706374"/>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Content with Caption">
    <p:spTree>
      <p:nvGrpSpPr>
        <p:cNvPr id="1" name=""/>
        <p:cNvGrpSpPr/>
        <p:nvPr/>
      </p:nvGrpSpPr>
      <p:grpSpPr>
        <a:xfrm>
          <a:off x="0" y="0"/>
          <a:ext cx="0" cy="0"/>
          <a:chOff x="0" y="0"/>
          <a:chExt cx="0" cy="0"/>
        </a:xfrm>
      </p:grpSpPr>
    </p:spTree>
    <p:extLst>
      <p:ext uri="{BB962C8B-B14F-4D97-AF65-F5344CB8AC3E}">
        <p14:creationId xmlns:p14="http://schemas.microsoft.com/office/powerpoint/2010/main" val="4249029636"/>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Picture with Caption">
    <p:spTree>
      <p:nvGrpSpPr>
        <p:cNvPr id="1" name=""/>
        <p:cNvGrpSpPr/>
        <p:nvPr/>
      </p:nvGrpSpPr>
      <p:grpSpPr>
        <a:xfrm>
          <a:off x="0" y="0"/>
          <a:ext cx="0" cy="0"/>
          <a:chOff x="0" y="0"/>
          <a:chExt cx="0" cy="0"/>
        </a:xfrm>
      </p:grpSpPr>
    </p:spTree>
    <p:extLst>
      <p:ext uri="{BB962C8B-B14F-4D97-AF65-F5344CB8AC3E}">
        <p14:creationId xmlns:p14="http://schemas.microsoft.com/office/powerpoint/2010/main" val="4158858402"/>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Title and Vertical Text">
    <p:spTree>
      <p:nvGrpSpPr>
        <p:cNvPr id="1" name=""/>
        <p:cNvGrpSpPr/>
        <p:nvPr/>
      </p:nvGrpSpPr>
      <p:grpSpPr>
        <a:xfrm>
          <a:off x="0" y="0"/>
          <a:ext cx="0" cy="0"/>
          <a:chOff x="0" y="0"/>
          <a:chExt cx="0" cy="0"/>
        </a:xfrm>
      </p:grpSpPr>
    </p:spTree>
    <p:extLst>
      <p:ext uri="{BB962C8B-B14F-4D97-AF65-F5344CB8AC3E}">
        <p14:creationId xmlns:p14="http://schemas.microsoft.com/office/powerpoint/2010/main" val="3968439145"/>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Vertical Title and Text">
    <p:spTree>
      <p:nvGrpSpPr>
        <p:cNvPr id="1" name=""/>
        <p:cNvGrpSpPr/>
        <p:nvPr/>
      </p:nvGrpSpPr>
      <p:grpSpPr>
        <a:xfrm>
          <a:off x="0" y="0"/>
          <a:ext cx="0" cy="0"/>
          <a:chOff x="0" y="0"/>
          <a:chExt cx="0" cy="0"/>
        </a:xfrm>
      </p:grpSpPr>
    </p:spTree>
    <p:extLst>
      <p:ext uri="{BB962C8B-B14F-4D97-AF65-F5344CB8AC3E}">
        <p14:creationId xmlns:p14="http://schemas.microsoft.com/office/powerpoint/2010/main" val="1476116817"/>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188765263"/>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936841541"/>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Section Header">
    <p:spTree>
      <p:nvGrpSpPr>
        <p:cNvPr id="1" name=""/>
        <p:cNvGrpSpPr/>
        <p:nvPr/>
      </p:nvGrpSpPr>
      <p:grpSpPr>
        <a:xfrm>
          <a:off x="0" y="0"/>
          <a:ext cx="0" cy="0"/>
          <a:chOff x="0" y="0"/>
          <a:chExt cx="0" cy="0"/>
        </a:xfrm>
      </p:grpSpPr>
    </p:spTree>
    <p:extLst>
      <p:ext uri="{BB962C8B-B14F-4D97-AF65-F5344CB8AC3E}">
        <p14:creationId xmlns:p14="http://schemas.microsoft.com/office/powerpoint/2010/main" val="3846642055"/>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1304969880"/>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Tree>
    <p:extLst>
      <p:ext uri="{BB962C8B-B14F-4D97-AF65-F5344CB8AC3E}">
        <p14:creationId xmlns:p14="http://schemas.microsoft.com/office/powerpoint/2010/main" val="1786702056"/>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1744192279"/>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827771791"/>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66104061"/>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Content with Caption">
    <p:spTree>
      <p:nvGrpSpPr>
        <p:cNvPr id="1" name=""/>
        <p:cNvGrpSpPr/>
        <p:nvPr/>
      </p:nvGrpSpPr>
      <p:grpSpPr>
        <a:xfrm>
          <a:off x="0" y="0"/>
          <a:ext cx="0" cy="0"/>
          <a:chOff x="0" y="0"/>
          <a:chExt cx="0" cy="0"/>
        </a:xfrm>
      </p:grpSpPr>
    </p:spTree>
    <p:extLst>
      <p:ext uri="{BB962C8B-B14F-4D97-AF65-F5344CB8AC3E}">
        <p14:creationId xmlns:p14="http://schemas.microsoft.com/office/powerpoint/2010/main" val="1282042625"/>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Picture with Caption">
    <p:spTree>
      <p:nvGrpSpPr>
        <p:cNvPr id="1" name=""/>
        <p:cNvGrpSpPr/>
        <p:nvPr/>
      </p:nvGrpSpPr>
      <p:grpSpPr>
        <a:xfrm>
          <a:off x="0" y="0"/>
          <a:ext cx="0" cy="0"/>
          <a:chOff x="0" y="0"/>
          <a:chExt cx="0" cy="0"/>
        </a:xfrm>
      </p:grpSpPr>
    </p:spTree>
    <p:extLst>
      <p:ext uri="{BB962C8B-B14F-4D97-AF65-F5344CB8AC3E}">
        <p14:creationId xmlns:p14="http://schemas.microsoft.com/office/powerpoint/2010/main" val="3141490701"/>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Title and Vertical Text">
    <p:spTree>
      <p:nvGrpSpPr>
        <p:cNvPr id="1" name=""/>
        <p:cNvGrpSpPr/>
        <p:nvPr/>
      </p:nvGrpSpPr>
      <p:grpSpPr>
        <a:xfrm>
          <a:off x="0" y="0"/>
          <a:ext cx="0" cy="0"/>
          <a:chOff x="0" y="0"/>
          <a:chExt cx="0" cy="0"/>
        </a:xfrm>
      </p:grpSpPr>
    </p:spTree>
    <p:extLst>
      <p:ext uri="{BB962C8B-B14F-4D97-AF65-F5344CB8AC3E}">
        <p14:creationId xmlns:p14="http://schemas.microsoft.com/office/powerpoint/2010/main" val="1725930344"/>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Vertical Title and Text">
    <p:spTree>
      <p:nvGrpSpPr>
        <p:cNvPr id="1" name=""/>
        <p:cNvGrpSpPr/>
        <p:nvPr/>
      </p:nvGrpSpPr>
      <p:grpSpPr>
        <a:xfrm>
          <a:off x="0" y="0"/>
          <a:ext cx="0" cy="0"/>
          <a:chOff x="0" y="0"/>
          <a:chExt cx="0" cy="0"/>
        </a:xfrm>
      </p:grpSpPr>
    </p:spTree>
    <p:extLst>
      <p:ext uri="{BB962C8B-B14F-4D97-AF65-F5344CB8AC3E}">
        <p14:creationId xmlns:p14="http://schemas.microsoft.com/office/powerpoint/2010/main" val="9142920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Tree>
    <p:extLst>
      <p:ext uri="{BB962C8B-B14F-4D97-AF65-F5344CB8AC3E}">
        <p14:creationId xmlns:p14="http://schemas.microsoft.com/office/powerpoint/2010/main" val="3519181457"/>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4813129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07103363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Content with Caption">
    <p:spTree>
      <p:nvGrpSpPr>
        <p:cNvPr id="1" name=""/>
        <p:cNvGrpSpPr/>
        <p:nvPr/>
      </p:nvGrpSpPr>
      <p:grpSpPr>
        <a:xfrm>
          <a:off x="0" y="0"/>
          <a:ext cx="0" cy="0"/>
          <a:chOff x="0" y="0"/>
          <a:chExt cx="0" cy="0"/>
        </a:xfrm>
      </p:grpSpPr>
    </p:spTree>
    <p:extLst>
      <p:ext uri="{BB962C8B-B14F-4D97-AF65-F5344CB8AC3E}">
        <p14:creationId xmlns:p14="http://schemas.microsoft.com/office/powerpoint/2010/main" val="343815225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Picture with Caption">
    <p:spTree>
      <p:nvGrpSpPr>
        <p:cNvPr id="1" name=""/>
        <p:cNvGrpSpPr/>
        <p:nvPr/>
      </p:nvGrpSpPr>
      <p:grpSpPr>
        <a:xfrm>
          <a:off x="0" y="0"/>
          <a:ext cx="0" cy="0"/>
          <a:chOff x="0" y="0"/>
          <a:chExt cx="0" cy="0"/>
        </a:xfrm>
      </p:grpSpPr>
    </p:spTree>
    <p:extLst>
      <p:ext uri="{BB962C8B-B14F-4D97-AF65-F5344CB8AC3E}">
        <p14:creationId xmlns:p14="http://schemas.microsoft.com/office/powerpoint/2010/main" val="177203286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microsoft.com/office/2007/relationships/media" Target="../media/media1.mp3"/><Relationship Id="rId18" Type="http://schemas.openxmlformats.org/officeDocument/2006/relationships/image" Target="../media/image4.emf"/><Relationship Id="rId3" Type="http://schemas.openxmlformats.org/officeDocument/2006/relationships/slideLayout" Target="../slideLayouts/slideLayout3.xml"/><Relationship Id="rId21" Type="http://schemas.openxmlformats.org/officeDocument/2006/relationships/image" Target="../media/image7.emf"/><Relationship Id="rId7" Type="http://schemas.openxmlformats.org/officeDocument/2006/relationships/slideLayout" Target="../slideLayouts/slideLayout7.xml"/><Relationship Id="rId12" Type="http://schemas.openxmlformats.org/officeDocument/2006/relationships/theme" Target="../theme/theme1.xml"/><Relationship Id="rId17" Type="http://schemas.openxmlformats.org/officeDocument/2006/relationships/image" Target="../media/image3.png"/><Relationship Id="rId2" Type="http://schemas.openxmlformats.org/officeDocument/2006/relationships/slideLayout" Target="../slideLayouts/slideLayout2.xml"/><Relationship Id="rId16" Type="http://schemas.openxmlformats.org/officeDocument/2006/relationships/image" Target="../media/image2.emf"/><Relationship Id="rId20" Type="http://schemas.openxmlformats.org/officeDocument/2006/relationships/image" Target="../media/image6.emf"/><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image" Target="../media/image1.emf"/><Relationship Id="rId10" Type="http://schemas.openxmlformats.org/officeDocument/2006/relationships/slideLayout" Target="../slideLayouts/slideLayout10.xml"/><Relationship Id="rId19" Type="http://schemas.openxmlformats.org/officeDocument/2006/relationships/image" Target="../media/image5.emf"/><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audio" Target="../media/media1.mp3"/><Relationship Id="rId22" Type="http://schemas.openxmlformats.org/officeDocument/2006/relationships/image" Target="../media/image8.png"/></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theme" Target="../theme/theme2.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slideLayout" Target="../slideLayouts/slideLayout23.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 Id="rId14" Type="http://schemas.openxmlformats.org/officeDocument/2006/relationships/image" Target="../media/image8.png"/></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1.xml"/><Relationship Id="rId13" Type="http://schemas.microsoft.com/office/2007/relationships/media" Target="../media/media1.mp3"/><Relationship Id="rId18" Type="http://schemas.openxmlformats.org/officeDocument/2006/relationships/image" Target="../media/image4.emf"/><Relationship Id="rId3" Type="http://schemas.openxmlformats.org/officeDocument/2006/relationships/slideLayout" Target="../slideLayouts/slideLayout26.xml"/><Relationship Id="rId21" Type="http://schemas.openxmlformats.org/officeDocument/2006/relationships/image" Target="../media/image7.emf"/><Relationship Id="rId7" Type="http://schemas.openxmlformats.org/officeDocument/2006/relationships/slideLayout" Target="../slideLayouts/slideLayout30.xml"/><Relationship Id="rId12" Type="http://schemas.openxmlformats.org/officeDocument/2006/relationships/theme" Target="../theme/theme3.xml"/><Relationship Id="rId17" Type="http://schemas.openxmlformats.org/officeDocument/2006/relationships/image" Target="../media/image3.png"/><Relationship Id="rId2" Type="http://schemas.openxmlformats.org/officeDocument/2006/relationships/slideLayout" Target="../slideLayouts/slideLayout25.xml"/><Relationship Id="rId16" Type="http://schemas.openxmlformats.org/officeDocument/2006/relationships/image" Target="../media/image2.emf"/><Relationship Id="rId20" Type="http://schemas.openxmlformats.org/officeDocument/2006/relationships/image" Target="../media/image6.emf"/><Relationship Id="rId1" Type="http://schemas.openxmlformats.org/officeDocument/2006/relationships/slideLayout" Target="../slideLayouts/slideLayout24.xml"/><Relationship Id="rId6" Type="http://schemas.openxmlformats.org/officeDocument/2006/relationships/slideLayout" Target="../slideLayouts/slideLayout29.xml"/><Relationship Id="rId11" Type="http://schemas.openxmlformats.org/officeDocument/2006/relationships/slideLayout" Target="../slideLayouts/slideLayout34.xml"/><Relationship Id="rId5" Type="http://schemas.openxmlformats.org/officeDocument/2006/relationships/slideLayout" Target="../slideLayouts/slideLayout28.xml"/><Relationship Id="rId15" Type="http://schemas.openxmlformats.org/officeDocument/2006/relationships/image" Target="../media/image1.emf"/><Relationship Id="rId10" Type="http://schemas.openxmlformats.org/officeDocument/2006/relationships/slideLayout" Target="../slideLayouts/slideLayout33.xml"/><Relationship Id="rId19" Type="http://schemas.openxmlformats.org/officeDocument/2006/relationships/image" Target="../media/image5.emf"/><Relationship Id="rId4" Type="http://schemas.openxmlformats.org/officeDocument/2006/relationships/slideLayout" Target="../slideLayouts/slideLayout27.xml"/><Relationship Id="rId9" Type="http://schemas.openxmlformats.org/officeDocument/2006/relationships/slideLayout" Target="../slideLayouts/slideLayout32.xml"/><Relationship Id="rId14" Type="http://schemas.openxmlformats.org/officeDocument/2006/relationships/audio" Target="../media/media1.mp3"/><Relationship Id="rId22" Type="http://schemas.openxmlformats.org/officeDocument/2006/relationships/image" Target="../media/image8.png"/></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2.xml"/><Relationship Id="rId13" Type="http://schemas.microsoft.com/office/2007/relationships/media" Target="../media/media1.mp3"/><Relationship Id="rId18" Type="http://schemas.openxmlformats.org/officeDocument/2006/relationships/image" Target="../media/image4.emf"/><Relationship Id="rId3" Type="http://schemas.openxmlformats.org/officeDocument/2006/relationships/slideLayout" Target="../slideLayouts/slideLayout37.xml"/><Relationship Id="rId21" Type="http://schemas.openxmlformats.org/officeDocument/2006/relationships/image" Target="../media/image7.emf"/><Relationship Id="rId7" Type="http://schemas.openxmlformats.org/officeDocument/2006/relationships/slideLayout" Target="../slideLayouts/slideLayout41.xml"/><Relationship Id="rId12" Type="http://schemas.openxmlformats.org/officeDocument/2006/relationships/theme" Target="../theme/theme4.xml"/><Relationship Id="rId17" Type="http://schemas.openxmlformats.org/officeDocument/2006/relationships/image" Target="../media/image3.png"/><Relationship Id="rId2" Type="http://schemas.openxmlformats.org/officeDocument/2006/relationships/slideLayout" Target="../slideLayouts/slideLayout36.xml"/><Relationship Id="rId16" Type="http://schemas.openxmlformats.org/officeDocument/2006/relationships/image" Target="../media/image2.emf"/><Relationship Id="rId20" Type="http://schemas.openxmlformats.org/officeDocument/2006/relationships/image" Target="../media/image6.emf"/><Relationship Id="rId1" Type="http://schemas.openxmlformats.org/officeDocument/2006/relationships/slideLayout" Target="../slideLayouts/slideLayout35.xml"/><Relationship Id="rId6" Type="http://schemas.openxmlformats.org/officeDocument/2006/relationships/slideLayout" Target="../slideLayouts/slideLayout40.xml"/><Relationship Id="rId11" Type="http://schemas.openxmlformats.org/officeDocument/2006/relationships/slideLayout" Target="../slideLayouts/slideLayout45.xml"/><Relationship Id="rId5" Type="http://schemas.openxmlformats.org/officeDocument/2006/relationships/slideLayout" Target="../slideLayouts/slideLayout39.xml"/><Relationship Id="rId15" Type="http://schemas.openxmlformats.org/officeDocument/2006/relationships/image" Target="../media/image1.emf"/><Relationship Id="rId10" Type="http://schemas.openxmlformats.org/officeDocument/2006/relationships/slideLayout" Target="../slideLayouts/slideLayout44.xml"/><Relationship Id="rId19" Type="http://schemas.openxmlformats.org/officeDocument/2006/relationships/image" Target="../media/image5.emf"/><Relationship Id="rId4" Type="http://schemas.openxmlformats.org/officeDocument/2006/relationships/slideLayout" Target="../slideLayouts/slideLayout38.xml"/><Relationship Id="rId9" Type="http://schemas.openxmlformats.org/officeDocument/2006/relationships/slideLayout" Target="../slideLayouts/slideLayout43.xml"/><Relationship Id="rId14" Type="http://schemas.openxmlformats.org/officeDocument/2006/relationships/audio" Target="../media/media1.mp3"/><Relationship Id="rId22" Type="http://schemas.openxmlformats.org/officeDocument/2006/relationships/image" Target="../media/image8.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2" name="图片 1"/>
          <p:cNvPicPr>
            <a:picLocks noChangeAspect="1"/>
          </p:cNvPicPr>
          <p:nvPr userDrawn="1"/>
        </p:nvPicPr>
        <p:blipFill rotWithShape="1">
          <a:blip r:embed="rId15"/>
          <a:srcRect l="1069" t="2602" r="448" b="5138"/>
          <a:stretch/>
        </p:blipFill>
        <p:spPr>
          <a:xfrm>
            <a:off x="-1" y="0"/>
            <a:ext cx="12192001" cy="6858000"/>
          </a:xfrm>
          <a:prstGeom prst="rect">
            <a:avLst/>
          </a:prstGeom>
        </p:spPr>
      </p:pic>
      <p:pic>
        <p:nvPicPr>
          <p:cNvPr id="3" name="图片 2"/>
          <p:cNvPicPr>
            <a:picLocks noChangeAspect="1"/>
          </p:cNvPicPr>
          <p:nvPr userDrawn="1"/>
        </p:nvPicPr>
        <p:blipFill>
          <a:blip r:embed="rId16"/>
          <a:stretch>
            <a:fillRect/>
          </a:stretch>
        </p:blipFill>
        <p:spPr>
          <a:xfrm>
            <a:off x="8875406" y="469084"/>
            <a:ext cx="3525249" cy="1484315"/>
          </a:xfrm>
          <a:prstGeom prst="rect">
            <a:avLst/>
          </a:prstGeom>
        </p:spPr>
      </p:pic>
      <p:pic>
        <p:nvPicPr>
          <p:cNvPr id="4" name="郑柏林 - 小跳豆">
            <a:hlinkClick r:id="" action="ppaction://media"/>
          </p:cNvPr>
          <p:cNvPicPr>
            <a:picLocks noChangeAspect="1"/>
          </p:cNvPicPr>
          <p:nvPr userDrawn="1">
            <a:audioFile r:link="rId14"/>
            <p:extLst>
              <p:ext uri="{DAA4B4D4-6D71-4841-9C94-3DE7FCFB9230}">
                <p14:media xmlns:p14="http://schemas.microsoft.com/office/powerpoint/2010/main" r:embed="rId13"/>
              </p:ext>
            </p:extLst>
          </p:nvPr>
        </p:nvPicPr>
        <p:blipFill>
          <a:blip r:embed="rId17"/>
          <a:stretch>
            <a:fillRect/>
          </a:stretch>
        </p:blipFill>
        <p:spPr>
          <a:xfrm>
            <a:off x="347244" y="5437905"/>
            <a:ext cx="623568" cy="623568"/>
          </a:xfrm>
          <a:prstGeom prst="rect">
            <a:avLst/>
          </a:prstGeom>
        </p:spPr>
      </p:pic>
      <p:pic>
        <p:nvPicPr>
          <p:cNvPr id="5" name="图片 4"/>
          <p:cNvPicPr>
            <a:picLocks noChangeAspect="1"/>
          </p:cNvPicPr>
          <p:nvPr userDrawn="1"/>
        </p:nvPicPr>
        <p:blipFill>
          <a:blip r:embed="rId18"/>
          <a:stretch>
            <a:fillRect/>
          </a:stretch>
        </p:blipFill>
        <p:spPr>
          <a:xfrm>
            <a:off x="-832153" y="4228215"/>
            <a:ext cx="13279964" cy="1990844"/>
          </a:xfrm>
          <a:prstGeom prst="rect">
            <a:avLst/>
          </a:prstGeom>
        </p:spPr>
      </p:pic>
      <p:pic>
        <p:nvPicPr>
          <p:cNvPr id="6" name="图片 5"/>
          <p:cNvPicPr>
            <a:picLocks noChangeAspect="1"/>
          </p:cNvPicPr>
          <p:nvPr userDrawn="1"/>
        </p:nvPicPr>
        <p:blipFill>
          <a:blip r:embed="rId19"/>
          <a:stretch>
            <a:fillRect/>
          </a:stretch>
        </p:blipFill>
        <p:spPr>
          <a:xfrm>
            <a:off x="-581574" y="5124418"/>
            <a:ext cx="13107348" cy="1852751"/>
          </a:xfrm>
          <a:prstGeom prst="rect">
            <a:avLst/>
          </a:prstGeom>
        </p:spPr>
      </p:pic>
      <p:pic>
        <p:nvPicPr>
          <p:cNvPr id="23" name="图片 22"/>
          <p:cNvPicPr>
            <a:picLocks noChangeAspect="1"/>
          </p:cNvPicPr>
          <p:nvPr userDrawn="1"/>
        </p:nvPicPr>
        <p:blipFill rotWithShape="1">
          <a:blip r:embed="rId20"/>
          <a:srcRect b="57274"/>
          <a:stretch/>
        </p:blipFill>
        <p:spPr>
          <a:xfrm>
            <a:off x="-118672" y="6061472"/>
            <a:ext cx="12566483" cy="796528"/>
          </a:xfrm>
          <a:prstGeom prst="rect">
            <a:avLst/>
          </a:prstGeom>
        </p:spPr>
      </p:pic>
      <p:pic>
        <p:nvPicPr>
          <p:cNvPr id="24" name="图片 23"/>
          <p:cNvPicPr>
            <a:picLocks noChangeAspect="1"/>
          </p:cNvPicPr>
          <p:nvPr userDrawn="1"/>
        </p:nvPicPr>
        <p:blipFill>
          <a:blip r:embed="rId21"/>
          <a:stretch>
            <a:fillRect/>
          </a:stretch>
        </p:blipFill>
        <p:spPr>
          <a:xfrm rot="16200000">
            <a:off x="2601222" y="-2905687"/>
            <a:ext cx="7145863" cy="12703240"/>
          </a:xfrm>
          <a:prstGeom prst="rect">
            <a:avLst/>
          </a:prstGeom>
        </p:spPr>
      </p:pic>
      <p:pic>
        <p:nvPicPr>
          <p:cNvPr id="8" name="Picture 7" descr="Shape&#10;&#10;Description automatically generated with medium confidence">
            <a:extLst>
              <a:ext uri="{FF2B5EF4-FFF2-40B4-BE49-F238E27FC236}">
                <a16:creationId xmlns:a16="http://schemas.microsoft.com/office/drawing/2014/main" id="{86825379-DA8A-46E2-B57A-883EB3C1C650}"/>
              </a:ext>
            </a:extLst>
          </p:cNvPr>
          <p:cNvPicPr>
            <a:picLocks noChangeAspect="1"/>
          </p:cNvPicPr>
          <p:nvPr userDrawn="1"/>
        </p:nvPicPr>
        <p:blipFill>
          <a:blip r:embed="rId22">
            <a:extLst>
              <a:ext uri="{28A0092B-C50C-407E-A947-70E740481C1C}">
                <a14:useLocalDpi xmlns:a14="http://schemas.microsoft.com/office/drawing/2010/main" val="0"/>
              </a:ext>
            </a:extLst>
          </a:blip>
          <a:stretch>
            <a:fillRect/>
          </a:stretch>
        </p:blipFill>
        <p:spPr>
          <a:xfrm>
            <a:off x="-1664604" y="115956"/>
            <a:ext cx="1231326" cy="1231326"/>
          </a:xfrm>
          <a:prstGeom prst="rect">
            <a:avLst/>
          </a:prstGeom>
        </p:spPr>
      </p:pic>
    </p:spTree>
    <p:extLst>
      <p:ext uri="{BB962C8B-B14F-4D97-AF65-F5344CB8AC3E}">
        <p14:creationId xmlns:p14="http://schemas.microsoft.com/office/powerpoint/2010/main" val="245508115"/>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9" r:id="rId7"/>
    <p:sldLayoutId id="2147483670" r:id="rId8"/>
    <p:sldLayoutId id="2147483671" r:id="rId9"/>
    <p:sldLayoutId id="2147483672" r:id="rId10"/>
    <p:sldLayoutId id="2147483673" r:id="rId11"/>
  </p:sldLayoutIdLst>
  <p:timing>
    <p:tnLst>
      <p:par>
        <p:cTn id="1" dur="indefinite" restart="never" nodeType="tmRoot">
          <p:childTnLst>
            <p:audio>
              <p:cMediaNode numSld="999" showWhenStopped="0">
                <p:cTn id="2" repeatCount="indefinite" fill="hold" display="0">
                  <p:stCondLst>
                    <p:cond delay="indefinite"/>
                  </p:stCondLst>
                </p:cTn>
                <p:tgtEl>
                  <p:spTgt spid="4"/>
                </p:tgtEl>
              </p:cMediaNode>
            </p:audio>
          </p:childTnLst>
        </p:cTn>
      </p:par>
    </p:tnLst>
  </p:timing>
  <p:hf hdr="0" ftr="0" dt="0"/>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67"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67"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67"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67"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67"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67" kern="1200">
          <a:solidFill>
            <a:schemeClr val="tx1"/>
          </a:solidFill>
          <a:latin typeface="+mn-lt"/>
          <a:ea typeface="+mn-ea"/>
          <a:cs typeface="+mn-cs"/>
        </a:defRPr>
      </a:lvl9pPr>
    </p:bodyStyle>
    <p:otherStyle>
      <a:defPPr>
        <a:defRPr lang="en-US"/>
      </a:defPPr>
      <a:lvl1pPr marL="0" algn="l" defTabSz="914377" rtl="0" eaLnBrk="1" latinLnBrk="0" hangingPunct="1">
        <a:defRPr sz="1867" kern="1200">
          <a:solidFill>
            <a:schemeClr val="tx1"/>
          </a:solidFill>
          <a:latin typeface="+mn-lt"/>
          <a:ea typeface="+mn-ea"/>
          <a:cs typeface="+mn-cs"/>
        </a:defRPr>
      </a:lvl1pPr>
      <a:lvl2pPr marL="457189" algn="l" defTabSz="914377" rtl="0" eaLnBrk="1" latinLnBrk="0" hangingPunct="1">
        <a:defRPr sz="1867" kern="1200">
          <a:solidFill>
            <a:schemeClr val="tx1"/>
          </a:solidFill>
          <a:latin typeface="+mn-lt"/>
          <a:ea typeface="+mn-ea"/>
          <a:cs typeface="+mn-cs"/>
        </a:defRPr>
      </a:lvl2pPr>
      <a:lvl3pPr marL="914377" algn="l" defTabSz="914377" rtl="0" eaLnBrk="1" latinLnBrk="0" hangingPunct="1">
        <a:defRPr sz="1867" kern="1200">
          <a:solidFill>
            <a:schemeClr val="tx1"/>
          </a:solidFill>
          <a:latin typeface="+mn-lt"/>
          <a:ea typeface="+mn-ea"/>
          <a:cs typeface="+mn-cs"/>
        </a:defRPr>
      </a:lvl3pPr>
      <a:lvl4pPr marL="1371566" algn="l" defTabSz="914377" rtl="0" eaLnBrk="1" latinLnBrk="0" hangingPunct="1">
        <a:defRPr sz="1867" kern="1200">
          <a:solidFill>
            <a:schemeClr val="tx1"/>
          </a:solidFill>
          <a:latin typeface="+mn-lt"/>
          <a:ea typeface="+mn-ea"/>
          <a:cs typeface="+mn-cs"/>
        </a:defRPr>
      </a:lvl4pPr>
      <a:lvl5pPr marL="1828754" algn="l" defTabSz="914377" rtl="0" eaLnBrk="1" latinLnBrk="0" hangingPunct="1">
        <a:defRPr sz="1867" kern="1200">
          <a:solidFill>
            <a:schemeClr val="tx1"/>
          </a:solidFill>
          <a:latin typeface="+mn-lt"/>
          <a:ea typeface="+mn-ea"/>
          <a:cs typeface="+mn-cs"/>
        </a:defRPr>
      </a:lvl5pPr>
      <a:lvl6pPr marL="2285943" algn="l" defTabSz="914377" rtl="0" eaLnBrk="1" latinLnBrk="0" hangingPunct="1">
        <a:defRPr sz="1867" kern="1200">
          <a:solidFill>
            <a:schemeClr val="tx1"/>
          </a:solidFill>
          <a:latin typeface="+mn-lt"/>
          <a:ea typeface="+mn-ea"/>
          <a:cs typeface="+mn-cs"/>
        </a:defRPr>
      </a:lvl6pPr>
      <a:lvl7pPr marL="2743131" algn="l" defTabSz="914377" rtl="0" eaLnBrk="1" latinLnBrk="0" hangingPunct="1">
        <a:defRPr sz="1867" kern="1200">
          <a:solidFill>
            <a:schemeClr val="tx1"/>
          </a:solidFill>
          <a:latin typeface="+mn-lt"/>
          <a:ea typeface="+mn-ea"/>
          <a:cs typeface="+mn-cs"/>
        </a:defRPr>
      </a:lvl7pPr>
      <a:lvl8pPr marL="3200320" algn="l" defTabSz="914377" rtl="0" eaLnBrk="1" latinLnBrk="0" hangingPunct="1">
        <a:defRPr sz="1867" kern="1200">
          <a:solidFill>
            <a:schemeClr val="tx1"/>
          </a:solidFill>
          <a:latin typeface="+mn-lt"/>
          <a:ea typeface="+mn-ea"/>
          <a:cs typeface="+mn-cs"/>
        </a:defRPr>
      </a:lvl8pPr>
      <a:lvl9pPr marL="3657509" algn="l" defTabSz="914377" rtl="0" eaLnBrk="1" latinLnBrk="0" hangingPunct="1">
        <a:defRPr sz="1867"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356"/>
        <p:cNvGrpSpPr/>
        <p:nvPr/>
      </p:nvGrpSpPr>
      <p:grpSpPr>
        <a:xfrm>
          <a:off x="0" y="0"/>
          <a:ext cx="0" cy="0"/>
          <a:chOff x="0" y="0"/>
          <a:chExt cx="0" cy="0"/>
        </a:xfrm>
      </p:grpSpPr>
      <p:sp>
        <p:nvSpPr>
          <p:cNvPr id="357" name="Google Shape;357;p42"/>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marR="0" lvl="0"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1pPr>
            <a:lvl2pPr marR="0" lvl="1"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2pPr>
            <a:lvl3pPr marR="0" lvl="2"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3pPr>
            <a:lvl4pPr marR="0" lvl="3"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4pPr>
            <a:lvl5pPr marR="0" lvl="4"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5pPr>
            <a:lvl6pPr marR="0" lvl="5"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6pPr>
            <a:lvl7pPr marR="0" lvl="6"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7pPr>
            <a:lvl8pPr marR="0" lvl="7"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8pPr>
            <a:lvl9pPr marR="0" lvl="8"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9pPr>
          </a:lstStyle>
          <a:p>
            <a:endParaRPr/>
          </a:p>
        </p:txBody>
      </p:sp>
      <p:sp>
        <p:nvSpPr>
          <p:cNvPr id="358" name="Google Shape;358;p42"/>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marR="0" lvl="0" indent="-342900" algn="l" rtl="0">
              <a:lnSpc>
                <a:spcPct val="115000"/>
              </a:lnSpc>
              <a:spcBef>
                <a:spcPts val="0"/>
              </a:spcBef>
              <a:spcAft>
                <a:spcPts val="0"/>
              </a:spcAft>
              <a:buClr>
                <a:schemeClr val="dk2"/>
              </a:buClr>
              <a:buSzPts val="1800"/>
              <a:buFont typeface="Arial"/>
              <a:buChar char="●"/>
              <a:defRPr sz="1800" b="0" i="0" u="none" strike="noStrike" cap="none">
                <a:solidFill>
                  <a:schemeClr val="dk2"/>
                </a:solidFill>
                <a:latin typeface="Arial"/>
                <a:ea typeface="Arial"/>
                <a:cs typeface="Arial"/>
                <a:sym typeface="Arial"/>
              </a:defRPr>
            </a:lvl1pPr>
            <a:lvl2pPr marL="914400" marR="0" lvl="1" indent="-317500" algn="l" rtl="0">
              <a:lnSpc>
                <a:spcPct val="115000"/>
              </a:lnSpc>
              <a:spcBef>
                <a:spcPts val="1600"/>
              </a:spcBef>
              <a:spcAft>
                <a:spcPts val="0"/>
              </a:spcAft>
              <a:buClr>
                <a:schemeClr val="dk2"/>
              </a:buClr>
              <a:buSzPts val="1400"/>
              <a:buFont typeface="Arial"/>
              <a:buChar char="○"/>
              <a:defRPr sz="1867" b="0" i="0" u="none" strike="noStrike" cap="none">
                <a:solidFill>
                  <a:schemeClr val="dk2"/>
                </a:solidFill>
                <a:latin typeface="Arial"/>
                <a:ea typeface="Arial"/>
                <a:cs typeface="Arial"/>
                <a:sym typeface="Arial"/>
              </a:defRPr>
            </a:lvl2pPr>
            <a:lvl3pPr marL="1371600" marR="0" lvl="2" indent="-317500" algn="l" rtl="0">
              <a:lnSpc>
                <a:spcPct val="115000"/>
              </a:lnSpc>
              <a:spcBef>
                <a:spcPts val="1600"/>
              </a:spcBef>
              <a:spcAft>
                <a:spcPts val="0"/>
              </a:spcAft>
              <a:buClr>
                <a:schemeClr val="dk2"/>
              </a:buClr>
              <a:buSzPts val="1400"/>
              <a:buFont typeface="Arial"/>
              <a:buChar char="■"/>
              <a:defRPr sz="1867" b="0" i="0" u="none" strike="noStrike" cap="none">
                <a:solidFill>
                  <a:schemeClr val="dk2"/>
                </a:solidFill>
                <a:latin typeface="Arial"/>
                <a:ea typeface="Arial"/>
                <a:cs typeface="Arial"/>
                <a:sym typeface="Arial"/>
              </a:defRPr>
            </a:lvl3pPr>
            <a:lvl4pPr marL="1828800" marR="0" lvl="3" indent="-317500" algn="l" rtl="0">
              <a:lnSpc>
                <a:spcPct val="115000"/>
              </a:lnSpc>
              <a:spcBef>
                <a:spcPts val="1600"/>
              </a:spcBef>
              <a:spcAft>
                <a:spcPts val="0"/>
              </a:spcAft>
              <a:buClr>
                <a:schemeClr val="dk2"/>
              </a:buClr>
              <a:buSzPts val="1400"/>
              <a:buFont typeface="Arial"/>
              <a:buChar char="●"/>
              <a:defRPr sz="1867" b="0" i="0" u="none" strike="noStrike" cap="none">
                <a:solidFill>
                  <a:schemeClr val="dk2"/>
                </a:solidFill>
                <a:latin typeface="Arial"/>
                <a:ea typeface="Arial"/>
                <a:cs typeface="Arial"/>
                <a:sym typeface="Arial"/>
              </a:defRPr>
            </a:lvl4pPr>
            <a:lvl5pPr marL="2286000" marR="0" lvl="4" indent="-317500" algn="l" rtl="0">
              <a:lnSpc>
                <a:spcPct val="115000"/>
              </a:lnSpc>
              <a:spcBef>
                <a:spcPts val="1600"/>
              </a:spcBef>
              <a:spcAft>
                <a:spcPts val="0"/>
              </a:spcAft>
              <a:buClr>
                <a:schemeClr val="dk2"/>
              </a:buClr>
              <a:buSzPts val="1400"/>
              <a:buFont typeface="Arial"/>
              <a:buChar char="○"/>
              <a:defRPr sz="1867" b="0" i="0" u="none" strike="noStrike" cap="none">
                <a:solidFill>
                  <a:schemeClr val="dk2"/>
                </a:solidFill>
                <a:latin typeface="Arial"/>
                <a:ea typeface="Arial"/>
                <a:cs typeface="Arial"/>
                <a:sym typeface="Arial"/>
              </a:defRPr>
            </a:lvl5pPr>
            <a:lvl6pPr marL="2743200" marR="0" lvl="5" indent="-317500" algn="l" rtl="0">
              <a:lnSpc>
                <a:spcPct val="115000"/>
              </a:lnSpc>
              <a:spcBef>
                <a:spcPts val="1600"/>
              </a:spcBef>
              <a:spcAft>
                <a:spcPts val="0"/>
              </a:spcAft>
              <a:buClr>
                <a:schemeClr val="dk2"/>
              </a:buClr>
              <a:buSzPts val="1400"/>
              <a:buFont typeface="Arial"/>
              <a:buChar char="■"/>
              <a:defRPr sz="1867" b="0" i="0" u="none" strike="noStrike" cap="none">
                <a:solidFill>
                  <a:schemeClr val="dk2"/>
                </a:solidFill>
                <a:latin typeface="Arial"/>
                <a:ea typeface="Arial"/>
                <a:cs typeface="Arial"/>
                <a:sym typeface="Arial"/>
              </a:defRPr>
            </a:lvl6pPr>
            <a:lvl7pPr marL="3200400" marR="0" lvl="6" indent="-317500" algn="l" rtl="0">
              <a:lnSpc>
                <a:spcPct val="115000"/>
              </a:lnSpc>
              <a:spcBef>
                <a:spcPts val="1600"/>
              </a:spcBef>
              <a:spcAft>
                <a:spcPts val="0"/>
              </a:spcAft>
              <a:buClr>
                <a:schemeClr val="dk2"/>
              </a:buClr>
              <a:buSzPts val="1400"/>
              <a:buFont typeface="Arial"/>
              <a:buChar char="●"/>
              <a:defRPr sz="1867" b="0" i="0" u="none" strike="noStrike" cap="none">
                <a:solidFill>
                  <a:schemeClr val="dk2"/>
                </a:solidFill>
                <a:latin typeface="Arial"/>
                <a:ea typeface="Arial"/>
                <a:cs typeface="Arial"/>
                <a:sym typeface="Arial"/>
              </a:defRPr>
            </a:lvl7pPr>
            <a:lvl8pPr marL="3657600" marR="0" lvl="7" indent="-317500" algn="l" rtl="0">
              <a:lnSpc>
                <a:spcPct val="115000"/>
              </a:lnSpc>
              <a:spcBef>
                <a:spcPts val="1600"/>
              </a:spcBef>
              <a:spcAft>
                <a:spcPts val="0"/>
              </a:spcAft>
              <a:buClr>
                <a:schemeClr val="dk2"/>
              </a:buClr>
              <a:buSzPts val="1400"/>
              <a:buFont typeface="Arial"/>
              <a:buChar char="○"/>
              <a:defRPr sz="1867" b="0" i="0" u="none" strike="noStrike" cap="none">
                <a:solidFill>
                  <a:schemeClr val="dk2"/>
                </a:solidFill>
                <a:latin typeface="Arial"/>
                <a:ea typeface="Arial"/>
                <a:cs typeface="Arial"/>
                <a:sym typeface="Arial"/>
              </a:defRPr>
            </a:lvl8pPr>
            <a:lvl9pPr marL="4114800" marR="0" lvl="8" indent="-317500" algn="l" rtl="0">
              <a:lnSpc>
                <a:spcPct val="115000"/>
              </a:lnSpc>
              <a:spcBef>
                <a:spcPts val="1600"/>
              </a:spcBef>
              <a:spcAft>
                <a:spcPts val="1600"/>
              </a:spcAft>
              <a:buClr>
                <a:schemeClr val="dk2"/>
              </a:buClr>
              <a:buSzPts val="1400"/>
              <a:buFont typeface="Arial"/>
              <a:buChar char="■"/>
              <a:defRPr sz="1867" b="0" i="0" u="none" strike="noStrike" cap="none">
                <a:solidFill>
                  <a:schemeClr val="dk2"/>
                </a:solidFill>
                <a:latin typeface="Arial"/>
                <a:ea typeface="Arial"/>
                <a:cs typeface="Arial"/>
                <a:sym typeface="Arial"/>
              </a:defRPr>
            </a:lvl9pPr>
          </a:lstStyle>
          <a:p>
            <a:endParaRPr/>
          </a:p>
        </p:txBody>
      </p:sp>
      <p:sp>
        <p:nvSpPr>
          <p:cNvPr id="359" name="Google Shape;359;p42"/>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marL="0" marR="0" lvl="0" indent="0" algn="r" rtl="0">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1pPr>
            <a:lvl2pPr marL="0" marR="0" lvl="1" indent="0" algn="r" rtl="0">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2pPr>
            <a:lvl3pPr marL="0" marR="0" lvl="2" indent="0" algn="r" rtl="0">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3pPr>
            <a:lvl4pPr marL="0" marR="0" lvl="3" indent="0" algn="r" rtl="0">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4pPr>
            <a:lvl5pPr marL="0" marR="0" lvl="4" indent="0" algn="r" rtl="0">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5pPr>
            <a:lvl6pPr marL="0" marR="0" lvl="5" indent="0" algn="r" rtl="0">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6pPr>
            <a:lvl7pPr marL="0" marR="0" lvl="6" indent="0" algn="r" rtl="0">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7pPr>
            <a:lvl8pPr marL="0" marR="0" lvl="7" indent="0" algn="r" rtl="0">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8pPr>
            <a:lvl9pPr marL="0" marR="0" lvl="8" indent="0" algn="r" rtl="0">
              <a:lnSpc>
                <a:spcPct val="100000"/>
              </a:lnSpc>
              <a:spcBef>
                <a:spcPts val="0"/>
              </a:spcBef>
              <a:spcAft>
                <a:spcPts val="0"/>
              </a:spcAft>
              <a:buClr>
                <a:srgbClr val="595959"/>
              </a:buClr>
              <a:buSzPts val="1333"/>
              <a:buFont typeface="Arial"/>
              <a:buNone/>
              <a:defRPr sz="1333" b="0" i="0" u="none" strike="noStrike" cap="none">
                <a:solidFill>
                  <a:srgbClr val="595959"/>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pic>
        <p:nvPicPr>
          <p:cNvPr id="5" name="Picture 4">
            <a:extLst>
              <a:ext uri="{FF2B5EF4-FFF2-40B4-BE49-F238E27FC236}">
                <a16:creationId xmlns:a16="http://schemas.microsoft.com/office/drawing/2014/main" id="{2D96905A-8EDB-40F0-81E5-A99510F65137}"/>
              </a:ext>
            </a:extLst>
          </p:cNvPr>
          <p:cNvPicPr>
            <a:picLocks noChangeAspect="1"/>
          </p:cNvPicPr>
          <p:nvPr userDrawn="1"/>
        </p:nvPicPr>
        <p:blipFill>
          <a:blip r:embed="rId14">
            <a:extLst>
              <a:ext uri="{28A0092B-C50C-407E-A947-70E740481C1C}">
                <a14:useLocalDpi xmlns:a14="http://schemas.microsoft.com/office/drawing/2010/main" val="0"/>
              </a:ext>
            </a:extLst>
          </a:blip>
          <a:stretch>
            <a:fillRect/>
          </a:stretch>
        </p:blipFill>
        <p:spPr>
          <a:xfrm>
            <a:off x="-1586948" y="159026"/>
            <a:ext cx="1158439" cy="1158439"/>
          </a:xfrm>
          <a:prstGeom prst="rect">
            <a:avLst/>
          </a:prstGeom>
        </p:spPr>
      </p:pic>
      <p:pic>
        <p:nvPicPr>
          <p:cNvPr id="6" name="Picture 5" descr="Shape&#10;&#10;Description automatically generated with medium confidence">
            <a:extLst>
              <a:ext uri="{FF2B5EF4-FFF2-40B4-BE49-F238E27FC236}">
                <a16:creationId xmlns:a16="http://schemas.microsoft.com/office/drawing/2014/main" id="{F340299A-7570-4DB6-839E-CA506DE325B6}"/>
              </a:ext>
            </a:extLst>
          </p:cNvPr>
          <p:cNvPicPr>
            <a:picLocks noChangeAspect="1"/>
          </p:cNvPicPr>
          <p:nvPr userDrawn="1"/>
        </p:nvPicPr>
        <p:blipFill>
          <a:blip r:embed="rId14">
            <a:extLst>
              <a:ext uri="{28A0092B-C50C-407E-A947-70E740481C1C}">
                <a14:useLocalDpi xmlns:a14="http://schemas.microsoft.com/office/drawing/2010/main" val="0"/>
              </a:ext>
            </a:extLst>
          </a:blip>
          <a:stretch>
            <a:fillRect/>
          </a:stretch>
        </p:blipFill>
        <p:spPr>
          <a:xfrm>
            <a:off x="-1664604" y="115956"/>
            <a:ext cx="1231326" cy="1231326"/>
          </a:xfrm>
          <a:prstGeom prst="rect">
            <a:avLst/>
          </a:prstGeom>
        </p:spPr>
      </p:pic>
    </p:spTree>
    <p:extLst>
      <p:ext uri="{BB962C8B-B14F-4D97-AF65-F5344CB8AC3E}">
        <p14:creationId xmlns:p14="http://schemas.microsoft.com/office/powerpoint/2010/main" val="468830820"/>
      </p:ext>
    </p:extLst>
  </p:cSld>
  <p:clrMap bg1="lt1" tx1="dk1" bg2="dk2" tx2="lt2" accent1="accent1" accent2="accent2" accent3="accent3" accent4="accent4" accent5="accent5" accent6="accent6" hlink="hlink" folHlink="folHlink"/>
  <p:sldLayoutIdLst>
    <p:sldLayoutId id="2147483705" r:id="rId1"/>
    <p:sldLayoutId id="2147483706" r:id="rId2"/>
    <p:sldLayoutId id="2147483707" r:id="rId3"/>
    <p:sldLayoutId id="2147483708" r:id="rId4"/>
    <p:sldLayoutId id="2147483709" r:id="rId5"/>
    <p:sldLayoutId id="2147483710" r:id="rId6"/>
    <p:sldLayoutId id="2147483711" r:id="rId7"/>
    <p:sldLayoutId id="2147483712" r:id="rId8"/>
    <p:sldLayoutId id="2147483713" r:id="rId9"/>
    <p:sldLayoutId id="2147483714" r:id="rId10"/>
    <p:sldLayoutId id="2147483715" r:id="rId11"/>
    <p:sldLayoutId id="2147483716" r:id="rId1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2" name="图片 1"/>
          <p:cNvPicPr>
            <a:picLocks noChangeAspect="1"/>
          </p:cNvPicPr>
          <p:nvPr userDrawn="1"/>
        </p:nvPicPr>
        <p:blipFill rotWithShape="1">
          <a:blip r:embed="rId15"/>
          <a:srcRect l="1069" t="2602" r="448" b="5138"/>
          <a:stretch/>
        </p:blipFill>
        <p:spPr>
          <a:xfrm>
            <a:off x="-1" y="0"/>
            <a:ext cx="12192001" cy="6858000"/>
          </a:xfrm>
          <a:prstGeom prst="rect">
            <a:avLst/>
          </a:prstGeom>
        </p:spPr>
      </p:pic>
      <p:pic>
        <p:nvPicPr>
          <p:cNvPr id="3" name="图片 2"/>
          <p:cNvPicPr>
            <a:picLocks noChangeAspect="1"/>
          </p:cNvPicPr>
          <p:nvPr userDrawn="1"/>
        </p:nvPicPr>
        <p:blipFill>
          <a:blip r:embed="rId16"/>
          <a:stretch>
            <a:fillRect/>
          </a:stretch>
        </p:blipFill>
        <p:spPr>
          <a:xfrm>
            <a:off x="8875406" y="469084"/>
            <a:ext cx="3525249" cy="1484315"/>
          </a:xfrm>
          <a:prstGeom prst="rect">
            <a:avLst/>
          </a:prstGeom>
        </p:spPr>
      </p:pic>
      <p:pic>
        <p:nvPicPr>
          <p:cNvPr id="4" name="郑柏林 - 小跳豆">
            <a:hlinkClick r:id="" action="ppaction://media"/>
          </p:cNvPr>
          <p:cNvPicPr>
            <a:picLocks noChangeAspect="1"/>
          </p:cNvPicPr>
          <p:nvPr userDrawn="1">
            <a:audioFile r:link="rId14"/>
            <p:extLst>
              <p:ext uri="{DAA4B4D4-6D71-4841-9C94-3DE7FCFB9230}">
                <p14:media xmlns:p14="http://schemas.microsoft.com/office/powerpoint/2010/main" r:embed="rId13"/>
              </p:ext>
            </p:extLst>
          </p:nvPr>
        </p:nvPicPr>
        <p:blipFill>
          <a:blip r:embed="rId17"/>
          <a:stretch>
            <a:fillRect/>
          </a:stretch>
        </p:blipFill>
        <p:spPr>
          <a:xfrm>
            <a:off x="347244" y="5437905"/>
            <a:ext cx="623568" cy="623568"/>
          </a:xfrm>
          <a:prstGeom prst="rect">
            <a:avLst/>
          </a:prstGeom>
        </p:spPr>
      </p:pic>
      <p:pic>
        <p:nvPicPr>
          <p:cNvPr id="5" name="图片 4"/>
          <p:cNvPicPr>
            <a:picLocks noChangeAspect="1"/>
          </p:cNvPicPr>
          <p:nvPr userDrawn="1"/>
        </p:nvPicPr>
        <p:blipFill>
          <a:blip r:embed="rId18"/>
          <a:stretch>
            <a:fillRect/>
          </a:stretch>
        </p:blipFill>
        <p:spPr>
          <a:xfrm>
            <a:off x="-832153" y="4228215"/>
            <a:ext cx="13279964" cy="1990844"/>
          </a:xfrm>
          <a:prstGeom prst="rect">
            <a:avLst/>
          </a:prstGeom>
        </p:spPr>
      </p:pic>
      <p:pic>
        <p:nvPicPr>
          <p:cNvPr id="6" name="图片 5"/>
          <p:cNvPicPr>
            <a:picLocks noChangeAspect="1"/>
          </p:cNvPicPr>
          <p:nvPr userDrawn="1"/>
        </p:nvPicPr>
        <p:blipFill>
          <a:blip r:embed="rId19"/>
          <a:stretch>
            <a:fillRect/>
          </a:stretch>
        </p:blipFill>
        <p:spPr>
          <a:xfrm>
            <a:off x="-581574" y="5124418"/>
            <a:ext cx="13107348" cy="1852751"/>
          </a:xfrm>
          <a:prstGeom prst="rect">
            <a:avLst/>
          </a:prstGeom>
        </p:spPr>
      </p:pic>
      <p:pic>
        <p:nvPicPr>
          <p:cNvPr id="23" name="图片 22"/>
          <p:cNvPicPr>
            <a:picLocks noChangeAspect="1"/>
          </p:cNvPicPr>
          <p:nvPr userDrawn="1"/>
        </p:nvPicPr>
        <p:blipFill rotWithShape="1">
          <a:blip r:embed="rId20"/>
          <a:srcRect b="57274"/>
          <a:stretch/>
        </p:blipFill>
        <p:spPr>
          <a:xfrm>
            <a:off x="-118672" y="6061472"/>
            <a:ext cx="12566483" cy="796528"/>
          </a:xfrm>
          <a:prstGeom prst="rect">
            <a:avLst/>
          </a:prstGeom>
        </p:spPr>
      </p:pic>
      <p:pic>
        <p:nvPicPr>
          <p:cNvPr id="24" name="图片 23"/>
          <p:cNvPicPr>
            <a:picLocks noChangeAspect="1"/>
          </p:cNvPicPr>
          <p:nvPr userDrawn="1"/>
        </p:nvPicPr>
        <p:blipFill>
          <a:blip r:embed="rId21"/>
          <a:stretch>
            <a:fillRect/>
          </a:stretch>
        </p:blipFill>
        <p:spPr>
          <a:xfrm rot="16200000">
            <a:off x="2601222" y="-2905687"/>
            <a:ext cx="7145863" cy="12703240"/>
          </a:xfrm>
          <a:prstGeom prst="rect">
            <a:avLst/>
          </a:prstGeom>
        </p:spPr>
      </p:pic>
      <p:pic>
        <p:nvPicPr>
          <p:cNvPr id="9" name="Picture 8" descr="Shape&#10;&#10;Description automatically generated with medium confidence">
            <a:extLst>
              <a:ext uri="{FF2B5EF4-FFF2-40B4-BE49-F238E27FC236}">
                <a16:creationId xmlns:a16="http://schemas.microsoft.com/office/drawing/2014/main" id="{BFFC0CF8-BCCC-40DD-8332-3842FA7315E2}"/>
              </a:ext>
            </a:extLst>
          </p:cNvPr>
          <p:cNvPicPr>
            <a:picLocks noChangeAspect="1"/>
          </p:cNvPicPr>
          <p:nvPr userDrawn="1"/>
        </p:nvPicPr>
        <p:blipFill>
          <a:blip r:embed="rId22">
            <a:extLst>
              <a:ext uri="{28A0092B-C50C-407E-A947-70E740481C1C}">
                <a14:useLocalDpi xmlns:a14="http://schemas.microsoft.com/office/drawing/2010/main" val="0"/>
              </a:ext>
            </a:extLst>
          </a:blip>
          <a:stretch>
            <a:fillRect/>
          </a:stretch>
        </p:blipFill>
        <p:spPr>
          <a:xfrm>
            <a:off x="-1664604" y="115956"/>
            <a:ext cx="1231326" cy="1231326"/>
          </a:xfrm>
          <a:prstGeom prst="rect">
            <a:avLst/>
          </a:prstGeom>
        </p:spPr>
      </p:pic>
    </p:spTree>
    <p:extLst>
      <p:ext uri="{BB962C8B-B14F-4D97-AF65-F5344CB8AC3E}">
        <p14:creationId xmlns:p14="http://schemas.microsoft.com/office/powerpoint/2010/main" val="1458079906"/>
      </p:ext>
    </p:extLst>
  </p:cSld>
  <p:clrMap bg1="lt1" tx1="dk1" bg2="lt2" tx2="dk2" accent1="accent1" accent2="accent2" accent3="accent3" accent4="accent4" accent5="accent5" accent6="accent6" hlink="hlink" folHlink="folHlink"/>
  <p:sldLayoutIdLst>
    <p:sldLayoutId id="2147483718" r:id="rId1"/>
    <p:sldLayoutId id="2147483719" r:id="rId2"/>
    <p:sldLayoutId id="2147483720" r:id="rId3"/>
    <p:sldLayoutId id="2147483721" r:id="rId4"/>
    <p:sldLayoutId id="2147483722" r:id="rId5"/>
    <p:sldLayoutId id="2147483723" r:id="rId6"/>
    <p:sldLayoutId id="2147483726" r:id="rId7"/>
    <p:sldLayoutId id="2147483727" r:id="rId8"/>
    <p:sldLayoutId id="2147483728" r:id="rId9"/>
    <p:sldLayoutId id="2147483729" r:id="rId10"/>
    <p:sldLayoutId id="2147483730" r:id="rId11"/>
  </p:sldLayoutIdLst>
  <p:timing>
    <p:tnLst>
      <p:par>
        <p:cTn id="1" dur="indefinite" restart="never" nodeType="tmRoot">
          <p:childTnLst>
            <p:audio>
              <p:cMediaNode numSld="999" showWhenStopped="0">
                <p:cTn id="2" repeatCount="indefinite" fill="hold" display="0">
                  <p:stCondLst>
                    <p:cond delay="indefinite"/>
                  </p:stCondLst>
                </p:cTn>
                <p:tgtEl>
                  <p:spTgt spid="4"/>
                </p:tgtEl>
              </p:cMediaNode>
            </p:audio>
          </p:childTnLst>
        </p:cTn>
      </p:par>
    </p:tnLst>
  </p:timing>
  <p:hf hdr="0" ftr="0" dt="0"/>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67"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67"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67"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67"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67"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67" kern="1200">
          <a:solidFill>
            <a:schemeClr val="tx1"/>
          </a:solidFill>
          <a:latin typeface="+mn-lt"/>
          <a:ea typeface="+mn-ea"/>
          <a:cs typeface="+mn-cs"/>
        </a:defRPr>
      </a:lvl9pPr>
    </p:bodyStyle>
    <p:otherStyle>
      <a:defPPr>
        <a:defRPr lang="en-US"/>
      </a:defPPr>
      <a:lvl1pPr marL="0" algn="l" defTabSz="914377" rtl="0" eaLnBrk="1" latinLnBrk="0" hangingPunct="1">
        <a:defRPr sz="1867" kern="1200">
          <a:solidFill>
            <a:schemeClr val="tx1"/>
          </a:solidFill>
          <a:latin typeface="+mn-lt"/>
          <a:ea typeface="+mn-ea"/>
          <a:cs typeface="+mn-cs"/>
        </a:defRPr>
      </a:lvl1pPr>
      <a:lvl2pPr marL="457189" algn="l" defTabSz="914377" rtl="0" eaLnBrk="1" latinLnBrk="0" hangingPunct="1">
        <a:defRPr sz="1867" kern="1200">
          <a:solidFill>
            <a:schemeClr val="tx1"/>
          </a:solidFill>
          <a:latin typeface="+mn-lt"/>
          <a:ea typeface="+mn-ea"/>
          <a:cs typeface="+mn-cs"/>
        </a:defRPr>
      </a:lvl2pPr>
      <a:lvl3pPr marL="914377" algn="l" defTabSz="914377" rtl="0" eaLnBrk="1" latinLnBrk="0" hangingPunct="1">
        <a:defRPr sz="1867" kern="1200">
          <a:solidFill>
            <a:schemeClr val="tx1"/>
          </a:solidFill>
          <a:latin typeface="+mn-lt"/>
          <a:ea typeface="+mn-ea"/>
          <a:cs typeface="+mn-cs"/>
        </a:defRPr>
      </a:lvl3pPr>
      <a:lvl4pPr marL="1371566" algn="l" defTabSz="914377" rtl="0" eaLnBrk="1" latinLnBrk="0" hangingPunct="1">
        <a:defRPr sz="1867" kern="1200">
          <a:solidFill>
            <a:schemeClr val="tx1"/>
          </a:solidFill>
          <a:latin typeface="+mn-lt"/>
          <a:ea typeface="+mn-ea"/>
          <a:cs typeface="+mn-cs"/>
        </a:defRPr>
      </a:lvl4pPr>
      <a:lvl5pPr marL="1828754" algn="l" defTabSz="914377" rtl="0" eaLnBrk="1" latinLnBrk="0" hangingPunct="1">
        <a:defRPr sz="1867" kern="1200">
          <a:solidFill>
            <a:schemeClr val="tx1"/>
          </a:solidFill>
          <a:latin typeface="+mn-lt"/>
          <a:ea typeface="+mn-ea"/>
          <a:cs typeface="+mn-cs"/>
        </a:defRPr>
      </a:lvl5pPr>
      <a:lvl6pPr marL="2285943" algn="l" defTabSz="914377" rtl="0" eaLnBrk="1" latinLnBrk="0" hangingPunct="1">
        <a:defRPr sz="1867" kern="1200">
          <a:solidFill>
            <a:schemeClr val="tx1"/>
          </a:solidFill>
          <a:latin typeface="+mn-lt"/>
          <a:ea typeface="+mn-ea"/>
          <a:cs typeface="+mn-cs"/>
        </a:defRPr>
      </a:lvl6pPr>
      <a:lvl7pPr marL="2743131" algn="l" defTabSz="914377" rtl="0" eaLnBrk="1" latinLnBrk="0" hangingPunct="1">
        <a:defRPr sz="1867" kern="1200">
          <a:solidFill>
            <a:schemeClr val="tx1"/>
          </a:solidFill>
          <a:latin typeface="+mn-lt"/>
          <a:ea typeface="+mn-ea"/>
          <a:cs typeface="+mn-cs"/>
        </a:defRPr>
      </a:lvl7pPr>
      <a:lvl8pPr marL="3200320" algn="l" defTabSz="914377" rtl="0" eaLnBrk="1" latinLnBrk="0" hangingPunct="1">
        <a:defRPr sz="1867" kern="1200">
          <a:solidFill>
            <a:schemeClr val="tx1"/>
          </a:solidFill>
          <a:latin typeface="+mn-lt"/>
          <a:ea typeface="+mn-ea"/>
          <a:cs typeface="+mn-cs"/>
        </a:defRPr>
      </a:lvl8pPr>
      <a:lvl9pPr marL="3657509" algn="l" defTabSz="914377" rtl="0" eaLnBrk="1" latinLnBrk="0" hangingPunct="1">
        <a:defRPr sz="1867"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2" name="图片 1"/>
          <p:cNvPicPr>
            <a:picLocks noChangeAspect="1"/>
          </p:cNvPicPr>
          <p:nvPr userDrawn="1"/>
        </p:nvPicPr>
        <p:blipFill rotWithShape="1">
          <a:blip r:embed="rId15"/>
          <a:srcRect l="1069" t="2602" r="448" b="5138"/>
          <a:stretch/>
        </p:blipFill>
        <p:spPr>
          <a:xfrm>
            <a:off x="-1" y="0"/>
            <a:ext cx="12192001" cy="6858000"/>
          </a:xfrm>
          <a:prstGeom prst="rect">
            <a:avLst/>
          </a:prstGeom>
        </p:spPr>
      </p:pic>
      <p:pic>
        <p:nvPicPr>
          <p:cNvPr id="3" name="图片 2"/>
          <p:cNvPicPr>
            <a:picLocks noChangeAspect="1"/>
          </p:cNvPicPr>
          <p:nvPr userDrawn="1"/>
        </p:nvPicPr>
        <p:blipFill>
          <a:blip r:embed="rId16"/>
          <a:stretch>
            <a:fillRect/>
          </a:stretch>
        </p:blipFill>
        <p:spPr>
          <a:xfrm>
            <a:off x="8875406" y="469084"/>
            <a:ext cx="3525249" cy="1484315"/>
          </a:xfrm>
          <a:prstGeom prst="rect">
            <a:avLst/>
          </a:prstGeom>
        </p:spPr>
      </p:pic>
      <p:pic>
        <p:nvPicPr>
          <p:cNvPr id="4" name="郑柏林 - 小跳豆">
            <a:hlinkClick r:id="" action="ppaction://media"/>
          </p:cNvPr>
          <p:cNvPicPr>
            <a:picLocks noChangeAspect="1"/>
          </p:cNvPicPr>
          <p:nvPr userDrawn="1">
            <a:audioFile r:link="rId14"/>
            <p:extLst>
              <p:ext uri="{DAA4B4D4-6D71-4841-9C94-3DE7FCFB9230}">
                <p14:media xmlns:p14="http://schemas.microsoft.com/office/powerpoint/2010/main" r:embed="rId13"/>
              </p:ext>
            </p:extLst>
          </p:nvPr>
        </p:nvPicPr>
        <p:blipFill>
          <a:blip r:embed="rId17"/>
          <a:stretch>
            <a:fillRect/>
          </a:stretch>
        </p:blipFill>
        <p:spPr>
          <a:xfrm>
            <a:off x="347244" y="5437905"/>
            <a:ext cx="623568" cy="623568"/>
          </a:xfrm>
          <a:prstGeom prst="rect">
            <a:avLst/>
          </a:prstGeom>
        </p:spPr>
      </p:pic>
      <p:pic>
        <p:nvPicPr>
          <p:cNvPr id="5" name="图片 4"/>
          <p:cNvPicPr>
            <a:picLocks noChangeAspect="1"/>
          </p:cNvPicPr>
          <p:nvPr userDrawn="1"/>
        </p:nvPicPr>
        <p:blipFill>
          <a:blip r:embed="rId18"/>
          <a:stretch>
            <a:fillRect/>
          </a:stretch>
        </p:blipFill>
        <p:spPr>
          <a:xfrm>
            <a:off x="-832153" y="4228215"/>
            <a:ext cx="13279964" cy="1990844"/>
          </a:xfrm>
          <a:prstGeom prst="rect">
            <a:avLst/>
          </a:prstGeom>
        </p:spPr>
      </p:pic>
      <p:pic>
        <p:nvPicPr>
          <p:cNvPr id="6" name="图片 5"/>
          <p:cNvPicPr>
            <a:picLocks noChangeAspect="1"/>
          </p:cNvPicPr>
          <p:nvPr userDrawn="1"/>
        </p:nvPicPr>
        <p:blipFill>
          <a:blip r:embed="rId19"/>
          <a:stretch>
            <a:fillRect/>
          </a:stretch>
        </p:blipFill>
        <p:spPr>
          <a:xfrm>
            <a:off x="-581574" y="5124418"/>
            <a:ext cx="13107348" cy="1852751"/>
          </a:xfrm>
          <a:prstGeom prst="rect">
            <a:avLst/>
          </a:prstGeom>
        </p:spPr>
      </p:pic>
      <p:pic>
        <p:nvPicPr>
          <p:cNvPr id="23" name="图片 22"/>
          <p:cNvPicPr>
            <a:picLocks noChangeAspect="1"/>
          </p:cNvPicPr>
          <p:nvPr userDrawn="1"/>
        </p:nvPicPr>
        <p:blipFill rotWithShape="1">
          <a:blip r:embed="rId20"/>
          <a:srcRect b="57274"/>
          <a:stretch/>
        </p:blipFill>
        <p:spPr>
          <a:xfrm>
            <a:off x="-118672" y="6061472"/>
            <a:ext cx="12566483" cy="796528"/>
          </a:xfrm>
          <a:prstGeom prst="rect">
            <a:avLst/>
          </a:prstGeom>
        </p:spPr>
      </p:pic>
      <p:pic>
        <p:nvPicPr>
          <p:cNvPr id="24" name="图片 23"/>
          <p:cNvPicPr>
            <a:picLocks noChangeAspect="1"/>
          </p:cNvPicPr>
          <p:nvPr userDrawn="1"/>
        </p:nvPicPr>
        <p:blipFill>
          <a:blip r:embed="rId21"/>
          <a:stretch>
            <a:fillRect/>
          </a:stretch>
        </p:blipFill>
        <p:spPr>
          <a:xfrm rot="16200000">
            <a:off x="2601222" y="-2905687"/>
            <a:ext cx="7145863" cy="12703240"/>
          </a:xfrm>
          <a:prstGeom prst="rect">
            <a:avLst/>
          </a:prstGeom>
        </p:spPr>
      </p:pic>
      <p:pic>
        <p:nvPicPr>
          <p:cNvPr id="9" name="Picture 8" descr="Shape&#10;&#10;Description automatically generated with medium confidence">
            <a:extLst>
              <a:ext uri="{FF2B5EF4-FFF2-40B4-BE49-F238E27FC236}">
                <a16:creationId xmlns:a16="http://schemas.microsoft.com/office/drawing/2014/main" id="{5D8B282C-3AC4-4DED-A743-5F6477C1B104}"/>
              </a:ext>
            </a:extLst>
          </p:cNvPr>
          <p:cNvPicPr>
            <a:picLocks noChangeAspect="1"/>
          </p:cNvPicPr>
          <p:nvPr userDrawn="1"/>
        </p:nvPicPr>
        <p:blipFill>
          <a:blip r:embed="rId22">
            <a:extLst>
              <a:ext uri="{28A0092B-C50C-407E-A947-70E740481C1C}">
                <a14:useLocalDpi xmlns:a14="http://schemas.microsoft.com/office/drawing/2010/main" val="0"/>
              </a:ext>
            </a:extLst>
          </a:blip>
          <a:stretch>
            <a:fillRect/>
          </a:stretch>
        </p:blipFill>
        <p:spPr>
          <a:xfrm>
            <a:off x="-1664604" y="115956"/>
            <a:ext cx="1231326" cy="1231326"/>
          </a:xfrm>
          <a:prstGeom prst="rect">
            <a:avLst/>
          </a:prstGeom>
        </p:spPr>
      </p:pic>
    </p:spTree>
    <p:extLst>
      <p:ext uri="{BB962C8B-B14F-4D97-AF65-F5344CB8AC3E}">
        <p14:creationId xmlns:p14="http://schemas.microsoft.com/office/powerpoint/2010/main" val="2353416250"/>
      </p:ext>
    </p:extLst>
  </p:cSld>
  <p:clrMap bg1="lt1" tx1="dk1" bg2="lt2" tx2="dk2" accent1="accent1" accent2="accent2" accent3="accent3" accent4="accent4" accent5="accent5" accent6="accent6" hlink="hlink" folHlink="folHlink"/>
  <p:sldLayoutIdLst>
    <p:sldLayoutId id="2147483740" r:id="rId1"/>
    <p:sldLayoutId id="2147483741" r:id="rId2"/>
    <p:sldLayoutId id="2147483742" r:id="rId3"/>
    <p:sldLayoutId id="2147483743" r:id="rId4"/>
    <p:sldLayoutId id="2147483744" r:id="rId5"/>
    <p:sldLayoutId id="2147483745" r:id="rId6"/>
    <p:sldLayoutId id="2147483748" r:id="rId7"/>
    <p:sldLayoutId id="2147483749" r:id="rId8"/>
    <p:sldLayoutId id="2147483750" r:id="rId9"/>
    <p:sldLayoutId id="2147483751" r:id="rId10"/>
    <p:sldLayoutId id="2147483752" r:id="rId11"/>
  </p:sldLayoutIdLst>
  <p:timing>
    <p:tnLst>
      <p:par>
        <p:cTn id="1" dur="indefinite" restart="never" nodeType="tmRoot">
          <p:childTnLst>
            <p:audio>
              <p:cMediaNode numSld="999" showWhenStopped="0">
                <p:cTn id="2" repeatCount="indefinite" fill="hold" display="0">
                  <p:stCondLst>
                    <p:cond delay="indefinite"/>
                  </p:stCondLst>
                </p:cTn>
                <p:tgtEl>
                  <p:spTgt spid="4"/>
                </p:tgtEl>
              </p:cMediaNode>
            </p:audio>
          </p:childTnLst>
        </p:cTn>
      </p:par>
    </p:tnLst>
  </p:timing>
  <p:hf hdr="0" ftr="0" dt="0"/>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67"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67"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67"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67"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67"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67" kern="1200">
          <a:solidFill>
            <a:schemeClr val="tx1"/>
          </a:solidFill>
          <a:latin typeface="+mn-lt"/>
          <a:ea typeface="+mn-ea"/>
          <a:cs typeface="+mn-cs"/>
        </a:defRPr>
      </a:lvl9pPr>
    </p:bodyStyle>
    <p:otherStyle>
      <a:defPPr>
        <a:defRPr lang="en-US"/>
      </a:defPPr>
      <a:lvl1pPr marL="0" algn="l" defTabSz="914377" rtl="0" eaLnBrk="1" latinLnBrk="0" hangingPunct="1">
        <a:defRPr sz="1867" kern="1200">
          <a:solidFill>
            <a:schemeClr val="tx1"/>
          </a:solidFill>
          <a:latin typeface="+mn-lt"/>
          <a:ea typeface="+mn-ea"/>
          <a:cs typeface="+mn-cs"/>
        </a:defRPr>
      </a:lvl1pPr>
      <a:lvl2pPr marL="457189" algn="l" defTabSz="914377" rtl="0" eaLnBrk="1" latinLnBrk="0" hangingPunct="1">
        <a:defRPr sz="1867" kern="1200">
          <a:solidFill>
            <a:schemeClr val="tx1"/>
          </a:solidFill>
          <a:latin typeface="+mn-lt"/>
          <a:ea typeface="+mn-ea"/>
          <a:cs typeface="+mn-cs"/>
        </a:defRPr>
      </a:lvl2pPr>
      <a:lvl3pPr marL="914377" algn="l" defTabSz="914377" rtl="0" eaLnBrk="1" latinLnBrk="0" hangingPunct="1">
        <a:defRPr sz="1867" kern="1200">
          <a:solidFill>
            <a:schemeClr val="tx1"/>
          </a:solidFill>
          <a:latin typeface="+mn-lt"/>
          <a:ea typeface="+mn-ea"/>
          <a:cs typeface="+mn-cs"/>
        </a:defRPr>
      </a:lvl3pPr>
      <a:lvl4pPr marL="1371566" algn="l" defTabSz="914377" rtl="0" eaLnBrk="1" latinLnBrk="0" hangingPunct="1">
        <a:defRPr sz="1867" kern="1200">
          <a:solidFill>
            <a:schemeClr val="tx1"/>
          </a:solidFill>
          <a:latin typeface="+mn-lt"/>
          <a:ea typeface="+mn-ea"/>
          <a:cs typeface="+mn-cs"/>
        </a:defRPr>
      </a:lvl4pPr>
      <a:lvl5pPr marL="1828754" algn="l" defTabSz="914377" rtl="0" eaLnBrk="1" latinLnBrk="0" hangingPunct="1">
        <a:defRPr sz="1867" kern="1200">
          <a:solidFill>
            <a:schemeClr val="tx1"/>
          </a:solidFill>
          <a:latin typeface="+mn-lt"/>
          <a:ea typeface="+mn-ea"/>
          <a:cs typeface="+mn-cs"/>
        </a:defRPr>
      </a:lvl5pPr>
      <a:lvl6pPr marL="2285943" algn="l" defTabSz="914377" rtl="0" eaLnBrk="1" latinLnBrk="0" hangingPunct="1">
        <a:defRPr sz="1867" kern="1200">
          <a:solidFill>
            <a:schemeClr val="tx1"/>
          </a:solidFill>
          <a:latin typeface="+mn-lt"/>
          <a:ea typeface="+mn-ea"/>
          <a:cs typeface="+mn-cs"/>
        </a:defRPr>
      </a:lvl6pPr>
      <a:lvl7pPr marL="2743131" algn="l" defTabSz="914377" rtl="0" eaLnBrk="1" latinLnBrk="0" hangingPunct="1">
        <a:defRPr sz="1867" kern="1200">
          <a:solidFill>
            <a:schemeClr val="tx1"/>
          </a:solidFill>
          <a:latin typeface="+mn-lt"/>
          <a:ea typeface="+mn-ea"/>
          <a:cs typeface="+mn-cs"/>
        </a:defRPr>
      </a:lvl7pPr>
      <a:lvl8pPr marL="3200320" algn="l" defTabSz="914377" rtl="0" eaLnBrk="1" latinLnBrk="0" hangingPunct="1">
        <a:defRPr sz="1867" kern="1200">
          <a:solidFill>
            <a:schemeClr val="tx1"/>
          </a:solidFill>
          <a:latin typeface="+mn-lt"/>
          <a:ea typeface="+mn-ea"/>
          <a:cs typeface="+mn-cs"/>
        </a:defRPr>
      </a:lvl8pPr>
      <a:lvl9pPr marL="3657509" algn="l" defTabSz="914377" rtl="0" eaLnBrk="1" latinLnBrk="0" hangingPunct="1">
        <a:defRPr sz="1867"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emf"/><Relationship Id="rId1" Type="http://schemas.openxmlformats.org/officeDocument/2006/relationships/slideLayout" Target="../slideLayouts/slideLayout1.xml"/><Relationship Id="rId4" Type="http://schemas.openxmlformats.org/officeDocument/2006/relationships/image" Target="../media/image11.png"/></Relationships>
</file>

<file path=ppt/slides/_rels/slide10.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9.xml"/><Relationship Id="rId5" Type="http://schemas.openxmlformats.org/officeDocument/2006/relationships/image" Target="../media/image18.emf"/><Relationship Id="rId4" Type="http://schemas.openxmlformats.org/officeDocument/2006/relationships/image" Target="../media/image27.png"/></Relationships>
</file>

<file path=ppt/slides/_rels/slide11.xml.rels><?xml version="1.0" encoding="UTF-8" standalone="yes"?>
<Relationships xmlns="http://schemas.openxmlformats.org/package/2006/relationships"><Relationship Id="rId3" Type="http://schemas.openxmlformats.org/officeDocument/2006/relationships/slideLayout" Target="../slideLayouts/slideLayout30.xml"/><Relationship Id="rId2" Type="http://schemas.microsoft.com/office/2007/relationships/media" Target="../media/media3.mp4"/><Relationship Id="rId1" Type="http://schemas.openxmlformats.org/officeDocument/2006/relationships/video" Target="NULL" TargetMode="External"/><Relationship Id="rId5" Type="http://schemas.openxmlformats.org/officeDocument/2006/relationships/image" Target="../media/image40.png"/><Relationship Id="rId4" Type="http://schemas.openxmlformats.org/officeDocument/2006/relationships/image" Target="../media/image39.png"/></Relationships>
</file>

<file path=ppt/slides/_rels/slide12.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41.png"/><Relationship Id="rId1" Type="http://schemas.openxmlformats.org/officeDocument/2006/relationships/slideLayout" Target="../slideLayouts/slideLayout30.xml"/></Relationships>
</file>

<file path=ppt/slides/_rels/slide13.xml.rels><?xml version="1.0" encoding="UTF-8" standalone="yes"?>
<Relationships xmlns="http://schemas.openxmlformats.org/package/2006/relationships"><Relationship Id="rId3" Type="http://schemas.openxmlformats.org/officeDocument/2006/relationships/image" Target="../media/image43.jpg"/><Relationship Id="rId2" Type="http://schemas.openxmlformats.org/officeDocument/2006/relationships/image" Target="../media/image42.jpg"/><Relationship Id="rId1" Type="http://schemas.openxmlformats.org/officeDocument/2006/relationships/slideLayout" Target="../slideLayouts/slideLayout29.xml"/><Relationship Id="rId4" Type="http://schemas.openxmlformats.org/officeDocument/2006/relationships/image" Target="../media/image44.png"/></Relationships>
</file>

<file path=ppt/slides/_rels/slide14.xml.rels><?xml version="1.0" encoding="UTF-8" standalone="yes"?>
<Relationships xmlns="http://schemas.openxmlformats.org/package/2006/relationships"><Relationship Id="rId2" Type="http://schemas.openxmlformats.org/officeDocument/2006/relationships/image" Target="../media/image45.jpg"/><Relationship Id="rId1" Type="http://schemas.openxmlformats.org/officeDocument/2006/relationships/slideLayout" Target="../slideLayouts/slideLayout29.xml"/></Relationships>
</file>

<file path=ppt/slides/_rels/slide15.xml.rels><?xml version="1.0" encoding="UTF-8" standalone="yes"?>
<Relationships xmlns="http://schemas.openxmlformats.org/package/2006/relationships"><Relationship Id="rId3" Type="http://schemas.openxmlformats.org/officeDocument/2006/relationships/image" Target="../media/image18.emf"/><Relationship Id="rId2" Type="http://schemas.openxmlformats.org/officeDocument/2006/relationships/notesSlide" Target="../notesSlides/notesSlide4.xml"/><Relationship Id="rId1" Type="http://schemas.openxmlformats.org/officeDocument/2006/relationships/slideLayout" Target="../slideLayouts/slideLayout40.xml"/><Relationship Id="rId4" Type="http://schemas.openxmlformats.org/officeDocument/2006/relationships/image" Target="../media/image10.png"/></Relationships>
</file>

<file path=ppt/slides/_rels/slide16.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image" Target="../media/image46.png"/><Relationship Id="rId1" Type="http://schemas.openxmlformats.org/officeDocument/2006/relationships/slideLayout" Target="../slideLayouts/slideLayout40.xml"/><Relationship Id="rId4" Type="http://schemas.openxmlformats.org/officeDocument/2006/relationships/image" Target="../media/image18.emf"/></Relationships>
</file>

<file path=ppt/slides/_rels/slide17.xml.rels><?xml version="1.0" encoding="UTF-8" standalone="yes"?>
<Relationships xmlns="http://schemas.openxmlformats.org/package/2006/relationships"><Relationship Id="rId2" Type="http://schemas.openxmlformats.org/officeDocument/2006/relationships/image" Target="../media/image18.emf"/><Relationship Id="rId1" Type="http://schemas.openxmlformats.org/officeDocument/2006/relationships/slideLayout" Target="../slideLayouts/slideLayout40.xml"/></Relationships>
</file>

<file path=ppt/slides/_rels/slide18.xml.rels><?xml version="1.0" encoding="UTF-8" standalone="yes"?>
<Relationships xmlns="http://schemas.openxmlformats.org/package/2006/relationships"><Relationship Id="rId2" Type="http://schemas.openxmlformats.org/officeDocument/2006/relationships/image" Target="../media/image48.jpeg"/><Relationship Id="rId1" Type="http://schemas.openxmlformats.org/officeDocument/2006/relationships/slideLayout" Target="../slideLayouts/slideLayout40.xml"/></Relationships>
</file>

<file path=ppt/slides/_rels/slide19.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18.emf"/><Relationship Id="rId1" Type="http://schemas.openxmlformats.org/officeDocument/2006/relationships/slideLayout" Target="../slideLayouts/slideLayout6.xml"/></Relationships>
</file>

<file path=ppt/slides/_rels/slide2.xml.rels><?xml version="1.0" encoding="UTF-8" standalone="yes"?>
<Relationships xmlns="http://schemas.openxmlformats.org/package/2006/relationships"><Relationship Id="rId8" Type="http://schemas.openxmlformats.org/officeDocument/2006/relationships/image" Target="../media/image4.emf"/><Relationship Id="rId13" Type="http://schemas.openxmlformats.org/officeDocument/2006/relationships/image" Target="../media/image14.png"/><Relationship Id="rId3" Type="http://schemas.openxmlformats.org/officeDocument/2006/relationships/slideLayout" Target="../slideLayouts/slideLayout6.xml"/><Relationship Id="rId7" Type="http://schemas.openxmlformats.org/officeDocument/2006/relationships/image" Target="../media/image3.png"/><Relationship Id="rId12" Type="http://schemas.openxmlformats.org/officeDocument/2006/relationships/image" Target="../media/image13.emf"/><Relationship Id="rId17" Type="http://schemas.openxmlformats.org/officeDocument/2006/relationships/image" Target="../media/image17.png"/><Relationship Id="rId2" Type="http://schemas.openxmlformats.org/officeDocument/2006/relationships/audio" Target="../media/media1.mp3"/><Relationship Id="rId16" Type="http://schemas.openxmlformats.org/officeDocument/2006/relationships/image" Target="../media/image6.emf"/><Relationship Id="rId1" Type="http://schemas.microsoft.com/office/2007/relationships/media" Target="../media/media1.mp3"/><Relationship Id="rId6" Type="http://schemas.openxmlformats.org/officeDocument/2006/relationships/image" Target="../media/image2.emf"/><Relationship Id="rId11" Type="http://schemas.openxmlformats.org/officeDocument/2006/relationships/image" Target="../media/image9.emf"/><Relationship Id="rId5" Type="http://schemas.openxmlformats.org/officeDocument/2006/relationships/image" Target="../media/image1.emf"/><Relationship Id="rId15" Type="http://schemas.openxmlformats.org/officeDocument/2006/relationships/image" Target="../media/image16.png"/><Relationship Id="rId10" Type="http://schemas.openxmlformats.org/officeDocument/2006/relationships/image" Target="../media/image12.emf"/><Relationship Id="rId4" Type="http://schemas.openxmlformats.org/officeDocument/2006/relationships/notesSlide" Target="../notesSlides/notesSlide1.xml"/><Relationship Id="rId9" Type="http://schemas.openxmlformats.org/officeDocument/2006/relationships/image" Target="../media/image5.emf"/><Relationship Id="rId14" Type="http://schemas.openxmlformats.org/officeDocument/2006/relationships/image" Target="../media/image15.emf"/></Relationships>
</file>

<file path=ppt/slides/_rels/slide20.xml.rels><?xml version="1.0" encoding="UTF-8" standalone="yes"?>
<Relationships xmlns="http://schemas.openxmlformats.org/package/2006/relationships"><Relationship Id="rId8" Type="http://schemas.openxmlformats.org/officeDocument/2006/relationships/image" Target="../media/image49.emf"/><Relationship Id="rId3" Type="http://schemas.openxmlformats.org/officeDocument/2006/relationships/image" Target="../media/image1.emf"/><Relationship Id="rId7" Type="http://schemas.openxmlformats.org/officeDocument/2006/relationships/image" Target="../media/image13.emf"/><Relationship Id="rId2" Type="http://schemas.openxmlformats.org/officeDocument/2006/relationships/notesSlide" Target="../notesSlides/notesSlide5.xml"/><Relationship Id="rId1" Type="http://schemas.openxmlformats.org/officeDocument/2006/relationships/slideLayout" Target="../slideLayouts/slideLayout6.xml"/><Relationship Id="rId6" Type="http://schemas.openxmlformats.org/officeDocument/2006/relationships/image" Target="../media/image9.emf"/><Relationship Id="rId5" Type="http://schemas.openxmlformats.org/officeDocument/2006/relationships/image" Target="../media/image12.emf"/><Relationship Id="rId4" Type="http://schemas.openxmlformats.org/officeDocument/2006/relationships/image" Target="../media/image2.emf"/><Relationship Id="rId9" Type="http://schemas.openxmlformats.org/officeDocument/2006/relationships/image" Target="../media/image50.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png"/><Relationship Id="rId1" Type="http://schemas.openxmlformats.org/officeDocument/2006/relationships/slideLayout" Target="../slideLayouts/slideLayout6.xml"/><Relationship Id="rId4" Type="http://schemas.openxmlformats.org/officeDocument/2006/relationships/image" Target="../media/image18.emf"/></Relationships>
</file>

<file path=ppt/slides/_rels/slide4.xml.rels><?xml version="1.0" encoding="UTF-8" standalone="yes"?>
<Relationships xmlns="http://schemas.openxmlformats.org/package/2006/relationships"><Relationship Id="rId3" Type="http://schemas.openxmlformats.org/officeDocument/2006/relationships/slideLayout" Target="../slideLayouts/slideLayout6.xml"/><Relationship Id="rId2" Type="http://schemas.microsoft.com/office/2007/relationships/media" Target="../media/media2.mp4"/><Relationship Id="rId1" Type="http://schemas.openxmlformats.org/officeDocument/2006/relationships/video" Target="NULL" TargetMode="External"/><Relationship Id="rId6" Type="http://schemas.openxmlformats.org/officeDocument/2006/relationships/image" Target="../media/image20.png"/><Relationship Id="rId5" Type="http://schemas.openxmlformats.org/officeDocument/2006/relationships/image" Target="../media/image10.png"/><Relationship Id="rId4" Type="http://schemas.openxmlformats.org/officeDocument/2006/relationships/image" Target="../media/image19.jpg"/></Relationships>
</file>

<file path=ppt/slides/_rels/slide5.xml.rels><?xml version="1.0" encoding="UTF-8" standalone="yes"?>
<Relationships xmlns="http://schemas.openxmlformats.org/package/2006/relationships"><Relationship Id="rId3" Type="http://schemas.openxmlformats.org/officeDocument/2006/relationships/image" Target="../media/image21.png"/><Relationship Id="rId7" Type="http://schemas.openxmlformats.org/officeDocument/2006/relationships/image" Target="../media/image11.png"/><Relationship Id="rId2" Type="http://schemas.openxmlformats.org/officeDocument/2006/relationships/notesSlide" Target="../notesSlides/notesSlide2.xml"/><Relationship Id="rId1" Type="http://schemas.openxmlformats.org/officeDocument/2006/relationships/slideLayout" Target="../slideLayouts/slideLayout6.xml"/><Relationship Id="rId6" Type="http://schemas.openxmlformats.org/officeDocument/2006/relationships/image" Target="../media/image10.png"/><Relationship Id="rId5" Type="http://schemas.openxmlformats.org/officeDocument/2006/relationships/image" Target="../media/image23.png"/><Relationship Id="rId4" Type="http://schemas.openxmlformats.org/officeDocument/2006/relationships/image" Target="../media/image22.png"/></Relationships>
</file>

<file path=ppt/slides/_rels/slide6.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6.xml"/></Relationships>
</file>

<file path=ppt/slides/_rels/slide7.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8.emf"/><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6.xml"/><Relationship Id="rId6" Type="http://schemas.openxmlformats.org/officeDocument/2006/relationships/image" Target="../media/image18.emf"/><Relationship Id="rId5" Type="http://schemas.openxmlformats.org/officeDocument/2006/relationships/image" Target="../media/image28.png"/><Relationship Id="rId4" Type="http://schemas.openxmlformats.org/officeDocument/2006/relationships/image" Target="../media/image27.png"/></Relationships>
</file>

<file path=ppt/slides/_rels/slide9.xml.rels><?xml version="1.0" encoding="UTF-8" standalone="yes"?>
<Relationships xmlns="http://schemas.openxmlformats.org/package/2006/relationships"><Relationship Id="rId8" Type="http://schemas.openxmlformats.org/officeDocument/2006/relationships/image" Target="../media/image34.png"/><Relationship Id="rId3" Type="http://schemas.openxmlformats.org/officeDocument/2006/relationships/image" Target="../media/image29.png"/><Relationship Id="rId7" Type="http://schemas.openxmlformats.org/officeDocument/2006/relationships/image" Target="../media/image33.png"/><Relationship Id="rId12" Type="http://schemas.openxmlformats.org/officeDocument/2006/relationships/image" Target="../media/image38.emf"/><Relationship Id="rId2" Type="http://schemas.openxmlformats.org/officeDocument/2006/relationships/notesSlide" Target="../notesSlides/notesSlide3.xml"/><Relationship Id="rId1" Type="http://schemas.openxmlformats.org/officeDocument/2006/relationships/slideLayout" Target="../slideLayouts/slideLayout12.xml"/><Relationship Id="rId6" Type="http://schemas.openxmlformats.org/officeDocument/2006/relationships/image" Target="../media/image32.png"/><Relationship Id="rId11" Type="http://schemas.openxmlformats.org/officeDocument/2006/relationships/image" Target="../media/image37.png"/><Relationship Id="rId5" Type="http://schemas.openxmlformats.org/officeDocument/2006/relationships/image" Target="../media/image31.png"/><Relationship Id="rId10" Type="http://schemas.openxmlformats.org/officeDocument/2006/relationships/image" Target="../media/image36.png"/><Relationship Id="rId4" Type="http://schemas.openxmlformats.org/officeDocument/2006/relationships/image" Target="../media/image30.png"/><Relationship Id="rId9" Type="http://schemas.openxmlformats.org/officeDocument/2006/relationships/image" Target="../media/image35.jp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C858210-FA9E-4708-9B1E-DD2158F00DE6}"/>
              </a:ext>
            </a:extLst>
          </p:cNvPr>
          <p:cNvSpPr/>
          <p:nvPr/>
        </p:nvSpPr>
        <p:spPr>
          <a:xfrm>
            <a:off x="2411907" y="660234"/>
            <a:ext cx="6889899" cy="707886"/>
          </a:xfrm>
          <a:prstGeom prst="rect">
            <a:avLst/>
          </a:prstGeom>
          <a:noFill/>
        </p:spPr>
        <p:txBody>
          <a:bodyPr wrap="none" lIns="91440" tIns="45720" rIns="91440" bIns="45720">
            <a:spAutoFit/>
          </a:bodyPr>
          <a:lstStyle/>
          <a:p>
            <a:pPr algn="ctr"/>
            <a:r>
              <a:rPr lang="en-US" sz="4000" b="1" cap="none" spc="50" dirty="0">
                <a:ln w="9525" cmpd="sng">
                  <a:solidFill>
                    <a:schemeClr val="accent1"/>
                  </a:solidFill>
                  <a:prstDash val="solid"/>
                </a:ln>
                <a:solidFill>
                  <a:srgbClr val="002060"/>
                </a:solidFill>
                <a:effectLst>
                  <a:glow rad="38100">
                    <a:schemeClr val="accent1">
                      <a:alpha val="40000"/>
                    </a:schemeClr>
                  </a:glow>
                </a:effectLst>
              </a:rPr>
              <a:t>Tr</a:t>
            </a:r>
            <a:r>
              <a:rPr lang="vi-VN" sz="4000" b="1" cap="none" spc="50" dirty="0">
                <a:ln w="9525" cmpd="sng">
                  <a:solidFill>
                    <a:schemeClr val="accent1"/>
                  </a:solidFill>
                  <a:prstDash val="solid"/>
                </a:ln>
                <a:solidFill>
                  <a:srgbClr val="002060"/>
                </a:solidFill>
                <a:effectLst>
                  <a:glow rad="38100">
                    <a:schemeClr val="accent1">
                      <a:alpha val="40000"/>
                    </a:schemeClr>
                  </a:glow>
                </a:effectLst>
              </a:rPr>
              <a:t>ư</a:t>
            </a:r>
            <a:r>
              <a:rPr lang="en-US" sz="4000" b="1" spc="50" dirty="0" err="1">
                <a:ln w="9525" cmpd="sng">
                  <a:solidFill>
                    <a:schemeClr val="accent1"/>
                  </a:solidFill>
                  <a:prstDash val="solid"/>
                </a:ln>
                <a:solidFill>
                  <a:srgbClr val="002060"/>
                </a:solidFill>
                <a:effectLst>
                  <a:glow rad="38100">
                    <a:schemeClr val="accent1">
                      <a:alpha val="40000"/>
                    </a:schemeClr>
                  </a:glow>
                </a:effectLst>
              </a:rPr>
              <a:t>ờng</a:t>
            </a:r>
            <a:r>
              <a:rPr lang="en-US" sz="4000" b="1" spc="50" dirty="0">
                <a:ln w="9525" cmpd="sng">
                  <a:solidFill>
                    <a:schemeClr val="accent1"/>
                  </a:solidFill>
                  <a:prstDash val="solid"/>
                </a:ln>
                <a:solidFill>
                  <a:srgbClr val="002060"/>
                </a:solidFill>
                <a:effectLst>
                  <a:glow rad="38100">
                    <a:schemeClr val="accent1">
                      <a:alpha val="40000"/>
                    </a:schemeClr>
                  </a:glow>
                </a:effectLst>
              </a:rPr>
              <a:t> </a:t>
            </a:r>
            <a:r>
              <a:rPr lang="en-US" sz="4000" b="1" spc="50" dirty="0" err="1">
                <a:ln w="9525" cmpd="sng">
                  <a:solidFill>
                    <a:schemeClr val="accent1"/>
                  </a:solidFill>
                  <a:prstDash val="solid"/>
                </a:ln>
                <a:solidFill>
                  <a:srgbClr val="002060"/>
                </a:solidFill>
                <a:effectLst>
                  <a:glow rad="38100">
                    <a:schemeClr val="accent1">
                      <a:alpha val="40000"/>
                    </a:schemeClr>
                  </a:glow>
                </a:effectLst>
              </a:rPr>
              <a:t>Tiểu</a:t>
            </a:r>
            <a:r>
              <a:rPr lang="en-US" sz="4000" b="1" spc="50" dirty="0">
                <a:ln w="9525" cmpd="sng">
                  <a:solidFill>
                    <a:schemeClr val="accent1"/>
                  </a:solidFill>
                  <a:prstDash val="solid"/>
                </a:ln>
                <a:solidFill>
                  <a:srgbClr val="002060"/>
                </a:solidFill>
                <a:effectLst>
                  <a:glow rad="38100">
                    <a:schemeClr val="accent1">
                      <a:alpha val="40000"/>
                    </a:schemeClr>
                  </a:glow>
                </a:effectLst>
              </a:rPr>
              <a:t> </a:t>
            </a:r>
            <a:r>
              <a:rPr lang="en-US" sz="4000" b="1" spc="50" dirty="0" err="1">
                <a:ln w="9525" cmpd="sng">
                  <a:solidFill>
                    <a:schemeClr val="accent1"/>
                  </a:solidFill>
                  <a:prstDash val="solid"/>
                </a:ln>
                <a:solidFill>
                  <a:srgbClr val="002060"/>
                </a:solidFill>
                <a:effectLst>
                  <a:glow rad="38100">
                    <a:schemeClr val="accent1">
                      <a:alpha val="40000"/>
                    </a:schemeClr>
                  </a:glow>
                </a:effectLst>
              </a:rPr>
              <a:t>học</a:t>
            </a:r>
            <a:r>
              <a:rPr lang="en-US" sz="4000" b="1" spc="50" dirty="0">
                <a:ln w="9525" cmpd="sng">
                  <a:solidFill>
                    <a:schemeClr val="accent1"/>
                  </a:solidFill>
                  <a:prstDash val="solid"/>
                </a:ln>
                <a:solidFill>
                  <a:srgbClr val="002060"/>
                </a:solidFill>
                <a:effectLst>
                  <a:glow rad="38100">
                    <a:schemeClr val="accent1">
                      <a:alpha val="40000"/>
                    </a:schemeClr>
                  </a:glow>
                </a:effectLst>
              </a:rPr>
              <a:t> </a:t>
            </a:r>
            <a:r>
              <a:rPr lang="en-US" sz="4000" b="1" spc="50" dirty="0" err="1">
                <a:ln w="9525" cmpd="sng">
                  <a:solidFill>
                    <a:schemeClr val="accent1"/>
                  </a:solidFill>
                  <a:prstDash val="solid"/>
                </a:ln>
                <a:solidFill>
                  <a:srgbClr val="002060"/>
                </a:solidFill>
                <a:effectLst>
                  <a:glow rad="38100">
                    <a:schemeClr val="accent1">
                      <a:alpha val="40000"/>
                    </a:schemeClr>
                  </a:glow>
                </a:effectLst>
              </a:rPr>
              <a:t>Phú</a:t>
            </a:r>
            <a:r>
              <a:rPr lang="en-US" sz="4000" b="1" spc="50" dirty="0">
                <a:ln w="9525" cmpd="sng">
                  <a:solidFill>
                    <a:schemeClr val="accent1"/>
                  </a:solidFill>
                  <a:prstDash val="solid"/>
                </a:ln>
                <a:solidFill>
                  <a:srgbClr val="002060"/>
                </a:solidFill>
                <a:effectLst>
                  <a:glow rad="38100">
                    <a:schemeClr val="accent1">
                      <a:alpha val="40000"/>
                    </a:schemeClr>
                  </a:glow>
                </a:effectLst>
              </a:rPr>
              <a:t> </a:t>
            </a:r>
            <a:r>
              <a:rPr lang="en-US" sz="4000" b="1" spc="50" dirty="0" err="1">
                <a:ln w="9525" cmpd="sng">
                  <a:solidFill>
                    <a:schemeClr val="accent1"/>
                  </a:solidFill>
                  <a:prstDash val="solid"/>
                </a:ln>
                <a:solidFill>
                  <a:srgbClr val="002060"/>
                </a:solidFill>
                <a:effectLst>
                  <a:glow rad="38100">
                    <a:schemeClr val="accent1">
                      <a:alpha val="40000"/>
                    </a:schemeClr>
                  </a:glow>
                </a:effectLst>
              </a:rPr>
              <a:t>Thịnh</a:t>
            </a:r>
            <a:endParaRPr lang="en-US" sz="4000" b="1" cap="none" spc="50" dirty="0">
              <a:ln w="9525" cmpd="sng">
                <a:solidFill>
                  <a:schemeClr val="accent1"/>
                </a:solidFill>
                <a:prstDash val="solid"/>
              </a:ln>
              <a:solidFill>
                <a:srgbClr val="002060"/>
              </a:solidFill>
              <a:effectLst>
                <a:glow rad="38100">
                  <a:schemeClr val="accent1">
                    <a:alpha val="40000"/>
                  </a:schemeClr>
                </a:glow>
              </a:effectLst>
            </a:endParaRPr>
          </a:p>
        </p:txBody>
      </p:sp>
      <p:sp>
        <p:nvSpPr>
          <p:cNvPr id="3" name="Rectangle 2">
            <a:extLst>
              <a:ext uri="{FF2B5EF4-FFF2-40B4-BE49-F238E27FC236}">
                <a16:creationId xmlns:a16="http://schemas.microsoft.com/office/drawing/2014/main" id="{5864D0D7-3B11-4AE1-89B7-C8D886D3AD2C}"/>
              </a:ext>
            </a:extLst>
          </p:cNvPr>
          <p:cNvSpPr/>
          <p:nvPr/>
        </p:nvSpPr>
        <p:spPr>
          <a:xfrm>
            <a:off x="480520" y="1954127"/>
            <a:ext cx="11230960" cy="2585323"/>
          </a:xfrm>
          <a:prstGeom prst="rect">
            <a:avLst/>
          </a:prstGeom>
          <a:noFill/>
        </p:spPr>
        <p:txBody>
          <a:bodyPr wrap="none" lIns="91440" tIns="45720" rIns="91440" bIns="45720">
            <a:spAutoFit/>
          </a:bodyPr>
          <a:lstStyle/>
          <a:p>
            <a:pPr algn="ctr"/>
            <a:r>
              <a:rPr lang="en-US" sz="5400" b="1" cap="none" spc="50" dirty="0" err="1">
                <a:ln w="9525" cmpd="sng">
                  <a:solidFill>
                    <a:schemeClr val="accent1"/>
                  </a:solidFill>
                  <a:prstDash val="solid"/>
                </a:ln>
                <a:solidFill>
                  <a:srgbClr val="002060"/>
                </a:solidFill>
                <a:effectLst>
                  <a:glow rad="38100">
                    <a:schemeClr val="accent1">
                      <a:alpha val="40000"/>
                    </a:schemeClr>
                  </a:glow>
                </a:effectLst>
              </a:rPr>
              <a:t>Chào</a:t>
            </a:r>
            <a:r>
              <a:rPr lang="en-US" sz="5400" b="1" cap="none" spc="50" dirty="0">
                <a:ln w="9525" cmpd="sng">
                  <a:solidFill>
                    <a:schemeClr val="accent1"/>
                  </a:solidFill>
                  <a:prstDash val="solid"/>
                </a:ln>
                <a:solidFill>
                  <a:srgbClr val="002060"/>
                </a:solidFill>
                <a:effectLst>
                  <a:glow rad="38100">
                    <a:schemeClr val="accent1">
                      <a:alpha val="40000"/>
                    </a:schemeClr>
                  </a:glow>
                </a:effectLst>
              </a:rPr>
              <a:t> </a:t>
            </a:r>
            <a:r>
              <a:rPr lang="en-US" sz="5400" b="1" cap="none" spc="50" dirty="0" err="1">
                <a:ln w="9525" cmpd="sng">
                  <a:solidFill>
                    <a:schemeClr val="accent1"/>
                  </a:solidFill>
                  <a:prstDash val="solid"/>
                </a:ln>
                <a:solidFill>
                  <a:srgbClr val="002060"/>
                </a:solidFill>
                <a:effectLst>
                  <a:glow rad="38100">
                    <a:schemeClr val="accent1">
                      <a:alpha val="40000"/>
                    </a:schemeClr>
                  </a:glow>
                </a:effectLst>
              </a:rPr>
              <a:t>mừng</a:t>
            </a:r>
            <a:r>
              <a:rPr lang="en-US" sz="5400" b="1" cap="none" spc="50" dirty="0">
                <a:ln w="9525" cmpd="sng">
                  <a:solidFill>
                    <a:schemeClr val="accent1"/>
                  </a:solidFill>
                  <a:prstDash val="solid"/>
                </a:ln>
                <a:solidFill>
                  <a:srgbClr val="002060"/>
                </a:solidFill>
                <a:effectLst>
                  <a:glow rad="38100">
                    <a:schemeClr val="accent1">
                      <a:alpha val="40000"/>
                    </a:schemeClr>
                  </a:glow>
                </a:effectLst>
              </a:rPr>
              <a:t> </a:t>
            </a:r>
            <a:r>
              <a:rPr lang="en-US" sz="5400" b="1" cap="none" spc="50" dirty="0" err="1">
                <a:ln w="9525" cmpd="sng">
                  <a:solidFill>
                    <a:schemeClr val="accent1"/>
                  </a:solidFill>
                  <a:prstDash val="solid"/>
                </a:ln>
                <a:solidFill>
                  <a:srgbClr val="002060"/>
                </a:solidFill>
                <a:effectLst>
                  <a:glow rad="38100">
                    <a:schemeClr val="accent1">
                      <a:alpha val="40000"/>
                    </a:schemeClr>
                  </a:glow>
                </a:effectLst>
              </a:rPr>
              <a:t>các</a:t>
            </a:r>
            <a:r>
              <a:rPr lang="en-US" sz="5400" b="1" cap="none" spc="50" dirty="0">
                <a:ln w="9525" cmpd="sng">
                  <a:solidFill>
                    <a:schemeClr val="accent1"/>
                  </a:solidFill>
                  <a:prstDash val="solid"/>
                </a:ln>
                <a:solidFill>
                  <a:srgbClr val="002060"/>
                </a:solidFill>
                <a:effectLst>
                  <a:glow rad="38100">
                    <a:schemeClr val="accent1">
                      <a:alpha val="40000"/>
                    </a:schemeClr>
                  </a:glow>
                </a:effectLst>
              </a:rPr>
              <a:t> </a:t>
            </a:r>
            <a:r>
              <a:rPr lang="en-US" sz="5400" b="1" cap="none" spc="50" dirty="0" err="1">
                <a:ln w="9525" cmpd="sng">
                  <a:solidFill>
                    <a:schemeClr val="accent1"/>
                  </a:solidFill>
                  <a:prstDash val="solid"/>
                </a:ln>
                <a:solidFill>
                  <a:srgbClr val="002060"/>
                </a:solidFill>
                <a:effectLst>
                  <a:glow rad="38100">
                    <a:schemeClr val="accent1">
                      <a:alpha val="40000"/>
                    </a:schemeClr>
                  </a:glow>
                </a:effectLst>
              </a:rPr>
              <a:t>thầy</a:t>
            </a:r>
            <a:r>
              <a:rPr lang="en-US" sz="5400" b="1" cap="none" spc="50" dirty="0">
                <a:ln w="9525" cmpd="sng">
                  <a:solidFill>
                    <a:schemeClr val="accent1"/>
                  </a:solidFill>
                  <a:prstDash val="solid"/>
                </a:ln>
                <a:solidFill>
                  <a:srgbClr val="002060"/>
                </a:solidFill>
                <a:effectLst>
                  <a:glow rad="38100">
                    <a:schemeClr val="accent1">
                      <a:alpha val="40000"/>
                    </a:schemeClr>
                  </a:glow>
                </a:effectLst>
              </a:rPr>
              <a:t> </a:t>
            </a:r>
            <a:r>
              <a:rPr lang="en-US" sz="5400" b="1" cap="none" spc="50" dirty="0" err="1">
                <a:ln w="9525" cmpd="sng">
                  <a:solidFill>
                    <a:schemeClr val="accent1"/>
                  </a:solidFill>
                  <a:prstDash val="solid"/>
                </a:ln>
                <a:solidFill>
                  <a:srgbClr val="002060"/>
                </a:solidFill>
                <a:effectLst>
                  <a:glow rad="38100">
                    <a:schemeClr val="accent1">
                      <a:alpha val="40000"/>
                    </a:schemeClr>
                  </a:glow>
                </a:effectLst>
              </a:rPr>
              <a:t>cô</a:t>
            </a:r>
            <a:r>
              <a:rPr lang="en-US" sz="5400" b="1" cap="none" spc="50" dirty="0">
                <a:ln w="9525" cmpd="sng">
                  <a:solidFill>
                    <a:schemeClr val="accent1"/>
                  </a:solidFill>
                  <a:prstDash val="solid"/>
                </a:ln>
                <a:solidFill>
                  <a:srgbClr val="002060"/>
                </a:solidFill>
                <a:effectLst>
                  <a:glow rad="38100">
                    <a:schemeClr val="accent1">
                      <a:alpha val="40000"/>
                    </a:schemeClr>
                  </a:glow>
                </a:effectLst>
              </a:rPr>
              <a:t> </a:t>
            </a:r>
            <a:r>
              <a:rPr lang="en-US" sz="5400" b="1" cap="none" spc="50" dirty="0" err="1">
                <a:ln w="9525" cmpd="sng">
                  <a:solidFill>
                    <a:schemeClr val="accent1"/>
                  </a:solidFill>
                  <a:prstDash val="solid"/>
                </a:ln>
                <a:solidFill>
                  <a:srgbClr val="002060"/>
                </a:solidFill>
                <a:effectLst>
                  <a:glow rad="38100">
                    <a:schemeClr val="accent1">
                      <a:alpha val="40000"/>
                    </a:schemeClr>
                  </a:glow>
                </a:effectLst>
              </a:rPr>
              <a:t>về</a:t>
            </a:r>
            <a:r>
              <a:rPr lang="en-US" sz="5400" b="1" cap="none" spc="50" dirty="0">
                <a:ln w="9525" cmpd="sng">
                  <a:solidFill>
                    <a:schemeClr val="accent1"/>
                  </a:solidFill>
                  <a:prstDash val="solid"/>
                </a:ln>
                <a:solidFill>
                  <a:srgbClr val="002060"/>
                </a:solidFill>
                <a:effectLst>
                  <a:glow rad="38100">
                    <a:schemeClr val="accent1">
                      <a:alpha val="40000"/>
                    </a:schemeClr>
                  </a:glow>
                </a:effectLst>
              </a:rPr>
              <a:t> </a:t>
            </a:r>
            <a:r>
              <a:rPr lang="en-US" sz="5400" b="1" cap="none" spc="50" dirty="0" err="1">
                <a:ln w="9525" cmpd="sng">
                  <a:solidFill>
                    <a:schemeClr val="accent1"/>
                  </a:solidFill>
                  <a:prstDash val="solid"/>
                </a:ln>
                <a:solidFill>
                  <a:srgbClr val="002060"/>
                </a:solidFill>
                <a:effectLst>
                  <a:glow rad="38100">
                    <a:schemeClr val="accent1">
                      <a:alpha val="40000"/>
                    </a:schemeClr>
                  </a:glow>
                </a:effectLst>
              </a:rPr>
              <a:t>d</a:t>
            </a:r>
            <a:r>
              <a:rPr lang="en-US" sz="5400" b="1" spc="50" dirty="0" err="1">
                <a:ln w="9525" cmpd="sng">
                  <a:solidFill>
                    <a:schemeClr val="accent1"/>
                  </a:solidFill>
                  <a:prstDash val="solid"/>
                </a:ln>
                <a:solidFill>
                  <a:srgbClr val="002060"/>
                </a:solidFill>
                <a:effectLst>
                  <a:glow rad="38100">
                    <a:schemeClr val="accent1">
                      <a:alpha val="40000"/>
                    </a:schemeClr>
                  </a:glow>
                </a:effectLst>
              </a:rPr>
              <a:t>ự</a:t>
            </a:r>
            <a:r>
              <a:rPr lang="en-US" sz="5400" b="1" spc="50" dirty="0">
                <a:ln w="9525" cmpd="sng">
                  <a:solidFill>
                    <a:schemeClr val="accent1"/>
                  </a:solidFill>
                  <a:prstDash val="solid"/>
                </a:ln>
                <a:solidFill>
                  <a:srgbClr val="002060"/>
                </a:solidFill>
                <a:effectLst>
                  <a:glow rad="38100">
                    <a:schemeClr val="accent1">
                      <a:alpha val="40000"/>
                    </a:schemeClr>
                  </a:glow>
                </a:effectLst>
              </a:rPr>
              <a:t> </a:t>
            </a:r>
            <a:r>
              <a:rPr lang="en-US" sz="5400" b="1" spc="50" dirty="0" err="1">
                <a:ln w="9525" cmpd="sng">
                  <a:solidFill>
                    <a:schemeClr val="accent1"/>
                  </a:solidFill>
                  <a:prstDash val="solid"/>
                </a:ln>
                <a:solidFill>
                  <a:srgbClr val="002060"/>
                </a:solidFill>
                <a:effectLst>
                  <a:glow rad="38100">
                    <a:schemeClr val="accent1">
                      <a:alpha val="40000"/>
                    </a:schemeClr>
                  </a:glow>
                </a:effectLst>
              </a:rPr>
              <a:t>giờ</a:t>
            </a:r>
            <a:endParaRPr lang="en-US" sz="5400" b="1" spc="50" dirty="0">
              <a:ln w="9525" cmpd="sng">
                <a:solidFill>
                  <a:schemeClr val="accent1"/>
                </a:solidFill>
                <a:prstDash val="solid"/>
              </a:ln>
              <a:solidFill>
                <a:srgbClr val="002060"/>
              </a:solidFill>
              <a:effectLst>
                <a:glow rad="38100">
                  <a:schemeClr val="accent1">
                    <a:alpha val="40000"/>
                  </a:schemeClr>
                </a:glow>
              </a:effectLst>
            </a:endParaRPr>
          </a:p>
          <a:p>
            <a:pPr algn="ctr"/>
            <a:r>
              <a:rPr lang="en-US" sz="5400" b="1" cap="none" spc="50" dirty="0" err="1">
                <a:ln w="9525" cmpd="sng">
                  <a:solidFill>
                    <a:schemeClr val="accent1"/>
                  </a:solidFill>
                  <a:prstDash val="solid"/>
                </a:ln>
                <a:solidFill>
                  <a:srgbClr val="002060"/>
                </a:solidFill>
                <a:effectLst>
                  <a:glow rad="38100">
                    <a:schemeClr val="accent1">
                      <a:alpha val="40000"/>
                    </a:schemeClr>
                  </a:glow>
                </a:effectLst>
              </a:rPr>
              <a:t>M</a:t>
            </a:r>
            <a:r>
              <a:rPr lang="en-US" sz="5400" b="1" spc="50" dirty="0" err="1">
                <a:ln w="9525" cmpd="sng">
                  <a:solidFill>
                    <a:schemeClr val="accent1"/>
                  </a:solidFill>
                  <a:prstDash val="solid"/>
                </a:ln>
                <a:solidFill>
                  <a:srgbClr val="002060"/>
                </a:solidFill>
                <a:effectLst>
                  <a:glow rad="38100">
                    <a:schemeClr val="accent1">
                      <a:alpha val="40000"/>
                    </a:schemeClr>
                  </a:glow>
                </a:effectLst>
              </a:rPr>
              <a:t>ôn</a:t>
            </a:r>
            <a:r>
              <a:rPr lang="en-US" sz="5400" b="1" spc="50" dirty="0">
                <a:ln w="9525" cmpd="sng">
                  <a:solidFill>
                    <a:schemeClr val="accent1"/>
                  </a:solidFill>
                  <a:prstDash val="solid"/>
                </a:ln>
                <a:solidFill>
                  <a:srgbClr val="002060"/>
                </a:solidFill>
                <a:effectLst>
                  <a:glow rad="38100">
                    <a:schemeClr val="accent1">
                      <a:alpha val="40000"/>
                    </a:schemeClr>
                  </a:glow>
                </a:effectLst>
              </a:rPr>
              <a:t>: </a:t>
            </a:r>
            <a:r>
              <a:rPr lang="en-US" sz="5400" b="1" spc="50" dirty="0" err="1">
                <a:ln w="9525" cmpd="sng">
                  <a:solidFill>
                    <a:schemeClr val="accent1"/>
                  </a:solidFill>
                  <a:prstDash val="solid"/>
                </a:ln>
                <a:solidFill>
                  <a:srgbClr val="002060"/>
                </a:solidFill>
                <a:effectLst>
                  <a:glow rad="38100">
                    <a:schemeClr val="accent1">
                      <a:alpha val="40000"/>
                    </a:schemeClr>
                  </a:glow>
                </a:effectLst>
              </a:rPr>
              <a:t>Công</a:t>
            </a:r>
            <a:r>
              <a:rPr lang="en-US" sz="5400" b="1" spc="50" dirty="0">
                <a:ln w="9525" cmpd="sng">
                  <a:solidFill>
                    <a:schemeClr val="accent1"/>
                  </a:solidFill>
                  <a:prstDash val="solid"/>
                </a:ln>
                <a:solidFill>
                  <a:srgbClr val="002060"/>
                </a:solidFill>
                <a:effectLst>
                  <a:glow rad="38100">
                    <a:schemeClr val="accent1">
                      <a:alpha val="40000"/>
                    </a:schemeClr>
                  </a:glow>
                </a:effectLst>
              </a:rPr>
              <a:t> </a:t>
            </a:r>
            <a:r>
              <a:rPr lang="en-US" sz="5400" b="1" spc="50" dirty="0" err="1">
                <a:ln w="9525" cmpd="sng">
                  <a:solidFill>
                    <a:schemeClr val="accent1"/>
                  </a:solidFill>
                  <a:prstDash val="solid"/>
                </a:ln>
                <a:solidFill>
                  <a:srgbClr val="002060"/>
                </a:solidFill>
                <a:effectLst>
                  <a:glow rad="38100">
                    <a:schemeClr val="accent1">
                      <a:alpha val="40000"/>
                    </a:schemeClr>
                  </a:glow>
                </a:effectLst>
              </a:rPr>
              <a:t>nghệ</a:t>
            </a:r>
            <a:endParaRPr lang="en-US" sz="5400" b="1" spc="50" dirty="0">
              <a:ln w="9525" cmpd="sng">
                <a:solidFill>
                  <a:schemeClr val="accent1"/>
                </a:solidFill>
                <a:prstDash val="solid"/>
              </a:ln>
              <a:solidFill>
                <a:srgbClr val="002060"/>
              </a:solidFill>
              <a:effectLst>
                <a:glow rad="38100">
                  <a:schemeClr val="accent1">
                    <a:alpha val="40000"/>
                  </a:schemeClr>
                </a:glow>
              </a:effectLst>
            </a:endParaRPr>
          </a:p>
          <a:p>
            <a:pPr algn="ctr"/>
            <a:r>
              <a:rPr lang="en-US" sz="5400" b="1" cap="none" spc="50" dirty="0" err="1">
                <a:ln w="9525" cmpd="sng">
                  <a:solidFill>
                    <a:schemeClr val="accent1"/>
                  </a:solidFill>
                  <a:prstDash val="solid"/>
                </a:ln>
                <a:solidFill>
                  <a:srgbClr val="002060"/>
                </a:solidFill>
                <a:effectLst>
                  <a:glow rad="38100">
                    <a:schemeClr val="accent1">
                      <a:alpha val="40000"/>
                    </a:schemeClr>
                  </a:glow>
                </a:effectLst>
              </a:rPr>
              <a:t>L</a:t>
            </a:r>
            <a:r>
              <a:rPr lang="en-US" sz="5400" b="1" spc="50" dirty="0" err="1">
                <a:ln w="9525" cmpd="sng">
                  <a:solidFill>
                    <a:schemeClr val="accent1"/>
                  </a:solidFill>
                  <a:prstDash val="solid"/>
                </a:ln>
                <a:solidFill>
                  <a:srgbClr val="002060"/>
                </a:solidFill>
                <a:effectLst>
                  <a:glow rad="38100">
                    <a:schemeClr val="accent1">
                      <a:alpha val="40000"/>
                    </a:schemeClr>
                  </a:glow>
                </a:effectLst>
              </a:rPr>
              <a:t>ớp</a:t>
            </a:r>
            <a:r>
              <a:rPr lang="en-US" sz="5400" b="1" spc="50" dirty="0">
                <a:ln w="9525" cmpd="sng">
                  <a:solidFill>
                    <a:schemeClr val="accent1"/>
                  </a:solidFill>
                  <a:prstDash val="solid"/>
                </a:ln>
                <a:solidFill>
                  <a:srgbClr val="002060"/>
                </a:solidFill>
                <a:effectLst>
                  <a:glow rad="38100">
                    <a:schemeClr val="accent1">
                      <a:alpha val="40000"/>
                    </a:schemeClr>
                  </a:glow>
                </a:effectLst>
              </a:rPr>
              <a:t>: 3A3</a:t>
            </a:r>
            <a:endParaRPr lang="en-US" sz="5400" b="1" cap="none" spc="50" dirty="0">
              <a:ln w="9525" cmpd="sng">
                <a:solidFill>
                  <a:schemeClr val="accent1"/>
                </a:solidFill>
                <a:prstDash val="solid"/>
              </a:ln>
              <a:solidFill>
                <a:srgbClr val="002060"/>
              </a:solidFill>
              <a:effectLst>
                <a:glow rad="38100">
                  <a:schemeClr val="accent1">
                    <a:alpha val="40000"/>
                  </a:schemeClr>
                </a:glow>
              </a:effectLst>
            </a:endParaRPr>
          </a:p>
        </p:txBody>
      </p:sp>
      <p:sp>
        <p:nvSpPr>
          <p:cNvPr id="4" name="Rectangle 3">
            <a:extLst>
              <a:ext uri="{FF2B5EF4-FFF2-40B4-BE49-F238E27FC236}">
                <a16:creationId xmlns:a16="http://schemas.microsoft.com/office/drawing/2014/main" id="{AD0AB412-E187-4175-BEEE-7269191207FA}"/>
              </a:ext>
            </a:extLst>
          </p:cNvPr>
          <p:cNvSpPr/>
          <p:nvPr/>
        </p:nvSpPr>
        <p:spPr>
          <a:xfrm>
            <a:off x="4872572" y="5612991"/>
            <a:ext cx="4769831" cy="584775"/>
          </a:xfrm>
          <a:prstGeom prst="rect">
            <a:avLst/>
          </a:prstGeom>
          <a:noFill/>
        </p:spPr>
        <p:txBody>
          <a:bodyPr wrap="none" lIns="91440" tIns="45720" rIns="91440" bIns="45720">
            <a:spAutoFit/>
          </a:bodyPr>
          <a:lstStyle/>
          <a:p>
            <a:pPr algn="ctr"/>
            <a:r>
              <a:rPr lang="en-US" sz="3200" b="1" i="1" cap="none" spc="50" dirty="0">
                <a:ln w="9525" cmpd="sng">
                  <a:solidFill>
                    <a:schemeClr val="accent1"/>
                  </a:solidFill>
                  <a:prstDash val="solid"/>
                </a:ln>
                <a:solidFill>
                  <a:srgbClr val="002060"/>
                </a:solidFill>
                <a:effectLst>
                  <a:glow rad="38100">
                    <a:schemeClr val="accent1">
                      <a:alpha val="40000"/>
                    </a:schemeClr>
                  </a:glow>
                </a:effectLst>
              </a:rPr>
              <a:t>GVCN: </a:t>
            </a:r>
            <a:r>
              <a:rPr lang="en-US" sz="3200" b="1" i="1" cap="none" spc="50" dirty="0" err="1">
                <a:ln w="9525" cmpd="sng">
                  <a:solidFill>
                    <a:schemeClr val="accent1"/>
                  </a:solidFill>
                  <a:prstDash val="solid"/>
                </a:ln>
                <a:solidFill>
                  <a:srgbClr val="002060"/>
                </a:solidFill>
                <a:effectLst>
                  <a:glow rad="38100">
                    <a:schemeClr val="accent1">
                      <a:alpha val="40000"/>
                    </a:schemeClr>
                  </a:glow>
                </a:effectLst>
              </a:rPr>
              <a:t>Tô</a:t>
            </a:r>
            <a:r>
              <a:rPr lang="en-US" sz="3200" b="1" i="1" cap="none" spc="50" dirty="0">
                <a:ln w="9525" cmpd="sng">
                  <a:solidFill>
                    <a:schemeClr val="accent1"/>
                  </a:solidFill>
                  <a:prstDash val="solid"/>
                </a:ln>
                <a:solidFill>
                  <a:srgbClr val="002060"/>
                </a:solidFill>
                <a:effectLst>
                  <a:glow rad="38100">
                    <a:schemeClr val="accent1">
                      <a:alpha val="40000"/>
                    </a:schemeClr>
                  </a:glow>
                </a:effectLst>
              </a:rPr>
              <a:t> </a:t>
            </a:r>
            <a:r>
              <a:rPr lang="en-US" sz="3200" b="1" i="1" cap="none" spc="50" dirty="0" err="1">
                <a:ln w="9525" cmpd="sng">
                  <a:solidFill>
                    <a:schemeClr val="accent1"/>
                  </a:solidFill>
                  <a:prstDash val="solid"/>
                </a:ln>
                <a:solidFill>
                  <a:srgbClr val="002060"/>
                </a:solidFill>
                <a:effectLst>
                  <a:glow rad="38100">
                    <a:schemeClr val="accent1">
                      <a:alpha val="40000"/>
                    </a:schemeClr>
                  </a:glow>
                </a:effectLst>
              </a:rPr>
              <a:t>Thị</a:t>
            </a:r>
            <a:r>
              <a:rPr lang="en-US" sz="3200" b="1" i="1" cap="none" spc="50" dirty="0">
                <a:ln w="9525" cmpd="sng">
                  <a:solidFill>
                    <a:schemeClr val="accent1"/>
                  </a:solidFill>
                  <a:prstDash val="solid"/>
                </a:ln>
                <a:solidFill>
                  <a:srgbClr val="002060"/>
                </a:solidFill>
                <a:effectLst>
                  <a:glow rad="38100">
                    <a:schemeClr val="accent1">
                      <a:alpha val="40000"/>
                    </a:schemeClr>
                  </a:glow>
                </a:effectLst>
              </a:rPr>
              <a:t> Thu </a:t>
            </a:r>
            <a:r>
              <a:rPr lang="en-US" sz="3200" b="1" i="1" cap="none" spc="50" dirty="0" err="1">
                <a:ln w="9525" cmpd="sng">
                  <a:solidFill>
                    <a:schemeClr val="accent1"/>
                  </a:solidFill>
                  <a:prstDash val="solid"/>
                </a:ln>
                <a:solidFill>
                  <a:srgbClr val="002060"/>
                </a:solidFill>
                <a:effectLst>
                  <a:glow rad="38100">
                    <a:schemeClr val="accent1">
                      <a:alpha val="40000"/>
                    </a:schemeClr>
                  </a:glow>
                </a:effectLst>
              </a:rPr>
              <a:t>Thuỷ</a:t>
            </a:r>
            <a:endParaRPr lang="en-US" sz="3200" b="1" i="1" cap="none" spc="50" dirty="0">
              <a:ln w="9525" cmpd="sng">
                <a:solidFill>
                  <a:schemeClr val="accent1"/>
                </a:solidFill>
                <a:prstDash val="solid"/>
              </a:ln>
              <a:solidFill>
                <a:srgbClr val="002060"/>
              </a:solidFill>
              <a:effectLst>
                <a:glow rad="38100">
                  <a:schemeClr val="accent1">
                    <a:alpha val="40000"/>
                  </a:schemeClr>
                </a:glow>
              </a:effectLst>
            </a:endParaRPr>
          </a:p>
        </p:txBody>
      </p:sp>
      <p:pic>
        <p:nvPicPr>
          <p:cNvPr id="5" name="图片 7">
            <a:extLst>
              <a:ext uri="{FF2B5EF4-FFF2-40B4-BE49-F238E27FC236}">
                <a16:creationId xmlns:a16="http://schemas.microsoft.com/office/drawing/2014/main" id="{BE88EF47-AB07-4D14-BEC7-4903FC19945C}"/>
              </a:ext>
            </a:extLst>
          </p:cNvPr>
          <p:cNvPicPr>
            <a:picLocks noChangeAspect="1"/>
          </p:cNvPicPr>
          <p:nvPr/>
        </p:nvPicPr>
        <p:blipFill>
          <a:blip r:embed="rId2"/>
          <a:stretch>
            <a:fillRect/>
          </a:stretch>
        </p:blipFill>
        <p:spPr>
          <a:xfrm>
            <a:off x="130629" y="0"/>
            <a:ext cx="2046514" cy="2016565"/>
          </a:xfrm>
          <a:prstGeom prst="rect">
            <a:avLst/>
          </a:prstGeom>
        </p:spPr>
      </p:pic>
      <p:pic>
        <p:nvPicPr>
          <p:cNvPr id="6" name="Picture 5" descr="A picture containing camera, stereo&#10;&#10;Description automatically generated">
            <a:extLst>
              <a:ext uri="{FF2B5EF4-FFF2-40B4-BE49-F238E27FC236}">
                <a16:creationId xmlns:a16="http://schemas.microsoft.com/office/drawing/2014/main" id="{80E91DEF-3D1F-41DF-9BF9-85E41239741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700460" y="4166886"/>
            <a:ext cx="2872992" cy="2585323"/>
          </a:xfrm>
          <a:prstGeom prst="rect">
            <a:avLst/>
          </a:prstGeom>
        </p:spPr>
      </p:pic>
      <p:pic>
        <p:nvPicPr>
          <p:cNvPr id="7" name="Picture 6">
            <a:extLst>
              <a:ext uri="{FF2B5EF4-FFF2-40B4-BE49-F238E27FC236}">
                <a16:creationId xmlns:a16="http://schemas.microsoft.com/office/drawing/2014/main" id="{EB7C445E-93F3-47A0-825F-DBD5A2C2AFA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9302" y="3659701"/>
            <a:ext cx="3599695" cy="3599695"/>
          </a:xfrm>
          <a:prstGeom prst="rect">
            <a:avLst/>
          </a:prstGeom>
        </p:spPr>
      </p:pic>
    </p:spTree>
    <p:extLst>
      <p:ext uri="{BB962C8B-B14F-4D97-AF65-F5344CB8AC3E}">
        <p14:creationId xmlns:p14="http://schemas.microsoft.com/office/powerpoint/2010/main" val="2905742860"/>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9">
            <a:extLst>
              <a:ext uri="{FF2B5EF4-FFF2-40B4-BE49-F238E27FC236}">
                <a16:creationId xmlns:a16="http://schemas.microsoft.com/office/drawing/2014/main" id="{CA0E8DB7-2696-4DCC-9CF2-811ED9E3ADC0}"/>
              </a:ext>
            </a:extLst>
          </p:cNvPr>
          <p:cNvSpPr txBox="1"/>
          <p:nvPr/>
        </p:nvSpPr>
        <p:spPr>
          <a:xfrm>
            <a:off x="978800" y="203593"/>
            <a:ext cx="9928893" cy="132343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vi-VN" altLang="zh-CN" sz="4000" b="0" i="0" u="none" strike="noStrike" kern="1200" cap="none" spc="0" normalizeH="0" baseline="0" noProof="0" dirty="0">
                <a:ln>
                  <a:noFill/>
                </a:ln>
                <a:solidFill>
                  <a:schemeClr val="bg2">
                    <a:lumMod val="10000"/>
                  </a:schemeClr>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Em hãy quan sát </a:t>
            </a:r>
            <a:r>
              <a:rPr kumimoji="0" lang="en-US" altLang="zh-CN" sz="4000" b="0" i="0" u="none" strike="noStrike" kern="1200" cap="none" spc="0" normalizeH="0" baseline="0" noProof="0" dirty="0">
                <a:ln>
                  <a:noFill/>
                </a:ln>
                <a:solidFill>
                  <a:schemeClr val="bg2">
                    <a:lumMod val="10000"/>
                  </a:schemeClr>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H</a:t>
            </a:r>
            <a:r>
              <a:rPr kumimoji="0" lang="vi-VN" altLang="zh-CN" sz="4000" b="0" i="0" u="none" strike="noStrike" kern="1200" cap="none" spc="0" normalizeH="0" baseline="0" noProof="0" dirty="0">
                <a:ln>
                  <a:noFill/>
                </a:ln>
                <a:solidFill>
                  <a:schemeClr val="bg2">
                    <a:lumMod val="10000"/>
                  </a:schemeClr>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ình 1 và cho biết Minh, Hoa, ông bà đang sử dụng máy thu thanh để làm gì?</a:t>
            </a:r>
            <a:endParaRPr kumimoji="0" lang="zh-CN" altLang="en-US" sz="4000" b="0" i="0" u="none" strike="noStrike" kern="1200" cap="none" spc="0" normalizeH="0" baseline="0" noProof="0" dirty="0">
              <a:ln>
                <a:noFill/>
              </a:ln>
              <a:solidFill>
                <a:schemeClr val="bg2">
                  <a:lumMod val="10000"/>
                </a:schemeClr>
              </a:solidFill>
              <a:effectLst/>
              <a:uLnTx/>
              <a:uFillTx/>
              <a:latin typeface="Times New Roman" panose="02020603050405020304" pitchFamily="18" charset="0"/>
              <a:ea typeface="微软雅黑" panose="020B0503020204020204" pitchFamily="34" charset="-122"/>
              <a:cs typeface="Times New Roman" panose="02020603050405020304" pitchFamily="18" charset="0"/>
            </a:endParaRPr>
          </a:p>
        </p:txBody>
      </p:sp>
      <p:pic>
        <p:nvPicPr>
          <p:cNvPr id="5" name="Picture 4">
            <a:extLst>
              <a:ext uri="{FF2B5EF4-FFF2-40B4-BE49-F238E27FC236}">
                <a16:creationId xmlns:a16="http://schemas.microsoft.com/office/drawing/2014/main" id="{4717D813-EB20-406E-9512-8852C3E1AAA1}"/>
              </a:ext>
            </a:extLst>
          </p:cNvPr>
          <p:cNvPicPr>
            <a:picLocks noChangeAspect="1"/>
          </p:cNvPicPr>
          <p:nvPr/>
        </p:nvPicPr>
        <p:blipFill>
          <a:blip r:embed="rId2"/>
          <a:stretch>
            <a:fillRect/>
          </a:stretch>
        </p:blipFill>
        <p:spPr>
          <a:xfrm>
            <a:off x="293917" y="1687558"/>
            <a:ext cx="4212749" cy="3398520"/>
          </a:xfrm>
          <a:prstGeom prst="rect">
            <a:avLst/>
          </a:prstGeom>
        </p:spPr>
      </p:pic>
      <p:pic>
        <p:nvPicPr>
          <p:cNvPr id="7" name="Picture 6">
            <a:extLst>
              <a:ext uri="{FF2B5EF4-FFF2-40B4-BE49-F238E27FC236}">
                <a16:creationId xmlns:a16="http://schemas.microsoft.com/office/drawing/2014/main" id="{327C0B7B-F77F-4370-9B93-ED3040D1127A}"/>
              </a:ext>
            </a:extLst>
          </p:cNvPr>
          <p:cNvPicPr>
            <a:picLocks noChangeAspect="1"/>
          </p:cNvPicPr>
          <p:nvPr/>
        </p:nvPicPr>
        <p:blipFill>
          <a:blip r:embed="rId3"/>
          <a:stretch>
            <a:fillRect/>
          </a:stretch>
        </p:blipFill>
        <p:spPr>
          <a:xfrm>
            <a:off x="4304015" y="1666830"/>
            <a:ext cx="4013328" cy="3398520"/>
          </a:xfrm>
          <a:prstGeom prst="rect">
            <a:avLst/>
          </a:prstGeom>
        </p:spPr>
      </p:pic>
      <p:pic>
        <p:nvPicPr>
          <p:cNvPr id="9" name="Picture 8">
            <a:extLst>
              <a:ext uri="{FF2B5EF4-FFF2-40B4-BE49-F238E27FC236}">
                <a16:creationId xmlns:a16="http://schemas.microsoft.com/office/drawing/2014/main" id="{60E62A21-B634-4ABE-B62F-0103D82360E7}"/>
              </a:ext>
            </a:extLst>
          </p:cNvPr>
          <p:cNvPicPr>
            <a:picLocks noChangeAspect="1"/>
          </p:cNvPicPr>
          <p:nvPr/>
        </p:nvPicPr>
        <p:blipFill>
          <a:blip r:embed="rId4"/>
          <a:stretch>
            <a:fillRect/>
          </a:stretch>
        </p:blipFill>
        <p:spPr>
          <a:xfrm>
            <a:off x="8357421" y="1406769"/>
            <a:ext cx="3469355" cy="3586432"/>
          </a:xfrm>
          <a:prstGeom prst="rect">
            <a:avLst/>
          </a:prstGeom>
        </p:spPr>
      </p:pic>
      <p:sp>
        <p:nvSpPr>
          <p:cNvPr id="8" name="文本框 33">
            <a:extLst>
              <a:ext uri="{FF2B5EF4-FFF2-40B4-BE49-F238E27FC236}">
                <a16:creationId xmlns:a16="http://schemas.microsoft.com/office/drawing/2014/main" id="{7170E60F-8929-4751-A573-58AE6E331DB8}"/>
              </a:ext>
            </a:extLst>
          </p:cNvPr>
          <p:cNvSpPr txBox="1"/>
          <p:nvPr/>
        </p:nvSpPr>
        <p:spPr>
          <a:xfrm>
            <a:off x="293917" y="5114396"/>
            <a:ext cx="3759541" cy="1200329"/>
          </a:xfrm>
          <a:prstGeom prst="rect">
            <a:avLst/>
          </a:prstGeom>
          <a:solidFill>
            <a:srgbClr val="CCFFCC"/>
          </a:solidFill>
          <a:ln>
            <a:solidFill>
              <a:srgbClr val="FF0000"/>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3600" b="0" i="0" u="none" strike="noStrike" kern="1200" cap="none" spc="0" normalizeH="0" baseline="0" noProof="0" dirty="0" err="1">
                <a:ln>
                  <a:noFill/>
                </a:ln>
                <a:solidFill>
                  <a:schemeClr val="bg2">
                    <a:lumMod val="10000"/>
                  </a:schemeClr>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Hoa</a:t>
            </a:r>
            <a:r>
              <a:rPr kumimoji="0" lang="en-US" altLang="zh-CN" sz="3600" b="0" i="0" u="none" strike="noStrike" kern="1200" cap="none" spc="0" normalizeH="0" baseline="0" noProof="0" dirty="0">
                <a:ln>
                  <a:noFill/>
                </a:ln>
                <a:solidFill>
                  <a:schemeClr val="bg2">
                    <a:lumMod val="10000"/>
                  </a:schemeClr>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 </a:t>
            </a:r>
            <a:r>
              <a:rPr kumimoji="0" lang="en-US" altLang="zh-CN" sz="3600" b="0" i="0" u="none" strike="noStrike" kern="1200" cap="none" spc="0" normalizeH="0" baseline="0" noProof="0" dirty="0" err="1">
                <a:ln>
                  <a:noFill/>
                </a:ln>
                <a:solidFill>
                  <a:schemeClr val="bg2">
                    <a:lumMod val="10000"/>
                  </a:schemeClr>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dùng</a:t>
            </a:r>
            <a:r>
              <a:rPr kumimoji="0" lang="en-US" altLang="zh-CN" sz="3600" b="0" i="0" u="none" strike="noStrike" kern="1200" cap="none" spc="0" normalizeH="0" noProof="0" dirty="0">
                <a:ln>
                  <a:noFill/>
                </a:ln>
                <a:solidFill>
                  <a:schemeClr val="bg2">
                    <a:lumMod val="10000"/>
                  </a:schemeClr>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 </a:t>
            </a:r>
            <a:r>
              <a:rPr kumimoji="0" lang="en-US" altLang="zh-CN" sz="3600" b="0" i="0" u="none" strike="noStrike" kern="1200" cap="none" spc="0" normalizeH="0" noProof="0" dirty="0" err="1">
                <a:ln>
                  <a:noFill/>
                </a:ln>
                <a:solidFill>
                  <a:schemeClr val="bg2">
                    <a:lumMod val="10000"/>
                  </a:schemeClr>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để</a:t>
            </a:r>
            <a:r>
              <a:rPr kumimoji="0" lang="en-US" altLang="zh-CN" sz="3600" b="0" i="0" u="none" strike="noStrike" kern="1200" cap="none" spc="0" normalizeH="0" noProof="0" dirty="0">
                <a:ln>
                  <a:noFill/>
                </a:ln>
                <a:solidFill>
                  <a:schemeClr val="bg2">
                    <a:lumMod val="10000"/>
                  </a:schemeClr>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 </a:t>
            </a:r>
            <a:r>
              <a:rPr kumimoji="0" lang="en-US" altLang="zh-CN" sz="3600" b="0" i="0" u="none" strike="noStrike" kern="1200" cap="none" spc="0" normalizeH="0" noProof="0" dirty="0" err="1">
                <a:ln>
                  <a:noFill/>
                </a:ln>
                <a:solidFill>
                  <a:schemeClr val="bg2">
                    <a:lumMod val="10000"/>
                  </a:schemeClr>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nghe</a:t>
            </a:r>
            <a:r>
              <a:rPr kumimoji="0" lang="en-US" altLang="zh-CN" sz="3600" b="0" i="0" u="none" strike="noStrike" kern="1200" cap="none" spc="0" normalizeH="0" noProof="0" dirty="0">
                <a:ln>
                  <a:noFill/>
                </a:ln>
                <a:solidFill>
                  <a:schemeClr val="bg2">
                    <a:lumMod val="10000"/>
                  </a:schemeClr>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 </a:t>
            </a:r>
            <a:r>
              <a:rPr kumimoji="0" lang="en-US" altLang="zh-CN" sz="3600" b="0" i="0" u="none" strike="noStrike" kern="1200" cap="none" spc="0" normalizeH="0" noProof="0" dirty="0" err="1">
                <a:ln>
                  <a:noFill/>
                </a:ln>
                <a:solidFill>
                  <a:schemeClr val="bg2">
                    <a:lumMod val="10000"/>
                  </a:schemeClr>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nhạc</a:t>
            </a:r>
            <a:r>
              <a:rPr kumimoji="0" lang="en-US" altLang="zh-CN" sz="3600" b="0" i="0" u="none" strike="noStrike" kern="1200" cap="none" spc="0" normalizeH="0" noProof="0" dirty="0">
                <a:ln>
                  <a:noFill/>
                </a:ln>
                <a:solidFill>
                  <a:schemeClr val="bg2">
                    <a:lumMod val="10000"/>
                  </a:schemeClr>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 </a:t>
            </a:r>
            <a:r>
              <a:rPr kumimoji="0" lang="en-US" altLang="zh-CN" sz="3600" b="0" i="0" u="none" strike="noStrike" kern="1200" cap="none" spc="0" normalizeH="0" noProof="0" dirty="0" err="1">
                <a:ln>
                  <a:noFill/>
                </a:ln>
                <a:solidFill>
                  <a:schemeClr val="bg2">
                    <a:lumMod val="10000"/>
                  </a:schemeClr>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giải</a:t>
            </a:r>
            <a:r>
              <a:rPr kumimoji="0" lang="en-US" altLang="zh-CN" sz="3600" b="0" i="0" u="none" strike="noStrike" kern="1200" cap="none" spc="0" normalizeH="0" noProof="0" dirty="0">
                <a:ln>
                  <a:noFill/>
                </a:ln>
                <a:solidFill>
                  <a:schemeClr val="bg2">
                    <a:lumMod val="10000"/>
                  </a:schemeClr>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 </a:t>
            </a:r>
            <a:r>
              <a:rPr kumimoji="0" lang="en-US" altLang="zh-CN" sz="3600" b="0" i="0" u="none" strike="noStrike" kern="1200" cap="none" spc="0" normalizeH="0" noProof="0" dirty="0" err="1">
                <a:ln>
                  <a:noFill/>
                </a:ln>
                <a:solidFill>
                  <a:schemeClr val="bg2">
                    <a:lumMod val="10000"/>
                  </a:schemeClr>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trí</a:t>
            </a:r>
            <a:endParaRPr kumimoji="0" lang="en-US" altLang="zh-CN" sz="3600" b="0" i="0" u="none" strike="noStrike" kern="1200" cap="none" spc="0" normalizeH="0" baseline="0" noProof="0" dirty="0">
              <a:ln>
                <a:noFill/>
              </a:ln>
              <a:solidFill>
                <a:schemeClr val="bg2">
                  <a:lumMod val="10000"/>
                </a:schemeClr>
              </a:solidFill>
              <a:effectLst/>
              <a:uLnTx/>
              <a:uFillTx/>
              <a:latin typeface="Times New Roman" panose="02020603050405020304" pitchFamily="18" charset="0"/>
              <a:ea typeface="微软雅黑" panose="020B0503020204020204" pitchFamily="34" charset="-122"/>
              <a:cs typeface="Times New Roman" panose="02020603050405020304" pitchFamily="18" charset="0"/>
            </a:endParaRPr>
          </a:p>
        </p:txBody>
      </p:sp>
      <p:sp>
        <p:nvSpPr>
          <p:cNvPr id="11" name="文本框 33">
            <a:extLst>
              <a:ext uri="{FF2B5EF4-FFF2-40B4-BE49-F238E27FC236}">
                <a16:creationId xmlns:a16="http://schemas.microsoft.com/office/drawing/2014/main" id="{40E0CEB2-4AEA-4651-9BD5-784D82F508D8}"/>
              </a:ext>
            </a:extLst>
          </p:cNvPr>
          <p:cNvSpPr txBox="1"/>
          <p:nvPr/>
        </p:nvSpPr>
        <p:spPr>
          <a:xfrm>
            <a:off x="4506666" y="5121011"/>
            <a:ext cx="3608026" cy="1200329"/>
          </a:xfrm>
          <a:prstGeom prst="rect">
            <a:avLst/>
          </a:prstGeom>
          <a:solidFill>
            <a:srgbClr val="CCFFCC"/>
          </a:solidFill>
          <a:ln>
            <a:solidFill>
              <a:srgbClr val="FF0000"/>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3600" b="0" i="0" u="none" strike="noStrike" kern="1200" cap="none" spc="0" normalizeH="0" baseline="0" noProof="0" dirty="0">
                <a:ln>
                  <a:noFill/>
                </a:ln>
                <a:solidFill>
                  <a:schemeClr val="bg2">
                    <a:lumMod val="10000"/>
                  </a:schemeClr>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Minh </a:t>
            </a:r>
            <a:r>
              <a:rPr kumimoji="0" lang="en-US" altLang="zh-CN" sz="3600" b="0" i="0" u="none" strike="noStrike" kern="1200" cap="none" spc="0" normalizeH="0" baseline="0" noProof="0" dirty="0" err="1">
                <a:ln>
                  <a:noFill/>
                </a:ln>
                <a:solidFill>
                  <a:schemeClr val="bg2">
                    <a:lumMod val="10000"/>
                  </a:schemeClr>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dùng</a:t>
            </a:r>
            <a:r>
              <a:rPr kumimoji="0" lang="en-US" altLang="zh-CN" sz="3600" b="0" i="0" u="none" strike="noStrike" kern="1200" cap="none" spc="0" normalizeH="0" noProof="0" dirty="0">
                <a:ln>
                  <a:noFill/>
                </a:ln>
                <a:solidFill>
                  <a:schemeClr val="bg2">
                    <a:lumMod val="10000"/>
                  </a:schemeClr>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 </a:t>
            </a:r>
            <a:r>
              <a:rPr kumimoji="0" lang="en-US" altLang="zh-CN" sz="3600" b="0" i="0" u="none" strike="noStrike" kern="1200" cap="none" spc="0" normalizeH="0" noProof="0" dirty="0" err="1">
                <a:ln>
                  <a:noFill/>
                </a:ln>
                <a:solidFill>
                  <a:schemeClr val="bg2">
                    <a:lumMod val="10000"/>
                  </a:schemeClr>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để</a:t>
            </a:r>
            <a:r>
              <a:rPr kumimoji="0" lang="en-US" altLang="zh-CN" sz="3600" b="0" i="0" u="none" strike="noStrike" kern="1200" cap="none" spc="0" normalizeH="0" noProof="0" dirty="0">
                <a:ln>
                  <a:noFill/>
                </a:ln>
                <a:solidFill>
                  <a:schemeClr val="bg2">
                    <a:lumMod val="10000"/>
                  </a:schemeClr>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 </a:t>
            </a:r>
            <a:r>
              <a:rPr kumimoji="0" lang="en-US" altLang="zh-CN" sz="3600" b="0" i="0" u="none" strike="noStrike" kern="1200" cap="none" spc="0" normalizeH="0" noProof="0" dirty="0" err="1">
                <a:ln>
                  <a:noFill/>
                </a:ln>
                <a:solidFill>
                  <a:schemeClr val="bg2">
                    <a:lumMod val="10000"/>
                  </a:schemeClr>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học</a:t>
            </a:r>
            <a:r>
              <a:rPr kumimoji="0" lang="en-US" altLang="zh-CN" sz="3600" b="0" i="0" u="none" strike="noStrike" kern="1200" cap="none" spc="0" normalizeH="0" noProof="0" dirty="0">
                <a:ln>
                  <a:noFill/>
                </a:ln>
                <a:solidFill>
                  <a:schemeClr val="bg2">
                    <a:lumMod val="10000"/>
                  </a:schemeClr>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 </a:t>
            </a:r>
            <a:r>
              <a:rPr kumimoji="0" lang="en-US" altLang="zh-CN" sz="3600" b="0" i="0" u="none" strike="noStrike" kern="1200" cap="none" spc="0" normalizeH="0" noProof="0" dirty="0" err="1">
                <a:ln>
                  <a:noFill/>
                </a:ln>
                <a:solidFill>
                  <a:schemeClr val="bg2">
                    <a:lumMod val="10000"/>
                  </a:schemeClr>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tiếng</a:t>
            </a:r>
            <a:r>
              <a:rPr kumimoji="0" lang="en-US" altLang="zh-CN" sz="3600" b="0" i="0" u="none" strike="noStrike" kern="1200" cap="none" spc="0" normalizeH="0" noProof="0" dirty="0">
                <a:ln>
                  <a:noFill/>
                </a:ln>
                <a:solidFill>
                  <a:schemeClr val="bg2">
                    <a:lumMod val="10000"/>
                  </a:schemeClr>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 </a:t>
            </a:r>
            <a:r>
              <a:rPr lang="en-US" altLang="zh-CN" sz="3600" dirty="0">
                <a:solidFill>
                  <a:schemeClr val="bg2">
                    <a:lumMod val="10000"/>
                  </a:schemeClr>
                </a:solidFill>
                <a:latin typeface="Times New Roman" panose="02020603050405020304" pitchFamily="18" charset="0"/>
                <a:ea typeface="微软雅黑" panose="020B0503020204020204" pitchFamily="34" charset="-122"/>
                <a:cs typeface="Times New Roman" panose="02020603050405020304" pitchFamily="18" charset="0"/>
              </a:rPr>
              <a:t>A</a:t>
            </a:r>
            <a:r>
              <a:rPr kumimoji="0" lang="en-US" altLang="zh-CN" sz="3600" b="0" i="0" u="none" strike="noStrike" kern="1200" cap="none" spc="0" normalizeH="0" noProof="0" dirty="0" err="1">
                <a:ln>
                  <a:noFill/>
                </a:ln>
                <a:solidFill>
                  <a:schemeClr val="bg2">
                    <a:lumMod val="10000"/>
                  </a:schemeClr>
                </a:solidFill>
                <a:effectLst/>
                <a:uLnTx/>
                <a:uFillTx/>
                <a:latin typeface="Times New Roman" panose="02020603050405020304" pitchFamily="18" charset="0"/>
                <a:ea typeface="微软雅黑" panose="020B0503020204020204" pitchFamily="34" charset="-122"/>
                <a:cs typeface="Times New Roman" panose="02020603050405020304" pitchFamily="18" charset="0"/>
              </a:rPr>
              <a:t>nh</a:t>
            </a:r>
            <a:endParaRPr kumimoji="0" lang="en-US" altLang="zh-CN" sz="3600" b="0" i="0" u="none" strike="noStrike" kern="1200" cap="none" spc="0" normalizeH="0" baseline="0" noProof="0" dirty="0">
              <a:ln>
                <a:noFill/>
              </a:ln>
              <a:solidFill>
                <a:schemeClr val="bg2">
                  <a:lumMod val="10000"/>
                </a:schemeClr>
              </a:solidFill>
              <a:effectLst/>
              <a:uLnTx/>
              <a:uFillTx/>
              <a:latin typeface="Times New Roman" panose="02020603050405020304" pitchFamily="18" charset="0"/>
              <a:ea typeface="微软雅黑" panose="020B0503020204020204" pitchFamily="34" charset="-122"/>
              <a:cs typeface="Times New Roman" panose="02020603050405020304" pitchFamily="18" charset="0"/>
            </a:endParaRPr>
          </a:p>
        </p:txBody>
      </p:sp>
      <p:sp>
        <p:nvSpPr>
          <p:cNvPr id="12" name="文本框 33">
            <a:extLst>
              <a:ext uri="{FF2B5EF4-FFF2-40B4-BE49-F238E27FC236}">
                <a16:creationId xmlns:a16="http://schemas.microsoft.com/office/drawing/2014/main" id="{B64EC954-6E9D-440C-9FB8-E957B005A1C5}"/>
              </a:ext>
            </a:extLst>
          </p:cNvPr>
          <p:cNvSpPr txBox="1"/>
          <p:nvPr/>
        </p:nvSpPr>
        <p:spPr>
          <a:xfrm>
            <a:off x="8567900" y="5114395"/>
            <a:ext cx="3469355" cy="1200329"/>
          </a:xfrm>
          <a:prstGeom prst="rect">
            <a:avLst/>
          </a:prstGeom>
          <a:solidFill>
            <a:srgbClr val="CCFFCC"/>
          </a:solidFill>
          <a:ln>
            <a:solidFill>
              <a:srgbClr val="FF0000"/>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zh-CN" sz="3600" noProof="0" dirty="0" err="1">
                <a:solidFill>
                  <a:schemeClr val="bg2">
                    <a:lumMod val="10000"/>
                  </a:schemeClr>
                </a:solidFill>
                <a:latin typeface="Times New Roman" panose="02020603050405020304" pitchFamily="18" charset="0"/>
                <a:ea typeface="微软雅黑" panose="020B0503020204020204" pitchFamily="34" charset="-122"/>
                <a:cs typeface="Times New Roman" panose="02020603050405020304" pitchFamily="18" charset="0"/>
              </a:rPr>
              <a:t>Ông</a:t>
            </a:r>
            <a:r>
              <a:rPr lang="en-US" altLang="zh-CN" sz="3600" noProof="0" dirty="0">
                <a:solidFill>
                  <a:schemeClr val="bg2">
                    <a:lumMod val="10000"/>
                  </a:schemeClr>
                </a:solidFill>
                <a:latin typeface="Times New Roman" panose="02020603050405020304" pitchFamily="18" charset="0"/>
                <a:ea typeface="微软雅黑" panose="020B0503020204020204" pitchFamily="34" charset="-122"/>
                <a:cs typeface="Times New Roman" panose="02020603050405020304" pitchFamily="18" charset="0"/>
              </a:rPr>
              <a:t> </a:t>
            </a:r>
            <a:r>
              <a:rPr lang="en-US" altLang="zh-CN" sz="3600" noProof="0" dirty="0" err="1">
                <a:solidFill>
                  <a:schemeClr val="bg2">
                    <a:lumMod val="10000"/>
                  </a:schemeClr>
                </a:solidFill>
                <a:latin typeface="Times New Roman" panose="02020603050405020304" pitchFamily="18" charset="0"/>
                <a:ea typeface="微软雅黑" panose="020B0503020204020204" pitchFamily="34" charset="-122"/>
                <a:cs typeface="Times New Roman" panose="02020603050405020304" pitchFamily="18" charset="0"/>
              </a:rPr>
              <a:t>bà</a:t>
            </a:r>
            <a:r>
              <a:rPr lang="en-US" altLang="zh-CN" sz="3600" noProof="0" dirty="0">
                <a:solidFill>
                  <a:schemeClr val="bg2">
                    <a:lumMod val="10000"/>
                  </a:schemeClr>
                </a:solidFill>
                <a:latin typeface="Times New Roman" panose="02020603050405020304" pitchFamily="18" charset="0"/>
                <a:ea typeface="微软雅黑" panose="020B0503020204020204" pitchFamily="34" charset="-122"/>
                <a:cs typeface="Times New Roman" panose="02020603050405020304" pitchFamily="18" charset="0"/>
              </a:rPr>
              <a:t> </a:t>
            </a:r>
            <a:r>
              <a:rPr lang="en-US" altLang="zh-CN" sz="3600" noProof="0" dirty="0" err="1">
                <a:solidFill>
                  <a:schemeClr val="bg2">
                    <a:lumMod val="10000"/>
                  </a:schemeClr>
                </a:solidFill>
                <a:latin typeface="Times New Roman" panose="02020603050405020304" pitchFamily="18" charset="0"/>
                <a:ea typeface="微软雅黑" panose="020B0503020204020204" pitchFamily="34" charset="-122"/>
                <a:cs typeface="Times New Roman" panose="02020603050405020304" pitchFamily="18" charset="0"/>
              </a:rPr>
              <a:t>dùng</a:t>
            </a:r>
            <a:r>
              <a:rPr lang="en-US" altLang="zh-CN" sz="3600" noProof="0" dirty="0">
                <a:solidFill>
                  <a:schemeClr val="bg2">
                    <a:lumMod val="10000"/>
                  </a:schemeClr>
                </a:solidFill>
                <a:latin typeface="Times New Roman" panose="02020603050405020304" pitchFamily="18" charset="0"/>
                <a:ea typeface="微软雅黑" panose="020B0503020204020204" pitchFamily="34" charset="-122"/>
                <a:cs typeface="Times New Roman" panose="02020603050405020304" pitchFamily="18" charset="0"/>
              </a:rPr>
              <a:t> </a:t>
            </a:r>
            <a:r>
              <a:rPr lang="en-US" altLang="zh-CN" sz="3600" noProof="0" dirty="0" err="1">
                <a:solidFill>
                  <a:schemeClr val="bg2">
                    <a:lumMod val="10000"/>
                  </a:schemeClr>
                </a:solidFill>
                <a:latin typeface="Times New Roman" panose="02020603050405020304" pitchFamily="18" charset="0"/>
                <a:ea typeface="微软雅黑" panose="020B0503020204020204" pitchFamily="34" charset="-122"/>
                <a:cs typeface="Times New Roman" panose="02020603050405020304" pitchFamily="18" charset="0"/>
              </a:rPr>
              <a:t>để</a:t>
            </a:r>
            <a:r>
              <a:rPr lang="en-US" altLang="zh-CN" sz="3600" noProof="0" dirty="0">
                <a:solidFill>
                  <a:schemeClr val="bg2">
                    <a:lumMod val="10000"/>
                  </a:schemeClr>
                </a:solidFill>
                <a:latin typeface="Times New Roman" panose="02020603050405020304" pitchFamily="18" charset="0"/>
                <a:ea typeface="微软雅黑" panose="020B0503020204020204" pitchFamily="34" charset="-122"/>
                <a:cs typeface="Times New Roman" panose="02020603050405020304" pitchFamily="18" charset="0"/>
              </a:rPr>
              <a:t> </a:t>
            </a:r>
            <a:r>
              <a:rPr lang="en-US" altLang="zh-CN" sz="3600" noProof="0" dirty="0" err="1">
                <a:solidFill>
                  <a:schemeClr val="bg2">
                    <a:lumMod val="10000"/>
                  </a:schemeClr>
                </a:solidFill>
                <a:latin typeface="Times New Roman" panose="02020603050405020304" pitchFamily="18" charset="0"/>
                <a:ea typeface="微软雅黑" panose="020B0503020204020204" pitchFamily="34" charset="-122"/>
                <a:cs typeface="Times New Roman" panose="02020603050405020304" pitchFamily="18" charset="0"/>
              </a:rPr>
              <a:t>nghe</a:t>
            </a:r>
            <a:r>
              <a:rPr lang="en-US" altLang="zh-CN" sz="3600" noProof="0" dirty="0">
                <a:solidFill>
                  <a:schemeClr val="bg2">
                    <a:lumMod val="10000"/>
                  </a:schemeClr>
                </a:solidFill>
                <a:latin typeface="Times New Roman" panose="02020603050405020304" pitchFamily="18" charset="0"/>
                <a:ea typeface="微软雅黑" panose="020B0503020204020204" pitchFamily="34" charset="-122"/>
                <a:cs typeface="Times New Roman" panose="02020603050405020304" pitchFamily="18" charset="0"/>
              </a:rPr>
              <a:t> </a:t>
            </a:r>
            <a:r>
              <a:rPr lang="en-US" altLang="zh-CN" sz="3600" noProof="0" dirty="0" err="1">
                <a:solidFill>
                  <a:schemeClr val="bg2">
                    <a:lumMod val="10000"/>
                  </a:schemeClr>
                </a:solidFill>
                <a:latin typeface="Times New Roman" panose="02020603050405020304" pitchFamily="18" charset="0"/>
                <a:ea typeface="微软雅黑" panose="020B0503020204020204" pitchFamily="34" charset="-122"/>
                <a:cs typeface="Times New Roman" panose="02020603050405020304" pitchFamily="18" charset="0"/>
              </a:rPr>
              <a:t>thời</a:t>
            </a:r>
            <a:r>
              <a:rPr lang="en-US" altLang="zh-CN" sz="3600" noProof="0" dirty="0">
                <a:solidFill>
                  <a:schemeClr val="bg2">
                    <a:lumMod val="10000"/>
                  </a:schemeClr>
                </a:solidFill>
                <a:latin typeface="Times New Roman" panose="02020603050405020304" pitchFamily="18" charset="0"/>
                <a:ea typeface="微软雅黑" panose="020B0503020204020204" pitchFamily="34" charset="-122"/>
                <a:cs typeface="Times New Roman" panose="02020603050405020304" pitchFamily="18" charset="0"/>
              </a:rPr>
              <a:t> </a:t>
            </a:r>
            <a:r>
              <a:rPr lang="en-US" altLang="zh-CN" sz="3600" noProof="0" dirty="0" err="1">
                <a:solidFill>
                  <a:schemeClr val="bg2">
                    <a:lumMod val="10000"/>
                  </a:schemeClr>
                </a:solidFill>
                <a:latin typeface="Times New Roman" panose="02020603050405020304" pitchFamily="18" charset="0"/>
                <a:ea typeface="微软雅黑" panose="020B0503020204020204" pitchFamily="34" charset="-122"/>
                <a:cs typeface="Times New Roman" panose="02020603050405020304" pitchFamily="18" charset="0"/>
              </a:rPr>
              <a:t>tiết</a:t>
            </a:r>
            <a:endParaRPr kumimoji="0" lang="en-US" altLang="zh-CN" sz="3600" b="0" i="0" u="none" strike="noStrike" kern="1200" cap="none" spc="0" normalizeH="0" baseline="0" noProof="0" dirty="0">
              <a:ln>
                <a:noFill/>
              </a:ln>
              <a:solidFill>
                <a:schemeClr val="bg2">
                  <a:lumMod val="10000"/>
                </a:schemeClr>
              </a:solidFill>
              <a:effectLst/>
              <a:uLnTx/>
              <a:uFillTx/>
              <a:latin typeface="Times New Roman" panose="02020603050405020304" pitchFamily="18" charset="0"/>
              <a:ea typeface="微软雅黑" panose="020B0503020204020204" pitchFamily="34" charset="-122"/>
              <a:cs typeface="Times New Roman" panose="02020603050405020304" pitchFamily="18" charset="0"/>
            </a:endParaRPr>
          </a:p>
        </p:txBody>
      </p:sp>
      <p:pic>
        <p:nvPicPr>
          <p:cNvPr id="10" name="图片 2498">
            <a:extLst>
              <a:ext uri="{FF2B5EF4-FFF2-40B4-BE49-F238E27FC236}">
                <a16:creationId xmlns:a16="http://schemas.microsoft.com/office/drawing/2014/main" id="{E530D918-39C3-4939-86EC-0832A206F579}"/>
              </a:ext>
            </a:extLst>
          </p:cNvPr>
          <p:cNvPicPr>
            <a:picLocks noChangeAspect="1"/>
          </p:cNvPicPr>
          <p:nvPr/>
        </p:nvPicPr>
        <p:blipFill>
          <a:blip r:embed="rId5"/>
          <a:stretch>
            <a:fillRect/>
          </a:stretch>
        </p:blipFill>
        <p:spPr>
          <a:xfrm>
            <a:off x="261147" y="0"/>
            <a:ext cx="891364" cy="921036"/>
          </a:xfrm>
          <a:prstGeom prst="rect">
            <a:avLst/>
          </a:prstGeom>
        </p:spPr>
      </p:pic>
      <p:cxnSp>
        <p:nvCxnSpPr>
          <p:cNvPr id="13" name="Straight Connector 12">
            <a:extLst>
              <a:ext uri="{FF2B5EF4-FFF2-40B4-BE49-F238E27FC236}">
                <a16:creationId xmlns:a16="http://schemas.microsoft.com/office/drawing/2014/main" id="{BE1287EC-10C0-417B-A4C8-E0E735FF27CF}"/>
              </a:ext>
            </a:extLst>
          </p:cNvPr>
          <p:cNvCxnSpPr>
            <a:cxnSpLocks/>
          </p:cNvCxnSpPr>
          <p:nvPr/>
        </p:nvCxnSpPr>
        <p:spPr>
          <a:xfrm>
            <a:off x="2793069" y="803188"/>
            <a:ext cx="2866326"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352E35F-EDEB-4B03-9723-ACBF71C50439}"/>
              </a:ext>
            </a:extLst>
          </p:cNvPr>
          <p:cNvCxnSpPr>
            <a:cxnSpLocks/>
          </p:cNvCxnSpPr>
          <p:nvPr/>
        </p:nvCxnSpPr>
        <p:spPr>
          <a:xfrm>
            <a:off x="3837088" y="1386837"/>
            <a:ext cx="6369593"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517408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additive="base">
                                        <p:cTn id="13" dur="500" fill="hold"/>
                                        <p:tgtEl>
                                          <p:spTgt spid="11"/>
                                        </p:tgtEl>
                                        <p:attrNameLst>
                                          <p:attrName>ppt_x</p:attrName>
                                        </p:attrNameLst>
                                      </p:cBhvr>
                                      <p:tavLst>
                                        <p:tav tm="0">
                                          <p:val>
                                            <p:strVal val="#ppt_x"/>
                                          </p:val>
                                        </p:tav>
                                        <p:tav tm="100000">
                                          <p:val>
                                            <p:strVal val="#ppt_x"/>
                                          </p:val>
                                        </p:tav>
                                      </p:tavLst>
                                    </p:anim>
                                    <p:anim calcmode="lin" valueType="num">
                                      <p:cBhvr additive="base">
                                        <p:cTn id="14"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500" fill="hold"/>
                                        <p:tgtEl>
                                          <p:spTgt spid="12"/>
                                        </p:tgtEl>
                                        <p:attrNameLst>
                                          <p:attrName>ppt_x</p:attrName>
                                        </p:attrNameLst>
                                      </p:cBhvr>
                                      <p:tavLst>
                                        <p:tav tm="0">
                                          <p:val>
                                            <p:strVal val="#ppt_x"/>
                                          </p:val>
                                        </p:tav>
                                        <p:tav tm="100000">
                                          <p:val>
                                            <p:strVal val="#ppt_x"/>
                                          </p:val>
                                        </p:tav>
                                      </p:tavLst>
                                    </p:anim>
                                    <p:anim calcmode="lin" valueType="num">
                                      <p:cBhvr additive="base">
                                        <p:cTn id="20"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1" grpId="0" animBg="1"/>
      <p:bldP spid="12"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vid pp">
            <a:hlinkClick r:id="" action="ppaction://media"/>
            <a:extLst>
              <a:ext uri="{FF2B5EF4-FFF2-40B4-BE49-F238E27FC236}">
                <a16:creationId xmlns:a16="http://schemas.microsoft.com/office/drawing/2014/main" id="{A2E64572-EEDF-4C85-951F-5D823047AFEC}"/>
              </a:ext>
            </a:extLst>
          </p:cNvPr>
          <p:cNvPicPr>
            <a:picLocks noChangeAspect="1"/>
          </p:cNvPicPr>
          <p:nvPr>
            <a:videoFile r:link="rId1"/>
            <p:extLst>
              <p:ext uri="{DAA4B4D4-6D71-4841-9C94-3DE7FCFB9230}">
                <p14:media xmlns:p14="http://schemas.microsoft.com/office/powerpoint/2010/main" r:embed="rId2">
                  <p14:trim st="2795"/>
                </p14:media>
              </p:ext>
            </p:extLst>
          </p:nvPr>
        </p:nvPicPr>
        <p:blipFill>
          <a:blip r:embed="rId4"/>
          <a:stretch>
            <a:fillRect/>
          </a:stretch>
        </p:blipFill>
        <p:spPr>
          <a:xfrm>
            <a:off x="5043673" y="3263704"/>
            <a:ext cx="1907703" cy="745588"/>
          </a:xfrm>
          <a:prstGeom prst="rect">
            <a:avLst/>
          </a:prstGeom>
        </p:spPr>
      </p:pic>
      <p:pic>
        <p:nvPicPr>
          <p:cNvPr id="2" name="Picture 1">
            <a:extLst>
              <a:ext uri="{FF2B5EF4-FFF2-40B4-BE49-F238E27FC236}">
                <a16:creationId xmlns:a16="http://schemas.microsoft.com/office/drawing/2014/main" id="{B5A00B4F-3AB1-4053-B682-71B04A6A7509}"/>
              </a:ext>
            </a:extLst>
          </p:cNvPr>
          <p:cNvPicPr>
            <a:picLocks noChangeAspect="1"/>
          </p:cNvPicPr>
          <p:nvPr/>
        </p:nvPicPr>
        <p:blipFill>
          <a:blip r:embed="rId5"/>
          <a:stretch>
            <a:fillRect/>
          </a:stretch>
        </p:blipFill>
        <p:spPr>
          <a:xfrm>
            <a:off x="2944837" y="647114"/>
            <a:ext cx="6302326" cy="4543863"/>
          </a:xfrm>
          <a:prstGeom prst="rect">
            <a:avLst/>
          </a:prstGeom>
        </p:spPr>
      </p:pic>
    </p:spTree>
    <p:extLst>
      <p:ext uri="{BB962C8B-B14F-4D97-AF65-F5344CB8AC3E}">
        <p14:creationId xmlns:p14="http://schemas.microsoft.com/office/powerpoint/2010/main" val="14445191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3"/>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3"/>
                </p:tgtEl>
              </p:cMediaNode>
            </p:video>
            <p:seq concurrent="1" nextAc="seek">
              <p:cTn id="8" restart="whenNotActive" fill="hold" evtFilter="cancelBubble" nodeType="interactiveSeq">
                <p:stCondLst>
                  <p:cond evt="onClick" delay="0">
                    <p:tgtEl>
                      <p:spTgt spid="3"/>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3"/>
                                        </p:tgtEl>
                                      </p:cBhvr>
                                    </p:cmd>
                                  </p:childTnLst>
                                </p:cTn>
                              </p:par>
                            </p:childTnLst>
                          </p:cTn>
                        </p:par>
                      </p:childTnLst>
                    </p:cTn>
                  </p:par>
                </p:childTnLst>
              </p:cTn>
              <p:nextCondLst>
                <p:cond evt="onClick" delay="0">
                  <p:tgtEl>
                    <p:spTgt spid="3"/>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2">
            <a:extLst>
              <a:ext uri="{FF2B5EF4-FFF2-40B4-BE49-F238E27FC236}">
                <a16:creationId xmlns:a16="http://schemas.microsoft.com/office/drawing/2014/main" id="{07385F79-8443-483B-A779-E4DD3AD70E8B}"/>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646688"/>
            <a:ext cx="12192000" cy="7694379"/>
          </a:xfrm>
          <a:prstGeom prst="rect">
            <a:avLst/>
          </a:prstGeom>
        </p:spPr>
      </p:pic>
      <p:sp>
        <p:nvSpPr>
          <p:cNvPr id="3" name="TextBox 2">
            <a:extLst>
              <a:ext uri="{FF2B5EF4-FFF2-40B4-BE49-F238E27FC236}">
                <a16:creationId xmlns:a16="http://schemas.microsoft.com/office/drawing/2014/main" id="{087C3A75-96F3-4415-BF5F-347FF96E96F4}"/>
              </a:ext>
            </a:extLst>
          </p:cNvPr>
          <p:cNvSpPr txBox="1"/>
          <p:nvPr/>
        </p:nvSpPr>
        <p:spPr>
          <a:xfrm>
            <a:off x="4150863" y="2043388"/>
            <a:ext cx="6260123" cy="3970318"/>
          </a:xfrm>
          <a:prstGeom prst="rect">
            <a:avLst/>
          </a:prstGeom>
          <a:noFill/>
        </p:spPr>
        <p:txBody>
          <a:bodyPr wrap="square" rtlCol="0">
            <a:spAutoFit/>
          </a:bodyPr>
          <a:lstStyle/>
          <a:p>
            <a:pPr algn="just"/>
            <a:r>
              <a:rPr lang="en-US" sz="3600" b="1" dirty="0">
                <a:solidFill>
                  <a:srgbClr val="0070C0"/>
                </a:solidFill>
                <a:latin typeface="Times New Roman" panose="02020603050405020304" pitchFamily="18" charset="0"/>
                <a:cs typeface="Times New Roman" panose="02020603050405020304" pitchFamily="18" charset="0"/>
              </a:rPr>
              <a:t>      </a:t>
            </a:r>
            <a:r>
              <a:rPr lang="vi-VN" sz="3600" b="1" dirty="0">
                <a:solidFill>
                  <a:srgbClr val="480DB3"/>
                </a:solidFill>
                <a:latin typeface="Times New Roman" panose="02020603050405020304" pitchFamily="18" charset="0"/>
                <a:cs typeface="Times New Roman" panose="02020603050405020304" pitchFamily="18" charset="0"/>
              </a:rPr>
              <a:t>Máy thu thanh</a:t>
            </a:r>
            <a:r>
              <a:rPr lang="en-US" sz="3600" b="1" dirty="0">
                <a:solidFill>
                  <a:srgbClr val="480DB3"/>
                </a:solidFill>
                <a:latin typeface="Times New Roman" panose="02020603050405020304" pitchFamily="18" charset="0"/>
                <a:cs typeface="Times New Roman" panose="02020603050405020304" pitchFamily="18" charset="0"/>
              </a:rPr>
              <a:t>( </a:t>
            </a:r>
            <a:r>
              <a:rPr lang="en-US" sz="3600" b="1" dirty="0" err="1">
                <a:solidFill>
                  <a:srgbClr val="480DB3"/>
                </a:solidFill>
                <a:latin typeface="Times New Roman" panose="02020603050405020304" pitchFamily="18" charset="0"/>
                <a:cs typeface="Times New Roman" panose="02020603050405020304" pitchFamily="18" charset="0"/>
              </a:rPr>
              <a:t>còn</a:t>
            </a:r>
            <a:r>
              <a:rPr lang="en-US" sz="3600" b="1" dirty="0">
                <a:solidFill>
                  <a:srgbClr val="480DB3"/>
                </a:solidFill>
                <a:latin typeface="Times New Roman" panose="02020603050405020304" pitchFamily="18" charset="0"/>
                <a:cs typeface="Times New Roman" panose="02020603050405020304" pitchFamily="18" charset="0"/>
              </a:rPr>
              <a:t> </a:t>
            </a:r>
            <a:r>
              <a:rPr lang="en-US" sz="3600" b="1" dirty="0" err="1">
                <a:solidFill>
                  <a:srgbClr val="480DB3"/>
                </a:solidFill>
                <a:latin typeface="Times New Roman" panose="02020603050405020304" pitchFamily="18" charset="0"/>
                <a:cs typeface="Times New Roman" panose="02020603050405020304" pitchFamily="18" charset="0"/>
              </a:rPr>
              <a:t>gọi</a:t>
            </a:r>
            <a:r>
              <a:rPr lang="en-US" sz="3600" b="1" dirty="0">
                <a:solidFill>
                  <a:srgbClr val="480DB3"/>
                </a:solidFill>
                <a:latin typeface="Times New Roman" panose="02020603050405020304" pitchFamily="18" charset="0"/>
                <a:cs typeface="Times New Roman" panose="02020603050405020304" pitchFamily="18" charset="0"/>
              </a:rPr>
              <a:t> </a:t>
            </a:r>
            <a:r>
              <a:rPr lang="en-US" sz="3600" b="1" dirty="0" err="1">
                <a:solidFill>
                  <a:srgbClr val="480DB3"/>
                </a:solidFill>
                <a:latin typeface="Times New Roman" panose="02020603050405020304" pitchFamily="18" charset="0"/>
                <a:cs typeface="Times New Roman" panose="02020603050405020304" pitchFamily="18" charset="0"/>
              </a:rPr>
              <a:t>là</a:t>
            </a:r>
            <a:r>
              <a:rPr lang="en-US" sz="3600" b="1" dirty="0">
                <a:solidFill>
                  <a:srgbClr val="480DB3"/>
                </a:solidFill>
                <a:latin typeface="Times New Roman" panose="02020603050405020304" pitchFamily="18" charset="0"/>
                <a:cs typeface="Times New Roman" panose="02020603050405020304" pitchFamily="18" charset="0"/>
              </a:rPr>
              <a:t> ra </a:t>
            </a:r>
            <a:r>
              <a:rPr lang="en-US" sz="3600" b="1" dirty="0" err="1">
                <a:solidFill>
                  <a:srgbClr val="480DB3"/>
                </a:solidFill>
                <a:latin typeface="Times New Roman" panose="02020603050405020304" pitchFamily="18" charset="0"/>
                <a:cs typeface="Times New Roman" panose="02020603050405020304" pitchFamily="18" charset="0"/>
              </a:rPr>
              <a:t>đi</a:t>
            </a:r>
            <a:r>
              <a:rPr lang="en-US" sz="3600" b="1" dirty="0">
                <a:solidFill>
                  <a:srgbClr val="480DB3"/>
                </a:solidFill>
                <a:latin typeface="Times New Roman" panose="02020603050405020304" pitchFamily="18" charset="0"/>
                <a:cs typeface="Times New Roman" panose="02020603050405020304" pitchFamily="18" charset="0"/>
              </a:rPr>
              <a:t> ô)</a:t>
            </a:r>
            <a:r>
              <a:rPr lang="vi-VN" sz="3600" b="1" dirty="0">
                <a:solidFill>
                  <a:srgbClr val="480DB3"/>
                </a:solidFill>
                <a:latin typeface="Times New Roman" panose="02020603050405020304" pitchFamily="18" charset="0"/>
                <a:cs typeface="Times New Roman" panose="02020603050405020304" pitchFamily="18" charset="0"/>
              </a:rPr>
              <a:t> dùng</a:t>
            </a:r>
            <a:r>
              <a:rPr lang="en-US" sz="3600" b="1" dirty="0">
                <a:solidFill>
                  <a:srgbClr val="480DB3"/>
                </a:solidFill>
                <a:latin typeface="Times New Roman" panose="02020603050405020304" pitchFamily="18" charset="0"/>
                <a:cs typeface="Times New Roman" panose="02020603050405020304" pitchFamily="18" charset="0"/>
              </a:rPr>
              <a:t> </a:t>
            </a:r>
            <a:r>
              <a:rPr lang="en-US" sz="3600" b="1" dirty="0" err="1">
                <a:solidFill>
                  <a:srgbClr val="480DB3"/>
                </a:solidFill>
                <a:latin typeface="Times New Roman" panose="02020603050405020304" pitchFamily="18" charset="0"/>
                <a:cs typeface="Times New Roman" panose="02020603050405020304" pitchFamily="18" charset="0"/>
              </a:rPr>
              <a:t>để</a:t>
            </a:r>
            <a:r>
              <a:rPr lang="vi-VN" sz="3600" b="1" dirty="0">
                <a:solidFill>
                  <a:srgbClr val="480DB3"/>
                </a:solidFill>
                <a:latin typeface="Times New Roman" panose="02020603050405020304" pitchFamily="18" charset="0"/>
                <a:cs typeface="Times New Roman" panose="02020603050405020304" pitchFamily="18" charset="0"/>
              </a:rPr>
              <a:t> nghe chương trình phát thanh. Nội dung chương trình phát thanh thường là tin tức, thông tin giải trí và một số chương trình giáo dục.</a:t>
            </a:r>
            <a:endParaRPr lang="en-US" sz="3600" b="1" dirty="0">
              <a:solidFill>
                <a:srgbClr val="480DB3"/>
              </a:solidFill>
              <a:latin typeface="Times New Roman" panose="02020603050405020304" pitchFamily="18" charset="0"/>
              <a:cs typeface="Times New Roman" panose="02020603050405020304" pitchFamily="18" charset="0"/>
            </a:endParaRPr>
          </a:p>
        </p:txBody>
      </p:sp>
      <p:pic>
        <p:nvPicPr>
          <p:cNvPr id="4" name="Picture 3">
            <a:extLst>
              <a:ext uri="{FF2B5EF4-FFF2-40B4-BE49-F238E27FC236}">
                <a16:creationId xmlns:a16="http://schemas.microsoft.com/office/drawing/2014/main" id="{D18FFBBB-764D-4F57-A366-26F811E09BC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43768" y="-646688"/>
            <a:ext cx="3599695" cy="3599695"/>
          </a:xfrm>
          <a:prstGeom prst="rect">
            <a:avLst/>
          </a:prstGeom>
        </p:spPr>
      </p:pic>
    </p:spTree>
    <p:extLst>
      <p:ext uri="{BB962C8B-B14F-4D97-AF65-F5344CB8AC3E}">
        <p14:creationId xmlns:p14="http://schemas.microsoft.com/office/powerpoint/2010/main" val="39822005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down)">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3259A26A-724A-42CE-B175-97311C88955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294142" y="472269"/>
            <a:ext cx="4731658" cy="3155950"/>
          </a:xfrm>
          <a:prstGeom prst="rect">
            <a:avLst/>
          </a:prstGeom>
        </p:spPr>
      </p:pic>
      <p:pic>
        <p:nvPicPr>
          <p:cNvPr id="5" name="Picture 4">
            <a:extLst>
              <a:ext uri="{FF2B5EF4-FFF2-40B4-BE49-F238E27FC236}">
                <a16:creationId xmlns:a16="http://schemas.microsoft.com/office/drawing/2014/main" id="{B807147C-6AC9-4E41-8FFB-100B7C87C95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60782" y="304801"/>
            <a:ext cx="3418850" cy="3370489"/>
          </a:xfrm>
          <a:prstGeom prst="rect">
            <a:avLst/>
          </a:prstGeom>
        </p:spPr>
      </p:pic>
      <p:pic>
        <p:nvPicPr>
          <p:cNvPr id="7" name="Picture 6">
            <a:extLst>
              <a:ext uri="{FF2B5EF4-FFF2-40B4-BE49-F238E27FC236}">
                <a16:creationId xmlns:a16="http://schemas.microsoft.com/office/drawing/2014/main" id="{F90B0854-E76B-4ACA-83C4-DD27D290338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046737" y="4196392"/>
            <a:ext cx="6042186" cy="2801257"/>
          </a:xfrm>
          <a:prstGeom prst="rect">
            <a:avLst/>
          </a:prstGeom>
          <a:ln w="28575">
            <a:solidFill>
              <a:srgbClr val="FF0000"/>
            </a:solidFill>
          </a:ln>
        </p:spPr>
      </p:pic>
      <p:sp>
        <p:nvSpPr>
          <p:cNvPr id="8" name="TextBox 7">
            <a:extLst>
              <a:ext uri="{FF2B5EF4-FFF2-40B4-BE49-F238E27FC236}">
                <a16:creationId xmlns:a16="http://schemas.microsoft.com/office/drawing/2014/main" id="{D05DD16E-C147-411E-9A8D-D43068869108}"/>
              </a:ext>
            </a:extLst>
          </p:cNvPr>
          <p:cNvSpPr txBox="1"/>
          <p:nvPr/>
        </p:nvSpPr>
        <p:spPr>
          <a:xfrm>
            <a:off x="3177402" y="3627160"/>
            <a:ext cx="3018971" cy="523220"/>
          </a:xfrm>
          <a:prstGeom prst="rect">
            <a:avLst/>
          </a:prstGeom>
          <a:solidFill>
            <a:srgbClr val="CCFFCC"/>
          </a:solidFill>
          <a:ln>
            <a:solidFill>
              <a:srgbClr val="FF0000"/>
            </a:solidFill>
          </a:ln>
        </p:spPr>
        <p:txBody>
          <a:bodyPr wrap="square" rtlCol="0">
            <a:spAutoFit/>
          </a:bodyPr>
          <a:lstStyle/>
          <a:p>
            <a:r>
              <a:rPr lang="en-US" sz="2800" b="1" dirty="0" err="1">
                <a:solidFill>
                  <a:srgbClr val="FF0000"/>
                </a:solidFill>
                <a:latin typeface="Times New Roman" panose="02020603050405020304" pitchFamily="18" charset="0"/>
                <a:cs typeface="Times New Roman" panose="02020603050405020304" pitchFamily="18" charset="0"/>
              </a:rPr>
              <a:t>Máy</a:t>
            </a:r>
            <a:r>
              <a:rPr lang="en-US" sz="2800" b="1" dirty="0">
                <a:solidFill>
                  <a:srgbClr val="FF0000"/>
                </a:solidFill>
                <a:latin typeface="Times New Roman" panose="02020603050405020304" pitchFamily="18" charset="0"/>
                <a:cs typeface="Times New Roman" panose="02020603050405020304" pitchFamily="18" charset="0"/>
              </a:rPr>
              <a:t> </a:t>
            </a:r>
            <a:r>
              <a:rPr lang="en-US" sz="2800" b="1" dirty="0" err="1">
                <a:solidFill>
                  <a:srgbClr val="FF0000"/>
                </a:solidFill>
                <a:latin typeface="Times New Roman" panose="02020603050405020304" pitchFamily="18" charset="0"/>
                <a:cs typeface="Times New Roman" panose="02020603050405020304" pitchFamily="18" charset="0"/>
              </a:rPr>
              <a:t>thu</a:t>
            </a:r>
            <a:r>
              <a:rPr lang="en-US" sz="2800" b="1" dirty="0">
                <a:solidFill>
                  <a:srgbClr val="FF0000"/>
                </a:solidFill>
                <a:latin typeface="Times New Roman" panose="02020603050405020304" pitchFamily="18" charset="0"/>
                <a:cs typeface="Times New Roman" panose="02020603050405020304" pitchFamily="18" charset="0"/>
              </a:rPr>
              <a:t> </a:t>
            </a:r>
            <a:r>
              <a:rPr lang="en-US" sz="2800" b="1" dirty="0" err="1">
                <a:solidFill>
                  <a:srgbClr val="FF0000"/>
                </a:solidFill>
                <a:latin typeface="Times New Roman" panose="02020603050405020304" pitchFamily="18" charset="0"/>
                <a:cs typeface="Times New Roman" panose="02020603050405020304" pitchFamily="18" charset="0"/>
              </a:rPr>
              <a:t>thanh</a:t>
            </a:r>
            <a:r>
              <a:rPr lang="en-US" sz="2800" b="1" dirty="0">
                <a:solidFill>
                  <a:srgbClr val="FF0000"/>
                </a:solidFill>
                <a:latin typeface="Times New Roman" panose="02020603050405020304" pitchFamily="18" charset="0"/>
                <a:cs typeface="Times New Roman" panose="02020603050405020304" pitchFamily="18" charset="0"/>
              </a:rPr>
              <a:t> </a:t>
            </a:r>
            <a:r>
              <a:rPr lang="en-US" sz="2800" b="1" dirty="0" err="1">
                <a:solidFill>
                  <a:srgbClr val="FF0000"/>
                </a:solidFill>
                <a:latin typeface="Times New Roman" panose="02020603050405020304" pitchFamily="18" charset="0"/>
                <a:cs typeface="Times New Roman" panose="02020603050405020304" pitchFamily="18" charset="0"/>
              </a:rPr>
              <a:t>cổ</a:t>
            </a:r>
            <a:r>
              <a:rPr lang="en-US" sz="2800" b="1" dirty="0">
                <a:solidFill>
                  <a:srgbClr val="FF0000"/>
                </a:solidFill>
                <a:latin typeface="Times New Roman" panose="02020603050405020304" pitchFamily="18" charset="0"/>
                <a:cs typeface="Times New Roman" panose="02020603050405020304" pitchFamily="18" charset="0"/>
              </a:rPr>
              <a:t> </a:t>
            </a:r>
          </a:p>
        </p:txBody>
      </p:sp>
    </p:spTree>
    <p:extLst>
      <p:ext uri="{BB962C8B-B14F-4D97-AF65-F5344CB8AC3E}">
        <p14:creationId xmlns:p14="http://schemas.microsoft.com/office/powerpoint/2010/main" val="7580135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arn(inVertical)">
                                      <p:cBhvr>
                                        <p:cTn id="7" dur="500"/>
                                        <p:tgtEl>
                                          <p:spTgt spid="5"/>
                                        </p:tgtEl>
                                      </p:cBhvr>
                                    </p:animEffect>
                                  </p:childTnLst>
                                </p:cTn>
                              </p:par>
                              <p:par>
                                <p:cTn id="8" presetID="16" presetClass="entr" presetSubtype="21"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barn(inVertical)">
                                      <p:cBhvr>
                                        <p:cTn id="10" dur="5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16" presetClass="entr" presetSubtype="21"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barn(inVertical)">
                                      <p:cBhvr>
                                        <p:cTn id="15" dur="500"/>
                                        <p:tgtEl>
                                          <p:spTgt spid="8"/>
                                        </p:tgtEl>
                                      </p:cBhvr>
                                    </p:animEffect>
                                  </p:childTnLst>
                                </p:cTn>
                              </p:par>
                            </p:childTnLst>
                          </p:cTn>
                        </p:par>
                      </p:childTnLst>
                    </p:cTn>
                  </p:par>
                  <p:par>
                    <p:cTn id="16" fill="hold">
                      <p:stCondLst>
                        <p:cond delay="indefinite"/>
                      </p:stCondLst>
                      <p:childTnLst>
                        <p:par>
                          <p:cTn id="17" fill="hold">
                            <p:stCondLst>
                              <p:cond delay="0"/>
                            </p:stCondLst>
                            <p:childTnLst>
                              <p:par>
                                <p:cTn id="18" presetID="16" presetClass="entr" presetSubtype="21" fill="hold" nodeType="click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barn(inVertical)">
                                      <p:cBhvr>
                                        <p:cTn id="2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C72D6820-B44A-4464-8169-C625D4245BA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766458" y="332548"/>
            <a:ext cx="4168321" cy="2873829"/>
          </a:xfrm>
          <a:prstGeom prst="rect">
            <a:avLst/>
          </a:prstGeom>
          <a:ln>
            <a:solidFill>
              <a:srgbClr val="FF0000"/>
            </a:solidFill>
          </a:ln>
        </p:spPr>
      </p:pic>
      <p:sp>
        <p:nvSpPr>
          <p:cNvPr id="4" name="Rectangle 3">
            <a:extLst>
              <a:ext uri="{FF2B5EF4-FFF2-40B4-BE49-F238E27FC236}">
                <a16:creationId xmlns:a16="http://schemas.microsoft.com/office/drawing/2014/main" id="{5CD77864-0E9E-4A0A-90E1-A86DF997B5CC}"/>
              </a:ext>
            </a:extLst>
          </p:cNvPr>
          <p:cNvSpPr/>
          <p:nvPr/>
        </p:nvSpPr>
        <p:spPr>
          <a:xfrm>
            <a:off x="1231151" y="3530601"/>
            <a:ext cx="10077825" cy="2677656"/>
          </a:xfrm>
          <a:prstGeom prst="rect">
            <a:avLst/>
          </a:prstGeom>
          <a:ln>
            <a:solidFill>
              <a:srgbClr val="00B050"/>
            </a:solidFill>
          </a:ln>
        </p:spPr>
        <p:txBody>
          <a:bodyPr wrap="square">
            <a:spAutoFit/>
          </a:bodyPr>
          <a:lstStyle/>
          <a:p>
            <a:pPr algn="just"/>
            <a:r>
              <a:rPr lang="en-US" sz="2800" dirty="0">
                <a:solidFill>
                  <a:schemeClr val="bg2">
                    <a:lumMod val="10000"/>
                  </a:schemeClr>
                </a:solidFill>
                <a:latin typeface="Times New Roman" panose="02020603050405020304" pitchFamily="18" charset="0"/>
                <a:cs typeface="Times New Roman" panose="02020603050405020304" pitchFamily="18" charset="0"/>
              </a:rPr>
              <a:t>     </a:t>
            </a:r>
            <a:r>
              <a:rPr lang="vi-VN" sz="2800" dirty="0">
                <a:solidFill>
                  <a:schemeClr val="bg2">
                    <a:lumMod val="10000"/>
                  </a:schemeClr>
                </a:solidFill>
                <a:latin typeface="Times New Roman" panose="02020603050405020304" pitchFamily="18" charset="0"/>
                <a:cs typeface="Times New Roman" panose="02020603050405020304" pitchFamily="18" charset="0"/>
              </a:rPr>
              <a:t>Máy thu thanh đổi tần hay còn gọi là máy thu siêu ngoại sai (tiếng Anh: superheterodyne receiver) là loại máy thu được sử dụng phổ biến hiện nay. Ưu điểm của máy thu này so với máy thu khuếch đại thẳng là có khả năng bắt sóng đồng đều toàn b</a:t>
            </a:r>
            <a:r>
              <a:rPr lang="en-US" sz="2800" dirty="0">
                <a:solidFill>
                  <a:schemeClr val="bg2">
                    <a:lumMod val="10000"/>
                  </a:schemeClr>
                </a:solidFill>
                <a:latin typeface="Times New Roman" panose="02020603050405020304" pitchFamily="18" charset="0"/>
                <a:cs typeface="Times New Roman" panose="02020603050405020304" pitchFamily="18" charset="0"/>
              </a:rPr>
              <a:t>ằ</a:t>
            </a:r>
            <a:r>
              <a:rPr lang="vi-VN" sz="2800" dirty="0">
                <a:solidFill>
                  <a:schemeClr val="bg2">
                    <a:lumMod val="10000"/>
                  </a:schemeClr>
                </a:solidFill>
                <a:latin typeface="Times New Roman" panose="02020603050405020304" pitchFamily="18" charset="0"/>
                <a:cs typeface="Times New Roman" panose="02020603050405020304" pitchFamily="18" charset="0"/>
              </a:rPr>
              <a:t>ng sóng.</a:t>
            </a:r>
            <a:r>
              <a:rPr lang="en-US" sz="2800" dirty="0">
                <a:solidFill>
                  <a:schemeClr val="bg2">
                    <a:lumMod val="10000"/>
                  </a:schemeClr>
                </a:solidFill>
                <a:latin typeface="Times New Roman" panose="02020603050405020304" pitchFamily="18" charset="0"/>
                <a:cs typeface="Times New Roman" panose="02020603050405020304" pitchFamily="18" charset="0"/>
              </a:rPr>
              <a:t> </a:t>
            </a:r>
            <a:r>
              <a:rPr lang="vi-VN" sz="2800" dirty="0">
                <a:solidFill>
                  <a:schemeClr val="bg2">
                    <a:lumMod val="10000"/>
                  </a:schemeClr>
                </a:solidFill>
                <a:latin typeface="Times New Roman" panose="02020603050405020304" pitchFamily="18" charset="0"/>
                <a:cs typeface="Times New Roman" panose="02020603050405020304" pitchFamily="18" charset="0"/>
              </a:rPr>
              <a:t>Nó được phát minh bởi kỹ sư người Mỹ Edwin Arms</a:t>
            </a:r>
            <a:r>
              <a:rPr lang="en-US" sz="2800" dirty="0">
                <a:solidFill>
                  <a:schemeClr val="bg2">
                    <a:lumMod val="10000"/>
                  </a:schemeClr>
                </a:solidFill>
                <a:latin typeface="Times New Roman" panose="02020603050405020304" pitchFamily="18" charset="0"/>
                <a:cs typeface="Times New Roman" panose="02020603050405020304" pitchFamily="18" charset="0"/>
              </a:rPr>
              <a:t> </a:t>
            </a:r>
            <a:r>
              <a:rPr lang="vi-VN" sz="2800" dirty="0">
                <a:solidFill>
                  <a:schemeClr val="bg2">
                    <a:lumMod val="10000"/>
                  </a:schemeClr>
                </a:solidFill>
                <a:latin typeface="Times New Roman" panose="02020603050405020304" pitchFamily="18" charset="0"/>
                <a:cs typeface="Times New Roman" panose="02020603050405020304" pitchFamily="18" charset="0"/>
              </a:rPr>
              <a:t>trong năm 1918 trong thế chiến thứ nhất.</a:t>
            </a:r>
            <a:r>
              <a:rPr lang="en-US" sz="2800" dirty="0">
                <a:solidFill>
                  <a:schemeClr val="bg2">
                    <a:lumMod val="10000"/>
                  </a:schemeClr>
                </a:solidFill>
                <a:latin typeface="Times New Roman" panose="02020603050405020304" pitchFamily="18" charset="0"/>
                <a:cs typeface="Times New Roman" panose="02020603050405020304" pitchFamily="18" charset="0"/>
              </a:rPr>
              <a:t> </a:t>
            </a:r>
          </a:p>
        </p:txBody>
      </p:sp>
    </p:spTree>
    <p:extLst>
      <p:ext uri="{BB962C8B-B14F-4D97-AF65-F5344CB8AC3E}">
        <p14:creationId xmlns:p14="http://schemas.microsoft.com/office/powerpoint/2010/main" val="4114111771"/>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p:cNvGrpSpPr/>
          <p:nvPr/>
        </p:nvGrpSpPr>
        <p:grpSpPr>
          <a:xfrm rot="317259">
            <a:off x="1774771" y="878619"/>
            <a:ext cx="9328658" cy="4474633"/>
            <a:chOff x="1393825" y="892175"/>
            <a:chExt cx="6502400" cy="3355975"/>
          </a:xfrm>
        </p:grpSpPr>
        <p:sp>
          <p:nvSpPr>
            <p:cNvPr id="3" name="AutoShape 3"/>
            <p:cNvSpPr>
              <a:spLocks noChangeAspect="1" noChangeArrowheads="1" noTextEdit="1"/>
            </p:cNvSpPr>
            <p:nvPr/>
          </p:nvSpPr>
          <p:spPr bwMode="auto">
            <a:xfrm>
              <a:off x="1393825" y="895350"/>
              <a:ext cx="6356350" cy="3352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grpSp>
          <p:nvGrpSpPr>
            <p:cNvPr id="4" name="Group 205"/>
            <p:cNvGrpSpPr>
              <a:grpSpLocks/>
            </p:cNvGrpSpPr>
            <p:nvPr/>
          </p:nvGrpSpPr>
          <p:grpSpPr bwMode="auto">
            <a:xfrm>
              <a:off x="1536700" y="2028825"/>
              <a:ext cx="6359525" cy="2216150"/>
              <a:chOff x="968" y="1278"/>
              <a:chExt cx="4006" cy="1396"/>
            </a:xfrm>
          </p:grpSpPr>
          <p:sp>
            <p:nvSpPr>
              <p:cNvPr id="2299" name="Freeform 5"/>
              <p:cNvSpPr>
                <a:spLocks noEditPoints="1"/>
              </p:cNvSpPr>
              <p:nvPr/>
            </p:nvSpPr>
            <p:spPr bwMode="auto">
              <a:xfrm>
                <a:off x="1441" y="1278"/>
                <a:ext cx="3533" cy="1396"/>
              </a:xfrm>
              <a:custGeom>
                <a:avLst/>
                <a:gdLst>
                  <a:gd name="T0" fmla="*/ 664 w 1493"/>
                  <a:gd name="T1" fmla="*/ 501 h 589"/>
                  <a:gd name="T2" fmla="*/ 614 w 1493"/>
                  <a:gd name="T3" fmla="*/ 507 h 589"/>
                  <a:gd name="T4" fmla="*/ 614 w 1493"/>
                  <a:gd name="T5" fmla="*/ 500 h 589"/>
                  <a:gd name="T6" fmla="*/ 1424 w 1493"/>
                  <a:gd name="T7" fmla="*/ 260 h 589"/>
                  <a:gd name="T8" fmla="*/ 1434 w 1493"/>
                  <a:gd name="T9" fmla="*/ 290 h 589"/>
                  <a:gd name="T10" fmla="*/ 1425 w 1493"/>
                  <a:gd name="T11" fmla="*/ 326 h 589"/>
                  <a:gd name="T12" fmla="*/ 1424 w 1493"/>
                  <a:gd name="T13" fmla="*/ 260 h 589"/>
                  <a:gd name="T14" fmla="*/ 1427 w 1493"/>
                  <a:gd name="T15" fmla="*/ 186 h 589"/>
                  <a:gd name="T16" fmla="*/ 1433 w 1493"/>
                  <a:gd name="T17" fmla="*/ 260 h 589"/>
                  <a:gd name="T18" fmla="*/ 1410 w 1493"/>
                  <a:gd name="T19" fmla="*/ 20 h 589"/>
                  <a:gd name="T20" fmla="*/ 1410 w 1493"/>
                  <a:gd name="T21" fmla="*/ 20 h 589"/>
                  <a:gd name="T22" fmla="*/ 1416 w 1493"/>
                  <a:gd name="T23" fmla="*/ 74 h 589"/>
                  <a:gd name="T24" fmla="*/ 1401 w 1493"/>
                  <a:gd name="T25" fmla="*/ 140 h 589"/>
                  <a:gd name="T26" fmla="*/ 1424 w 1493"/>
                  <a:gd name="T27" fmla="*/ 152 h 589"/>
                  <a:gd name="T28" fmla="*/ 1424 w 1493"/>
                  <a:gd name="T29" fmla="*/ 194 h 589"/>
                  <a:gd name="T30" fmla="*/ 1390 w 1493"/>
                  <a:gd name="T31" fmla="*/ 260 h 589"/>
                  <a:gd name="T32" fmla="*/ 1424 w 1493"/>
                  <a:gd name="T33" fmla="*/ 290 h 589"/>
                  <a:gd name="T34" fmla="*/ 1424 w 1493"/>
                  <a:gd name="T35" fmla="*/ 326 h 589"/>
                  <a:gd name="T36" fmla="*/ 1321 w 1493"/>
                  <a:gd name="T37" fmla="*/ 380 h 589"/>
                  <a:gd name="T38" fmla="*/ 1372 w 1493"/>
                  <a:gd name="T39" fmla="*/ 380 h 589"/>
                  <a:gd name="T40" fmla="*/ 1384 w 1493"/>
                  <a:gd name="T41" fmla="*/ 389 h 589"/>
                  <a:gd name="T42" fmla="*/ 1355 w 1493"/>
                  <a:gd name="T43" fmla="*/ 410 h 589"/>
                  <a:gd name="T44" fmla="*/ 1304 w 1493"/>
                  <a:gd name="T45" fmla="*/ 429 h 589"/>
                  <a:gd name="T46" fmla="*/ 1304 w 1493"/>
                  <a:gd name="T47" fmla="*/ 390 h 589"/>
                  <a:gd name="T48" fmla="*/ 1304 w 1493"/>
                  <a:gd name="T49" fmla="*/ 426 h 589"/>
                  <a:gd name="T50" fmla="*/ 1277 w 1493"/>
                  <a:gd name="T51" fmla="*/ 434 h 589"/>
                  <a:gd name="T52" fmla="*/ 1252 w 1493"/>
                  <a:gd name="T53" fmla="*/ 438 h 589"/>
                  <a:gd name="T54" fmla="*/ 1184 w 1493"/>
                  <a:gd name="T55" fmla="*/ 447 h 589"/>
                  <a:gd name="T56" fmla="*/ 1184 w 1493"/>
                  <a:gd name="T57" fmla="*/ 426 h 589"/>
                  <a:gd name="T58" fmla="*/ 1184 w 1493"/>
                  <a:gd name="T59" fmla="*/ 447 h 589"/>
                  <a:gd name="T60" fmla="*/ 1132 w 1493"/>
                  <a:gd name="T61" fmla="*/ 453 h 589"/>
                  <a:gd name="T62" fmla="*/ 1064 w 1493"/>
                  <a:gd name="T63" fmla="*/ 438 h 589"/>
                  <a:gd name="T64" fmla="*/ 1064 w 1493"/>
                  <a:gd name="T65" fmla="*/ 461 h 589"/>
                  <a:gd name="T66" fmla="*/ 1012 w 1493"/>
                  <a:gd name="T67" fmla="*/ 467 h 589"/>
                  <a:gd name="T68" fmla="*/ 944 w 1493"/>
                  <a:gd name="T69" fmla="*/ 450 h 589"/>
                  <a:gd name="T70" fmla="*/ 904 w 1493"/>
                  <a:gd name="T71" fmla="*/ 478 h 589"/>
                  <a:gd name="T72" fmla="*/ 854 w 1493"/>
                  <a:gd name="T73" fmla="*/ 483 h 589"/>
                  <a:gd name="T74" fmla="*/ 824 w 1493"/>
                  <a:gd name="T75" fmla="*/ 465 h 589"/>
                  <a:gd name="T76" fmla="*/ 772 w 1493"/>
                  <a:gd name="T77" fmla="*/ 491 h 589"/>
                  <a:gd name="T78" fmla="*/ 704 w 1493"/>
                  <a:gd name="T79" fmla="*/ 498 h 589"/>
                  <a:gd name="T80" fmla="*/ 704 w 1493"/>
                  <a:gd name="T81" fmla="*/ 498 h 589"/>
                  <a:gd name="T82" fmla="*/ 584 w 1493"/>
                  <a:gd name="T83" fmla="*/ 497 h 589"/>
                  <a:gd name="T84" fmla="*/ 564 w 1493"/>
                  <a:gd name="T85" fmla="*/ 500 h 589"/>
                  <a:gd name="T86" fmla="*/ 584 w 1493"/>
                  <a:gd name="T87" fmla="*/ 510 h 589"/>
                  <a:gd name="T88" fmla="*/ 532 w 1493"/>
                  <a:gd name="T89" fmla="*/ 515 h 589"/>
                  <a:gd name="T90" fmla="*/ 464 w 1493"/>
                  <a:gd name="T91" fmla="*/ 514 h 589"/>
                  <a:gd name="T92" fmla="*/ 424 w 1493"/>
                  <a:gd name="T93" fmla="*/ 528 h 589"/>
                  <a:gd name="T94" fmla="*/ 411 w 1493"/>
                  <a:gd name="T95" fmla="*/ 530 h 589"/>
                  <a:gd name="T96" fmla="*/ 344 w 1493"/>
                  <a:gd name="T97" fmla="*/ 539 h 589"/>
                  <a:gd name="T98" fmla="*/ 344 w 1493"/>
                  <a:gd name="T99" fmla="*/ 539 h 589"/>
                  <a:gd name="T100" fmla="*/ 295 w 1493"/>
                  <a:gd name="T101" fmla="*/ 546 h 589"/>
                  <a:gd name="T102" fmla="*/ 254 w 1493"/>
                  <a:gd name="T103" fmla="*/ 552 h 589"/>
                  <a:gd name="T104" fmla="*/ 224 w 1493"/>
                  <a:gd name="T105" fmla="*/ 557 h 589"/>
                  <a:gd name="T106" fmla="*/ 224 w 1493"/>
                  <a:gd name="T107" fmla="*/ 554 h 589"/>
                  <a:gd name="T108" fmla="*/ 172 w 1493"/>
                  <a:gd name="T109" fmla="*/ 565 h 589"/>
                  <a:gd name="T110" fmla="*/ 134 w 1493"/>
                  <a:gd name="T111" fmla="*/ 570 h 589"/>
                  <a:gd name="T112" fmla="*/ 104 w 1493"/>
                  <a:gd name="T113" fmla="*/ 566 h 589"/>
                  <a:gd name="T114" fmla="*/ 64 w 1493"/>
                  <a:gd name="T115" fmla="*/ 579 h 589"/>
                  <a:gd name="T116" fmla="*/ 14 w 1493"/>
                  <a:gd name="T117" fmla="*/ 584 h 589"/>
                  <a:gd name="T118" fmla="*/ 177 w 1493"/>
                  <a:gd name="T119" fmla="*/ 578 h 589"/>
                  <a:gd name="T120" fmla="*/ 1368 w 1493"/>
                  <a:gd name="T121" fmla="*/ 438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93" h="589">
                    <a:moveTo>
                      <a:pt x="664" y="500"/>
                    </a:moveTo>
                    <a:cubicBezTo>
                      <a:pt x="679" y="500"/>
                      <a:pt x="679" y="500"/>
                      <a:pt x="679" y="500"/>
                    </a:cubicBezTo>
                    <a:cubicBezTo>
                      <a:pt x="674" y="500"/>
                      <a:pt x="669" y="501"/>
                      <a:pt x="664" y="501"/>
                    </a:cubicBezTo>
                    <a:cubicBezTo>
                      <a:pt x="660" y="502"/>
                      <a:pt x="656" y="502"/>
                      <a:pt x="652" y="503"/>
                    </a:cubicBezTo>
                    <a:cubicBezTo>
                      <a:pt x="652" y="503"/>
                      <a:pt x="652" y="503"/>
                      <a:pt x="652" y="503"/>
                    </a:cubicBezTo>
                    <a:cubicBezTo>
                      <a:pt x="639" y="504"/>
                      <a:pt x="627" y="505"/>
                      <a:pt x="614" y="507"/>
                    </a:cubicBezTo>
                    <a:cubicBezTo>
                      <a:pt x="604" y="508"/>
                      <a:pt x="594" y="509"/>
                      <a:pt x="584" y="510"/>
                    </a:cubicBezTo>
                    <a:cubicBezTo>
                      <a:pt x="584" y="500"/>
                      <a:pt x="584" y="500"/>
                      <a:pt x="584" y="500"/>
                    </a:cubicBezTo>
                    <a:cubicBezTo>
                      <a:pt x="614" y="500"/>
                      <a:pt x="614" y="500"/>
                      <a:pt x="614" y="500"/>
                    </a:cubicBezTo>
                    <a:cubicBezTo>
                      <a:pt x="652" y="500"/>
                      <a:pt x="652" y="500"/>
                      <a:pt x="652" y="500"/>
                    </a:cubicBezTo>
                    <a:cubicBezTo>
                      <a:pt x="664" y="500"/>
                      <a:pt x="664" y="500"/>
                      <a:pt x="664" y="500"/>
                    </a:cubicBezTo>
                    <a:moveTo>
                      <a:pt x="1424" y="260"/>
                    </a:moveTo>
                    <a:cubicBezTo>
                      <a:pt x="1433" y="260"/>
                      <a:pt x="1433" y="260"/>
                      <a:pt x="1433" y="260"/>
                    </a:cubicBezTo>
                    <a:cubicBezTo>
                      <a:pt x="1434" y="274"/>
                      <a:pt x="1434" y="281"/>
                      <a:pt x="1434" y="281"/>
                    </a:cubicBezTo>
                    <a:cubicBezTo>
                      <a:pt x="1434" y="281"/>
                      <a:pt x="1434" y="285"/>
                      <a:pt x="1434" y="290"/>
                    </a:cubicBezTo>
                    <a:cubicBezTo>
                      <a:pt x="1433" y="294"/>
                      <a:pt x="1432" y="300"/>
                      <a:pt x="1431" y="306"/>
                    </a:cubicBezTo>
                    <a:cubicBezTo>
                      <a:pt x="1430" y="309"/>
                      <a:pt x="1430" y="311"/>
                      <a:pt x="1429" y="314"/>
                    </a:cubicBezTo>
                    <a:cubicBezTo>
                      <a:pt x="1428" y="318"/>
                      <a:pt x="1427" y="322"/>
                      <a:pt x="1425" y="326"/>
                    </a:cubicBezTo>
                    <a:cubicBezTo>
                      <a:pt x="1425" y="327"/>
                      <a:pt x="1424" y="328"/>
                      <a:pt x="1424" y="329"/>
                    </a:cubicBezTo>
                    <a:cubicBezTo>
                      <a:pt x="1424" y="260"/>
                      <a:pt x="1424" y="260"/>
                      <a:pt x="1424" y="260"/>
                    </a:cubicBezTo>
                    <a:moveTo>
                      <a:pt x="1424" y="260"/>
                    </a:moveTo>
                    <a:cubicBezTo>
                      <a:pt x="1424" y="152"/>
                      <a:pt x="1424" y="152"/>
                      <a:pt x="1424" y="152"/>
                    </a:cubicBezTo>
                    <a:cubicBezTo>
                      <a:pt x="1425" y="158"/>
                      <a:pt x="1425" y="164"/>
                      <a:pt x="1426" y="170"/>
                    </a:cubicBezTo>
                    <a:cubicBezTo>
                      <a:pt x="1426" y="176"/>
                      <a:pt x="1427" y="181"/>
                      <a:pt x="1427" y="186"/>
                    </a:cubicBezTo>
                    <a:cubicBezTo>
                      <a:pt x="1427" y="189"/>
                      <a:pt x="1428" y="192"/>
                      <a:pt x="1428" y="194"/>
                    </a:cubicBezTo>
                    <a:cubicBezTo>
                      <a:pt x="1428" y="198"/>
                      <a:pt x="1428" y="202"/>
                      <a:pt x="1429" y="206"/>
                    </a:cubicBezTo>
                    <a:cubicBezTo>
                      <a:pt x="1431" y="228"/>
                      <a:pt x="1432" y="247"/>
                      <a:pt x="1433" y="260"/>
                    </a:cubicBezTo>
                    <a:cubicBezTo>
                      <a:pt x="1424" y="260"/>
                      <a:pt x="1424" y="260"/>
                      <a:pt x="1424" y="260"/>
                    </a:cubicBezTo>
                    <a:moveTo>
                      <a:pt x="1408" y="0"/>
                    </a:moveTo>
                    <a:cubicBezTo>
                      <a:pt x="1408" y="7"/>
                      <a:pt x="1409" y="13"/>
                      <a:pt x="1410" y="20"/>
                    </a:cubicBezTo>
                    <a:cubicBezTo>
                      <a:pt x="1405" y="20"/>
                      <a:pt x="1405" y="20"/>
                      <a:pt x="1405" y="20"/>
                    </a:cubicBezTo>
                    <a:cubicBezTo>
                      <a:pt x="1405" y="20"/>
                      <a:pt x="1405" y="20"/>
                      <a:pt x="1405" y="20"/>
                    </a:cubicBezTo>
                    <a:cubicBezTo>
                      <a:pt x="1410" y="20"/>
                      <a:pt x="1410" y="20"/>
                      <a:pt x="1410" y="20"/>
                    </a:cubicBezTo>
                    <a:cubicBezTo>
                      <a:pt x="1411" y="30"/>
                      <a:pt x="1412" y="40"/>
                      <a:pt x="1414" y="50"/>
                    </a:cubicBezTo>
                    <a:cubicBezTo>
                      <a:pt x="1414" y="55"/>
                      <a:pt x="1415" y="61"/>
                      <a:pt x="1415" y="66"/>
                    </a:cubicBezTo>
                    <a:cubicBezTo>
                      <a:pt x="1416" y="69"/>
                      <a:pt x="1416" y="72"/>
                      <a:pt x="1416" y="74"/>
                    </a:cubicBezTo>
                    <a:cubicBezTo>
                      <a:pt x="1417" y="78"/>
                      <a:pt x="1417" y="82"/>
                      <a:pt x="1417" y="86"/>
                    </a:cubicBezTo>
                    <a:cubicBezTo>
                      <a:pt x="1419" y="104"/>
                      <a:pt x="1421" y="123"/>
                      <a:pt x="1423" y="140"/>
                    </a:cubicBezTo>
                    <a:cubicBezTo>
                      <a:pt x="1401" y="140"/>
                      <a:pt x="1401" y="140"/>
                      <a:pt x="1401" y="140"/>
                    </a:cubicBezTo>
                    <a:cubicBezTo>
                      <a:pt x="1401" y="140"/>
                      <a:pt x="1401" y="140"/>
                      <a:pt x="1401" y="140"/>
                    </a:cubicBezTo>
                    <a:cubicBezTo>
                      <a:pt x="1423" y="140"/>
                      <a:pt x="1423" y="140"/>
                      <a:pt x="1423" y="140"/>
                    </a:cubicBezTo>
                    <a:cubicBezTo>
                      <a:pt x="1423" y="144"/>
                      <a:pt x="1424" y="148"/>
                      <a:pt x="1424" y="152"/>
                    </a:cubicBezTo>
                    <a:cubicBezTo>
                      <a:pt x="1424" y="170"/>
                      <a:pt x="1424" y="170"/>
                      <a:pt x="1424" y="170"/>
                    </a:cubicBezTo>
                    <a:cubicBezTo>
                      <a:pt x="1424" y="186"/>
                      <a:pt x="1424" y="186"/>
                      <a:pt x="1424" y="186"/>
                    </a:cubicBezTo>
                    <a:cubicBezTo>
                      <a:pt x="1424" y="194"/>
                      <a:pt x="1424" y="194"/>
                      <a:pt x="1424" y="194"/>
                    </a:cubicBezTo>
                    <a:cubicBezTo>
                      <a:pt x="1424" y="206"/>
                      <a:pt x="1424" y="206"/>
                      <a:pt x="1424" y="206"/>
                    </a:cubicBezTo>
                    <a:cubicBezTo>
                      <a:pt x="1424" y="260"/>
                      <a:pt x="1424" y="260"/>
                      <a:pt x="1424" y="260"/>
                    </a:cubicBezTo>
                    <a:cubicBezTo>
                      <a:pt x="1390" y="260"/>
                      <a:pt x="1390" y="260"/>
                      <a:pt x="1390" y="260"/>
                    </a:cubicBezTo>
                    <a:cubicBezTo>
                      <a:pt x="1390" y="260"/>
                      <a:pt x="1390" y="260"/>
                      <a:pt x="1390" y="260"/>
                    </a:cubicBezTo>
                    <a:cubicBezTo>
                      <a:pt x="1424" y="260"/>
                      <a:pt x="1424" y="260"/>
                      <a:pt x="1424" y="260"/>
                    </a:cubicBezTo>
                    <a:cubicBezTo>
                      <a:pt x="1424" y="290"/>
                      <a:pt x="1424" y="290"/>
                      <a:pt x="1424" y="290"/>
                    </a:cubicBezTo>
                    <a:cubicBezTo>
                      <a:pt x="1424" y="306"/>
                      <a:pt x="1424" y="306"/>
                      <a:pt x="1424" y="306"/>
                    </a:cubicBezTo>
                    <a:cubicBezTo>
                      <a:pt x="1424" y="314"/>
                      <a:pt x="1424" y="314"/>
                      <a:pt x="1424" y="314"/>
                    </a:cubicBezTo>
                    <a:cubicBezTo>
                      <a:pt x="1424" y="326"/>
                      <a:pt x="1424" y="326"/>
                      <a:pt x="1424" y="326"/>
                    </a:cubicBezTo>
                    <a:cubicBezTo>
                      <a:pt x="1424" y="329"/>
                      <a:pt x="1424" y="329"/>
                      <a:pt x="1424" y="329"/>
                    </a:cubicBezTo>
                    <a:cubicBezTo>
                      <a:pt x="1418" y="345"/>
                      <a:pt x="1408" y="363"/>
                      <a:pt x="1393" y="380"/>
                    </a:cubicBezTo>
                    <a:cubicBezTo>
                      <a:pt x="1321" y="380"/>
                      <a:pt x="1321" y="380"/>
                      <a:pt x="1321" y="380"/>
                    </a:cubicBezTo>
                    <a:cubicBezTo>
                      <a:pt x="1321" y="380"/>
                      <a:pt x="1321" y="380"/>
                      <a:pt x="1321" y="380"/>
                    </a:cubicBezTo>
                    <a:cubicBezTo>
                      <a:pt x="1334" y="380"/>
                      <a:pt x="1334" y="380"/>
                      <a:pt x="1334" y="380"/>
                    </a:cubicBezTo>
                    <a:cubicBezTo>
                      <a:pt x="1372" y="380"/>
                      <a:pt x="1372" y="380"/>
                      <a:pt x="1372" y="380"/>
                    </a:cubicBezTo>
                    <a:cubicBezTo>
                      <a:pt x="1384" y="380"/>
                      <a:pt x="1384" y="380"/>
                      <a:pt x="1384" y="380"/>
                    </a:cubicBezTo>
                    <a:cubicBezTo>
                      <a:pt x="1393" y="380"/>
                      <a:pt x="1393" y="380"/>
                      <a:pt x="1393" y="380"/>
                    </a:cubicBezTo>
                    <a:cubicBezTo>
                      <a:pt x="1390" y="383"/>
                      <a:pt x="1387" y="386"/>
                      <a:pt x="1384" y="389"/>
                    </a:cubicBezTo>
                    <a:cubicBezTo>
                      <a:pt x="1380" y="392"/>
                      <a:pt x="1376" y="396"/>
                      <a:pt x="1372" y="399"/>
                    </a:cubicBezTo>
                    <a:cubicBezTo>
                      <a:pt x="1372" y="399"/>
                      <a:pt x="1372" y="399"/>
                      <a:pt x="1372" y="399"/>
                    </a:cubicBezTo>
                    <a:cubicBezTo>
                      <a:pt x="1367" y="403"/>
                      <a:pt x="1361" y="407"/>
                      <a:pt x="1355" y="410"/>
                    </a:cubicBezTo>
                    <a:cubicBezTo>
                      <a:pt x="1348" y="414"/>
                      <a:pt x="1342" y="417"/>
                      <a:pt x="1334" y="420"/>
                    </a:cubicBezTo>
                    <a:cubicBezTo>
                      <a:pt x="1328" y="422"/>
                      <a:pt x="1322" y="424"/>
                      <a:pt x="1316" y="426"/>
                    </a:cubicBezTo>
                    <a:cubicBezTo>
                      <a:pt x="1312" y="427"/>
                      <a:pt x="1308" y="428"/>
                      <a:pt x="1304" y="429"/>
                    </a:cubicBezTo>
                    <a:cubicBezTo>
                      <a:pt x="1304" y="429"/>
                      <a:pt x="1304" y="429"/>
                      <a:pt x="1304" y="429"/>
                    </a:cubicBezTo>
                    <a:cubicBezTo>
                      <a:pt x="1304" y="429"/>
                      <a:pt x="1304" y="429"/>
                      <a:pt x="1304" y="429"/>
                    </a:cubicBezTo>
                    <a:cubicBezTo>
                      <a:pt x="1304" y="390"/>
                      <a:pt x="1304" y="390"/>
                      <a:pt x="1304" y="390"/>
                    </a:cubicBezTo>
                    <a:cubicBezTo>
                      <a:pt x="1304" y="390"/>
                      <a:pt x="1304" y="390"/>
                      <a:pt x="1304" y="390"/>
                    </a:cubicBezTo>
                    <a:cubicBezTo>
                      <a:pt x="1304" y="410"/>
                      <a:pt x="1304" y="410"/>
                      <a:pt x="1304" y="410"/>
                    </a:cubicBezTo>
                    <a:cubicBezTo>
                      <a:pt x="1304" y="426"/>
                      <a:pt x="1304" y="426"/>
                      <a:pt x="1304" y="426"/>
                    </a:cubicBezTo>
                    <a:cubicBezTo>
                      <a:pt x="1304" y="429"/>
                      <a:pt x="1304" y="429"/>
                      <a:pt x="1304" y="429"/>
                    </a:cubicBezTo>
                    <a:cubicBezTo>
                      <a:pt x="1298" y="431"/>
                      <a:pt x="1291" y="432"/>
                      <a:pt x="1284" y="433"/>
                    </a:cubicBezTo>
                    <a:cubicBezTo>
                      <a:pt x="1282" y="434"/>
                      <a:pt x="1279" y="434"/>
                      <a:pt x="1277" y="434"/>
                    </a:cubicBezTo>
                    <a:cubicBezTo>
                      <a:pt x="1273" y="435"/>
                      <a:pt x="1268" y="435"/>
                      <a:pt x="1264" y="436"/>
                    </a:cubicBezTo>
                    <a:cubicBezTo>
                      <a:pt x="1260" y="437"/>
                      <a:pt x="1256" y="437"/>
                      <a:pt x="1252" y="438"/>
                    </a:cubicBezTo>
                    <a:cubicBezTo>
                      <a:pt x="1252" y="438"/>
                      <a:pt x="1252" y="438"/>
                      <a:pt x="1252" y="438"/>
                    </a:cubicBezTo>
                    <a:cubicBezTo>
                      <a:pt x="1239" y="440"/>
                      <a:pt x="1227" y="441"/>
                      <a:pt x="1214" y="443"/>
                    </a:cubicBezTo>
                    <a:cubicBezTo>
                      <a:pt x="1207" y="444"/>
                      <a:pt x="1200" y="445"/>
                      <a:pt x="1193" y="446"/>
                    </a:cubicBezTo>
                    <a:cubicBezTo>
                      <a:pt x="1190" y="446"/>
                      <a:pt x="1187" y="447"/>
                      <a:pt x="1184" y="447"/>
                    </a:cubicBezTo>
                    <a:cubicBezTo>
                      <a:pt x="1184" y="424"/>
                      <a:pt x="1184" y="424"/>
                      <a:pt x="1184" y="424"/>
                    </a:cubicBezTo>
                    <a:cubicBezTo>
                      <a:pt x="1184" y="424"/>
                      <a:pt x="1184" y="424"/>
                      <a:pt x="1184" y="424"/>
                    </a:cubicBezTo>
                    <a:cubicBezTo>
                      <a:pt x="1184" y="426"/>
                      <a:pt x="1184" y="426"/>
                      <a:pt x="1184" y="426"/>
                    </a:cubicBezTo>
                    <a:cubicBezTo>
                      <a:pt x="1184" y="434"/>
                      <a:pt x="1184" y="434"/>
                      <a:pt x="1184" y="434"/>
                    </a:cubicBezTo>
                    <a:cubicBezTo>
                      <a:pt x="1184" y="446"/>
                      <a:pt x="1184" y="446"/>
                      <a:pt x="1184" y="446"/>
                    </a:cubicBezTo>
                    <a:cubicBezTo>
                      <a:pt x="1184" y="447"/>
                      <a:pt x="1184" y="447"/>
                      <a:pt x="1184" y="447"/>
                    </a:cubicBezTo>
                    <a:cubicBezTo>
                      <a:pt x="1171" y="449"/>
                      <a:pt x="1157" y="450"/>
                      <a:pt x="1144" y="452"/>
                    </a:cubicBezTo>
                    <a:cubicBezTo>
                      <a:pt x="1140" y="452"/>
                      <a:pt x="1136" y="453"/>
                      <a:pt x="1132" y="453"/>
                    </a:cubicBezTo>
                    <a:cubicBezTo>
                      <a:pt x="1132" y="453"/>
                      <a:pt x="1132" y="453"/>
                      <a:pt x="1132" y="453"/>
                    </a:cubicBezTo>
                    <a:cubicBezTo>
                      <a:pt x="1119" y="455"/>
                      <a:pt x="1107" y="456"/>
                      <a:pt x="1094" y="458"/>
                    </a:cubicBezTo>
                    <a:cubicBezTo>
                      <a:pt x="1084" y="459"/>
                      <a:pt x="1074" y="460"/>
                      <a:pt x="1064" y="461"/>
                    </a:cubicBezTo>
                    <a:cubicBezTo>
                      <a:pt x="1064" y="438"/>
                      <a:pt x="1064" y="438"/>
                      <a:pt x="1064" y="438"/>
                    </a:cubicBezTo>
                    <a:cubicBezTo>
                      <a:pt x="1064" y="438"/>
                      <a:pt x="1064" y="438"/>
                      <a:pt x="1064" y="438"/>
                    </a:cubicBezTo>
                    <a:cubicBezTo>
                      <a:pt x="1064" y="446"/>
                      <a:pt x="1064" y="446"/>
                      <a:pt x="1064" y="446"/>
                    </a:cubicBezTo>
                    <a:cubicBezTo>
                      <a:pt x="1064" y="461"/>
                      <a:pt x="1064" y="461"/>
                      <a:pt x="1064" y="461"/>
                    </a:cubicBezTo>
                    <a:cubicBezTo>
                      <a:pt x="1051" y="463"/>
                      <a:pt x="1037" y="464"/>
                      <a:pt x="1024" y="466"/>
                    </a:cubicBezTo>
                    <a:cubicBezTo>
                      <a:pt x="1020" y="466"/>
                      <a:pt x="1016" y="467"/>
                      <a:pt x="1012" y="467"/>
                    </a:cubicBezTo>
                    <a:cubicBezTo>
                      <a:pt x="1012" y="467"/>
                      <a:pt x="1012" y="467"/>
                      <a:pt x="1012" y="467"/>
                    </a:cubicBezTo>
                    <a:cubicBezTo>
                      <a:pt x="999" y="468"/>
                      <a:pt x="987" y="470"/>
                      <a:pt x="974" y="471"/>
                    </a:cubicBezTo>
                    <a:cubicBezTo>
                      <a:pt x="964" y="472"/>
                      <a:pt x="954" y="473"/>
                      <a:pt x="944" y="474"/>
                    </a:cubicBezTo>
                    <a:cubicBezTo>
                      <a:pt x="944" y="450"/>
                      <a:pt x="944" y="450"/>
                      <a:pt x="944" y="450"/>
                    </a:cubicBezTo>
                    <a:cubicBezTo>
                      <a:pt x="944" y="450"/>
                      <a:pt x="944" y="450"/>
                      <a:pt x="944" y="450"/>
                    </a:cubicBezTo>
                    <a:cubicBezTo>
                      <a:pt x="944" y="474"/>
                      <a:pt x="944" y="474"/>
                      <a:pt x="944" y="474"/>
                    </a:cubicBezTo>
                    <a:cubicBezTo>
                      <a:pt x="931" y="475"/>
                      <a:pt x="917" y="477"/>
                      <a:pt x="904" y="478"/>
                    </a:cubicBezTo>
                    <a:cubicBezTo>
                      <a:pt x="900" y="478"/>
                      <a:pt x="896" y="479"/>
                      <a:pt x="892" y="479"/>
                    </a:cubicBezTo>
                    <a:cubicBezTo>
                      <a:pt x="892" y="479"/>
                      <a:pt x="892" y="479"/>
                      <a:pt x="892" y="479"/>
                    </a:cubicBezTo>
                    <a:cubicBezTo>
                      <a:pt x="879" y="480"/>
                      <a:pt x="867" y="482"/>
                      <a:pt x="854" y="483"/>
                    </a:cubicBezTo>
                    <a:cubicBezTo>
                      <a:pt x="844" y="484"/>
                      <a:pt x="834" y="485"/>
                      <a:pt x="824" y="486"/>
                    </a:cubicBezTo>
                    <a:cubicBezTo>
                      <a:pt x="824" y="465"/>
                      <a:pt x="824" y="465"/>
                      <a:pt x="824" y="465"/>
                    </a:cubicBezTo>
                    <a:cubicBezTo>
                      <a:pt x="824" y="465"/>
                      <a:pt x="824" y="465"/>
                      <a:pt x="824" y="465"/>
                    </a:cubicBezTo>
                    <a:cubicBezTo>
                      <a:pt x="824" y="486"/>
                      <a:pt x="824" y="486"/>
                      <a:pt x="824" y="486"/>
                    </a:cubicBezTo>
                    <a:cubicBezTo>
                      <a:pt x="811" y="487"/>
                      <a:pt x="797" y="488"/>
                      <a:pt x="784" y="490"/>
                    </a:cubicBezTo>
                    <a:cubicBezTo>
                      <a:pt x="780" y="490"/>
                      <a:pt x="776" y="490"/>
                      <a:pt x="772" y="491"/>
                    </a:cubicBezTo>
                    <a:cubicBezTo>
                      <a:pt x="772" y="491"/>
                      <a:pt x="772" y="491"/>
                      <a:pt x="772" y="491"/>
                    </a:cubicBezTo>
                    <a:cubicBezTo>
                      <a:pt x="759" y="492"/>
                      <a:pt x="747" y="493"/>
                      <a:pt x="734" y="495"/>
                    </a:cubicBezTo>
                    <a:cubicBezTo>
                      <a:pt x="724" y="496"/>
                      <a:pt x="714" y="497"/>
                      <a:pt x="704" y="498"/>
                    </a:cubicBezTo>
                    <a:cubicBezTo>
                      <a:pt x="704" y="481"/>
                      <a:pt x="704" y="481"/>
                      <a:pt x="704" y="481"/>
                    </a:cubicBezTo>
                    <a:cubicBezTo>
                      <a:pt x="704" y="481"/>
                      <a:pt x="704" y="481"/>
                      <a:pt x="704" y="481"/>
                    </a:cubicBezTo>
                    <a:cubicBezTo>
                      <a:pt x="704" y="498"/>
                      <a:pt x="704" y="498"/>
                      <a:pt x="704" y="498"/>
                    </a:cubicBezTo>
                    <a:cubicBezTo>
                      <a:pt x="696" y="498"/>
                      <a:pt x="687" y="499"/>
                      <a:pt x="679" y="500"/>
                    </a:cubicBezTo>
                    <a:cubicBezTo>
                      <a:pt x="584" y="500"/>
                      <a:pt x="584" y="500"/>
                      <a:pt x="584" y="500"/>
                    </a:cubicBezTo>
                    <a:cubicBezTo>
                      <a:pt x="584" y="497"/>
                      <a:pt x="584" y="497"/>
                      <a:pt x="584" y="497"/>
                    </a:cubicBezTo>
                    <a:cubicBezTo>
                      <a:pt x="584" y="497"/>
                      <a:pt x="584" y="497"/>
                      <a:pt x="584" y="497"/>
                    </a:cubicBezTo>
                    <a:cubicBezTo>
                      <a:pt x="584" y="500"/>
                      <a:pt x="584" y="500"/>
                      <a:pt x="584" y="500"/>
                    </a:cubicBezTo>
                    <a:cubicBezTo>
                      <a:pt x="564" y="500"/>
                      <a:pt x="564" y="500"/>
                      <a:pt x="564" y="500"/>
                    </a:cubicBezTo>
                    <a:cubicBezTo>
                      <a:pt x="564" y="500"/>
                      <a:pt x="564" y="500"/>
                      <a:pt x="564" y="500"/>
                    </a:cubicBezTo>
                    <a:cubicBezTo>
                      <a:pt x="584" y="500"/>
                      <a:pt x="584" y="500"/>
                      <a:pt x="584" y="500"/>
                    </a:cubicBezTo>
                    <a:cubicBezTo>
                      <a:pt x="584" y="510"/>
                      <a:pt x="584" y="510"/>
                      <a:pt x="584" y="510"/>
                    </a:cubicBezTo>
                    <a:cubicBezTo>
                      <a:pt x="571" y="511"/>
                      <a:pt x="557" y="513"/>
                      <a:pt x="544" y="514"/>
                    </a:cubicBezTo>
                    <a:cubicBezTo>
                      <a:pt x="540" y="515"/>
                      <a:pt x="536" y="515"/>
                      <a:pt x="532" y="515"/>
                    </a:cubicBezTo>
                    <a:cubicBezTo>
                      <a:pt x="532" y="515"/>
                      <a:pt x="532" y="515"/>
                      <a:pt x="532" y="515"/>
                    </a:cubicBezTo>
                    <a:cubicBezTo>
                      <a:pt x="519" y="517"/>
                      <a:pt x="507" y="518"/>
                      <a:pt x="494" y="520"/>
                    </a:cubicBezTo>
                    <a:cubicBezTo>
                      <a:pt x="484" y="521"/>
                      <a:pt x="474" y="522"/>
                      <a:pt x="464" y="523"/>
                    </a:cubicBezTo>
                    <a:cubicBezTo>
                      <a:pt x="464" y="514"/>
                      <a:pt x="464" y="514"/>
                      <a:pt x="464" y="514"/>
                    </a:cubicBezTo>
                    <a:cubicBezTo>
                      <a:pt x="464" y="514"/>
                      <a:pt x="464" y="514"/>
                      <a:pt x="464" y="514"/>
                    </a:cubicBezTo>
                    <a:cubicBezTo>
                      <a:pt x="464" y="523"/>
                      <a:pt x="464" y="523"/>
                      <a:pt x="464" y="523"/>
                    </a:cubicBezTo>
                    <a:cubicBezTo>
                      <a:pt x="451" y="525"/>
                      <a:pt x="437" y="527"/>
                      <a:pt x="424" y="528"/>
                    </a:cubicBezTo>
                    <a:cubicBezTo>
                      <a:pt x="420" y="529"/>
                      <a:pt x="416" y="529"/>
                      <a:pt x="412" y="530"/>
                    </a:cubicBezTo>
                    <a:cubicBezTo>
                      <a:pt x="412" y="530"/>
                      <a:pt x="412" y="530"/>
                      <a:pt x="412" y="530"/>
                    </a:cubicBezTo>
                    <a:cubicBezTo>
                      <a:pt x="412" y="530"/>
                      <a:pt x="411" y="530"/>
                      <a:pt x="411" y="530"/>
                    </a:cubicBezTo>
                    <a:cubicBezTo>
                      <a:pt x="398" y="532"/>
                      <a:pt x="386" y="533"/>
                      <a:pt x="374" y="535"/>
                    </a:cubicBezTo>
                    <a:cubicBezTo>
                      <a:pt x="364" y="536"/>
                      <a:pt x="354" y="538"/>
                      <a:pt x="344" y="539"/>
                    </a:cubicBezTo>
                    <a:cubicBezTo>
                      <a:pt x="344" y="539"/>
                      <a:pt x="344" y="539"/>
                      <a:pt x="344" y="539"/>
                    </a:cubicBezTo>
                    <a:cubicBezTo>
                      <a:pt x="344" y="531"/>
                      <a:pt x="344" y="531"/>
                      <a:pt x="344" y="531"/>
                    </a:cubicBezTo>
                    <a:cubicBezTo>
                      <a:pt x="344" y="531"/>
                      <a:pt x="344" y="531"/>
                      <a:pt x="344" y="531"/>
                    </a:cubicBezTo>
                    <a:cubicBezTo>
                      <a:pt x="344" y="539"/>
                      <a:pt x="344" y="539"/>
                      <a:pt x="344" y="539"/>
                    </a:cubicBezTo>
                    <a:cubicBezTo>
                      <a:pt x="331" y="541"/>
                      <a:pt x="317" y="543"/>
                      <a:pt x="304" y="545"/>
                    </a:cubicBezTo>
                    <a:cubicBezTo>
                      <a:pt x="301" y="545"/>
                      <a:pt x="298" y="546"/>
                      <a:pt x="295" y="546"/>
                    </a:cubicBezTo>
                    <a:cubicBezTo>
                      <a:pt x="295" y="546"/>
                      <a:pt x="295" y="546"/>
                      <a:pt x="295" y="546"/>
                    </a:cubicBezTo>
                    <a:cubicBezTo>
                      <a:pt x="294" y="546"/>
                      <a:pt x="293" y="547"/>
                      <a:pt x="292" y="547"/>
                    </a:cubicBezTo>
                    <a:cubicBezTo>
                      <a:pt x="292" y="547"/>
                      <a:pt x="292" y="547"/>
                      <a:pt x="292" y="547"/>
                    </a:cubicBezTo>
                    <a:cubicBezTo>
                      <a:pt x="279" y="549"/>
                      <a:pt x="267" y="551"/>
                      <a:pt x="254" y="552"/>
                    </a:cubicBezTo>
                    <a:cubicBezTo>
                      <a:pt x="250" y="553"/>
                      <a:pt x="246" y="554"/>
                      <a:pt x="242" y="554"/>
                    </a:cubicBezTo>
                    <a:cubicBezTo>
                      <a:pt x="236" y="555"/>
                      <a:pt x="230" y="556"/>
                      <a:pt x="224" y="557"/>
                    </a:cubicBezTo>
                    <a:cubicBezTo>
                      <a:pt x="224" y="557"/>
                      <a:pt x="224" y="557"/>
                      <a:pt x="224" y="557"/>
                    </a:cubicBezTo>
                    <a:cubicBezTo>
                      <a:pt x="224" y="548"/>
                      <a:pt x="224" y="548"/>
                      <a:pt x="224" y="548"/>
                    </a:cubicBezTo>
                    <a:cubicBezTo>
                      <a:pt x="224" y="548"/>
                      <a:pt x="224" y="548"/>
                      <a:pt x="224" y="548"/>
                    </a:cubicBezTo>
                    <a:cubicBezTo>
                      <a:pt x="224" y="554"/>
                      <a:pt x="224" y="554"/>
                      <a:pt x="224" y="554"/>
                    </a:cubicBezTo>
                    <a:cubicBezTo>
                      <a:pt x="224" y="557"/>
                      <a:pt x="224" y="557"/>
                      <a:pt x="224" y="557"/>
                    </a:cubicBezTo>
                    <a:cubicBezTo>
                      <a:pt x="211" y="559"/>
                      <a:pt x="197" y="561"/>
                      <a:pt x="184" y="563"/>
                    </a:cubicBezTo>
                    <a:cubicBezTo>
                      <a:pt x="180" y="564"/>
                      <a:pt x="176" y="564"/>
                      <a:pt x="172" y="565"/>
                    </a:cubicBezTo>
                    <a:cubicBezTo>
                      <a:pt x="172" y="565"/>
                      <a:pt x="172" y="565"/>
                      <a:pt x="172" y="565"/>
                    </a:cubicBezTo>
                    <a:cubicBezTo>
                      <a:pt x="170" y="565"/>
                      <a:pt x="167" y="565"/>
                      <a:pt x="165" y="566"/>
                    </a:cubicBezTo>
                    <a:cubicBezTo>
                      <a:pt x="154" y="567"/>
                      <a:pt x="144" y="569"/>
                      <a:pt x="134" y="570"/>
                    </a:cubicBezTo>
                    <a:cubicBezTo>
                      <a:pt x="124" y="571"/>
                      <a:pt x="114" y="573"/>
                      <a:pt x="104" y="574"/>
                    </a:cubicBezTo>
                    <a:cubicBezTo>
                      <a:pt x="104" y="566"/>
                      <a:pt x="104" y="566"/>
                      <a:pt x="104" y="566"/>
                    </a:cubicBezTo>
                    <a:cubicBezTo>
                      <a:pt x="104" y="566"/>
                      <a:pt x="104" y="566"/>
                      <a:pt x="104" y="566"/>
                    </a:cubicBezTo>
                    <a:cubicBezTo>
                      <a:pt x="104" y="566"/>
                      <a:pt x="104" y="566"/>
                      <a:pt x="104" y="566"/>
                    </a:cubicBezTo>
                    <a:cubicBezTo>
                      <a:pt x="104" y="574"/>
                      <a:pt x="104" y="574"/>
                      <a:pt x="104" y="574"/>
                    </a:cubicBezTo>
                    <a:cubicBezTo>
                      <a:pt x="91" y="576"/>
                      <a:pt x="77" y="577"/>
                      <a:pt x="64" y="579"/>
                    </a:cubicBezTo>
                    <a:cubicBezTo>
                      <a:pt x="60" y="579"/>
                      <a:pt x="56" y="580"/>
                      <a:pt x="52" y="580"/>
                    </a:cubicBezTo>
                    <a:cubicBezTo>
                      <a:pt x="52" y="580"/>
                      <a:pt x="52" y="580"/>
                      <a:pt x="52" y="580"/>
                    </a:cubicBezTo>
                    <a:cubicBezTo>
                      <a:pt x="39" y="582"/>
                      <a:pt x="27" y="583"/>
                      <a:pt x="14" y="584"/>
                    </a:cubicBezTo>
                    <a:cubicBezTo>
                      <a:pt x="9" y="585"/>
                      <a:pt x="5" y="585"/>
                      <a:pt x="0" y="586"/>
                    </a:cubicBezTo>
                    <a:cubicBezTo>
                      <a:pt x="16" y="587"/>
                      <a:pt x="42" y="589"/>
                      <a:pt x="72" y="589"/>
                    </a:cubicBezTo>
                    <a:cubicBezTo>
                      <a:pt x="105" y="589"/>
                      <a:pt x="143" y="587"/>
                      <a:pt x="177" y="578"/>
                    </a:cubicBezTo>
                    <a:cubicBezTo>
                      <a:pt x="197" y="573"/>
                      <a:pt x="481" y="553"/>
                      <a:pt x="521" y="548"/>
                    </a:cubicBezTo>
                    <a:cubicBezTo>
                      <a:pt x="560" y="542"/>
                      <a:pt x="830" y="515"/>
                      <a:pt x="847" y="515"/>
                    </a:cubicBezTo>
                    <a:cubicBezTo>
                      <a:pt x="877" y="515"/>
                      <a:pt x="1244" y="503"/>
                      <a:pt x="1368" y="438"/>
                    </a:cubicBezTo>
                    <a:cubicBezTo>
                      <a:pt x="1493" y="373"/>
                      <a:pt x="1447" y="213"/>
                      <a:pt x="1447" y="213"/>
                    </a:cubicBezTo>
                    <a:cubicBezTo>
                      <a:pt x="1408" y="0"/>
                      <a:pt x="1408" y="0"/>
                      <a:pt x="1408" y="0"/>
                    </a:cubicBezTo>
                  </a:path>
                </a:pathLst>
              </a:custGeom>
              <a:solidFill>
                <a:srgbClr val="D8D8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00" name="Freeform 6"/>
              <p:cNvSpPr>
                <a:spLocks/>
              </p:cNvSpPr>
              <p:nvPr/>
            </p:nvSpPr>
            <p:spPr bwMode="auto">
              <a:xfrm>
                <a:off x="1029" y="2463"/>
                <a:ext cx="90" cy="71"/>
              </a:xfrm>
              <a:custGeom>
                <a:avLst/>
                <a:gdLst>
                  <a:gd name="T0" fmla="*/ 38 w 38"/>
                  <a:gd name="T1" fmla="*/ 0 h 30"/>
                  <a:gd name="T2" fmla="*/ 0 w 38"/>
                  <a:gd name="T3" fmla="*/ 0 h 30"/>
                  <a:gd name="T4" fmla="*/ 20 w 38"/>
                  <a:gd name="T5" fmla="*/ 30 h 30"/>
                  <a:gd name="T6" fmla="*/ 38 w 38"/>
                  <a:gd name="T7" fmla="*/ 30 h 30"/>
                  <a:gd name="T8" fmla="*/ 38 w 38"/>
                  <a:gd name="T9" fmla="*/ 0 h 30"/>
                </a:gdLst>
                <a:ahLst/>
                <a:cxnLst>
                  <a:cxn ang="0">
                    <a:pos x="T0" y="T1"/>
                  </a:cxn>
                  <a:cxn ang="0">
                    <a:pos x="T2" y="T3"/>
                  </a:cxn>
                  <a:cxn ang="0">
                    <a:pos x="T4" y="T5"/>
                  </a:cxn>
                  <a:cxn ang="0">
                    <a:pos x="T6" y="T7"/>
                  </a:cxn>
                  <a:cxn ang="0">
                    <a:pos x="T8" y="T9"/>
                  </a:cxn>
                </a:cxnLst>
                <a:rect l="0" t="0" r="r" b="b"/>
                <a:pathLst>
                  <a:path w="38" h="30">
                    <a:moveTo>
                      <a:pt x="38" y="0"/>
                    </a:moveTo>
                    <a:cubicBezTo>
                      <a:pt x="0" y="0"/>
                      <a:pt x="0" y="0"/>
                      <a:pt x="0" y="0"/>
                    </a:cubicBezTo>
                    <a:cubicBezTo>
                      <a:pt x="5" y="9"/>
                      <a:pt x="11" y="20"/>
                      <a:pt x="20" y="30"/>
                    </a:cubicBezTo>
                    <a:cubicBezTo>
                      <a:pt x="38" y="30"/>
                      <a:pt x="38" y="30"/>
                      <a:pt x="38" y="30"/>
                    </a:cubicBezTo>
                    <a:cubicBezTo>
                      <a:pt x="38" y="0"/>
                      <a:pt x="38" y="0"/>
                      <a:pt x="38"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01" name="Freeform 7"/>
              <p:cNvSpPr>
                <a:spLocks/>
              </p:cNvSpPr>
              <p:nvPr/>
            </p:nvSpPr>
            <p:spPr bwMode="auto">
              <a:xfrm>
                <a:off x="1077" y="2534"/>
                <a:ext cx="42" cy="38"/>
              </a:xfrm>
              <a:custGeom>
                <a:avLst/>
                <a:gdLst>
                  <a:gd name="T0" fmla="*/ 18 w 18"/>
                  <a:gd name="T1" fmla="*/ 0 h 16"/>
                  <a:gd name="T2" fmla="*/ 0 w 18"/>
                  <a:gd name="T3" fmla="*/ 0 h 16"/>
                  <a:gd name="T4" fmla="*/ 16 w 18"/>
                  <a:gd name="T5" fmla="*/ 16 h 16"/>
                  <a:gd name="T6" fmla="*/ 18 w 18"/>
                  <a:gd name="T7" fmla="*/ 16 h 16"/>
                  <a:gd name="T8" fmla="*/ 18 w 18"/>
                  <a:gd name="T9" fmla="*/ 0 h 16"/>
                </a:gdLst>
                <a:ahLst/>
                <a:cxnLst>
                  <a:cxn ang="0">
                    <a:pos x="T0" y="T1"/>
                  </a:cxn>
                  <a:cxn ang="0">
                    <a:pos x="T2" y="T3"/>
                  </a:cxn>
                  <a:cxn ang="0">
                    <a:pos x="T4" y="T5"/>
                  </a:cxn>
                  <a:cxn ang="0">
                    <a:pos x="T6" y="T7"/>
                  </a:cxn>
                  <a:cxn ang="0">
                    <a:pos x="T8" y="T9"/>
                  </a:cxn>
                </a:cxnLst>
                <a:rect l="0" t="0" r="r" b="b"/>
                <a:pathLst>
                  <a:path w="18" h="16">
                    <a:moveTo>
                      <a:pt x="18" y="0"/>
                    </a:moveTo>
                    <a:cubicBezTo>
                      <a:pt x="0" y="0"/>
                      <a:pt x="0" y="0"/>
                      <a:pt x="0" y="0"/>
                    </a:cubicBezTo>
                    <a:cubicBezTo>
                      <a:pt x="5" y="5"/>
                      <a:pt x="10" y="11"/>
                      <a:pt x="16" y="16"/>
                    </a:cubicBezTo>
                    <a:cubicBezTo>
                      <a:pt x="18" y="16"/>
                      <a:pt x="18" y="16"/>
                      <a:pt x="18" y="16"/>
                    </a:cubicBezTo>
                    <a:cubicBezTo>
                      <a:pt x="18" y="0"/>
                      <a:pt x="18" y="0"/>
                      <a:pt x="18"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02" name="Freeform 8"/>
              <p:cNvSpPr>
                <a:spLocks/>
              </p:cNvSpPr>
              <p:nvPr/>
            </p:nvSpPr>
            <p:spPr bwMode="auto">
              <a:xfrm>
                <a:off x="1115" y="2572"/>
                <a:ext cx="4" cy="5"/>
              </a:xfrm>
              <a:custGeom>
                <a:avLst/>
                <a:gdLst>
                  <a:gd name="T0" fmla="*/ 2 w 2"/>
                  <a:gd name="T1" fmla="*/ 0 h 2"/>
                  <a:gd name="T2" fmla="*/ 0 w 2"/>
                  <a:gd name="T3" fmla="*/ 0 h 2"/>
                  <a:gd name="T4" fmla="*/ 2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0" y="0"/>
                      <a:pt x="0" y="0"/>
                      <a:pt x="0" y="0"/>
                    </a:cubicBezTo>
                    <a:cubicBezTo>
                      <a:pt x="0" y="1"/>
                      <a:pt x="1" y="2"/>
                      <a:pt x="2" y="2"/>
                    </a:cubicBezTo>
                    <a:cubicBezTo>
                      <a:pt x="2" y="0"/>
                      <a:pt x="2" y="0"/>
                      <a:pt x="2"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03" name="Freeform 9"/>
              <p:cNvSpPr>
                <a:spLocks noEditPoints="1"/>
              </p:cNvSpPr>
              <p:nvPr/>
            </p:nvSpPr>
            <p:spPr bwMode="auto">
              <a:xfrm>
                <a:off x="1119" y="2463"/>
                <a:ext cx="284" cy="206"/>
              </a:xfrm>
              <a:custGeom>
                <a:avLst/>
                <a:gdLst>
                  <a:gd name="T0" fmla="*/ 120 w 120"/>
                  <a:gd name="T1" fmla="*/ 66 h 87"/>
                  <a:gd name="T2" fmla="*/ 80 w 120"/>
                  <a:gd name="T3" fmla="*/ 66 h 87"/>
                  <a:gd name="T4" fmla="*/ 80 w 120"/>
                  <a:gd name="T5" fmla="*/ 85 h 87"/>
                  <a:gd name="T6" fmla="*/ 111 w 120"/>
                  <a:gd name="T7" fmla="*/ 87 h 87"/>
                  <a:gd name="T8" fmla="*/ 120 w 120"/>
                  <a:gd name="T9" fmla="*/ 87 h 87"/>
                  <a:gd name="T10" fmla="*/ 120 w 120"/>
                  <a:gd name="T11" fmla="*/ 84 h 87"/>
                  <a:gd name="T12" fmla="*/ 119 w 120"/>
                  <a:gd name="T13" fmla="*/ 83 h 87"/>
                  <a:gd name="T14" fmla="*/ 120 w 120"/>
                  <a:gd name="T15" fmla="*/ 83 h 87"/>
                  <a:gd name="T16" fmla="*/ 120 w 120"/>
                  <a:gd name="T17" fmla="*/ 66 h 87"/>
                  <a:gd name="T18" fmla="*/ 30 w 120"/>
                  <a:gd name="T19" fmla="*/ 0 h 87"/>
                  <a:gd name="T20" fmla="*/ 0 w 120"/>
                  <a:gd name="T21" fmla="*/ 0 h 87"/>
                  <a:gd name="T22" fmla="*/ 0 w 120"/>
                  <a:gd name="T23" fmla="*/ 48 h 87"/>
                  <a:gd name="T24" fmla="*/ 0 w 120"/>
                  <a:gd name="T25" fmla="*/ 48 h 87"/>
                  <a:gd name="T26" fmla="*/ 0 w 120"/>
                  <a:gd name="T27" fmla="*/ 30 h 87"/>
                  <a:gd name="T28" fmla="*/ 30 w 120"/>
                  <a:gd name="T29" fmla="*/ 30 h 87"/>
                  <a:gd name="T30" fmla="*/ 30 w 120"/>
                  <a:gd name="T31" fmla="*/ 0 h 87"/>
                  <a:gd name="T32" fmla="*/ 120 w 120"/>
                  <a:gd name="T33" fmla="*/ 0 h 87"/>
                  <a:gd name="T34" fmla="*/ 80 w 120"/>
                  <a:gd name="T35" fmla="*/ 0 h 87"/>
                  <a:gd name="T36" fmla="*/ 80 w 120"/>
                  <a:gd name="T37" fmla="*/ 30 h 87"/>
                  <a:gd name="T38" fmla="*/ 120 w 120"/>
                  <a:gd name="T39" fmla="*/ 30 h 87"/>
                  <a:gd name="T40" fmla="*/ 120 w 120"/>
                  <a:gd name="T4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0" h="87">
                    <a:moveTo>
                      <a:pt x="120" y="66"/>
                    </a:moveTo>
                    <a:cubicBezTo>
                      <a:pt x="80" y="66"/>
                      <a:pt x="80" y="66"/>
                      <a:pt x="80" y="66"/>
                    </a:cubicBezTo>
                    <a:cubicBezTo>
                      <a:pt x="80" y="85"/>
                      <a:pt x="80" y="85"/>
                      <a:pt x="80" y="85"/>
                    </a:cubicBezTo>
                    <a:cubicBezTo>
                      <a:pt x="90" y="86"/>
                      <a:pt x="100" y="87"/>
                      <a:pt x="111" y="87"/>
                    </a:cubicBezTo>
                    <a:cubicBezTo>
                      <a:pt x="114" y="87"/>
                      <a:pt x="117" y="87"/>
                      <a:pt x="120" y="87"/>
                    </a:cubicBezTo>
                    <a:cubicBezTo>
                      <a:pt x="120" y="84"/>
                      <a:pt x="120" y="84"/>
                      <a:pt x="120" y="84"/>
                    </a:cubicBezTo>
                    <a:cubicBezTo>
                      <a:pt x="119" y="83"/>
                      <a:pt x="119" y="83"/>
                      <a:pt x="119" y="83"/>
                    </a:cubicBezTo>
                    <a:cubicBezTo>
                      <a:pt x="119" y="83"/>
                      <a:pt x="119" y="83"/>
                      <a:pt x="120" y="83"/>
                    </a:cubicBezTo>
                    <a:cubicBezTo>
                      <a:pt x="120" y="66"/>
                      <a:pt x="120" y="66"/>
                      <a:pt x="120" y="66"/>
                    </a:cubicBezTo>
                    <a:moveTo>
                      <a:pt x="30" y="0"/>
                    </a:moveTo>
                    <a:cubicBezTo>
                      <a:pt x="0" y="0"/>
                      <a:pt x="0" y="0"/>
                      <a:pt x="0" y="0"/>
                    </a:cubicBezTo>
                    <a:cubicBezTo>
                      <a:pt x="0" y="48"/>
                      <a:pt x="0" y="48"/>
                      <a:pt x="0" y="48"/>
                    </a:cubicBezTo>
                    <a:cubicBezTo>
                      <a:pt x="0" y="48"/>
                      <a:pt x="0" y="48"/>
                      <a:pt x="0" y="48"/>
                    </a:cubicBezTo>
                    <a:cubicBezTo>
                      <a:pt x="0" y="30"/>
                      <a:pt x="0" y="30"/>
                      <a:pt x="0" y="30"/>
                    </a:cubicBezTo>
                    <a:cubicBezTo>
                      <a:pt x="30" y="30"/>
                      <a:pt x="30" y="30"/>
                      <a:pt x="30" y="30"/>
                    </a:cubicBezTo>
                    <a:cubicBezTo>
                      <a:pt x="30" y="0"/>
                      <a:pt x="30" y="0"/>
                      <a:pt x="30" y="0"/>
                    </a:cubicBezTo>
                    <a:moveTo>
                      <a:pt x="120" y="0"/>
                    </a:moveTo>
                    <a:cubicBezTo>
                      <a:pt x="80" y="0"/>
                      <a:pt x="80" y="0"/>
                      <a:pt x="80" y="0"/>
                    </a:cubicBezTo>
                    <a:cubicBezTo>
                      <a:pt x="80" y="30"/>
                      <a:pt x="80" y="30"/>
                      <a:pt x="80" y="30"/>
                    </a:cubicBezTo>
                    <a:cubicBezTo>
                      <a:pt x="120" y="30"/>
                      <a:pt x="120" y="30"/>
                      <a:pt x="120" y="30"/>
                    </a:cubicBezTo>
                    <a:cubicBezTo>
                      <a:pt x="120" y="0"/>
                      <a:pt x="120" y="0"/>
                      <a:pt x="1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04" name="Freeform 10"/>
              <p:cNvSpPr>
                <a:spLocks/>
              </p:cNvSpPr>
              <p:nvPr/>
            </p:nvSpPr>
            <p:spPr bwMode="auto">
              <a:xfrm>
                <a:off x="1401" y="2660"/>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1" y="1"/>
                    </a:cubicBezTo>
                    <a:cubicBezTo>
                      <a:pt x="1" y="0"/>
                      <a:pt x="1" y="0"/>
                      <a:pt x="1"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05" name="Freeform 11"/>
              <p:cNvSpPr>
                <a:spLocks/>
              </p:cNvSpPr>
              <p:nvPr/>
            </p:nvSpPr>
            <p:spPr bwMode="auto">
              <a:xfrm>
                <a:off x="1178" y="2619"/>
                <a:ext cx="12" cy="7"/>
              </a:xfrm>
              <a:custGeom>
                <a:avLst/>
                <a:gdLst>
                  <a:gd name="T0" fmla="*/ 5 w 5"/>
                  <a:gd name="T1" fmla="*/ 0 h 3"/>
                  <a:gd name="T2" fmla="*/ 0 w 5"/>
                  <a:gd name="T3" fmla="*/ 0 h 3"/>
                  <a:gd name="T4" fmla="*/ 5 w 5"/>
                  <a:gd name="T5" fmla="*/ 3 h 3"/>
                  <a:gd name="T6" fmla="*/ 5 w 5"/>
                  <a:gd name="T7" fmla="*/ 0 h 3"/>
                </a:gdLst>
                <a:ahLst/>
                <a:cxnLst>
                  <a:cxn ang="0">
                    <a:pos x="T0" y="T1"/>
                  </a:cxn>
                  <a:cxn ang="0">
                    <a:pos x="T2" y="T3"/>
                  </a:cxn>
                  <a:cxn ang="0">
                    <a:pos x="T4" y="T5"/>
                  </a:cxn>
                  <a:cxn ang="0">
                    <a:pos x="T6" y="T7"/>
                  </a:cxn>
                </a:cxnLst>
                <a:rect l="0" t="0" r="r" b="b"/>
                <a:pathLst>
                  <a:path w="5" h="3">
                    <a:moveTo>
                      <a:pt x="5" y="0"/>
                    </a:moveTo>
                    <a:cubicBezTo>
                      <a:pt x="0" y="0"/>
                      <a:pt x="0" y="0"/>
                      <a:pt x="0" y="0"/>
                    </a:cubicBezTo>
                    <a:cubicBezTo>
                      <a:pt x="2" y="1"/>
                      <a:pt x="3" y="2"/>
                      <a:pt x="5" y="3"/>
                    </a:cubicBezTo>
                    <a:cubicBezTo>
                      <a:pt x="5" y="0"/>
                      <a:pt x="5" y="0"/>
                      <a:pt x="5"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06" name="Freeform 12"/>
              <p:cNvSpPr>
                <a:spLocks noEditPoints="1"/>
              </p:cNvSpPr>
              <p:nvPr/>
            </p:nvSpPr>
            <p:spPr bwMode="auto">
              <a:xfrm>
                <a:off x="1119" y="2534"/>
                <a:ext cx="284" cy="43"/>
              </a:xfrm>
              <a:custGeom>
                <a:avLst/>
                <a:gdLst>
                  <a:gd name="T0" fmla="*/ 71 w 284"/>
                  <a:gd name="T1" fmla="*/ 0 h 43"/>
                  <a:gd name="T2" fmla="*/ 0 w 284"/>
                  <a:gd name="T3" fmla="*/ 0 h 43"/>
                  <a:gd name="T4" fmla="*/ 0 w 284"/>
                  <a:gd name="T5" fmla="*/ 43 h 43"/>
                  <a:gd name="T6" fmla="*/ 0 w 284"/>
                  <a:gd name="T7" fmla="*/ 43 h 43"/>
                  <a:gd name="T8" fmla="*/ 0 w 284"/>
                  <a:gd name="T9" fmla="*/ 38 h 43"/>
                  <a:gd name="T10" fmla="*/ 71 w 284"/>
                  <a:gd name="T11" fmla="*/ 38 h 43"/>
                  <a:gd name="T12" fmla="*/ 71 w 284"/>
                  <a:gd name="T13" fmla="*/ 0 h 43"/>
                  <a:gd name="T14" fmla="*/ 284 w 284"/>
                  <a:gd name="T15" fmla="*/ 0 h 43"/>
                  <a:gd name="T16" fmla="*/ 190 w 284"/>
                  <a:gd name="T17" fmla="*/ 0 h 43"/>
                  <a:gd name="T18" fmla="*/ 190 w 284"/>
                  <a:gd name="T19" fmla="*/ 38 h 43"/>
                  <a:gd name="T20" fmla="*/ 284 w 284"/>
                  <a:gd name="T21" fmla="*/ 38 h 43"/>
                  <a:gd name="T22" fmla="*/ 284 w 284"/>
                  <a:gd name="T23"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43">
                    <a:moveTo>
                      <a:pt x="71" y="0"/>
                    </a:moveTo>
                    <a:lnTo>
                      <a:pt x="0" y="0"/>
                    </a:lnTo>
                    <a:lnTo>
                      <a:pt x="0" y="43"/>
                    </a:lnTo>
                    <a:lnTo>
                      <a:pt x="0" y="43"/>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07" name="Freeform 13"/>
              <p:cNvSpPr>
                <a:spLocks noEditPoints="1"/>
              </p:cNvSpPr>
              <p:nvPr/>
            </p:nvSpPr>
            <p:spPr bwMode="auto">
              <a:xfrm>
                <a:off x="1119" y="2534"/>
                <a:ext cx="284" cy="43"/>
              </a:xfrm>
              <a:custGeom>
                <a:avLst/>
                <a:gdLst>
                  <a:gd name="T0" fmla="*/ 71 w 284"/>
                  <a:gd name="T1" fmla="*/ 0 h 43"/>
                  <a:gd name="T2" fmla="*/ 0 w 284"/>
                  <a:gd name="T3" fmla="*/ 0 h 43"/>
                  <a:gd name="T4" fmla="*/ 0 w 284"/>
                  <a:gd name="T5" fmla="*/ 43 h 43"/>
                  <a:gd name="T6" fmla="*/ 0 w 284"/>
                  <a:gd name="T7" fmla="*/ 43 h 43"/>
                  <a:gd name="T8" fmla="*/ 0 w 284"/>
                  <a:gd name="T9" fmla="*/ 38 h 43"/>
                  <a:gd name="T10" fmla="*/ 71 w 284"/>
                  <a:gd name="T11" fmla="*/ 38 h 43"/>
                  <a:gd name="T12" fmla="*/ 71 w 284"/>
                  <a:gd name="T13" fmla="*/ 0 h 43"/>
                  <a:gd name="T14" fmla="*/ 284 w 284"/>
                  <a:gd name="T15" fmla="*/ 0 h 43"/>
                  <a:gd name="T16" fmla="*/ 190 w 284"/>
                  <a:gd name="T17" fmla="*/ 0 h 43"/>
                  <a:gd name="T18" fmla="*/ 190 w 284"/>
                  <a:gd name="T19" fmla="*/ 38 h 43"/>
                  <a:gd name="T20" fmla="*/ 284 w 284"/>
                  <a:gd name="T21" fmla="*/ 38 h 43"/>
                  <a:gd name="T22" fmla="*/ 284 w 284"/>
                  <a:gd name="T23"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43">
                    <a:moveTo>
                      <a:pt x="71" y="0"/>
                    </a:moveTo>
                    <a:lnTo>
                      <a:pt x="0" y="0"/>
                    </a:lnTo>
                    <a:lnTo>
                      <a:pt x="0" y="43"/>
                    </a:lnTo>
                    <a:lnTo>
                      <a:pt x="0" y="43"/>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08" name="Freeform 14"/>
              <p:cNvSpPr>
                <a:spLocks noEditPoints="1"/>
              </p:cNvSpPr>
              <p:nvPr/>
            </p:nvSpPr>
            <p:spPr bwMode="auto">
              <a:xfrm>
                <a:off x="1119" y="2572"/>
                <a:ext cx="284" cy="19"/>
              </a:xfrm>
              <a:custGeom>
                <a:avLst/>
                <a:gdLst>
                  <a:gd name="T0" fmla="*/ 30 w 120"/>
                  <a:gd name="T1" fmla="*/ 0 h 8"/>
                  <a:gd name="T2" fmla="*/ 0 w 120"/>
                  <a:gd name="T3" fmla="*/ 0 h 8"/>
                  <a:gd name="T4" fmla="*/ 0 w 120"/>
                  <a:gd name="T5" fmla="*/ 2 h 8"/>
                  <a:gd name="T6" fmla="*/ 7 w 120"/>
                  <a:gd name="T7" fmla="*/ 8 h 8"/>
                  <a:gd name="T8" fmla="*/ 30 w 120"/>
                  <a:gd name="T9" fmla="*/ 8 h 8"/>
                  <a:gd name="T10" fmla="*/ 30 w 120"/>
                  <a:gd name="T11" fmla="*/ 0 h 8"/>
                  <a:gd name="T12" fmla="*/ 120 w 120"/>
                  <a:gd name="T13" fmla="*/ 0 h 8"/>
                  <a:gd name="T14" fmla="*/ 80 w 120"/>
                  <a:gd name="T15" fmla="*/ 0 h 8"/>
                  <a:gd name="T16" fmla="*/ 80 w 120"/>
                  <a:gd name="T17" fmla="*/ 8 h 8"/>
                  <a:gd name="T18" fmla="*/ 120 w 120"/>
                  <a:gd name="T19" fmla="*/ 8 h 8"/>
                  <a:gd name="T20" fmla="*/ 120 w 120"/>
                  <a:gd name="T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8">
                    <a:moveTo>
                      <a:pt x="30" y="0"/>
                    </a:moveTo>
                    <a:cubicBezTo>
                      <a:pt x="0" y="0"/>
                      <a:pt x="0" y="0"/>
                      <a:pt x="0" y="0"/>
                    </a:cubicBezTo>
                    <a:cubicBezTo>
                      <a:pt x="0" y="2"/>
                      <a:pt x="0" y="2"/>
                      <a:pt x="0" y="2"/>
                    </a:cubicBezTo>
                    <a:cubicBezTo>
                      <a:pt x="2" y="4"/>
                      <a:pt x="5" y="6"/>
                      <a:pt x="7" y="8"/>
                    </a:cubicBezTo>
                    <a:cubicBezTo>
                      <a:pt x="30" y="8"/>
                      <a:pt x="30" y="8"/>
                      <a:pt x="30" y="8"/>
                    </a:cubicBezTo>
                    <a:cubicBezTo>
                      <a:pt x="30" y="0"/>
                      <a:pt x="30" y="0"/>
                      <a:pt x="30" y="0"/>
                    </a:cubicBezTo>
                    <a:moveTo>
                      <a:pt x="120" y="0"/>
                    </a:moveTo>
                    <a:cubicBezTo>
                      <a:pt x="80" y="0"/>
                      <a:pt x="80" y="0"/>
                      <a:pt x="80" y="0"/>
                    </a:cubicBezTo>
                    <a:cubicBezTo>
                      <a:pt x="80" y="8"/>
                      <a:pt x="80" y="8"/>
                      <a:pt x="80" y="8"/>
                    </a:cubicBezTo>
                    <a:cubicBezTo>
                      <a:pt x="120" y="8"/>
                      <a:pt x="120" y="8"/>
                      <a:pt x="120" y="8"/>
                    </a:cubicBezTo>
                    <a:cubicBezTo>
                      <a:pt x="120" y="0"/>
                      <a:pt x="120" y="0"/>
                      <a:pt x="120"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09" name="Freeform 15"/>
              <p:cNvSpPr>
                <a:spLocks noEditPoints="1"/>
              </p:cNvSpPr>
              <p:nvPr/>
            </p:nvSpPr>
            <p:spPr bwMode="auto">
              <a:xfrm>
                <a:off x="1136" y="2591"/>
                <a:ext cx="267" cy="28"/>
              </a:xfrm>
              <a:custGeom>
                <a:avLst/>
                <a:gdLst>
                  <a:gd name="T0" fmla="*/ 23 w 113"/>
                  <a:gd name="T1" fmla="*/ 0 h 12"/>
                  <a:gd name="T2" fmla="*/ 0 w 113"/>
                  <a:gd name="T3" fmla="*/ 0 h 12"/>
                  <a:gd name="T4" fmla="*/ 18 w 113"/>
                  <a:gd name="T5" fmla="*/ 12 h 12"/>
                  <a:gd name="T6" fmla="*/ 23 w 113"/>
                  <a:gd name="T7" fmla="*/ 12 h 12"/>
                  <a:gd name="T8" fmla="*/ 23 w 113"/>
                  <a:gd name="T9" fmla="*/ 0 h 12"/>
                  <a:gd name="T10" fmla="*/ 113 w 113"/>
                  <a:gd name="T11" fmla="*/ 0 h 12"/>
                  <a:gd name="T12" fmla="*/ 73 w 113"/>
                  <a:gd name="T13" fmla="*/ 0 h 12"/>
                  <a:gd name="T14" fmla="*/ 73 w 113"/>
                  <a:gd name="T15" fmla="*/ 12 h 12"/>
                  <a:gd name="T16" fmla="*/ 113 w 113"/>
                  <a:gd name="T17" fmla="*/ 12 h 12"/>
                  <a:gd name="T18" fmla="*/ 113 w 113"/>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3" h="12">
                    <a:moveTo>
                      <a:pt x="23" y="0"/>
                    </a:moveTo>
                    <a:cubicBezTo>
                      <a:pt x="0" y="0"/>
                      <a:pt x="0" y="0"/>
                      <a:pt x="0" y="0"/>
                    </a:cubicBezTo>
                    <a:cubicBezTo>
                      <a:pt x="6" y="4"/>
                      <a:pt x="12" y="8"/>
                      <a:pt x="18" y="12"/>
                    </a:cubicBezTo>
                    <a:cubicBezTo>
                      <a:pt x="23" y="12"/>
                      <a:pt x="23" y="12"/>
                      <a:pt x="23" y="12"/>
                    </a:cubicBezTo>
                    <a:cubicBezTo>
                      <a:pt x="23" y="0"/>
                      <a:pt x="23" y="0"/>
                      <a:pt x="23" y="0"/>
                    </a:cubicBezTo>
                    <a:moveTo>
                      <a:pt x="113" y="0"/>
                    </a:moveTo>
                    <a:cubicBezTo>
                      <a:pt x="73" y="0"/>
                      <a:pt x="73" y="0"/>
                      <a:pt x="73" y="0"/>
                    </a:cubicBezTo>
                    <a:cubicBezTo>
                      <a:pt x="73" y="12"/>
                      <a:pt x="73" y="12"/>
                      <a:pt x="73" y="12"/>
                    </a:cubicBezTo>
                    <a:cubicBezTo>
                      <a:pt x="113" y="12"/>
                      <a:pt x="113" y="12"/>
                      <a:pt x="113" y="12"/>
                    </a:cubicBezTo>
                    <a:cubicBezTo>
                      <a:pt x="113" y="0"/>
                      <a:pt x="113" y="0"/>
                      <a:pt x="113"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10" name="Rectangle 16"/>
              <p:cNvSpPr>
                <a:spLocks noChangeArrowheads="1"/>
              </p:cNvSpPr>
              <p:nvPr/>
            </p:nvSpPr>
            <p:spPr bwMode="auto">
              <a:xfrm>
                <a:off x="1190" y="2463"/>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11" name="Rectangle 17"/>
              <p:cNvSpPr>
                <a:spLocks noChangeArrowheads="1"/>
              </p:cNvSpPr>
              <p:nvPr/>
            </p:nvSpPr>
            <p:spPr bwMode="auto">
              <a:xfrm>
                <a:off x="1190" y="2463"/>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12" name="Rectangle 18"/>
              <p:cNvSpPr>
                <a:spLocks noChangeArrowheads="1"/>
              </p:cNvSpPr>
              <p:nvPr/>
            </p:nvSpPr>
            <p:spPr bwMode="auto">
              <a:xfrm>
                <a:off x="1190" y="2534"/>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13" name="Rectangle 19"/>
              <p:cNvSpPr>
                <a:spLocks noChangeArrowheads="1"/>
              </p:cNvSpPr>
              <p:nvPr/>
            </p:nvSpPr>
            <p:spPr bwMode="auto">
              <a:xfrm>
                <a:off x="1190" y="2534"/>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14" name="Rectangle 20"/>
              <p:cNvSpPr>
                <a:spLocks noChangeArrowheads="1"/>
              </p:cNvSpPr>
              <p:nvPr/>
            </p:nvSpPr>
            <p:spPr bwMode="auto">
              <a:xfrm>
                <a:off x="1190" y="2572"/>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15" name="Rectangle 21"/>
              <p:cNvSpPr>
                <a:spLocks noChangeArrowheads="1"/>
              </p:cNvSpPr>
              <p:nvPr/>
            </p:nvSpPr>
            <p:spPr bwMode="auto">
              <a:xfrm>
                <a:off x="1190" y="2572"/>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16" name="Freeform 22"/>
              <p:cNvSpPr>
                <a:spLocks/>
              </p:cNvSpPr>
              <p:nvPr/>
            </p:nvSpPr>
            <p:spPr bwMode="auto">
              <a:xfrm>
                <a:off x="1190" y="2619"/>
                <a:ext cx="90" cy="38"/>
              </a:xfrm>
              <a:custGeom>
                <a:avLst/>
                <a:gdLst>
                  <a:gd name="T0" fmla="*/ 38 w 38"/>
                  <a:gd name="T1" fmla="*/ 0 h 16"/>
                  <a:gd name="T2" fmla="*/ 0 w 38"/>
                  <a:gd name="T3" fmla="*/ 0 h 16"/>
                  <a:gd name="T4" fmla="*/ 0 w 38"/>
                  <a:gd name="T5" fmla="*/ 3 h 16"/>
                  <a:gd name="T6" fmla="*/ 38 w 38"/>
                  <a:gd name="T7" fmla="*/ 16 h 16"/>
                  <a:gd name="T8" fmla="*/ 38 w 38"/>
                  <a:gd name="T9" fmla="*/ 0 h 16"/>
                </a:gdLst>
                <a:ahLst/>
                <a:cxnLst>
                  <a:cxn ang="0">
                    <a:pos x="T0" y="T1"/>
                  </a:cxn>
                  <a:cxn ang="0">
                    <a:pos x="T2" y="T3"/>
                  </a:cxn>
                  <a:cxn ang="0">
                    <a:pos x="T4" y="T5"/>
                  </a:cxn>
                  <a:cxn ang="0">
                    <a:pos x="T6" y="T7"/>
                  </a:cxn>
                  <a:cxn ang="0">
                    <a:pos x="T8" y="T9"/>
                  </a:cxn>
                </a:cxnLst>
                <a:rect l="0" t="0" r="r" b="b"/>
                <a:pathLst>
                  <a:path w="38" h="16">
                    <a:moveTo>
                      <a:pt x="38" y="0"/>
                    </a:moveTo>
                    <a:cubicBezTo>
                      <a:pt x="0" y="0"/>
                      <a:pt x="0" y="0"/>
                      <a:pt x="0" y="0"/>
                    </a:cubicBezTo>
                    <a:cubicBezTo>
                      <a:pt x="0" y="3"/>
                      <a:pt x="0" y="3"/>
                      <a:pt x="0" y="3"/>
                    </a:cubicBezTo>
                    <a:cubicBezTo>
                      <a:pt x="11" y="8"/>
                      <a:pt x="24" y="13"/>
                      <a:pt x="38" y="16"/>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17" name="Rectangle 23"/>
              <p:cNvSpPr>
                <a:spLocks noChangeArrowheads="1"/>
              </p:cNvSpPr>
              <p:nvPr/>
            </p:nvSpPr>
            <p:spPr bwMode="auto">
              <a:xfrm>
                <a:off x="1190" y="2591"/>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18" name="Rectangle 24"/>
              <p:cNvSpPr>
                <a:spLocks noChangeArrowheads="1"/>
              </p:cNvSpPr>
              <p:nvPr/>
            </p:nvSpPr>
            <p:spPr bwMode="auto">
              <a:xfrm>
                <a:off x="1190" y="2591"/>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19" name="Rectangle 25"/>
              <p:cNvSpPr>
                <a:spLocks noChangeArrowheads="1"/>
              </p:cNvSpPr>
              <p:nvPr/>
            </p:nvSpPr>
            <p:spPr bwMode="auto">
              <a:xfrm>
                <a:off x="1280" y="2463"/>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20" name="Rectangle 26"/>
              <p:cNvSpPr>
                <a:spLocks noChangeArrowheads="1"/>
              </p:cNvSpPr>
              <p:nvPr/>
            </p:nvSpPr>
            <p:spPr bwMode="auto">
              <a:xfrm>
                <a:off x="1280" y="2463"/>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21" name="Rectangle 27"/>
              <p:cNvSpPr>
                <a:spLocks noChangeArrowheads="1"/>
              </p:cNvSpPr>
              <p:nvPr/>
            </p:nvSpPr>
            <p:spPr bwMode="auto">
              <a:xfrm>
                <a:off x="1280" y="2534"/>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22" name="Rectangle 28"/>
              <p:cNvSpPr>
                <a:spLocks noChangeArrowheads="1"/>
              </p:cNvSpPr>
              <p:nvPr/>
            </p:nvSpPr>
            <p:spPr bwMode="auto">
              <a:xfrm>
                <a:off x="1280" y="2534"/>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23" name="Rectangle 29"/>
              <p:cNvSpPr>
                <a:spLocks noChangeArrowheads="1"/>
              </p:cNvSpPr>
              <p:nvPr/>
            </p:nvSpPr>
            <p:spPr bwMode="auto">
              <a:xfrm>
                <a:off x="1280" y="2572"/>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24" name="Rectangle 30"/>
              <p:cNvSpPr>
                <a:spLocks noChangeArrowheads="1"/>
              </p:cNvSpPr>
              <p:nvPr/>
            </p:nvSpPr>
            <p:spPr bwMode="auto">
              <a:xfrm>
                <a:off x="1280" y="2572"/>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25" name="Freeform 31"/>
              <p:cNvSpPr>
                <a:spLocks/>
              </p:cNvSpPr>
              <p:nvPr/>
            </p:nvSpPr>
            <p:spPr bwMode="auto">
              <a:xfrm>
                <a:off x="1280" y="2619"/>
                <a:ext cx="29" cy="45"/>
              </a:xfrm>
              <a:custGeom>
                <a:avLst/>
                <a:gdLst>
                  <a:gd name="T0" fmla="*/ 12 w 12"/>
                  <a:gd name="T1" fmla="*/ 0 h 19"/>
                  <a:gd name="T2" fmla="*/ 0 w 12"/>
                  <a:gd name="T3" fmla="*/ 0 h 19"/>
                  <a:gd name="T4" fmla="*/ 0 w 12"/>
                  <a:gd name="T5" fmla="*/ 16 h 19"/>
                  <a:gd name="T6" fmla="*/ 12 w 12"/>
                  <a:gd name="T7" fmla="*/ 19 h 19"/>
                  <a:gd name="T8" fmla="*/ 12 w 12"/>
                  <a:gd name="T9" fmla="*/ 0 h 19"/>
                </a:gdLst>
                <a:ahLst/>
                <a:cxnLst>
                  <a:cxn ang="0">
                    <a:pos x="T0" y="T1"/>
                  </a:cxn>
                  <a:cxn ang="0">
                    <a:pos x="T2" y="T3"/>
                  </a:cxn>
                  <a:cxn ang="0">
                    <a:pos x="T4" y="T5"/>
                  </a:cxn>
                  <a:cxn ang="0">
                    <a:pos x="T6" y="T7"/>
                  </a:cxn>
                  <a:cxn ang="0">
                    <a:pos x="T8" y="T9"/>
                  </a:cxn>
                </a:cxnLst>
                <a:rect l="0" t="0" r="r" b="b"/>
                <a:pathLst>
                  <a:path w="12" h="19">
                    <a:moveTo>
                      <a:pt x="12" y="0"/>
                    </a:moveTo>
                    <a:cubicBezTo>
                      <a:pt x="0" y="0"/>
                      <a:pt x="0" y="0"/>
                      <a:pt x="0" y="0"/>
                    </a:cubicBezTo>
                    <a:cubicBezTo>
                      <a:pt x="0" y="16"/>
                      <a:pt x="0" y="16"/>
                      <a:pt x="0" y="16"/>
                    </a:cubicBezTo>
                    <a:cubicBezTo>
                      <a:pt x="4" y="17"/>
                      <a:pt x="8" y="18"/>
                      <a:pt x="12" y="19"/>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26" name="Rectangle 32"/>
              <p:cNvSpPr>
                <a:spLocks noChangeArrowheads="1"/>
              </p:cNvSpPr>
              <p:nvPr/>
            </p:nvSpPr>
            <p:spPr bwMode="auto">
              <a:xfrm>
                <a:off x="1280" y="2591"/>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27" name="Rectangle 33"/>
              <p:cNvSpPr>
                <a:spLocks noChangeArrowheads="1"/>
              </p:cNvSpPr>
              <p:nvPr/>
            </p:nvSpPr>
            <p:spPr bwMode="auto">
              <a:xfrm>
                <a:off x="1280" y="2591"/>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28" name="Freeform 34"/>
              <p:cNvSpPr>
                <a:spLocks noEditPoints="1"/>
              </p:cNvSpPr>
              <p:nvPr/>
            </p:nvSpPr>
            <p:spPr bwMode="auto">
              <a:xfrm>
                <a:off x="1403" y="2463"/>
                <a:ext cx="284" cy="206"/>
              </a:xfrm>
              <a:custGeom>
                <a:avLst/>
                <a:gdLst>
                  <a:gd name="T0" fmla="*/ 0 w 120"/>
                  <a:gd name="T1" fmla="*/ 84 h 87"/>
                  <a:gd name="T2" fmla="*/ 0 w 120"/>
                  <a:gd name="T3" fmla="*/ 87 h 87"/>
                  <a:gd name="T4" fmla="*/ 13 w 120"/>
                  <a:gd name="T5" fmla="*/ 86 h 87"/>
                  <a:gd name="T6" fmla="*/ 16 w 120"/>
                  <a:gd name="T7" fmla="*/ 86 h 87"/>
                  <a:gd name="T8" fmla="*/ 0 w 120"/>
                  <a:gd name="T9" fmla="*/ 84 h 87"/>
                  <a:gd name="T10" fmla="*/ 30 w 120"/>
                  <a:gd name="T11" fmla="*/ 0 h 87"/>
                  <a:gd name="T12" fmla="*/ 0 w 120"/>
                  <a:gd name="T13" fmla="*/ 0 h 87"/>
                  <a:gd name="T14" fmla="*/ 0 w 120"/>
                  <a:gd name="T15" fmla="*/ 83 h 87"/>
                  <a:gd name="T16" fmla="*/ 30 w 120"/>
                  <a:gd name="T17" fmla="*/ 79 h 87"/>
                  <a:gd name="T18" fmla="*/ 30 w 120"/>
                  <a:gd name="T19" fmla="*/ 66 h 87"/>
                  <a:gd name="T20" fmla="*/ 0 w 120"/>
                  <a:gd name="T21" fmla="*/ 66 h 87"/>
                  <a:gd name="T22" fmla="*/ 0 w 120"/>
                  <a:gd name="T23" fmla="*/ 58 h 87"/>
                  <a:gd name="T24" fmla="*/ 0 w 120"/>
                  <a:gd name="T25" fmla="*/ 56 h 87"/>
                  <a:gd name="T26" fmla="*/ 0 w 120"/>
                  <a:gd name="T27" fmla="*/ 30 h 87"/>
                  <a:gd name="T28" fmla="*/ 30 w 120"/>
                  <a:gd name="T29" fmla="*/ 30 h 87"/>
                  <a:gd name="T30" fmla="*/ 30 w 120"/>
                  <a:gd name="T31" fmla="*/ 0 h 87"/>
                  <a:gd name="T32" fmla="*/ 120 w 120"/>
                  <a:gd name="T33" fmla="*/ 0 h 87"/>
                  <a:gd name="T34" fmla="*/ 80 w 120"/>
                  <a:gd name="T35" fmla="*/ 0 h 87"/>
                  <a:gd name="T36" fmla="*/ 80 w 120"/>
                  <a:gd name="T37" fmla="*/ 30 h 87"/>
                  <a:gd name="T38" fmla="*/ 120 w 120"/>
                  <a:gd name="T39" fmla="*/ 30 h 87"/>
                  <a:gd name="T40" fmla="*/ 120 w 120"/>
                  <a:gd name="T4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0" h="87">
                    <a:moveTo>
                      <a:pt x="0" y="84"/>
                    </a:moveTo>
                    <a:cubicBezTo>
                      <a:pt x="0" y="87"/>
                      <a:pt x="0" y="87"/>
                      <a:pt x="0" y="87"/>
                    </a:cubicBezTo>
                    <a:cubicBezTo>
                      <a:pt x="4" y="87"/>
                      <a:pt x="9" y="86"/>
                      <a:pt x="13" y="86"/>
                    </a:cubicBezTo>
                    <a:cubicBezTo>
                      <a:pt x="14" y="86"/>
                      <a:pt x="15" y="86"/>
                      <a:pt x="16" y="86"/>
                    </a:cubicBezTo>
                    <a:cubicBezTo>
                      <a:pt x="8" y="85"/>
                      <a:pt x="2" y="84"/>
                      <a:pt x="0" y="84"/>
                    </a:cubicBezTo>
                    <a:moveTo>
                      <a:pt x="30" y="0"/>
                    </a:moveTo>
                    <a:cubicBezTo>
                      <a:pt x="0" y="0"/>
                      <a:pt x="0" y="0"/>
                      <a:pt x="0" y="0"/>
                    </a:cubicBezTo>
                    <a:cubicBezTo>
                      <a:pt x="0" y="83"/>
                      <a:pt x="0" y="83"/>
                      <a:pt x="0" y="83"/>
                    </a:cubicBezTo>
                    <a:cubicBezTo>
                      <a:pt x="3" y="83"/>
                      <a:pt x="13" y="81"/>
                      <a:pt x="30" y="79"/>
                    </a:cubicBezTo>
                    <a:cubicBezTo>
                      <a:pt x="30" y="66"/>
                      <a:pt x="30" y="66"/>
                      <a:pt x="30" y="66"/>
                    </a:cubicBezTo>
                    <a:cubicBezTo>
                      <a:pt x="0" y="66"/>
                      <a:pt x="0" y="66"/>
                      <a:pt x="0" y="66"/>
                    </a:cubicBezTo>
                    <a:cubicBezTo>
                      <a:pt x="0" y="58"/>
                      <a:pt x="0" y="58"/>
                      <a:pt x="0" y="58"/>
                    </a:cubicBezTo>
                    <a:cubicBezTo>
                      <a:pt x="0" y="56"/>
                      <a:pt x="0" y="56"/>
                      <a:pt x="0" y="56"/>
                    </a:cubicBezTo>
                    <a:cubicBezTo>
                      <a:pt x="0" y="30"/>
                      <a:pt x="0" y="30"/>
                      <a:pt x="0" y="30"/>
                    </a:cubicBezTo>
                    <a:cubicBezTo>
                      <a:pt x="30" y="30"/>
                      <a:pt x="30" y="30"/>
                      <a:pt x="30" y="30"/>
                    </a:cubicBezTo>
                    <a:cubicBezTo>
                      <a:pt x="30" y="0"/>
                      <a:pt x="30" y="0"/>
                      <a:pt x="30" y="0"/>
                    </a:cubicBezTo>
                    <a:moveTo>
                      <a:pt x="120" y="0"/>
                    </a:moveTo>
                    <a:cubicBezTo>
                      <a:pt x="80" y="0"/>
                      <a:pt x="80" y="0"/>
                      <a:pt x="80" y="0"/>
                    </a:cubicBezTo>
                    <a:cubicBezTo>
                      <a:pt x="80" y="30"/>
                      <a:pt x="80" y="30"/>
                      <a:pt x="80" y="30"/>
                    </a:cubicBezTo>
                    <a:cubicBezTo>
                      <a:pt x="120" y="30"/>
                      <a:pt x="120" y="30"/>
                      <a:pt x="120" y="30"/>
                    </a:cubicBezTo>
                    <a:cubicBezTo>
                      <a:pt x="120" y="0"/>
                      <a:pt x="120" y="0"/>
                      <a:pt x="1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29" name="Freeform 35"/>
              <p:cNvSpPr>
                <a:spLocks/>
              </p:cNvSpPr>
              <p:nvPr/>
            </p:nvSpPr>
            <p:spPr bwMode="auto">
              <a:xfrm>
                <a:off x="1403" y="2650"/>
                <a:ext cx="71" cy="17"/>
              </a:xfrm>
              <a:custGeom>
                <a:avLst/>
                <a:gdLst>
                  <a:gd name="T0" fmla="*/ 30 w 30"/>
                  <a:gd name="T1" fmla="*/ 0 h 7"/>
                  <a:gd name="T2" fmla="*/ 0 w 30"/>
                  <a:gd name="T3" fmla="*/ 4 h 7"/>
                  <a:gd name="T4" fmla="*/ 0 w 30"/>
                  <a:gd name="T5" fmla="*/ 5 h 7"/>
                  <a:gd name="T6" fmla="*/ 16 w 30"/>
                  <a:gd name="T7" fmla="*/ 7 h 7"/>
                  <a:gd name="T8" fmla="*/ 30 w 30"/>
                  <a:gd name="T9" fmla="*/ 5 h 7"/>
                  <a:gd name="T10" fmla="*/ 30 w 30"/>
                  <a:gd name="T11" fmla="*/ 0 h 7"/>
                </a:gdLst>
                <a:ahLst/>
                <a:cxnLst>
                  <a:cxn ang="0">
                    <a:pos x="T0" y="T1"/>
                  </a:cxn>
                  <a:cxn ang="0">
                    <a:pos x="T2" y="T3"/>
                  </a:cxn>
                  <a:cxn ang="0">
                    <a:pos x="T4" y="T5"/>
                  </a:cxn>
                  <a:cxn ang="0">
                    <a:pos x="T6" y="T7"/>
                  </a:cxn>
                  <a:cxn ang="0">
                    <a:pos x="T8" y="T9"/>
                  </a:cxn>
                  <a:cxn ang="0">
                    <a:pos x="T10" y="T11"/>
                  </a:cxn>
                </a:cxnLst>
                <a:rect l="0" t="0" r="r" b="b"/>
                <a:pathLst>
                  <a:path w="30" h="7">
                    <a:moveTo>
                      <a:pt x="30" y="0"/>
                    </a:moveTo>
                    <a:cubicBezTo>
                      <a:pt x="13" y="2"/>
                      <a:pt x="3" y="4"/>
                      <a:pt x="0" y="4"/>
                    </a:cubicBezTo>
                    <a:cubicBezTo>
                      <a:pt x="0" y="5"/>
                      <a:pt x="0" y="5"/>
                      <a:pt x="0" y="5"/>
                    </a:cubicBezTo>
                    <a:cubicBezTo>
                      <a:pt x="2" y="5"/>
                      <a:pt x="8" y="6"/>
                      <a:pt x="16" y="7"/>
                    </a:cubicBezTo>
                    <a:cubicBezTo>
                      <a:pt x="21" y="6"/>
                      <a:pt x="25" y="6"/>
                      <a:pt x="30" y="5"/>
                    </a:cubicBezTo>
                    <a:cubicBezTo>
                      <a:pt x="30" y="0"/>
                      <a:pt x="30" y="0"/>
                      <a:pt x="3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30" name="Freeform 36"/>
              <p:cNvSpPr>
                <a:spLocks/>
              </p:cNvSpPr>
              <p:nvPr/>
            </p:nvSpPr>
            <p:spPr bwMode="auto">
              <a:xfrm>
                <a:off x="1593" y="2619"/>
                <a:ext cx="92" cy="12"/>
              </a:xfrm>
              <a:custGeom>
                <a:avLst/>
                <a:gdLst>
                  <a:gd name="T0" fmla="*/ 39 w 39"/>
                  <a:gd name="T1" fmla="*/ 0 h 5"/>
                  <a:gd name="T2" fmla="*/ 0 w 39"/>
                  <a:gd name="T3" fmla="*/ 0 h 5"/>
                  <a:gd name="T4" fmla="*/ 0 w 39"/>
                  <a:gd name="T5" fmla="*/ 5 h 5"/>
                  <a:gd name="T6" fmla="*/ 39 w 39"/>
                  <a:gd name="T7" fmla="*/ 0 h 5"/>
                </a:gdLst>
                <a:ahLst/>
                <a:cxnLst>
                  <a:cxn ang="0">
                    <a:pos x="T0" y="T1"/>
                  </a:cxn>
                  <a:cxn ang="0">
                    <a:pos x="T2" y="T3"/>
                  </a:cxn>
                  <a:cxn ang="0">
                    <a:pos x="T4" y="T5"/>
                  </a:cxn>
                  <a:cxn ang="0">
                    <a:pos x="T6" y="T7"/>
                  </a:cxn>
                </a:cxnLst>
                <a:rect l="0" t="0" r="r" b="b"/>
                <a:pathLst>
                  <a:path w="39" h="5">
                    <a:moveTo>
                      <a:pt x="39" y="0"/>
                    </a:moveTo>
                    <a:cubicBezTo>
                      <a:pt x="0" y="0"/>
                      <a:pt x="0" y="0"/>
                      <a:pt x="0" y="0"/>
                    </a:cubicBezTo>
                    <a:cubicBezTo>
                      <a:pt x="0" y="5"/>
                      <a:pt x="0" y="5"/>
                      <a:pt x="0" y="5"/>
                    </a:cubicBezTo>
                    <a:cubicBezTo>
                      <a:pt x="12" y="4"/>
                      <a:pt x="25" y="2"/>
                      <a:pt x="39"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31" name="Freeform 37"/>
              <p:cNvSpPr>
                <a:spLocks/>
              </p:cNvSpPr>
              <p:nvPr/>
            </p:nvSpPr>
            <p:spPr bwMode="auto">
              <a:xfrm>
                <a:off x="1593" y="2619"/>
                <a:ext cx="94" cy="31"/>
              </a:xfrm>
              <a:custGeom>
                <a:avLst/>
                <a:gdLst>
                  <a:gd name="T0" fmla="*/ 40 w 40"/>
                  <a:gd name="T1" fmla="*/ 0 h 13"/>
                  <a:gd name="T2" fmla="*/ 39 w 40"/>
                  <a:gd name="T3" fmla="*/ 0 h 13"/>
                  <a:gd name="T4" fmla="*/ 0 w 40"/>
                  <a:gd name="T5" fmla="*/ 5 h 13"/>
                  <a:gd name="T6" fmla="*/ 0 w 40"/>
                  <a:gd name="T7" fmla="*/ 13 h 13"/>
                  <a:gd name="T8" fmla="*/ 40 w 40"/>
                  <a:gd name="T9" fmla="*/ 8 h 13"/>
                  <a:gd name="T10" fmla="*/ 40 w 40"/>
                  <a:gd name="T11" fmla="*/ 0 h 13"/>
                </a:gdLst>
                <a:ahLst/>
                <a:cxnLst>
                  <a:cxn ang="0">
                    <a:pos x="T0" y="T1"/>
                  </a:cxn>
                  <a:cxn ang="0">
                    <a:pos x="T2" y="T3"/>
                  </a:cxn>
                  <a:cxn ang="0">
                    <a:pos x="T4" y="T5"/>
                  </a:cxn>
                  <a:cxn ang="0">
                    <a:pos x="T6" y="T7"/>
                  </a:cxn>
                  <a:cxn ang="0">
                    <a:pos x="T8" y="T9"/>
                  </a:cxn>
                  <a:cxn ang="0">
                    <a:pos x="T10" y="T11"/>
                  </a:cxn>
                </a:cxnLst>
                <a:rect l="0" t="0" r="r" b="b"/>
                <a:pathLst>
                  <a:path w="40" h="13">
                    <a:moveTo>
                      <a:pt x="40" y="0"/>
                    </a:moveTo>
                    <a:cubicBezTo>
                      <a:pt x="39" y="0"/>
                      <a:pt x="39" y="0"/>
                      <a:pt x="39" y="0"/>
                    </a:cubicBezTo>
                    <a:cubicBezTo>
                      <a:pt x="25" y="2"/>
                      <a:pt x="12" y="4"/>
                      <a:pt x="0" y="5"/>
                    </a:cubicBezTo>
                    <a:cubicBezTo>
                      <a:pt x="0" y="13"/>
                      <a:pt x="0" y="13"/>
                      <a:pt x="0" y="13"/>
                    </a:cubicBezTo>
                    <a:cubicBezTo>
                      <a:pt x="13" y="11"/>
                      <a:pt x="27" y="10"/>
                      <a:pt x="40" y="8"/>
                    </a:cubicBezTo>
                    <a:cubicBezTo>
                      <a:pt x="40" y="0"/>
                      <a:pt x="40" y="0"/>
                      <a:pt x="4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32" name="Freeform 38"/>
              <p:cNvSpPr>
                <a:spLocks noEditPoints="1"/>
              </p:cNvSpPr>
              <p:nvPr/>
            </p:nvSpPr>
            <p:spPr bwMode="auto">
              <a:xfrm>
                <a:off x="1403" y="2534"/>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33" name="Freeform 39"/>
              <p:cNvSpPr>
                <a:spLocks noEditPoints="1"/>
              </p:cNvSpPr>
              <p:nvPr/>
            </p:nvSpPr>
            <p:spPr bwMode="auto">
              <a:xfrm>
                <a:off x="1403" y="2534"/>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34" name="Freeform 40"/>
              <p:cNvSpPr>
                <a:spLocks noEditPoints="1"/>
              </p:cNvSpPr>
              <p:nvPr/>
            </p:nvSpPr>
            <p:spPr bwMode="auto">
              <a:xfrm>
                <a:off x="1403" y="2572"/>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35" name="Freeform 41"/>
              <p:cNvSpPr>
                <a:spLocks noEditPoints="1"/>
              </p:cNvSpPr>
              <p:nvPr/>
            </p:nvSpPr>
            <p:spPr bwMode="auto">
              <a:xfrm>
                <a:off x="1403" y="2572"/>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36" name="Freeform 42"/>
              <p:cNvSpPr>
                <a:spLocks/>
              </p:cNvSpPr>
              <p:nvPr/>
            </p:nvSpPr>
            <p:spPr bwMode="auto">
              <a:xfrm>
                <a:off x="1593" y="2591"/>
                <a:ext cx="94" cy="28"/>
              </a:xfrm>
              <a:custGeom>
                <a:avLst/>
                <a:gdLst>
                  <a:gd name="T0" fmla="*/ 40 w 40"/>
                  <a:gd name="T1" fmla="*/ 0 h 12"/>
                  <a:gd name="T2" fmla="*/ 0 w 40"/>
                  <a:gd name="T3" fmla="*/ 0 h 12"/>
                  <a:gd name="T4" fmla="*/ 0 w 40"/>
                  <a:gd name="T5" fmla="*/ 12 h 12"/>
                  <a:gd name="T6" fmla="*/ 39 w 40"/>
                  <a:gd name="T7" fmla="*/ 12 h 12"/>
                  <a:gd name="T8" fmla="*/ 40 w 40"/>
                  <a:gd name="T9" fmla="*/ 12 h 12"/>
                  <a:gd name="T10" fmla="*/ 40 w 40"/>
                  <a:gd name="T11" fmla="*/ 0 h 12"/>
                </a:gdLst>
                <a:ahLst/>
                <a:cxnLst>
                  <a:cxn ang="0">
                    <a:pos x="T0" y="T1"/>
                  </a:cxn>
                  <a:cxn ang="0">
                    <a:pos x="T2" y="T3"/>
                  </a:cxn>
                  <a:cxn ang="0">
                    <a:pos x="T4" y="T5"/>
                  </a:cxn>
                  <a:cxn ang="0">
                    <a:pos x="T6" y="T7"/>
                  </a:cxn>
                  <a:cxn ang="0">
                    <a:pos x="T8" y="T9"/>
                  </a:cxn>
                  <a:cxn ang="0">
                    <a:pos x="T10" y="T11"/>
                  </a:cxn>
                </a:cxnLst>
                <a:rect l="0" t="0" r="r" b="b"/>
                <a:pathLst>
                  <a:path w="40" h="12">
                    <a:moveTo>
                      <a:pt x="40" y="0"/>
                    </a:moveTo>
                    <a:cubicBezTo>
                      <a:pt x="0" y="0"/>
                      <a:pt x="0" y="0"/>
                      <a:pt x="0" y="0"/>
                    </a:cubicBezTo>
                    <a:cubicBezTo>
                      <a:pt x="0" y="12"/>
                      <a:pt x="0" y="12"/>
                      <a:pt x="0" y="12"/>
                    </a:cubicBezTo>
                    <a:cubicBezTo>
                      <a:pt x="39" y="12"/>
                      <a:pt x="39" y="12"/>
                      <a:pt x="39" y="12"/>
                    </a:cubicBezTo>
                    <a:cubicBezTo>
                      <a:pt x="39" y="12"/>
                      <a:pt x="40" y="12"/>
                      <a:pt x="40" y="12"/>
                    </a:cubicBezTo>
                    <a:cubicBezTo>
                      <a:pt x="40" y="0"/>
                      <a:pt x="40" y="0"/>
                      <a:pt x="4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37" name="Freeform 43"/>
              <p:cNvSpPr>
                <a:spLocks/>
              </p:cNvSpPr>
              <p:nvPr/>
            </p:nvSpPr>
            <p:spPr bwMode="auto">
              <a:xfrm>
                <a:off x="1685" y="2619"/>
                <a:ext cx="2"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1" y="0"/>
                      <a:pt x="1" y="0"/>
                      <a:pt x="1" y="0"/>
                    </a:cubicBezTo>
                    <a:cubicBezTo>
                      <a:pt x="1" y="0"/>
                      <a:pt x="1" y="0"/>
                      <a:pt x="1"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38" name="Freeform 44"/>
              <p:cNvSpPr>
                <a:spLocks/>
              </p:cNvSpPr>
              <p:nvPr/>
            </p:nvSpPr>
            <p:spPr bwMode="auto">
              <a:xfrm>
                <a:off x="1403" y="2591"/>
                <a:ext cx="71" cy="28"/>
              </a:xfrm>
              <a:custGeom>
                <a:avLst/>
                <a:gdLst>
                  <a:gd name="T0" fmla="*/ 71 w 71"/>
                  <a:gd name="T1" fmla="*/ 0 h 28"/>
                  <a:gd name="T2" fmla="*/ 0 w 71"/>
                  <a:gd name="T3" fmla="*/ 0 h 28"/>
                  <a:gd name="T4" fmla="*/ 0 w 71"/>
                  <a:gd name="T5" fmla="*/ 5 h 28"/>
                  <a:gd name="T6" fmla="*/ 0 w 71"/>
                  <a:gd name="T7" fmla="*/ 9 h 28"/>
                  <a:gd name="T8" fmla="*/ 0 w 71"/>
                  <a:gd name="T9" fmla="*/ 28 h 28"/>
                  <a:gd name="T10" fmla="*/ 71 w 71"/>
                  <a:gd name="T11" fmla="*/ 28 h 28"/>
                  <a:gd name="T12" fmla="*/ 71 w 7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71" h="28">
                    <a:moveTo>
                      <a:pt x="71" y="0"/>
                    </a:moveTo>
                    <a:lnTo>
                      <a:pt x="0" y="0"/>
                    </a:lnTo>
                    <a:lnTo>
                      <a:pt x="0" y="5"/>
                    </a:lnTo>
                    <a:lnTo>
                      <a:pt x="0" y="9"/>
                    </a:lnTo>
                    <a:lnTo>
                      <a:pt x="0" y="28"/>
                    </a:lnTo>
                    <a:lnTo>
                      <a:pt x="71" y="28"/>
                    </a:lnTo>
                    <a:lnTo>
                      <a:pt x="71"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39" name="Freeform 45"/>
              <p:cNvSpPr>
                <a:spLocks/>
              </p:cNvSpPr>
              <p:nvPr/>
            </p:nvSpPr>
            <p:spPr bwMode="auto">
              <a:xfrm>
                <a:off x="1403" y="2591"/>
                <a:ext cx="71" cy="28"/>
              </a:xfrm>
              <a:custGeom>
                <a:avLst/>
                <a:gdLst>
                  <a:gd name="T0" fmla="*/ 71 w 71"/>
                  <a:gd name="T1" fmla="*/ 0 h 28"/>
                  <a:gd name="T2" fmla="*/ 0 w 71"/>
                  <a:gd name="T3" fmla="*/ 0 h 28"/>
                  <a:gd name="T4" fmla="*/ 0 w 71"/>
                  <a:gd name="T5" fmla="*/ 5 h 28"/>
                  <a:gd name="T6" fmla="*/ 0 w 71"/>
                  <a:gd name="T7" fmla="*/ 9 h 28"/>
                  <a:gd name="T8" fmla="*/ 0 w 71"/>
                  <a:gd name="T9" fmla="*/ 28 h 28"/>
                  <a:gd name="T10" fmla="*/ 71 w 71"/>
                  <a:gd name="T11" fmla="*/ 28 h 28"/>
                  <a:gd name="T12" fmla="*/ 71 w 7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71" h="28">
                    <a:moveTo>
                      <a:pt x="71" y="0"/>
                    </a:moveTo>
                    <a:lnTo>
                      <a:pt x="0" y="0"/>
                    </a:lnTo>
                    <a:lnTo>
                      <a:pt x="0" y="5"/>
                    </a:lnTo>
                    <a:lnTo>
                      <a:pt x="0" y="9"/>
                    </a:lnTo>
                    <a:lnTo>
                      <a:pt x="0" y="28"/>
                    </a:lnTo>
                    <a:lnTo>
                      <a:pt x="71" y="28"/>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40" name="Rectangle 46"/>
              <p:cNvSpPr>
                <a:spLocks noChangeArrowheads="1"/>
              </p:cNvSpPr>
              <p:nvPr/>
            </p:nvSpPr>
            <p:spPr bwMode="auto">
              <a:xfrm>
                <a:off x="1474" y="2463"/>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41" name="Rectangle 47"/>
              <p:cNvSpPr>
                <a:spLocks noChangeArrowheads="1"/>
              </p:cNvSpPr>
              <p:nvPr/>
            </p:nvSpPr>
            <p:spPr bwMode="auto">
              <a:xfrm>
                <a:off x="1474" y="2463"/>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42" name="Rectangle 48"/>
              <p:cNvSpPr>
                <a:spLocks noChangeArrowheads="1"/>
              </p:cNvSpPr>
              <p:nvPr/>
            </p:nvSpPr>
            <p:spPr bwMode="auto">
              <a:xfrm>
                <a:off x="1474" y="2534"/>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43" name="Rectangle 49"/>
              <p:cNvSpPr>
                <a:spLocks noChangeArrowheads="1"/>
              </p:cNvSpPr>
              <p:nvPr/>
            </p:nvSpPr>
            <p:spPr bwMode="auto">
              <a:xfrm>
                <a:off x="1474" y="2534"/>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44" name="Rectangle 50"/>
              <p:cNvSpPr>
                <a:spLocks noChangeArrowheads="1"/>
              </p:cNvSpPr>
              <p:nvPr/>
            </p:nvSpPr>
            <p:spPr bwMode="auto">
              <a:xfrm>
                <a:off x="1474" y="2572"/>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45" name="Rectangle 51"/>
              <p:cNvSpPr>
                <a:spLocks noChangeArrowheads="1"/>
              </p:cNvSpPr>
              <p:nvPr/>
            </p:nvSpPr>
            <p:spPr bwMode="auto">
              <a:xfrm>
                <a:off x="1474" y="2572"/>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46" name="Freeform 52"/>
              <p:cNvSpPr>
                <a:spLocks/>
              </p:cNvSpPr>
              <p:nvPr/>
            </p:nvSpPr>
            <p:spPr bwMode="auto">
              <a:xfrm>
                <a:off x="1474" y="2619"/>
                <a:ext cx="90" cy="31"/>
              </a:xfrm>
              <a:custGeom>
                <a:avLst/>
                <a:gdLst>
                  <a:gd name="T0" fmla="*/ 38 w 38"/>
                  <a:gd name="T1" fmla="*/ 0 h 13"/>
                  <a:gd name="T2" fmla="*/ 0 w 38"/>
                  <a:gd name="T3" fmla="*/ 0 h 13"/>
                  <a:gd name="T4" fmla="*/ 0 w 38"/>
                  <a:gd name="T5" fmla="*/ 13 h 13"/>
                  <a:gd name="T6" fmla="*/ 38 w 38"/>
                  <a:gd name="T7" fmla="*/ 7 h 13"/>
                  <a:gd name="T8" fmla="*/ 38 w 38"/>
                  <a:gd name="T9" fmla="*/ 0 h 13"/>
                </a:gdLst>
                <a:ahLst/>
                <a:cxnLst>
                  <a:cxn ang="0">
                    <a:pos x="T0" y="T1"/>
                  </a:cxn>
                  <a:cxn ang="0">
                    <a:pos x="T2" y="T3"/>
                  </a:cxn>
                  <a:cxn ang="0">
                    <a:pos x="T4" y="T5"/>
                  </a:cxn>
                  <a:cxn ang="0">
                    <a:pos x="T6" y="T7"/>
                  </a:cxn>
                  <a:cxn ang="0">
                    <a:pos x="T8" y="T9"/>
                  </a:cxn>
                </a:cxnLst>
                <a:rect l="0" t="0" r="r" b="b"/>
                <a:pathLst>
                  <a:path w="38" h="13">
                    <a:moveTo>
                      <a:pt x="38" y="0"/>
                    </a:moveTo>
                    <a:cubicBezTo>
                      <a:pt x="0" y="0"/>
                      <a:pt x="0" y="0"/>
                      <a:pt x="0" y="0"/>
                    </a:cubicBezTo>
                    <a:cubicBezTo>
                      <a:pt x="0" y="13"/>
                      <a:pt x="0" y="13"/>
                      <a:pt x="0" y="13"/>
                    </a:cubicBezTo>
                    <a:cubicBezTo>
                      <a:pt x="10" y="11"/>
                      <a:pt x="23" y="9"/>
                      <a:pt x="38" y="7"/>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47" name="Freeform 53"/>
              <p:cNvSpPr>
                <a:spLocks/>
              </p:cNvSpPr>
              <p:nvPr/>
            </p:nvSpPr>
            <p:spPr bwMode="auto">
              <a:xfrm>
                <a:off x="1474" y="2636"/>
                <a:ext cx="90" cy="26"/>
              </a:xfrm>
              <a:custGeom>
                <a:avLst/>
                <a:gdLst>
                  <a:gd name="T0" fmla="*/ 38 w 38"/>
                  <a:gd name="T1" fmla="*/ 0 h 11"/>
                  <a:gd name="T2" fmla="*/ 0 w 38"/>
                  <a:gd name="T3" fmla="*/ 6 h 11"/>
                  <a:gd name="T4" fmla="*/ 0 w 38"/>
                  <a:gd name="T5" fmla="*/ 11 h 11"/>
                  <a:gd name="T6" fmla="*/ 38 w 38"/>
                  <a:gd name="T7" fmla="*/ 7 h 11"/>
                  <a:gd name="T8" fmla="*/ 38 w 38"/>
                  <a:gd name="T9" fmla="*/ 0 h 11"/>
                </a:gdLst>
                <a:ahLst/>
                <a:cxnLst>
                  <a:cxn ang="0">
                    <a:pos x="T0" y="T1"/>
                  </a:cxn>
                  <a:cxn ang="0">
                    <a:pos x="T2" y="T3"/>
                  </a:cxn>
                  <a:cxn ang="0">
                    <a:pos x="T4" y="T5"/>
                  </a:cxn>
                  <a:cxn ang="0">
                    <a:pos x="T6" y="T7"/>
                  </a:cxn>
                  <a:cxn ang="0">
                    <a:pos x="T8" y="T9"/>
                  </a:cxn>
                </a:cxnLst>
                <a:rect l="0" t="0" r="r" b="b"/>
                <a:pathLst>
                  <a:path w="38" h="11">
                    <a:moveTo>
                      <a:pt x="38" y="0"/>
                    </a:moveTo>
                    <a:cubicBezTo>
                      <a:pt x="23" y="2"/>
                      <a:pt x="10" y="4"/>
                      <a:pt x="0" y="6"/>
                    </a:cubicBezTo>
                    <a:cubicBezTo>
                      <a:pt x="0" y="11"/>
                      <a:pt x="0" y="11"/>
                      <a:pt x="0" y="11"/>
                    </a:cubicBezTo>
                    <a:cubicBezTo>
                      <a:pt x="13" y="10"/>
                      <a:pt x="25" y="9"/>
                      <a:pt x="38" y="7"/>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48" name="Rectangle 54"/>
              <p:cNvSpPr>
                <a:spLocks noChangeArrowheads="1"/>
              </p:cNvSpPr>
              <p:nvPr/>
            </p:nvSpPr>
            <p:spPr bwMode="auto">
              <a:xfrm>
                <a:off x="1474" y="2591"/>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49" name="Rectangle 55"/>
              <p:cNvSpPr>
                <a:spLocks noChangeArrowheads="1"/>
              </p:cNvSpPr>
              <p:nvPr/>
            </p:nvSpPr>
            <p:spPr bwMode="auto">
              <a:xfrm>
                <a:off x="1474" y="2591"/>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50" name="Rectangle 56"/>
              <p:cNvSpPr>
                <a:spLocks noChangeArrowheads="1"/>
              </p:cNvSpPr>
              <p:nvPr/>
            </p:nvSpPr>
            <p:spPr bwMode="auto">
              <a:xfrm>
                <a:off x="1564" y="2463"/>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51" name="Rectangle 57"/>
              <p:cNvSpPr>
                <a:spLocks noChangeArrowheads="1"/>
              </p:cNvSpPr>
              <p:nvPr/>
            </p:nvSpPr>
            <p:spPr bwMode="auto">
              <a:xfrm>
                <a:off x="1564" y="2463"/>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52" name="Rectangle 58"/>
              <p:cNvSpPr>
                <a:spLocks noChangeArrowheads="1"/>
              </p:cNvSpPr>
              <p:nvPr/>
            </p:nvSpPr>
            <p:spPr bwMode="auto">
              <a:xfrm>
                <a:off x="1564" y="2534"/>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53" name="Rectangle 59"/>
              <p:cNvSpPr>
                <a:spLocks noChangeArrowheads="1"/>
              </p:cNvSpPr>
              <p:nvPr/>
            </p:nvSpPr>
            <p:spPr bwMode="auto">
              <a:xfrm>
                <a:off x="1564" y="2534"/>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54" name="Rectangle 60"/>
              <p:cNvSpPr>
                <a:spLocks noChangeArrowheads="1"/>
              </p:cNvSpPr>
              <p:nvPr/>
            </p:nvSpPr>
            <p:spPr bwMode="auto">
              <a:xfrm>
                <a:off x="1564" y="2572"/>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55" name="Rectangle 61"/>
              <p:cNvSpPr>
                <a:spLocks noChangeArrowheads="1"/>
              </p:cNvSpPr>
              <p:nvPr/>
            </p:nvSpPr>
            <p:spPr bwMode="auto">
              <a:xfrm>
                <a:off x="1564" y="2572"/>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56" name="Freeform 62"/>
              <p:cNvSpPr>
                <a:spLocks/>
              </p:cNvSpPr>
              <p:nvPr/>
            </p:nvSpPr>
            <p:spPr bwMode="auto">
              <a:xfrm>
                <a:off x="1564" y="2619"/>
                <a:ext cx="29" cy="17"/>
              </a:xfrm>
              <a:custGeom>
                <a:avLst/>
                <a:gdLst>
                  <a:gd name="T0" fmla="*/ 12 w 12"/>
                  <a:gd name="T1" fmla="*/ 0 h 7"/>
                  <a:gd name="T2" fmla="*/ 0 w 12"/>
                  <a:gd name="T3" fmla="*/ 0 h 7"/>
                  <a:gd name="T4" fmla="*/ 0 w 12"/>
                  <a:gd name="T5" fmla="*/ 7 h 7"/>
                  <a:gd name="T6" fmla="*/ 12 w 12"/>
                  <a:gd name="T7" fmla="*/ 5 h 7"/>
                  <a:gd name="T8" fmla="*/ 12 w 12"/>
                  <a:gd name="T9" fmla="*/ 0 h 7"/>
                </a:gdLst>
                <a:ahLst/>
                <a:cxnLst>
                  <a:cxn ang="0">
                    <a:pos x="T0" y="T1"/>
                  </a:cxn>
                  <a:cxn ang="0">
                    <a:pos x="T2" y="T3"/>
                  </a:cxn>
                  <a:cxn ang="0">
                    <a:pos x="T4" y="T5"/>
                  </a:cxn>
                  <a:cxn ang="0">
                    <a:pos x="T6" y="T7"/>
                  </a:cxn>
                  <a:cxn ang="0">
                    <a:pos x="T8" y="T9"/>
                  </a:cxn>
                </a:cxnLst>
                <a:rect l="0" t="0" r="r" b="b"/>
                <a:pathLst>
                  <a:path w="12" h="7">
                    <a:moveTo>
                      <a:pt x="12" y="0"/>
                    </a:moveTo>
                    <a:cubicBezTo>
                      <a:pt x="0" y="0"/>
                      <a:pt x="0" y="0"/>
                      <a:pt x="0" y="0"/>
                    </a:cubicBezTo>
                    <a:cubicBezTo>
                      <a:pt x="0" y="7"/>
                      <a:pt x="0" y="7"/>
                      <a:pt x="0" y="7"/>
                    </a:cubicBezTo>
                    <a:cubicBezTo>
                      <a:pt x="4" y="7"/>
                      <a:pt x="8" y="6"/>
                      <a:pt x="12" y="5"/>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57" name="Freeform 63"/>
              <p:cNvSpPr>
                <a:spLocks/>
              </p:cNvSpPr>
              <p:nvPr/>
            </p:nvSpPr>
            <p:spPr bwMode="auto">
              <a:xfrm>
                <a:off x="1564" y="2631"/>
                <a:ext cx="29" cy="21"/>
              </a:xfrm>
              <a:custGeom>
                <a:avLst/>
                <a:gdLst>
                  <a:gd name="T0" fmla="*/ 12 w 12"/>
                  <a:gd name="T1" fmla="*/ 0 h 9"/>
                  <a:gd name="T2" fmla="*/ 0 w 12"/>
                  <a:gd name="T3" fmla="*/ 2 h 9"/>
                  <a:gd name="T4" fmla="*/ 0 w 12"/>
                  <a:gd name="T5" fmla="*/ 9 h 9"/>
                  <a:gd name="T6" fmla="*/ 12 w 12"/>
                  <a:gd name="T7" fmla="*/ 8 h 9"/>
                  <a:gd name="T8" fmla="*/ 12 w 12"/>
                  <a:gd name="T9" fmla="*/ 0 h 9"/>
                </a:gdLst>
                <a:ahLst/>
                <a:cxnLst>
                  <a:cxn ang="0">
                    <a:pos x="T0" y="T1"/>
                  </a:cxn>
                  <a:cxn ang="0">
                    <a:pos x="T2" y="T3"/>
                  </a:cxn>
                  <a:cxn ang="0">
                    <a:pos x="T4" y="T5"/>
                  </a:cxn>
                  <a:cxn ang="0">
                    <a:pos x="T6" y="T7"/>
                  </a:cxn>
                  <a:cxn ang="0">
                    <a:pos x="T8" y="T9"/>
                  </a:cxn>
                </a:cxnLst>
                <a:rect l="0" t="0" r="r" b="b"/>
                <a:pathLst>
                  <a:path w="12" h="9">
                    <a:moveTo>
                      <a:pt x="12" y="0"/>
                    </a:moveTo>
                    <a:cubicBezTo>
                      <a:pt x="8" y="1"/>
                      <a:pt x="4" y="2"/>
                      <a:pt x="0" y="2"/>
                    </a:cubicBezTo>
                    <a:cubicBezTo>
                      <a:pt x="0" y="9"/>
                      <a:pt x="0" y="9"/>
                      <a:pt x="0" y="9"/>
                    </a:cubicBezTo>
                    <a:cubicBezTo>
                      <a:pt x="4" y="9"/>
                      <a:pt x="8" y="8"/>
                      <a:pt x="12" y="8"/>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58" name="Rectangle 64"/>
              <p:cNvSpPr>
                <a:spLocks noChangeArrowheads="1"/>
              </p:cNvSpPr>
              <p:nvPr/>
            </p:nvSpPr>
            <p:spPr bwMode="auto">
              <a:xfrm>
                <a:off x="1564" y="2591"/>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59" name="Rectangle 65"/>
              <p:cNvSpPr>
                <a:spLocks noChangeArrowheads="1"/>
              </p:cNvSpPr>
              <p:nvPr/>
            </p:nvSpPr>
            <p:spPr bwMode="auto">
              <a:xfrm>
                <a:off x="1564" y="2591"/>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60" name="Freeform 66"/>
              <p:cNvSpPr>
                <a:spLocks noEditPoints="1"/>
              </p:cNvSpPr>
              <p:nvPr/>
            </p:nvSpPr>
            <p:spPr bwMode="auto">
              <a:xfrm>
                <a:off x="1687" y="2463"/>
                <a:ext cx="284" cy="156"/>
              </a:xfrm>
              <a:custGeom>
                <a:avLst/>
                <a:gdLst>
                  <a:gd name="T0" fmla="*/ 71 w 284"/>
                  <a:gd name="T1" fmla="*/ 0 h 156"/>
                  <a:gd name="T2" fmla="*/ 0 w 284"/>
                  <a:gd name="T3" fmla="*/ 0 h 156"/>
                  <a:gd name="T4" fmla="*/ 0 w 284"/>
                  <a:gd name="T5" fmla="*/ 156 h 156"/>
                  <a:gd name="T6" fmla="*/ 0 w 284"/>
                  <a:gd name="T7" fmla="*/ 156 h 156"/>
                  <a:gd name="T8" fmla="*/ 0 w 284"/>
                  <a:gd name="T9" fmla="*/ 137 h 156"/>
                  <a:gd name="T10" fmla="*/ 0 w 284"/>
                  <a:gd name="T11" fmla="*/ 133 h 156"/>
                  <a:gd name="T12" fmla="*/ 0 w 284"/>
                  <a:gd name="T13" fmla="*/ 71 h 156"/>
                  <a:gd name="T14" fmla="*/ 71 w 284"/>
                  <a:gd name="T15" fmla="*/ 71 h 156"/>
                  <a:gd name="T16" fmla="*/ 71 w 284"/>
                  <a:gd name="T17" fmla="*/ 0 h 156"/>
                  <a:gd name="T18" fmla="*/ 284 w 284"/>
                  <a:gd name="T19" fmla="*/ 0 h 156"/>
                  <a:gd name="T20" fmla="*/ 190 w 284"/>
                  <a:gd name="T21" fmla="*/ 0 h 156"/>
                  <a:gd name="T22" fmla="*/ 190 w 284"/>
                  <a:gd name="T23" fmla="*/ 71 h 156"/>
                  <a:gd name="T24" fmla="*/ 284 w 284"/>
                  <a:gd name="T25" fmla="*/ 71 h 156"/>
                  <a:gd name="T26" fmla="*/ 284 w 284"/>
                  <a:gd name="T2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4" h="156">
                    <a:moveTo>
                      <a:pt x="71" y="0"/>
                    </a:moveTo>
                    <a:lnTo>
                      <a:pt x="0" y="0"/>
                    </a:lnTo>
                    <a:lnTo>
                      <a:pt x="0" y="156"/>
                    </a:lnTo>
                    <a:lnTo>
                      <a:pt x="0" y="156"/>
                    </a:lnTo>
                    <a:lnTo>
                      <a:pt x="0" y="137"/>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61" name="Freeform 67"/>
              <p:cNvSpPr>
                <a:spLocks noEditPoints="1"/>
              </p:cNvSpPr>
              <p:nvPr/>
            </p:nvSpPr>
            <p:spPr bwMode="auto">
              <a:xfrm>
                <a:off x="1687" y="2463"/>
                <a:ext cx="284" cy="156"/>
              </a:xfrm>
              <a:custGeom>
                <a:avLst/>
                <a:gdLst>
                  <a:gd name="T0" fmla="*/ 71 w 284"/>
                  <a:gd name="T1" fmla="*/ 0 h 156"/>
                  <a:gd name="T2" fmla="*/ 0 w 284"/>
                  <a:gd name="T3" fmla="*/ 0 h 156"/>
                  <a:gd name="T4" fmla="*/ 0 w 284"/>
                  <a:gd name="T5" fmla="*/ 156 h 156"/>
                  <a:gd name="T6" fmla="*/ 0 w 284"/>
                  <a:gd name="T7" fmla="*/ 156 h 156"/>
                  <a:gd name="T8" fmla="*/ 0 w 284"/>
                  <a:gd name="T9" fmla="*/ 137 h 156"/>
                  <a:gd name="T10" fmla="*/ 0 w 284"/>
                  <a:gd name="T11" fmla="*/ 133 h 156"/>
                  <a:gd name="T12" fmla="*/ 0 w 284"/>
                  <a:gd name="T13" fmla="*/ 71 h 156"/>
                  <a:gd name="T14" fmla="*/ 71 w 284"/>
                  <a:gd name="T15" fmla="*/ 71 h 156"/>
                  <a:gd name="T16" fmla="*/ 71 w 284"/>
                  <a:gd name="T17" fmla="*/ 0 h 156"/>
                  <a:gd name="T18" fmla="*/ 284 w 284"/>
                  <a:gd name="T19" fmla="*/ 0 h 156"/>
                  <a:gd name="T20" fmla="*/ 190 w 284"/>
                  <a:gd name="T21" fmla="*/ 0 h 156"/>
                  <a:gd name="T22" fmla="*/ 190 w 284"/>
                  <a:gd name="T23" fmla="*/ 71 h 156"/>
                  <a:gd name="T24" fmla="*/ 284 w 284"/>
                  <a:gd name="T25" fmla="*/ 71 h 156"/>
                  <a:gd name="T26" fmla="*/ 284 w 284"/>
                  <a:gd name="T2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4" h="156">
                    <a:moveTo>
                      <a:pt x="71" y="0"/>
                    </a:moveTo>
                    <a:lnTo>
                      <a:pt x="0" y="0"/>
                    </a:lnTo>
                    <a:lnTo>
                      <a:pt x="0" y="156"/>
                    </a:lnTo>
                    <a:lnTo>
                      <a:pt x="0" y="156"/>
                    </a:lnTo>
                    <a:lnTo>
                      <a:pt x="0" y="137"/>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62" name="Freeform 68"/>
              <p:cNvSpPr>
                <a:spLocks/>
              </p:cNvSpPr>
              <p:nvPr/>
            </p:nvSpPr>
            <p:spPr bwMode="auto">
              <a:xfrm>
                <a:off x="1687" y="2619"/>
                <a:ext cx="71" cy="19"/>
              </a:xfrm>
              <a:custGeom>
                <a:avLst/>
                <a:gdLst>
                  <a:gd name="T0" fmla="*/ 0 w 30"/>
                  <a:gd name="T1" fmla="*/ 0 h 8"/>
                  <a:gd name="T2" fmla="*/ 0 w 30"/>
                  <a:gd name="T3" fmla="*/ 0 h 8"/>
                  <a:gd name="T4" fmla="*/ 0 w 30"/>
                  <a:gd name="T5" fmla="*/ 8 h 8"/>
                  <a:gd name="T6" fmla="*/ 30 w 30"/>
                  <a:gd name="T7" fmla="*/ 4 h 8"/>
                  <a:gd name="T8" fmla="*/ 30 w 30"/>
                  <a:gd name="T9" fmla="*/ 0 h 8"/>
                  <a:gd name="T10" fmla="*/ 0 w 30"/>
                  <a:gd name="T11" fmla="*/ 0 h 8"/>
                  <a:gd name="T12" fmla="*/ 0 w 30"/>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30" h="8">
                    <a:moveTo>
                      <a:pt x="0" y="0"/>
                    </a:moveTo>
                    <a:cubicBezTo>
                      <a:pt x="0" y="0"/>
                      <a:pt x="0" y="0"/>
                      <a:pt x="0" y="0"/>
                    </a:cubicBezTo>
                    <a:cubicBezTo>
                      <a:pt x="0" y="8"/>
                      <a:pt x="0" y="8"/>
                      <a:pt x="0" y="8"/>
                    </a:cubicBezTo>
                    <a:cubicBezTo>
                      <a:pt x="10" y="7"/>
                      <a:pt x="20" y="5"/>
                      <a:pt x="30" y="4"/>
                    </a:cubicBezTo>
                    <a:cubicBezTo>
                      <a:pt x="30" y="0"/>
                      <a:pt x="30" y="0"/>
                      <a:pt x="30" y="0"/>
                    </a:cubicBezTo>
                    <a:cubicBezTo>
                      <a:pt x="0" y="0"/>
                      <a:pt x="0" y="0"/>
                      <a:pt x="0" y="0"/>
                    </a:cubicBezTo>
                    <a:cubicBezTo>
                      <a:pt x="0" y="0"/>
                      <a:pt x="0" y="0"/>
                      <a:pt x="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63" name="Freeform 69"/>
              <p:cNvSpPr>
                <a:spLocks noEditPoints="1"/>
              </p:cNvSpPr>
              <p:nvPr/>
            </p:nvSpPr>
            <p:spPr bwMode="auto">
              <a:xfrm>
                <a:off x="1687" y="2534"/>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64" name="Freeform 70"/>
              <p:cNvSpPr>
                <a:spLocks noEditPoints="1"/>
              </p:cNvSpPr>
              <p:nvPr/>
            </p:nvSpPr>
            <p:spPr bwMode="auto">
              <a:xfrm>
                <a:off x="1687" y="2534"/>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65" name="Freeform 71"/>
              <p:cNvSpPr>
                <a:spLocks/>
              </p:cNvSpPr>
              <p:nvPr/>
            </p:nvSpPr>
            <p:spPr bwMode="auto">
              <a:xfrm>
                <a:off x="1877" y="2572"/>
                <a:ext cx="94" cy="19"/>
              </a:xfrm>
              <a:custGeom>
                <a:avLst/>
                <a:gdLst>
                  <a:gd name="T0" fmla="*/ 40 w 40"/>
                  <a:gd name="T1" fmla="*/ 0 h 8"/>
                  <a:gd name="T2" fmla="*/ 0 w 40"/>
                  <a:gd name="T3" fmla="*/ 0 h 8"/>
                  <a:gd name="T4" fmla="*/ 0 w 40"/>
                  <a:gd name="T5" fmla="*/ 8 h 8"/>
                  <a:gd name="T6" fmla="*/ 40 w 40"/>
                  <a:gd name="T7" fmla="*/ 2 h 8"/>
                  <a:gd name="T8" fmla="*/ 40 w 40"/>
                  <a:gd name="T9" fmla="*/ 0 h 8"/>
                </a:gdLst>
                <a:ahLst/>
                <a:cxnLst>
                  <a:cxn ang="0">
                    <a:pos x="T0" y="T1"/>
                  </a:cxn>
                  <a:cxn ang="0">
                    <a:pos x="T2" y="T3"/>
                  </a:cxn>
                  <a:cxn ang="0">
                    <a:pos x="T4" y="T5"/>
                  </a:cxn>
                  <a:cxn ang="0">
                    <a:pos x="T6" y="T7"/>
                  </a:cxn>
                  <a:cxn ang="0">
                    <a:pos x="T8" y="T9"/>
                  </a:cxn>
                </a:cxnLst>
                <a:rect l="0" t="0" r="r" b="b"/>
                <a:pathLst>
                  <a:path w="40" h="8">
                    <a:moveTo>
                      <a:pt x="40" y="0"/>
                    </a:moveTo>
                    <a:cubicBezTo>
                      <a:pt x="0" y="0"/>
                      <a:pt x="0" y="0"/>
                      <a:pt x="0" y="0"/>
                    </a:cubicBezTo>
                    <a:cubicBezTo>
                      <a:pt x="0" y="8"/>
                      <a:pt x="0" y="8"/>
                      <a:pt x="0" y="8"/>
                    </a:cubicBezTo>
                    <a:cubicBezTo>
                      <a:pt x="13" y="6"/>
                      <a:pt x="26" y="4"/>
                      <a:pt x="40" y="2"/>
                    </a:cubicBezTo>
                    <a:cubicBezTo>
                      <a:pt x="40" y="0"/>
                      <a:pt x="40" y="0"/>
                      <a:pt x="40"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66" name="Freeform 72"/>
              <p:cNvSpPr>
                <a:spLocks/>
              </p:cNvSpPr>
              <p:nvPr/>
            </p:nvSpPr>
            <p:spPr bwMode="auto">
              <a:xfrm>
                <a:off x="1877" y="2577"/>
                <a:ext cx="94" cy="14"/>
              </a:xfrm>
              <a:custGeom>
                <a:avLst/>
                <a:gdLst>
                  <a:gd name="T0" fmla="*/ 40 w 40"/>
                  <a:gd name="T1" fmla="*/ 0 h 6"/>
                  <a:gd name="T2" fmla="*/ 0 w 40"/>
                  <a:gd name="T3" fmla="*/ 6 h 6"/>
                  <a:gd name="T4" fmla="*/ 0 w 40"/>
                  <a:gd name="T5" fmla="*/ 6 h 6"/>
                  <a:gd name="T6" fmla="*/ 40 w 40"/>
                  <a:gd name="T7" fmla="*/ 6 h 6"/>
                  <a:gd name="T8" fmla="*/ 40 w 40"/>
                  <a:gd name="T9" fmla="*/ 0 h 6"/>
                </a:gdLst>
                <a:ahLst/>
                <a:cxnLst>
                  <a:cxn ang="0">
                    <a:pos x="T0" y="T1"/>
                  </a:cxn>
                  <a:cxn ang="0">
                    <a:pos x="T2" y="T3"/>
                  </a:cxn>
                  <a:cxn ang="0">
                    <a:pos x="T4" y="T5"/>
                  </a:cxn>
                  <a:cxn ang="0">
                    <a:pos x="T6" y="T7"/>
                  </a:cxn>
                  <a:cxn ang="0">
                    <a:pos x="T8" y="T9"/>
                  </a:cxn>
                </a:cxnLst>
                <a:rect l="0" t="0" r="r" b="b"/>
                <a:pathLst>
                  <a:path w="40" h="6">
                    <a:moveTo>
                      <a:pt x="40" y="0"/>
                    </a:moveTo>
                    <a:cubicBezTo>
                      <a:pt x="26" y="2"/>
                      <a:pt x="13" y="4"/>
                      <a:pt x="0" y="6"/>
                    </a:cubicBezTo>
                    <a:cubicBezTo>
                      <a:pt x="0" y="6"/>
                      <a:pt x="0" y="6"/>
                      <a:pt x="0" y="6"/>
                    </a:cubicBezTo>
                    <a:cubicBezTo>
                      <a:pt x="40" y="6"/>
                      <a:pt x="40" y="6"/>
                      <a:pt x="40" y="6"/>
                    </a:cubicBezTo>
                    <a:cubicBezTo>
                      <a:pt x="40" y="0"/>
                      <a:pt x="40" y="0"/>
                      <a:pt x="40"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67" name="Freeform 73"/>
              <p:cNvSpPr>
                <a:spLocks/>
              </p:cNvSpPr>
              <p:nvPr/>
            </p:nvSpPr>
            <p:spPr bwMode="auto">
              <a:xfrm>
                <a:off x="1687" y="2572"/>
                <a:ext cx="71" cy="24"/>
              </a:xfrm>
              <a:custGeom>
                <a:avLst/>
                <a:gdLst>
                  <a:gd name="T0" fmla="*/ 71 w 71"/>
                  <a:gd name="T1" fmla="*/ 0 h 24"/>
                  <a:gd name="T2" fmla="*/ 0 w 71"/>
                  <a:gd name="T3" fmla="*/ 0 h 24"/>
                  <a:gd name="T4" fmla="*/ 0 w 71"/>
                  <a:gd name="T5" fmla="*/ 24 h 24"/>
                  <a:gd name="T6" fmla="*/ 0 w 71"/>
                  <a:gd name="T7" fmla="*/ 19 h 24"/>
                  <a:gd name="T8" fmla="*/ 71 w 71"/>
                  <a:gd name="T9" fmla="*/ 19 h 24"/>
                  <a:gd name="T10" fmla="*/ 71 w 71"/>
                  <a:gd name="T11" fmla="*/ 0 h 24"/>
                </a:gdLst>
                <a:ahLst/>
                <a:cxnLst>
                  <a:cxn ang="0">
                    <a:pos x="T0" y="T1"/>
                  </a:cxn>
                  <a:cxn ang="0">
                    <a:pos x="T2" y="T3"/>
                  </a:cxn>
                  <a:cxn ang="0">
                    <a:pos x="T4" y="T5"/>
                  </a:cxn>
                  <a:cxn ang="0">
                    <a:pos x="T6" y="T7"/>
                  </a:cxn>
                  <a:cxn ang="0">
                    <a:pos x="T8" y="T9"/>
                  </a:cxn>
                  <a:cxn ang="0">
                    <a:pos x="T10" y="T11"/>
                  </a:cxn>
                </a:cxnLst>
                <a:rect l="0" t="0" r="r" b="b"/>
                <a:pathLst>
                  <a:path w="71" h="24">
                    <a:moveTo>
                      <a:pt x="71" y="0"/>
                    </a:moveTo>
                    <a:lnTo>
                      <a:pt x="0" y="0"/>
                    </a:lnTo>
                    <a:lnTo>
                      <a:pt x="0" y="24"/>
                    </a:lnTo>
                    <a:lnTo>
                      <a:pt x="0" y="19"/>
                    </a:lnTo>
                    <a:lnTo>
                      <a:pt x="71" y="19"/>
                    </a:lnTo>
                    <a:lnTo>
                      <a:pt x="71"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68" name="Freeform 74"/>
              <p:cNvSpPr>
                <a:spLocks/>
              </p:cNvSpPr>
              <p:nvPr/>
            </p:nvSpPr>
            <p:spPr bwMode="auto">
              <a:xfrm>
                <a:off x="1687" y="2572"/>
                <a:ext cx="71" cy="24"/>
              </a:xfrm>
              <a:custGeom>
                <a:avLst/>
                <a:gdLst>
                  <a:gd name="T0" fmla="*/ 71 w 71"/>
                  <a:gd name="T1" fmla="*/ 0 h 24"/>
                  <a:gd name="T2" fmla="*/ 0 w 71"/>
                  <a:gd name="T3" fmla="*/ 0 h 24"/>
                  <a:gd name="T4" fmla="*/ 0 w 71"/>
                  <a:gd name="T5" fmla="*/ 24 h 24"/>
                  <a:gd name="T6" fmla="*/ 0 w 71"/>
                  <a:gd name="T7" fmla="*/ 19 h 24"/>
                  <a:gd name="T8" fmla="*/ 71 w 71"/>
                  <a:gd name="T9" fmla="*/ 19 h 24"/>
                  <a:gd name="T10" fmla="*/ 71 w 71"/>
                  <a:gd name="T11" fmla="*/ 0 h 24"/>
                </a:gdLst>
                <a:ahLst/>
                <a:cxnLst>
                  <a:cxn ang="0">
                    <a:pos x="T0" y="T1"/>
                  </a:cxn>
                  <a:cxn ang="0">
                    <a:pos x="T2" y="T3"/>
                  </a:cxn>
                  <a:cxn ang="0">
                    <a:pos x="T4" y="T5"/>
                  </a:cxn>
                  <a:cxn ang="0">
                    <a:pos x="T6" y="T7"/>
                  </a:cxn>
                  <a:cxn ang="0">
                    <a:pos x="T8" y="T9"/>
                  </a:cxn>
                  <a:cxn ang="0">
                    <a:pos x="T10" y="T11"/>
                  </a:cxn>
                </a:cxnLst>
                <a:rect l="0" t="0" r="r" b="b"/>
                <a:pathLst>
                  <a:path w="71" h="24">
                    <a:moveTo>
                      <a:pt x="71" y="0"/>
                    </a:moveTo>
                    <a:lnTo>
                      <a:pt x="0" y="0"/>
                    </a:lnTo>
                    <a:lnTo>
                      <a:pt x="0" y="24"/>
                    </a:lnTo>
                    <a:lnTo>
                      <a:pt x="0" y="19"/>
                    </a:lnTo>
                    <a:lnTo>
                      <a:pt x="71" y="19"/>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69" name="Freeform 75"/>
              <p:cNvSpPr>
                <a:spLocks/>
              </p:cNvSpPr>
              <p:nvPr/>
            </p:nvSpPr>
            <p:spPr bwMode="auto">
              <a:xfrm>
                <a:off x="1877" y="2591"/>
                <a:ext cx="94" cy="21"/>
              </a:xfrm>
              <a:custGeom>
                <a:avLst/>
                <a:gdLst>
                  <a:gd name="T0" fmla="*/ 40 w 40"/>
                  <a:gd name="T1" fmla="*/ 0 h 9"/>
                  <a:gd name="T2" fmla="*/ 0 w 40"/>
                  <a:gd name="T3" fmla="*/ 0 h 9"/>
                  <a:gd name="T4" fmla="*/ 0 w 40"/>
                  <a:gd name="T5" fmla="*/ 9 h 9"/>
                  <a:gd name="T6" fmla="*/ 40 w 40"/>
                  <a:gd name="T7" fmla="*/ 3 h 9"/>
                  <a:gd name="T8" fmla="*/ 40 w 40"/>
                  <a:gd name="T9" fmla="*/ 0 h 9"/>
                </a:gdLst>
                <a:ahLst/>
                <a:cxnLst>
                  <a:cxn ang="0">
                    <a:pos x="T0" y="T1"/>
                  </a:cxn>
                  <a:cxn ang="0">
                    <a:pos x="T2" y="T3"/>
                  </a:cxn>
                  <a:cxn ang="0">
                    <a:pos x="T4" y="T5"/>
                  </a:cxn>
                  <a:cxn ang="0">
                    <a:pos x="T6" y="T7"/>
                  </a:cxn>
                  <a:cxn ang="0">
                    <a:pos x="T8" y="T9"/>
                  </a:cxn>
                </a:cxnLst>
                <a:rect l="0" t="0" r="r" b="b"/>
                <a:pathLst>
                  <a:path w="40" h="9">
                    <a:moveTo>
                      <a:pt x="40" y="0"/>
                    </a:moveTo>
                    <a:cubicBezTo>
                      <a:pt x="0" y="0"/>
                      <a:pt x="0" y="0"/>
                      <a:pt x="0" y="0"/>
                    </a:cubicBezTo>
                    <a:cubicBezTo>
                      <a:pt x="0" y="9"/>
                      <a:pt x="0" y="9"/>
                      <a:pt x="0" y="9"/>
                    </a:cubicBezTo>
                    <a:cubicBezTo>
                      <a:pt x="13" y="7"/>
                      <a:pt x="27" y="5"/>
                      <a:pt x="40" y="3"/>
                    </a:cubicBezTo>
                    <a:cubicBezTo>
                      <a:pt x="40" y="0"/>
                      <a:pt x="40" y="0"/>
                      <a:pt x="4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70" name="Freeform 76"/>
              <p:cNvSpPr>
                <a:spLocks/>
              </p:cNvSpPr>
              <p:nvPr/>
            </p:nvSpPr>
            <p:spPr bwMode="auto">
              <a:xfrm>
                <a:off x="1687" y="2591"/>
                <a:ext cx="71" cy="28"/>
              </a:xfrm>
              <a:custGeom>
                <a:avLst/>
                <a:gdLst>
                  <a:gd name="T0" fmla="*/ 30 w 30"/>
                  <a:gd name="T1" fmla="*/ 0 h 12"/>
                  <a:gd name="T2" fmla="*/ 0 w 30"/>
                  <a:gd name="T3" fmla="*/ 0 h 12"/>
                  <a:gd name="T4" fmla="*/ 0 w 30"/>
                  <a:gd name="T5" fmla="*/ 2 h 12"/>
                  <a:gd name="T6" fmla="*/ 0 w 30"/>
                  <a:gd name="T7" fmla="*/ 4 h 12"/>
                  <a:gd name="T8" fmla="*/ 0 w 30"/>
                  <a:gd name="T9" fmla="*/ 12 h 12"/>
                  <a:gd name="T10" fmla="*/ 30 w 30"/>
                  <a:gd name="T11" fmla="*/ 7 h 12"/>
                  <a:gd name="T12" fmla="*/ 30 w 30"/>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30" h="12">
                    <a:moveTo>
                      <a:pt x="30" y="0"/>
                    </a:moveTo>
                    <a:cubicBezTo>
                      <a:pt x="0" y="0"/>
                      <a:pt x="0" y="0"/>
                      <a:pt x="0" y="0"/>
                    </a:cubicBezTo>
                    <a:cubicBezTo>
                      <a:pt x="0" y="2"/>
                      <a:pt x="0" y="2"/>
                      <a:pt x="0" y="2"/>
                    </a:cubicBezTo>
                    <a:cubicBezTo>
                      <a:pt x="0" y="4"/>
                      <a:pt x="0" y="4"/>
                      <a:pt x="0" y="4"/>
                    </a:cubicBezTo>
                    <a:cubicBezTo>
                      <a:pt x="0" y="12"/>
                      <a:pt x="0" y="12"/>
                      <a:pt x="0" y="12"/>
                    </a:cubicBezTo>
                    <a:cubicBezTo>
                      <a:pt x="10" y="10"/>
                      <a:pt x="20" y="9"/>
                      <a:pt x="30" y="7"/>
                    </a:cubicBezTo>
                    <a:cubicBezTo>
                      <a:pt x="30" y="0"/>
                      <a:pt x="30" y="0"/>
                      <a:pt x="3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71" name="Freeform 77"/>
              <p:cNvSpPr>
                <a:spLocks/>
              </p:cNvSpPr>
              <p:nvPr/>
            </p:nvSpPr>
            <p:spPr bwMode="auto">
              <a:xfrm>
                <a:off x="1687" y="2607"/>
                <a:ext cx="71" cy="12"/>
              </a:xfrm>
              <a:custGeom>
                <a:avLst/>
                <a:gdLst>
                  <a:gd name="T0" fmla="*/ 30 w 30"/>
                  <a:gd name="T1" fmla="*/ 0 h 5"/>
                  <a:gd name="T2" fmla="*/ 0 w 30"/>
                  <a:gd name="T3" fmla="*/ 5 h 5"/>
                  <a:gd name="T4" fmla="*/ 0 w 30"/>
                  <a:gd name="T5" fmla="*/ 5 h 5"/>
                  <a:gd name="T6" fmla="*/ 30 w 30"/>
                  <a:gd name="T7" fmla="*/ 5 h 5"/>
                  <a:gd name="T8" fmla="*/ 30 w 30"/>
                  <a:gd name="T9" fmla="*/ 0 h 5"/>
                </a:gdLst>
                <a:ahLst/>
                <a:cxnLst>
                  <a:cxn ang="0">
                    <a:pos x="T0" y="T1"/>
                  </a:cxn>
                  <a:cxn ang="0">
                    <a:pos x="T2" y="T3"/>
                  </a:cxn>
                  <a:cxn ang="0">
                    <a:pos x="T4" y="T5"/>
                  </a:cxn>
                  <a:cxn ang="0">
                    <a:pos x="T6" y="T7"/>
                  </a:cxn>
                  <a:cxn ang="0">
                    <a:pos x="T8" y="T9"/>
                  </a:cxn>
                </a:cxnLst>
                <a:rect l="0" t="0" r="r" b="b"/>
                <a:pathLst>
                  <a:path w="30" h="5">
                    <a:moveTo>
                      <a:pt x="30" y="0"/>
                    </a:moveTo>
                    <a:cubicBezTo>
                      <a:pt x="20" y="2"/>
                      <a:pt x="10" y="3"/>
                      <a:pt x="0" y="5"/>
                    </a:cubicBezTo>
                    <a:cubicBezTo>
                      <a:pt x="0" y="5"/>
                      <a:pt x="0" y="5"/>
                      <a:pt x="0" y="5"/>
                    </a:cubicBezTo>
                    <a:cubicBezTo>
                      <a:pt x="30" y="5"/>
                      <a:pt x="30" y="5"/>
                      <a:pt x="30" y="5"/>
                    </a:cubicBezTo>
                    <a:cubicBezTo>
                      <a:pt x="30" y="0"/>
                      <a:pt x="30" y="0"/>
                      <a:pt x="3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72" name="Rectangle 78"/>
              <p:cNvSpPr>
                <a:spLocks noChangeArrowheads="1"/>
              </p:cNvSpPr>
              <p:nvPr/>
            </p:nvSpPr>
            <p:spPr bwMode="auto">
              <a:xfrm>
                <a:off x="1758" y="2463"/>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73" name="Rectangle 79"/>
              <p:cNvSpPr>
                <a:spLocks noChangeArrowheads="1"/>
              </p:cNvSpPr>
              <p:nvPr/>
            </p:nvSpPr>
            <p:spPr bwMode="auto">
              <a:xfrm>
                <a:off x="1758" y="2463"/>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74" name="Rectangle 80"/>
              <p:cNvSpPr>
                <a:spLocks noChangeArrowheads="1"/>
              </p:cNvSpPr>
              <p:nvPr/>
            </p:nvSpPr>
            <p:spPr bwMode="auto">
              <a:xfrm>
                <a:off x="1758" y="2534"/>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75" name="Rectangle 81"/>
              <p:cNvSpPr>
                <a:spLocks noChangeArrowheads="1"/>
              </p:cNvSpPr>
              <p:nvPr/>
            </p:nvSpPr>
            <p:spPr bwMode="auto">
              <a:xfrm>
                <a:off x="1758" y="2534"/>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76" name="Rectangle 82"/>
              <p:cNvSpPr>
                <a:spLocks noChangeArrowheads="1"/>
              </p:cNvSpPr>
              <p:nvPr/>
            </p:nvSpPr>
            <p:spPr bwMode="auto">
              <a:xfrm>
                <a:off x="1758" y="2572"/>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77" name="Rectangle 83"/>
              <p:cNvSpPr>
                <a:spLocks noChangeArrowheads="1"/>
              </p:cNvSpPr>
              <p:nvPr/>
            </p:nvSpPr>
            <p:spPr bwMode="auto">
              <a:xfrm>
                <a:off x="1758" y="2572"/>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78" name="Freeform 84"/>
              <p:cNvSpPr>
                <a:spLocks/>
              </p:cNvSpPr>
              <p:nvPr/>
            </p:nvSpPr>
            <p:spPr bwMode="auto">
              <a:xfrm>
                <a:off x="1758" y="2619"/>
                <a:ext cx="74" cy="10"/>
              </a:xfrm>
              <a:custGeom>
                <a:avLst/>
                <a:gdLst>
                  <a:gd name="T0" fmla="*/ 31 w 31"/>
                  <a:gd name="T1" fmla="*/ 0 h 4"/>
                  <a:gd name="T2" fmla="*/ 0 w 31"/>
                  <a:gd name="T3" fmla="*/ 0 h 4"/>
                  <a:gd name="T4" fmla="*/ 0 w 31"/>
                  <a:gd name="T5" fmla="*/ 4 h 4"/>
                  <a:gd name="T6" fmla="*/ 31 w 31"/>
                  <a:gd name="T7" fmla="*/ 0 h 4"/>
                </a:gdLst>
                <a:ahLst/>
                <a:cxnLst>
                  <a:cxn ang="0">
                    <a:pos x="T0" y="T1"/>
                  </a:cxn>
                  <a:cxn ang="0">
                    <a:pos x="T2" y="T3"/>
                  </a:cxn>
                  <a:cxn ang="0">
                    <a:pos x="T4" y="T5"/>
                  </a:cxn>
                  <a:cxn ang="0">
                    <a:pos x="T6" y="T7"/>
                  </a:cxn>
                </a:cxnLst>
                <a:rect l="0" t="0" r="r" b="b"/>
                <a:pathLst>
                  <a:path w="31" h="4">
                    <a:moveTo>
                      <a:pt x="31" y="0"/>
                    </a:moveTo>
                    <a:cubicBezTo>
                      <a:pt x="0" y="0"/>
                      <a:pt x="0" y="0"/>
                      <a:pt x="0" y="0"/>
                    </a:cubicBezTo>
                    <a:cubicBezTo>
                      <a:pt x="0" y="4"/>
                      <a:pt x="0" y="4"/>
                      <a:pt x="0" y="4"/>
                    </a:cubicBezTo>
                    <a:cubicBezTo>
                      <a:pt x="10" y="3"/>
                      <a:pt x="20" y="1"/>
                      <a:pt x="31"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79" name="Freeform 85"/>
              <p:cNvSpPr>
                <a:spLocks/>
              </p:cNvSpPr>
              <p:nvPr/>
            </p:nvSpPr>
            <p:spPr bwMode="auto">
              <a:xfrm>
                <a:off x="1758" y="2591"/>
                <a:ext cx="90" cy="16"/>
              </a:xfrm>
              <a:custGeom>
                <a:avLst/>
                <a:gdLst>
                  <a:gd name="T0" fmla="*/ 38 w 38"/>
                  <a:gd name="T1" fmla="*/ 0 h 7"/>
                  <a:gd name="T2" fmla="*/ 0 w 38"/>
                  <a:gd name="T3" fmla="*/ 0 h 7"/>
                  <a:gd name="T4" fmla="*/ 0 w 38"/>
                  <a:gd name="T5" fmla="*/ 7 h 7"/>
                  <a:gd name="T6" fmla="*/ 38 w 38"/>
                  <a:gd name="T7" fmla="*/ 2 h 7"/>
                  <a:gd name="T8" fmla="*/ 38 w 38"/>
                  <a:gd name="T9" fmla="*/ 0 h 7"/>
                </a:gdLst>
                <a:ahLst/>
                <a:cxnLst>
                  <a:cxn ang="0">
                    <a:pos x="T0" y="T1"/>
                  </a:cxn>
                  <a:cxn ang="0">
                    <a:pos x="T2" y="T3"/>
                  </a:cxn>
                  <a:cxn ang="0">
                    <a:pos x="T4" y="T5"/>
                  </a:cxn>
                  <a:cxn ang="0">
                    <a:pos x="T6" y="T7"/>
                  </a:cxn>
                  <a:cxn ang="0">
                    <a:pos x="T8" y="T9"/>
                  </a:cxn>
                </a:cxnLst>
                <a:rect l="0" t="0" r="r" b="b"/>
                <a:pathLst>
                  <a:path w="38" h="7">
                    <a:moveTo>
                      <a:pt x="38" y="0"/>
                    </a:moveTo>
                    <a:cubicBezTo>
                      <a:pt x="0" y="0"/>
                      <a:pt x="0" y="0"/>
                      <a:pt x="0" y="0"/>
                    </a:cubicBezTo>
                    <a:cubicBezTo>
                      <a:pt x="0" y="7"/>
                      <a:pt x="0" y="7"/>
                      <a:pt x="0" y="7"/>
                    </a:cubicBezTo>
                    <a:cubicBezTo>
                      <a:pt x="12" y="5"/>
                      <a:pt x="25" y="4"/>
                      <a:pt x="38" y="2"/>
                    </a:cubicBezTo>
                    <a:cubicBezTo>
                      <a:pt x="38" y="0"/>
                      <a:pt x="38" y="0"/>
                      <a:pt x="38"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80" name="Freeform 86"/>
              <p:cNvSpPr>
                <a:spLocks/>
              </p:cNvSpPr>
              <p:nvPr/>
            </p:nvSpPr>
            <p:spPr bwMode="auto">
              <a:xfrm>
                <a:off x="1758" y="2596"/>
                <a:ext cx="90" cy="23"/>
              </a:xfrm>
              <a:custGeom>
                <a:avLst/>
                <a:gdLst>
                  <a:gd name="T0" fmla="*/ 38 w 38"/>
                  <a:gd name="T1" fmla="*/ 0 h 10"/>
                  <a:gd name="T2" fmla="*/ 0 w 38"/>
                  <a:gd name="T3" fmla="*/ 5 h 10"/>
                  <a:gd name="T4" fmla="*/ 0 w 38"/>
                  <a:gd name="T5" fmla="*/ 10 h 10"/>
                  <a:gd name="T6" fmla="*/ 31 w 38"/>
                  <a:gd name="T7" fmla="*/ 10 h 10"/>
                  <a:gd name="T8" fmla="*/ 38 w 38"/>
                  <a:gd name="T9" fmla="*/ 9 h 10"/>
                  <a:gd name="T10" fmla="*/ 38 w 38"/>
                  <a:gd name="T11" fmla="*/ 0 h 10"/>
                </a:gdLst>
                <a:ahLst/>
                <a:cxnLst>
                  <a:cxn ang="0">
                    <a:pos x="T0" y="T1"/>
                  </a:cxn>
                  <a:cxn ang="0">
                    <a:pos x="T2" y="T3"/>
                  </a:cxn>
                  <a:cxn ang="0">
                    <a:pos x="T4" y="T5"/>
                  </a:cxn>
                  <a:cxn ang="0">
                    <a:pos x="T6" y="T7"/>
                  </a:cxn>
                  <a:cxn ang="0">
                    <a:pos x="T8" y="T9"/>
                  </a:cxn>
                  <a:cxn ang="0">
                    <a:pos x="T10" y="T11"/>
                  </a:cxn>
                </a:cxnLst>
                <a:rect l="0" t="0" r="r" b="b"/>
                <a:pathLst>
                  <a:path w="38" h="10">
                    <a:moveTo>
                      <a:pt x="38" y="0"/>
                    </a:moveTo>
                    <a:cubicBezTo>
                      <a:pt x="25" y="2"/>
                      <a:pt x="12" y="3"/>
                      <a:pt x="0" y="5"/>
                    </a:cubicBezTo>
                    <a:cubicBezTo>
                      <a:pt x="0" y="10"/>
                      <a:pt x="0" y="10"/>
                      <a:pt x="0" y="10"/>
                    </a:cubicBezTo>
                    <a:cubicBezTo>
                      <a:pt x="31" y="10"/>
                      <a:pt x="31" y="10"/>
                      <a:pt x="31" y="10"/>
                    </a:cubicBezTo>
                    <a:cubicBezTo>
                      <a:pt x="33" y="9"/>
                      <a:pt x="36" y="9"/>
                      <a:pt x="38" y="9"/>
                    </a:cubicBezTo>
                    <a:cubicBezTo>
                      <a:pt x="38" y="0"/>
                      <a:pt x="38" y="0"/>
                      <a:pt x="38"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81" name="Rectangle 87"/>
              <p:cNvSpPr>
                <a:spLocks noChangeArrowheads="1"/>
              </p:cNvSpPr>
              <p:nvPr/>
            </p:nvSpPr>
            <p:spPr bwMode="auto">
              <a:xfrm>
                <a:off x="1848" y="2463"/>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82" name="Rectangle 88"/>
              <p:cNvSpPr>
                <a:spLocks noChangeArrowheads="1"/>
              </p:cNvSpPr>
              <p:nvPr/>
            </p:nvSpPr>
            <p:spPr bwMode="auto">
              <a:xfrm>
                <a:off x="1848" y="2463"/>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83" name="Rectangle 89"/>
              <p:cNvSpPr>
                <a:spLocks noChangeArrowheads="1"/>
              </p:cNvSpPr>
              <p:nvPr/>
            </p:nvSpPr>
            <p:spPr bwMode="auto">
              <a:xfrm>
                <a:off x="1848" y="2534"/>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84" name="Rectangle 90"/>
              <p:cNvSpPr>
                <a:spLocks noChangeArrowheads="1"/>
              </p:cNvSpPr>
              <p:nvPr/>
            </p:nvSpPr>
            <p:spPr bwMode="auto">
              <a:xfrm>
                <a:off x="1848" y="2534"/>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85" name="Freeform 91"/>
              <p:cNvSpPr>
                <a:spLocks/>
              </p:cNvSpPr>
              <p:nvPr/>
            </p:nvSpPr>
            <p:spPr bwMode="auto">
              <a:xfrm>
                <a:off x="1848" y="2572"/>
                <a:ext cx="29" cy="19"/>
              </a:xfrm>
              <a:custGeom>
                <a:avLst/>
                <a:gdLst>
                  <a:gd name="T0" fmla="*/ 12 w 12"/>
                  <a:gd name="T1" fmla="*/ 0 h 8"/>
                  <a:gd name="T2" fmla="*/ 0 w 12"/>
                  <a:gd name="T3" fmla="*/ 0 h 8"/>
                  <a:gd name="T4" fmla="*/ 0 w 12"/>
                  <a:gd name="T5" fmla="*/ 8 h 8"/>
                  <a:gd name="T6" fmla="*/ 10 w 12"/>
                  <a:gd name="T7" fmla="*/ 8 h 8"/>
                  <a:gd name="T8" fmla="*/ 12 w 12"/>
                  <a:gd name="T9" fmla="*/ 8 h 8"/>
                  <a:gd name="T10" fmla="*/ 12 w 12"/>
                  <a:gd name="T11" fmla="*/ 0 h 8"/>
                </a:gdLst>
                <a:ahLst/>
                <a:cxnLst>
                  <a:cxn ang="0">
                    <a:pos x="T0" y="T1"/>
                  </a:cxn>
                  <a:cxn ang="0">
                    <a:pos x="T2" y="T3"/>
                  </a:cxn>
                  <a:cxn ang="0">
                    <a:pos x="T4" y="T5"/>
                  </a:cxn>
                  <a:cxn ang="0">
                    <a:pos x="T6" y="T7"/>
                  </a:cxn>
                  <a:cxn ang="0">
                    <a:pos x="T8" y="T9"/>
                  </a:cxn>
                  <a:cxn ang="0">
                    <a:pos x="T10" y="T11"/>
                  </a:cxn>
                </a:cxnLst>
                <a:rect l="0" t="0" r="r" b="b"/>
                <a:pathLst>
                  <a:path w="12" h="8">
                    <a:moveTo>
                      <a:pt x="12" y="0"/>
                    </a:moveTo>
                    <a:cubicBezTo>
                      <a:pt x="0" y="0"/>
                      <a:pt x="0" y="0"/>
                      <a:pt x="0" y="0"/>
                    </a:cubicBezTo>
                    <a:cubicBezTo>
                      <a:pt x="0" y="8"/>
                      <a:pt x="0" y="8"/>
                      <a:pt x="0" y="8"/>
                    </a:cubicBezTo>
                    <a:cubicBezTo>
                      <a:pt x="10" y="8"/>
                      <a:pt x="10" y="8"/>
                      <a:pt x="10" y="8"/>
                    </a:cubicBezTo>
                    <a:cubicBezTo>
                      <a:pt x="11" y="8"/>
                      <a:pt x="11" y="8"/>
                      <a:pt x="12" y="8"/>
                    </a:cubicBezTo>
                    <a:cubicBezTo>
                      <a:pt x="12" y="0"/>
                      <a:pt x="12" y="0"/>
                      <a:pt x="12" y="0"/>
                    </a:cubicBezTo>
                  </a:path>
                </a:pathLst>
              </a:custGeom>
              <a:solidFill>
                <a:srgbClr val="FFEF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86" name="Freeform 92"/>
              <p:cNvSpPr>
                <a:spLocks/>
              </p:cNvSpPr>
              <p:nvPr/>
            </p:nvSpPr>
            <p:spPr bwMode="auto">
              <a:xfrm>
                <a:off x="1872" y="2591"/>
                <a:ext cx="5"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2" y="0"/>
                      <a:pt x="2" y="0"/>
                      <a:pt x="2" y="0"/>
                    </a:cubicBezTo>
                    <a:cubicBezTo>
                      <a:pt x="2" y="0"/>
                      <a:pt x="2" y="0"/>
                      <a:pt x="2" y="0"/>
                    </a:cubicBezTo>
                  </a:path>
                </a:pathLst>
              </a:custGeom>
              <a:solidFill>
                <a:srgbClr val="FFEF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87" name="Freeform 93"/>
              <p:cNvSpPr>
                <a:spLocks/>
              </p:cNvSpPr>
              <p:nvPr/>
            </p:nvSpPr>
            <p:spPr bwMode="auto">
              <a:xfrm>
                <a:off x="1848" y="2591"/>
                <a:ext cx="24" cy="5"/>
              </a:xfrm>
              <a:custGeom>
                <a:avLst/>
                <a:gdLst>
                  <a:gd name="T0" fmla="*/ 10 w 10"/>
                  <a:gd name="T1" fmla="*/ 0 h 2"/>
                  <a:gd name="T2" fmla="*/ 0 w 10"/>
                  <a:gd name="T3" fmla="*/ 0 h 2"/>
                  <a:gd name="T4" fmla="*/ 0 w 10"/>
                  <a:gd name="T5" fmla="*/ 2 h 2"/>
                  <a:gd name="T6" fmla="*/ 10 w 10"/>
                  <a:gd name="T7" fmla="*/ 0 h 2"/>
                </a:gdLst>
                <a:ahLst/>
                <a:cxnLst>
                  <a:cxn ang="0">
                    <a:pos x="T0" y="T1"/>
                  </a:cxn>
                  <a:cxn ang="0">
                    <a:pos x="T2" y="T3"/>
                  </a:cxn>
                  <a:cxn ang="0">
                    <a:pos x="T4" y="T5"/>
                  </a:cxn>
                  <a:cxn ang="0">
                    <a:pos x="T6" y="T7"/>
                  </a:cxn>
                </a:cxnLst>
                <a:rect l="0" t="0" r="r" b="b"/>
                <a:pathLst>
                  <a:path w="10" h="2">
                    <a:moveTo>
                      <a:pt x="10" y="0"/>
                    </a:moveTo>
                    <a:cubicBezTo>
                      <a:pt x="0" y="0"/>
                      <a:pt x="0" y="0"/>
                      <a:pt x="0" y="0"/>
                    </a:cubicBezTo>
                    <a:cubicBezTo>
                      <a:pt x="0" y="2"/>
                      <a:pt x="0" y="2"/>
                      <a:pt x="0" y="2"/>
                    </a:cubicBezTo>
                    <a:cubicBezTo>
                      <a:pt x="3" y="1"/>
                      <a:pt x="7" y="1"/>
                      <a:pt x="1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88" name="Freeform 94"/>
              <p:cNvSpPr>
                <a:spLocks/>
              </p:cNvSpPr>
              <p:nvPr/>
            </p:nvSpPr>
            <p:spPr bwMode="auto">
              <a:xfrm>
                <a:off x="1848" y="2591"/>
                <a:ext cx="29" cy="26"/>
              </a:xfrm>
              <a:custGeom>
                <a:avLst/>
                <a:gdLst>
                  <a:gd name="T0" fmla="*/ 12 w 12"/>
                  <a:gd name="T1" fmla="*/ 0 h 11"/>
                  <a:gd name="T2" fmla="*/ 10 w 12"/>
                  <a:gd name="T3" fmla="*/ 0 h 11"/>
                  <a:gd name="T4" fmla="*/ 0 w 12"/>
                  <a:gd name="T5" fmla="*/ 2 h 11"/>
                  <a:gd name="T6" fmla="*/ 0 w 12"/>
                  <a:gd name="T7" fmla="*/ 11 h 11"/>
                  <a:gd name="T8" fmla="*/ 12 w 12"/>
                  <a:gd name="T9" fmla="*/ 9 h 11"/>
                  <a:gd name="T10" fmla="*/ 12 w 12"/>
                  <a:gd name="T11" fmla="*/ 0 h 11"/>
                </a:gdLst>
                <a:ahLst/>
                <a:cxnLst>
                  <a:cxn ang="0">
                    <a:pos x="T0" y="T1"/>
                  </a:cxn>
                  <a:cxn ang="0">
                    <a:pos x="T2" y="T3"/>
                  </a:cxn>
                  <a:cxn ang="0">
                    <a:pos x="T4" y="T5"/>
                  </a:cxn>
                  <a:cxn ang="0">
                    <a:pos x="T6" y="T7"/>
                  </a:cxn>
                  <a:cxn ang="0">
                    <a:pos x="T8" y="T9"/>
                  </a:cxn>
                  <a:cxn ang="0">
                    <a:pos x="T10" y="T11"/>
                  </a:cxn>
                </a:cxnLst>
                <a:rect l="0" t="0" r="r" b="b"/>
                <a:pathLst>
                  <a:path w="12" h="11">
                    <a:moveTo>
                      <a:pt x="12" y="0"/>
                    </a:moveTo>
                    <a:cubicBezTo>
                      <a:pt x="10" y="0"/>
                      <a:pt x="10" y="0"/>
                      <a:pt x="10" y="0"/>
                    </a:cubicBezTo>
                    <a:cubicBezTo>
                      <a:pt x="7" y="1"/>
                      <a:pt x="3" y="1"/>
                      <a:pt x="0" y="2"/>
                    </a:cubicBezTo>
                    <a:cubicBezTo>
                      <a:pt x="0" y="11"/>
                      <a:pt x="0" y="11"/>
                      <a:pt x="0" y="11"/>
                    </a:cubicBezTo>
                    <a:cubicBezTo>
                      <a:pt x="4" y="10"/>
                      <a:pt x="8" y="10"/>
                      <a:pt x="12" y="9"/>
                    </a:cubicBezTo>
                    <a:cubicBezTo>
                      <a:pt x="12" y="0"/>
                      <a:pt x="12" y="0"/>
                      <a:pt x="12"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89" name="Freeform 95"/>
              <p:cNvSpPr>
                <a:spLocks noEditPoints="1"/>
              </p:cNvSpPr>
              <p:nvPr/>
            </p:nvSpPr>
            <p:spPr bwMode="auto">
              <a:xfrm>
                <a:off x="1971" y="2463"/>
                <a:ext cx="284" cy="114"/>
              </a:xfrm>
              <a:custGeom>
                <a:avLst/>
                <a:gdLst>
                  <a:gd name="T0" fmla="*/ 71 w 284"/>
                  <a:gd name="T1" fmla="*/ 0 h 114"/>
                  <a:gd name="T2" fmla="*/ 0 w 284"/>
                  <a:gd name="T3" fmla="*/ 0 h 114"/>
                  <a:gd name="T4" fmla="*/ 0 w 284"/>
                  <a:gd name="T5" fmla="*/ 114 h 114"/>
                  <a:gd name="T6" fmla="*/ 0 w 284"/>
                  <a:gd name="T7" fmla="*/ 114 h 114"/>
                  <a:gd name="T8" fmla="*/ 0 w 284"/>
                  <a:gd name="T9" fmla="*/ 71 h 114"/>
                  <a:gd name="T10" fmla="*/ 71 w 284"/>
                  <a:gd name="T11" fmla="*/ 71 h 114"/>
                  <a:gd name="T12" fmla="*/ 71 w 284"/>
                  <a:gd name="T13" fmla="*/ 0 h 114"/>
                  <a:gd name="T14" fmla="*/ 284 w 284"/>
                  <a:gd name="T15" fmla="*/ 0 h 114"/>
                  <a:gd name="T16" fmla="*/ 190 w 284"/>
                  <a:gd name="T17" fmla="*/ 0 h 114"/>
                  <a:gd name="T18" fmla="*/ 190 w 284"/>
                  <a:gd name="T19" fmla="*/ 71 h 114"/>
                  <a:gd name="T20" fmla="*/ 284 w 284"/>
                  <a:gd name="T21" fmla="*/ 71 h 114"/>
                  <a:gd name="T22" fmla="*/ 284 w 284"/>
                  <a:gd name="T2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114">
                    <a:moveTo>
                      <a:pt x="71" y="0"/>
                    </a:moveTo>
                    <a:lnTo>
                      <a:pt x="0" y="0"/>
                    </a:lnTo>
                    <a:lnTo>
                      <a:pt x="0" y="114"/>
                    </a:lnTo>
                    <a:lnTo>
                      <a:pt x="0" y="114"/>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90" name="Freeform 96"/>
              <p:cNvSpPr>
                <a:spLocks noEditPoints="1"/>
              </p:cNvSpPr>
              <p:nvPr/>
            </p:nvSpPr>
            <p:spPr bwMode="auto">
              <a:xfrm>
                <a:off x="1971" y="2463"/>
                <a:ext cx="284" cy="114"/>
              </a:xfrm>
              <a:custGeom>
                <a:avLst/>
                <a:gdLst>
                  <a:gd name="T0" fmla="*/ 71 w 284"/>
                  <a:gd name="T1" fmla="*/ 0 h 114"/>
                  <a:gd name="T2" fmla="*/ 0 w 284"/>
                  <a:gd name="T3" fmla="*/ 0 h 114"/>
                  <a:gd name="T4" fmla="*/ 0 w 284"/>
                  <a:gd name="T5" fmla="*/ 114 h 114"/>
                  <a:gd name="T6" fmla="*/ 0 w 284"/>
                  <a:gd name="T7" fmla="*/ 114 h 114"/>
                  <a:gd name="T8" fmla="*/ 0 w 284"/>
                  <a:gd name="T9" fmla="*/ 71 h 114"/>
                  <a:gd name="T10" fmla="*/ 71 w 284"/>
                  <a:gd name="T11" fmla="*/ 71 h 114"/>
                  <a:gd name="T12" fmla="*/ 71 w 284"/>
                  <a:gd name="T13" fmla="*/ 0 h 114"/>
                  <a:gd name="T14" fmla="*/ 284 w 284"/>
                  <a:gd name="T15" fmla="*/ 0 h 114"/>
                  <a:gd name="T16" fmla="*/ 190 w 284"/>
                  <a:gd name="T17" fmla="*/ 0 h 114"/>
                  <a:gd name="T18" fmla="*/ 190 w 284"/>
                  <a:gd name="T19" fmla="*/ 71 h 114"/>
                  <a:gd name="T20" fmla="*/ 284 w 284"/>
                  <a:gd name="T21" fmla="*/ 71 h 114"/>
                  <a:gd name="T22" fmla="*/ 284 w 284"/>
                  <a:gd name="T2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114">
                    <a:moveTo>
                      <a:pt x="71" y="0"/>
                    </a:moveTo>
                    <a:lnTo>
                      <a:pt x="0" y="0"/>
                    </a:lnTo>
                    <a:lnTo>
                      <a:pt x="0" y="114"/>
                    </a:lnTo>
                    <a:lnTo>
                      <a:pt x="0" y="114"/>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91" name="Freeform 97"/>
              <p:cNvSpPr>
                <a:spLocks/>
              </p:cNvSpPr>
              <p:nvPr/>
            </p:nvSpPr>
            <p:spPr bwMode="auto">
              <a:xfrm>
                <a:off x="2161" y="2534"/>
                <a:ext cx="94" cy="17"/>
              </a:xfrm>
              <a:custGeom>
                <a:avLst/>
                <a:gdLst>
                  <a:gd name="T0" fmla="*/ 40 w 40"/>
                  <a:gd name="T1" fmla="*/ 0 h 7"/>
                  <a:gd name="T2" fmla="*/ 0 w 40"/>
                  <a:gd name="T3" fmla="*/ 0 h 7"/>
                  <a:gd name="T4" fmla="*/ 0 w 40"/>
                  <a:gd name="T5" fmla="*/ 7 h 7"/>
                  <a:gd name="T6" fmla="*/ 40 w 40"/>
                  <a:gd name="T7" fmla="*/ 1 h 7"/>
                  <a:gd name="T8" fmla="*/ 40 w 40"/>
                  <a:gd name="T9" fmla="*/ 0 h 7"/>
                </a:gdLst>
                <a:ahLst/>
                <a:cxnLst>
                  <a:cxn ang="0">
                    <a:pos x="T0" y="T1"/>
                  </a:cxn>
                  <a:cxn ang="0">
                    <a:pos x="T2" y="T3"/>
                  </a:cxn>
                  <a:cxn ang="0">
                    <a:pos x="T4" y="T5"/>
                  </a:cxn>
                  <a:cxn ang="0">
                    <a:pos x="T6" y="T7"/>
                  </a:cxn>
                  <a:cxn ang="0">
                    <a:pos x="T8" y="T9"/>
                  </a:cxn>
                </a:cxnLst>
                <a:rect l="0" t="0" r="r" b="b"/>
                <a:pathLst>
                  <a:path w="40" h="7">
                    <a:moveTo>
                      <a:pt x="40" y="0"/>
                    </a:moveTo>
                    <a:cubicBezTo>
                      <a:pt x="0" y="0"/>
                      <a:pt x="0" y="0"/>
                      <a:pt x="0" y="0"/>
                    </a:cubicBezTo>
                    <a:cubicBezTo>
                      <a:pt x="0" y="7"/>
                      <a:pt x="0" y="7"/>
                      <a:pt x="0" y="7"/>
                    </a:cubicBezTo>
                    <a:cubicBezTo>
                      <a:pt x="13" y="5"/>
                      <a:pt x="26" y="3"/>
                      <a:pt x="40" y="1"/>
                    </a:cubicBezTo>
                    <a:cubicBezTo>
                      <a:pt x="40" y="0"/>
                      <a:pt x="40" y="0"/>
                      <a:pt x="4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92" name="Freeform 98"/>
              <p:cNvSpPr>
                <a:spLocks/>
              </p:cNvSpPr>
              <p:nvPr/>
            </p:nvSpPr>
            <p:spPr bwMode="auto">
              <a:xfrm>
                <a:off x="2161" y="2536"/>
                <a:ext cx="94" cy="33"/>
              </a:xfrm>
              <a:custGeom>
                <a:avLst/>
                <a:gdLst>
                  <a:gd name="T0" fmla="*/ 40 w 40"/>
                  <a:gd name="T1" fmla="*/ 0 h 14"/>
                  <a:gd name="T2" fmla="*/ 0 w 40"/>
                  <a:gd name="T3" fmla="*/ 6 h 14"/>
                  <a:gd name="T4" fmla="*/ 0 w 40"/>
                  <a:gd name="T5" fmla="*/ 14 h 14"/>
                  <a:gd name="T6" fmla="*/ 40 w 40"/>
                  <a:gd name="T7" fmla="*/ 8 h 14"/>
                  <a:gd name="T8" fmla="*/ 40 w 40"/>
                  <a:gd name="T9" fmla="*/ 0 h 14"/>
                </a:gdLst>
                <a:ahLst/>
                <a:cxnLst>
                  <a:cxn ang="0">
                    <a:pos x="T0" y="T1"/>
                  </a:cxn>
                  <a:cxn ang="0">
                    <a:pos x="T2" y="T3"/>
                  </a:cxn>
                  <a:cxn ang="0">
                    <a:pos x="T4" y="T5"/>
                  </a:cxn>
                  <a:cxn ang="0">
                    <a:pos x="T6" y="T7"/>
                  </a:cxn>
                  <a:cxn ang="0">
                    <a:pos x="T8" y="T9"/>
                  </a:cxn>
                </a:cxnLst>
                <a:rect l="0" t="0" r="r" b="b"/>
                <a:pathLst>
                  <a:path w="40" h="14">
                    <a:moveTo>
                      <a:pt x="40" y="0"/>
                    </a:moveTo>
                    <a:cubicBezTo>
                      <a:pt x="26" y="2"/>
                      <a:pt x="13" y="4"/>
                      <a:pt x="0" y="6"/>
                    </a:cubicBezTo>
                    <a:cubicBezTo>
                      <a:pt x="0" y="14"/>
                      <a:pt x="0" y="14"/>
                      <a:pt x="0" y="14"/>
                    </a:cubicBezTo>
                    <a:cubicBezTo>
                      <a:pt x="13" y="12"/>
                      <a:pt x="27" y="10"/>
                      <a:pt x="40" y="8"/>
                    </a:cubicBezTo>
                    <a:cubicBezTo>
                      <a:pt x="40" y="0"/>
                      <a:pt x="40" y="0"/>
                      <a:pt x="4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93" name="Freeform 99"/>
              <p:cNvSpPr>
                <a:spLocks/>
              </p:cNvSpPr>
              <p:nvPr/>
            </p:nvSpPr>
            <p:spPr bwMode="auto">
              <a:xfrm>
                <a:off x="1971" y="2534"/>
                <a:ext cx="71" cy="43"/>
              </a:xfrm>
              <a:custGeom>
                <a:avLst/>
                <a:gdLst>
                  <a:gd name="T0" fmla="*/ 30 w 30"/>
                  <a:gd name="T1" fmla="*/ 0 h 18"/>
                  <a:gd name="T2" fmla="*/ 0 w 30"/>
                  <a:gd name="T3" fmla="*/ 0 h 18"/>
                  <a:gd name="T4" fmla="*/ 0 w 30"/>
                  <a:gd name="T5" fmla="*/ 18 h 18"/>
                  <a:gd name="T6" fmla="*/ 0 w 30"/>
                  <a:gd name="T7" fmla="*/ 18 h 18"/>
                  <a:gd name="T8" fmla="*/ 0 w 30"/>
                  <a:gd name="T9" fmla="*/ 16 h 18"/>
                  <a:gd name="T10" fmla="*/ 13 w 30"/>
                  <a:gd name="T11" fmla="*/ 16 h 18"/>
                  <a:gd name="T12" fmla="*/ 30 w 30"/>
                  <a:gd name="T13" fmla="*/ 14 h 18"/>
                  <a:gd name="T14" fmla="*/ 30 w 30"/>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8">
                    <a:moveTo>
                      <a:pt x="30" y="0"/>
                    </a:moveTo>
                    <a:cubicBezTo>
                      <a:pt x="0" y="0"/>
                      <a:pt x="0" y="0"/>
                      <a:pt x="0" y="0"/>
                    </a:cubicBezTo>
                    <a:cubicBezTo>
                      <a:pt x="0" y="18"/>
                      <a:pt x="0" y="18"/>
                      <a:pt x="0" y="18"/>
                    </a:cubicBezTo>
                    <a:cubicBezTo>
                      <a:pt x="0" y="18"/>
                      <a:pt x="0" y="18"/>
                      <a:pt x="0" y="18"/>
                    </a:cubicBezTo>
                    <a:cubicBezTo>
                      <a:pt x="0" y="16"/>
                      <a:pt x="0" y="16"/>
                      <a:pt x="0" y="16"/>
                    </a:cubicBezTo>
                    <a:cubicBezTo>
                      <a:pt x="13" y="16"/>
                      <a:pt x="13" y="16"/>
                      <a:pt x="13" y="16"/>
                    </a:cubicBezTo>
                    <a:cubicBezTo>
                      <a:pt x="19" y="15"/>
                      <a:pt x="24" y="15"/>
                      <a:pt x="30" y="14"/>
                    </a:cubicBezTo>
                    <a:cubicBezTo>
                      <a:pt x="30" y="0"/>
                      <a:pt x="30" y="0"/>
                      <a:pt x="3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94" name="Freeform 100"/>
              <p:cNvSpPr>
                <a:spLocks/>
              </p:cNvSpPr>
              <p:nvPr/>
            </p:nvSpPr>
            <p:spPr bwMode="auto">
              <a:xfrm>
                <a:off x="2002" y="2567"/>
                <a:ext cx="40" cy="5"/>
              </a:xfrm>
              <a:custGeom>
                <a:avLst/>
                <a:gdLst>
                  <a:gd name="T0" fmla="*/ 17 w 17"/>
                  <a:gd name="T1" fmla="*/ 0 h 2"/>
                  <a:gd name="T2" fmla="*/ 0 w 17"/>
                  <a:gd name="T3" fmla="*/ 2 h 2"/>
                  <a:gd name="T4" fmla="*/ 17 w 17"/>
                  <a:gd name="T5" fmla="*/ 2 h 2"/>
                  <a:gd name="T6" fmla="*/ 17 w 17"/>
                  <a:gd name="T7" fmla="*/ 0 h 2"/>
                </a:gdLst>
                <a:ahLst/>
                <a:cxnLst>
                  <a:cxn ang="0">
                    <a:pos x="T0" y="T1"/>
                  </a:cxn>
                  <a:cxn ang="0">
                    <a:pos x="T2" y="T3"/>
                  </a:cxn>
                  <a:cxn ang="0">
                    <a:pos x="T4" y="T5"/>
                  </a:cxn>
                  <a:cxn ang="0">
                    <a:pos x="T6" y="T7"/>
                  </a:cxn>
                </a:cxnLst>
                <a:rect l="0" t="0" r="r" b="b"/>
                <a:pathLst>
                  <a:path w="17" h="2">
                    <a:moveTo>
                      <a:pt x="17" y="0"/>
                    </a:moveTo>
                    <a:cubicBezTo>
                      <a:pt x="11" y="1"/>
                      <a:pt x="6" y="1"/>
                      <a:pt x="0" y="2"/>
                    </a:cubicBezTo>
                    <a:cubicBezTo>
                      <a:pt x="17" y="2"/>
                      <a:pt x="17" y="2"/>
                      <a:pt x="17" y="2"/>
                    </a:cubicBezTo>
                    <a:cubicBezTo>
                      <a:pt x="17" y="0"/>
                      <a:pt x="17" y="0"/>
                      <a:pt x="17"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95" name="Freeform 101"/>
              <p:cNvSpPr>
                <a:spLocks/>
              </p:cNvSpPr>
              <p:nvPr/>
            </p:nvSpPr>
            <p:spPr bwMode="auto">
              <a:xfrm>
                <a:off x="1971" y="2572"/>
                <a:ext cx="31" cy="5"/>
              </a:xfrm>
              <a:custGeom>
                <a:avLst/>
                <a:gdLst>
                  <a:gd name="T0" fmla="*/ 13 w 13"/>
                  <a:gd name="T1" fmla="*/ 0 h 2"/>
                  <a:gd name="T2" fmla="*/ 0 w 13"/>
                  <a:gd name="T3" fmla="*/ 0 h 2"/>
                  <a:gd name="T4" fmla="*/ 0 w 13"/>
                  <a:gd name="T5" fmla="*/ 2 h 2"/>
                  <a:gd name="T6" fmla="*/ 13 w 13"/>
                  <a:gd name="T7" fmla="*/ 0 h 2"/>
                </a:gdLst>
                <a:ahLst/>
                <a:cxnLst>
                  <a:cxn ang="0">
                    <a:pos x="T0" y="T1"/>
                  </a:cxn>
                  <a:cxn ang="0">
                    <a:pos x="T2" y="T3"/>
                  </a:cxn>
                  <a:cxn ang="0">
                    <a:pos x="T4" y="T5"/>
                  </a:cxn>
                  <a:cxn ang="0">
                    <a:pos x="T6" y="T7"/>
                  </a:cxn>
                </a:cxnLst>
                <a:rect l="0" t="0" r="r" b="b"/>
                <a:pathLst>
                  <a:path w="13" h="2">
                    <a:moveTo>
                      <a:pt x="13" y="0"/>
                    </a:moveTo>
                    <a:cubicBezTo>
                      <a:pt x="0" y="0"/>
                      <a:pt x="0" y="0"/>
                      <a:pt x="0" y="0"/>
                    </a:cubicBezTo>
                    <a:cubicBezTo>
                      <a:pt x="0" y="2"/>
                      <a:pt x="0" y="2"/>
                      <a:pt x="0" y="2"/>
                    </a:cubicBezTo>
                    <a:cubicBezTo>
                      <a:pt x="4" y="2"/>
                      <a:pt x="9" y="1"/>
                      <a:pt x="13"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96" name="Freeform 102"/>
              <p:cNvSpPr>
                <a:spLocks/>
              </p:cNvSpPr>
              <p:nvPr/>
            </p:nvSpPr>
            <p:spPr bwMode="auto">
              <a:xfrm>
                <a:off x="1971" y="2572"/>
                <a:ext cx="71" cy="24"/>
              </a:xfrm>
              <a:custGeom>
                <a:avLst/>
                <a:gdLst>
                  <a:gd name="T0" fmla="*/ 30 w 30"/>
                  <a:gd name="T1" fmla="*/ 0 h 10"/>
                  <a:gd name="T2" fmla="*/ 13 w 30"/>
                  <a:gd name="T3" fmla="*/ 0 h 10"/>
                  <a:gd name="T4" fmla="*/ 0 w 30"/>
                  <a:gd name="T5" fmla="*/ 2 h 10"/>
                  <a:gd name="T6" fmla="*/ 0 w 30"/>
                  <a:gd name="T7" fmla="*/ 10 h 10"/>
                  <a:gd name="T8" fmla="*/ 0 w 30"/>
                  <a:gd name="T9" fmla="*/ 8 h 10"/>
                  <a:gd name="T10" fmla="*/ 18 w 30"/>
                  <a:gd name="T11" fmla="*/ 8 h 10"/>
                  <a:gd name="T12" fmla="*/ 30 w 30"/>
                  <a:gd name="T13" fmla="*/ 6 h 10"/>
                  <a:gd name="T14" fmla="*/ 30 w 30"/>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0">
                    <a:moveTo>
                      <a:pt x="30" y="0"/>
                    </a:moveTo>
                    <a:cubicBezTo>
                      <a:pt x="13" y="0"/>
                      <a:pt x="13" y="0"/>
                      <a:pt x="13" y="0"/>
                    </a:cubicBezTo>
                    <a:cubicBezTo>
                      <a:pt x="9" y="1"/>
                      <a:pt x="4" y="2"/>
                      <a:pt x="0" y="2"/>
                    </a:cubicBezTo>
                    <a:cubicBezTo>
                      <a:pt x="0" y="10"/>
                      <a:pt x="0" y="10"/>
                      <a:pt x="0" y="10"/>
                    </a:cubicBezTo>
                    <a:cubicBezTo>
                      <a:pt x="0" y="8"/>
                      <a:pt x="0" y="8"/>
                      <a:pt x="0" y="8"/>
                    </a:cubicBezTo>
                    <a:cubicBezTo>
                      <a:pt x="18" y="8"/>
                      <a:pt x="18" y="8"/>
                      <a:pt x="18" y="8"/>
                    </a:cubicBezTo>
                    <a:cubicBezTo>
                      <a:pt x="22" y="8"/>
                      <a:pt x="26" y="7"/>
                      <a:pt x="30" y="6"/>
                    </a:cubicBezTo>
                    <a:cubicBezTo>
                      <a:pt x="30" y="0"/>
                      <a:pt x="30" y="0"/>
                      <a:pt x="30"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97" name="Freeform 103"/>
              <p:cNvSpPr>
                <a:spLocks/>
              </p:cNvSpPr>
              <p:nvPr/>
            </p:nvSpPr>
            <p:spPr bwMode="auto">
              <a:xfrm>
                <a:off x="1971" y="2591"/>
                <a:ext cx="43" cy="7"/>
              </a:xfrm>
              <a:custGeom>
                <a:avLst/>
                <a:gdLst>
                  <a:gd name="T0" fmla="*/ 18 w 18"/>
                  <a:gd name="T1" fmla="*/ 0 h 3"/>
                  <a:gd name="T2" fmla="*/ 0 w 18"/>
                  <a:gd name="T3" fmla="*/ 0 h 3"/>
                  <a:gd name="T4" fmla="*/ 0 w 18"/>
                  <a:gd name="T5" fmla="*/ 2 h 3"/>
                  <a:gd name="T6" fmla="*/ 0 w 18"/>
                  <a:gd name="T7" fmla="*/ 3 h 3"/>
                  <a:gd name="T8" fmla="*/ 18 w 18"/>
                  <a:gd name="T9" fmla="*/ 0 h 3"/>
                </a:gdLst>
                <a:ahLst/>
                <a:cxnLst>
                  <a:cxn ang="0">
                    <a:pos x="T0" y="T1"/>
                  </a:cxn>
                  <a:cxn ang="0">
                    <a:pos x="T2" y="T3"/>
                  </a:cxn>
                  <a:cxn ang="0">
                    <a:pos x="T4" y="T5"/>
                  </a:cxn>
                  <a:cxn ang="0">
                    <a:pos x="T6" y="T7"/>
                  </a:cxn>
                  <a:cxn ang="0">
                    <a:pos x="T8" y="T9"/>
                  </a:cxn>
                </a:cxnLst>
                <a:rect l="0" t="0" r="r" b="b"/>
                <a:pathLst>
                  <a:path w="18" h="3">
                    <a:moveTo>
                      <a:pt x="18" y="0"/>
                    </a:moveTo>
                    <a:cubicBezTo>
                      <a:pt x="0" y="0"/>
                      <a:pt x="0" y="0"/>
                      <a:pt x="0" y="0"/>
                    </a:cubicBezTo>
                    <a:cubicBezTo>
                      <a:pt x="0" y="2"/>
                      <a:pt x="0" y="2"/>
                      <a:pt x="0" y="2"/>
                    </a:cubicBezTo>
                    <a:cubicBezTo>
                      <a:pt x="0" y="3"/>
                      <a:pt x="0" y="3"/>
                      <a:pt x="0" y="3"/>
                    </a:cubicBezTo>
                    <a:cubicBezTo>
                      <a:pt x="6" y="2"/>
                      <a:pt x="12" y="1"/>
                      <a:pt x="18"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98" name="Rectangle 104"/>
              <p:cNvSpPr>
                <a:spLocks noChangeArrowheads="1"/>
              </p:cNvSpPr>
              <p:nvPr/>
            </p:nvSpPr>
            <p:spPr bwMode="auto">
              <a:xfrm>
                <a:off x="2042" y="2463"/>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99" name="Rectangle 105"/>
              <p:cNvSpPr>
                <a:spLocks noChangeArrowheads="1"/>
              </p:cNvSpPr>
              <p:nvPr/>
            </p:nvSpPr>
            <p:spPr bwMode="auto">
              <a:xfrm>
                <a:off x="2042" y="2463"/>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00" name="Freeform 106"/>
              <p:cNvSpPr>
                <a:spLocks/>
              </p:cNvSpPr>
              <p:nvPr/>
            </p:nvSpPr>
            <p:spPr bwMode="auto">
              <a:xfrm>
                <a:off x="2042" y="2534"/>
                <a:ext cx="90" cy="33"/>
              </a:xfrm>
              <a:custGeom>
                <a:avLst/>
                <a:gdLst>
                  <a:gd name="T0" fmla="*/ 38 w 38"/>
                  <a:gd name="T1" fmla="*/ 0 h 14"/>
                  <a:gd name="T2" fmla="*/ 0 w 38"/>
                  <a:gd name="T3" fmla="*/ 0 h 14"/>
                  <a:gd name="T4" fmla="*/ 0 w 38"/>
                  <a:gd name="T5" fmla="*/ 14 h 14"/>
                  <a:gd name="T6" fmla="*/ 38 w 38"/>
                  <a:gd name="T7" fmla="*/ 8 h 14"/>
                  <a:gd name="T8" fmla="*/ 38 w 38"/>
                  <a:gd name="T9" fmla="*/ 0 h 14"/>
                </a:gdLst>
                <a:ahLst/>
                <a:cxnLst>
                  <a:cxn ang="0">
                    <a:pos x="T0" y="T1"/>
                  </a:cxn>
                  <a:cxn ang="0">
                    <a:pos x="T2" y="T3"/>
                  </a:cxn>
                  <a:cxn ang="0">
                    <a:pos x="T4" y="T5"/>
                  </a:cxn>
                  <a:cxn ang="0">
                    <a:pos x="T6" y="T7"/>
                  </a:cxn>
                  <a:cxn ang="0">
                    <a:pos x="T8" y="T9"/>
                  </a:cxn>
                </a:cxnLst>
                <a:rect l="0" t="0" r="r" b="b"/>
                <a:pathLst>
                  <a:path w="38" h="14">
                    <a:moveTo>
                      <a:pt x="38" y="0"/>
                    </a:moveTo>
                    <a:cubicBezTo>
                      <a:pt x="0" y="0"/>
                      <a:pt x="0" y="0"/>
                      <a:pt x="0" y="0"/>
                    </a:cubicBezTo>
                    <a:cubicBezTo>
                      <a:pt x="0" y="14"/>
                      <a:pt x="0" y="14"/>
                      <a:pt x="0" y="14"/>
                    </a:cubicBezTo>
                    <a:cubicBezTo>
                      <a:pt x="12" y="12"/>
                      <a:pt x="25" y="10"/>
                      <a:pt x="38" y="8"/>
                    </a:cubicBezTo>
                    <a:cubicBezTo>
                      <a:pt x="38" y="0"/>
                      <a:pt x="38" y="0"/>
                      <a:pt x="38"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01" name="Freeform 107"/>
              <p:cNvSpPr>
                <a:spLocks/>
              </p:cNvSpPr>
              <p:nvPr/>
            </p:nvSpPr>
            <p:spPr bwMode="auto">
              <a:xfrm>
                <a:off x="2042" y="2553"/>
                <a:ext cx="90" cy="19"/>
              </a:xfrm>
              <a:custGeom>
                <a:avLst/>
                <a:gdLst>
                  <a:gd name="T0" fmla="*/ 38 w 38"/>
                  <a:gd name="T1" fmla="*/ 0 h 8"/>
                  <a:gd name="T2" fmla="*/ 0 w 38"/>
                  <a:gd name="T3" fmla="*/ 6 h 8"/>
                  <a:gd name="T4" fmla="*/ 0 w 38"/>
                  <a:gd name="T5" fmla="*/ 8 h 8"/>
                  <a:gd name="T6" fmla="*/ 38 w 38"/>
                  <a:gd name="T7" fmla="*/ 8 h 8"/>
                  <a:gd name="T8" fmla="*/ 38 w 38"/>
                  <a:gd name="T9" fmla="*/ 0 h 8"/>
                </a:gdLst>
                <a:ahLst/>
                <a:cxnLst>
                  <a:cxn ang="0">
                    <a:pos x="T0" y="T1"/>
                  </a:cxn>
                  <a:cxn ang="0">
                    <a:pos x="T2" y="T3"/>
                  </a:cxn>
                  <a:cxn ang="0">
                    <a:pos x="T4" y="T5"/>
                  </a:cxn>
                  <a:cxn ang="0">
                    <a:pos x="T6" y="T7"/>
                  </a:cxn>
                  <a:cxn ang="0">
                    <a:pos x="T8" y="T9"/>
                  </a:cxn>
                </a:cxnLst>
                <a:rect l="0" t="0" r="r" b="b"/>
                <a:pathLst>
                  <a:path w="38" h="8">
                    <a:moveTo>
                      <a:pt x="38" y="0"/>
                    </a:moveTo>
                    <a:cubicBezTo>
                      <a:pt x="25" y="2"/>
                      <a:pt x="12" y="4"/>
                      <a:pt x="0" y="6"/>
                    </a:cubicBezTo>
                    <a:cubicBezTo>
                      <a:pt x="0" y="8"/>
                      <a:pt x="0" y="8"/>
                      <a:pt x="0" y="8"/>
                    </a:cubicBezTo>
                    <a:cubicBezTo>
                      <a:pt x="38" y="8"/>
                      <a:pt x="38" y="8"/>
                      <a:pt x="38" y="8"/>
                    </a:cubicBezTo>
                    <a:cubicBezTo>
                      <a:pt x="38" y="0"/>
                      <a:pt x="38" y="0"/>
                      <a:pt x="38"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02" name="Freeform 108"/>
              <p:cNvSpPr>
                <a:spLocks/>
              </p:cNvSpPr>
              <p:nvPr/>
            </p:nvSpPr>
            <p:spPr bwMode="auto">
              <a:xfrm>
                <a:off x="2042" y="2572"/>
                <a:ext cx="90" cy="14"/>
              </a:xfrm>
              <a:custGeom>
                <a:avLst/>
                <a:gdLst>
                  <a:gd name="T0" fmla="*/ 38 w 38"/>
                  <a:gd name="T1" fmla="*/ 0 h 6"/>
                  <a:gd name="T2" fmla="*/ 0 w 38"/>
                  <a:gd name="T3" fmla="*/ 0 h 6"/>
                  <a:gd name="T4" fmla="*/ 0 w 38"/>
                  <a:gd name="T5" fmla="*/ 6 h 6"/>
                  <a:gd name="T6" fmla="*/ 38 w 38"/>
                  <a:gd name="T7" fmla="*/ 1 h 6"/>
                  <a:gd name="T8" fmla="*/ 38 w 38"/>
                  <a:gd name="T9" fmla="*/ 0 h 6"/>
                </a:gdLst>
                <a:ahLst/>
                <a:cxnLst>
                  <a:cxn ang="0">
                    <a:pos x="T0" y="T1"/>
                  </a:cxn>
                  <a:cxn ang="0">
                    <a:pos x="T2" y="T3"/>
                  </a:cxn>
                  <a:cxn ang="0">
                    <a:pos x="T4" y="T5"/>
                  </a:cxn>
                  <a:cxn ang="0">
                    <a:pos x="T6" y="T7"/>
                  </a:cxn>
                  <a:cxn ang="0">
                    <a:pos x="T8" y="T9"/>
                  </a:cxn>
                </a:cxnLst>
                <a:rect l="0" t="0" r="r" b="b"/>
                <a:pathLst>
                  <a:path w="38" h="6">
                    <a:moveTo>
                      <a:pt x="38" y="0"/>
                    </a:moveTo>
                    <a:cubicBezTo>
                      <a:pt x="0" y="0"/>
                      <a:pt x="0" y="0"/>
                      <a:pt x="0" y="0"/>
                    </a:cubicBezTo>
                    <a:cubicBezTo>
                      <a:pt x="0" y="6"/>
                      <a:pt x="0" y="6"/>
                      <a:pt x="0" y="6"/>
                    </a:cubicBezTo>
                    <a:cubicBezTo>
                      <a:pt x="13" y="5"/>
                      <a:pt x="25" y="3"/>
                      <a:pt x="38" y="1"/>
                    </a:cubicBezTo>
                    <a:cubicBezTo>
                      <a:pt x="38" y="0"/>
                      <a:pt x="38" y="0"/>
                      <a:pt x="38" y="0"/>
                    </a:cubicBezTo>
                  </a:path>
                </a:pathLst>
              </a:custGeom>
              <a:solidFill>
                <a:srgbClr val="FFBD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03" name="Rectangle 109"/>
              <p:cNvSpPr>
                <a:spLocks noChangeArrowheads="1"/>
              </p:cNvSpPr>
              <p:nvPr/>
            </p:nvSpPr>
            <p:spPr bwMode="auto">
              <a:xfrm>
                <a:off x="2132" y="2463"/>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04" name="Rectangle 110"/>
              <p:cNvSpPr>
                <a:spLocks noChangeArrowheads="1"/>
              </p:cNvSpPr>
              <p:nvPr/>
            </p:nvSpPr>
            <p:spPr bwMode="auto">
              <a:xfrm>
                <a:off x="2132" y="2463"/>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05" name="Freeform 111"/>
              <p:cNvSpPr>
                <a:spLocks/>
              </p:cNvSpPr>
              <p:nvPr/>
            </p:nvSpPr>
            <p:spPr bwMode="auto">
              <a:xfrm>
                <a:off x="2132" y="2534"/>
                <a:ext cx="29" cy="19"/>
              </a:xfrm>
              <a:custGeom>
                <a:avLst/>
                <a:gdLst>
                  <a:gd name="T0" fmla="*/ 12 w 12"/>
                  <a:gd name="T1" fmla="*/ 0 h 8"/>
                  <a:gd name="T2" fmla="*/ 0 w 12"/>
                  <a:gd name="T3" fmla="*/ 0 h 8"/>
                  <a:gd name="T4" fmla="*/ 0 w 12"/>
                  <a:gd name="T5" fmla="*/ 8 h 8"/>
                  <a:gd name="T6" fmla="*/ 12 w 12"/>
                  <a:gd name="T7" fmla="*/ 7 h 8"/>
                  <a:gd name="T8" fmla="*/ 12 w 12"/>
                  <a:gd name="T9" fmla="*/ 0 h 8"/>
                </a:gdLst>
                <a:ahLst/>
                <a:cxnLst>
                  <a:cxn ang="0">
                    <a:pos x="T0" y="T1"/>
                  </a:cxn>
                  <a:cxn ang="0">
                    <a:pos x="T2" y="T3"/>
                  </a:cxn>
                  <a:cxn ang="0">
                    <a:pos x="T4" y="T5"/>
                  </a:cxn>
                  <a:cxn ang="0">
                    <a:pos x="T6" y="T7"/>
                  </a:cxn>
                  <a:cxn ang="0">
                    <a:pos x="T8" y="T9"/>
                  </a:cxn>
                </a:cxnLst>
                <a:rect l="0" t="0" r="r" b="b"/>
                <a:pathLst>
                  <a:path w="12" h="8">
                    <a:moveTo>
                      <a:pt x="12" y="0"/>
                    </a:moveTo>
                    <a:cubicBezTo>
                      <a:pt x="0" y="0"/>
                      <a:pt x="0" y="0"/>
                      <a:pt x="0" y="0"/>
                    </a:cubicBezTo>
                    <a:cubicBezTo>
                      <a:pt x="0" y="8"/>
                      <a:pt x="0" y="8"/>
                      <a:pt x="0" y="8"/>
                    </a:cubicBezTo>
                    <a:cubicBezTo>
                      <a:pt x="4" y="8"/>
                      <a:pt x="8" y="7"/>
                      <a:pt x="12" y="7"/>
                    </a:cubicBezTo>
                    <a:cubicBezTo>
                      <a:pt x="12" y="0"/>
                      <a:pt x="12" y="0"/>
                      <a:pt x="12" y="0"/>
                    </a:cubicBezTo>
                  </a:path>
                </a:pathLst>
              </a:custGeom>
              <a:solidFill>
                <a:srgbClr val="FFF3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06" name="Freeform 112"/>
              <p:cNvSpPr>
                <a:spLocks/>
              </p:cNvSpPr>
              <p:nvPr/>
            </p:nvSpPr>
            <p:spPr bwMode="auto">
              <a:xfrm>
                <a:off x="2132" y="2551"/>
                <a:ext cx="29" cy="21"/>
              </a:xfrm>
              <a:custGeom>
                <a:avLst/>
                <a:gdLst>
                  <a:gd name="T0" fmla="*/ 12 w 12"/>
                  <a:gd name="T1" fmla="*/ 0 h 9"/>
                  <a:gd name="T2" fmla="*/ 0 w 12"/>
                  <a:gd name="T3" fmla="*/ 1 h 9"/>
                  <a:gd name="T4" fmla="*/ 0 w 12"/>
                  <a:gd name="T5" fmla="*/ 9 h 9"/>
                  <a:gd name="T6" fmla="*/ 3 w 12"/>
                  <a:gd name="T7" fmla="*/ 9 h 9"/>
                  <a:gd name="T8" fmla="*/ 3 w 12"/>
                  <a:gd name="T9" fmla="*/ 9 h 9"/>
                  <a:gd name="T10" fmla="*/ 12 w 12"/>
                  <a:gd name="T11" fmla="*/ 8 h 9"/>
                  <a:gd name="T12" fmla="*/ 12 w 1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2" h="9">
                    <a:moveTo>
                      <a:pt x="12" y="0"/>
                    </a:moveTo>
                    <a:cubicBezTo>
                      <a:pt x="8" y="0"/>
                      <a:pt x="4" y="1"/>
                      <a:pt x="0" y="1"/>
                    </a:cubicBezTo>
                    <a:cubicBezTo>
                      <a:pt x="0" y="9"/>
                      <a:pt x="0" y="9"/>
                      <a:pt x="0" y="9"/>
                    </a:cubicBezTo>
                    <a:cubicBezTo>
                      <a:pt x="3" y="9"/>
                      <a:pt x="3" y="9"/>
                      <a:pt x="3" y="9"/>
                    </a:cubicBezTo>
                    <a:cubicBezTo>
                      <a:pt x="3" y="9"/>
                      <a:pt x="3" y="9"/>
                      <a:pt x="3" y="9"/>
                    </a:cubicBezTo>
                    <a:cubicBezTo>
                      <a:pt x="6" y="9"/>
                      <a:pt x="9" y="8"/>
                      <a:pt x="12" y="8"/>
                    </a:cubicBezTo>
                    <a:cubicBezTo>
                      <a:pt x="12" y="0"/>
                      <a:pt x="12" y="0"/>
                      <a:pt x="12" y="0"/>
                    </a:cubicBezTo>
                  </a:path>
                </a:pathLst>
              </a:custGeom>
              <a:solidFill>
                <a:srgbClr val="FFF3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07" name="Freeform 113"/>
              <p:cNvSpPr>
                <a:spLocks/>
              </p:cNvSpPr>
              <p:nvPr/>
            </p:nvSpPr>
            <p:spPr bwMode="auto">
              <a:xfrm>
                <a:off x="2132" y="2572"/>
                <a:ext cx="7" cy="2"/>
              </a:xfrm>
              <a:custGeom>
                <a:avLst/>
                <a:gdLst>
                  <a:gd name="T0" fmla="*/ 3 w 3"/>
                  <a:gd name="T1" fmla="*/ 0 h 1"/>
                  <a:gd name="T2" fmla="*/ 0 w 3"/>
                  <a:gd name="T3" fmla="*/ 0 h 1"/>
                  <a:gd name="T4" fmla="*/ 0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0" y="0"/>
                      <a:pt x="0" y="0"/>
                      <a:pt x="0" y="0"/>
                    </a:cubicBezTo>
                    <a:cubicBezTo>
                      <a:pt x="0" y="1"/>
                      <a:pt x="0" y="1"/>
                      <a:pt x="0" y="1"/>
                    </a:cubicBezTo>
                    <a:cubicBezTo>
                      <a:pt x="1" y="1"/>
                      <a:pt x="2" y="0"/>
                      <a:pt x="3" y="0"/>
                    </a:cubicBezTo>
                  </a:path>
                </a:pathLst>
              </a:custGeom>
              <a:solidFill>
                <a:srgbClr val="FFEF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08" name="Freeform 114"/>
              <p:cNvSpPr>
                <a:spLocks/>
              </p:cNvSpPr>
              <p:nvPr/>
            </p:nvSpPr>
            <p:spPr bwMode="auto">
              <a:xfrm>
                <a:off x="2445" y="2463"/>
                <a:ext cx="94" cy="47"/>
              </a:xfrm>
              <a:custGeom>
                <a:avLst/>
                <a:gdLst>
                  <a:gd name="T0" fmla="*/ 40 w 40"/>
                  <a:gd name="T1" fmla="*/ 0 h 20"/>
                  <a:gd name="T2" fmla="*/ 0 w 40"/>
                  <a:gd name="T3" fmla="*/ 0 h 20"/>
                  <a:gd name="T4" fmla="*/ 0 w 40"/>
                  <a:gd name="T5" fmla="*/ 20 h 20"/>
                  <a:gd name="T6" fmla="*/ 40 w 40"/>
                  <a:gd name="T7" fmla="*/ 14 h 20"/>
                  <a:gd name="T8" fmla="*/ 40 w 40"/>
                  <a:gd name="T9" fmla="*/ 0 h 20"/>
                </a:gdLst>
                <a:ahLst/>
                <a:cxnLst>
                  <a:cxn ang="0">
                    <a:pos x="T0" y="T1"/>
                  </a:cxn>
                  <a:cxn ang="0">
                    <a:pos x="T2" y="T3"/>
                  </a:cxn>
                  <a:cxn ang="0">
                    <a:pos x="T4" y="T5"/>
                  </a:cxn>
                  <a:cxn ang="0">
                    <a:pos x="T6" y="T7"/>
                  </a:cxn>
                  <a:cxn ang="0">
                    <a:pos x="T8" y="T9"/>
                  </a:cxn>
                </a:cxnLst>
                <a:rect l="0" t="0" r="r" b="b"/>
                <a:pathLst>
                  <a:path w="40" h="20">
                    <a:moveTo>
                      <a:pt x="40" y="0"/>
                    </a:moveTo>
                    <a:cubicBezTo>
                      <a:pt x="0" y="0"/>
                      <a:pt x="0" y="0"/>
                      <a:pt x="0" y="0"/>
                    </a:cubicBezTo>
                    <a:cubicBezTo>
                      <a:pt x="0" y="20"/>
                      <a:pt x="0" y="20"/>
                      <a:pt x="0" y="20"/>
                    </a:cubicBezTo>
                    <a:cubicBezTo>
                      <a:pt x="13" y="18"/>
                      <a:pt x="27" y="16"/>
                      <a:pt x="40" y="14"/>
                    </a:cubicBezTo>
                    <a:cubicBezTo>
                      <a:pt x="40" y="0"/>
                      <a:pt x="40" y="0"/>
                      <a:pt x="4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09" name="Freeform 115"/>
              <p:cNvSpPr>
                <a:spLocks/>
              </p:cNvSpPr>
              <p:nvPr/>
            </p:nvSpPr>
            <p:spPr bwMode="auto">
              <a:xfrm>
                <a:off x="2445" y="2496"/>
                <a:ext cx="94" cy="33"/>
              </a:xfrm>
              <a:custGeom>
                <a:avLst/>
                <a:gdLst>
                  <a:gd name="T0" fmla="*/ 40 w 40"/>
                  <a:gd name="T1" fmla="*/ 0 h 14"/>
                  <a:gd name="T2" fmla="*/ 0 w 40"/>
                  <a:gd name="T3" fmla="*/ 6 h 14"/>
                  <a:gd name="T4" fmla="*/ 0 w 40"/>
                  <a:gd name="T5" fmla="*/ 14 h 14"/>
                  <a:gd name="T6" fmla="*/ 40 w 40"/>
                  <a:gd name="T7" fmla="*/ 9 h 14"/>
                  <a:gd name="T8" fmla="*/ 40 w 40"/>
                  <a:gd name="T9" fmla="*/ 0 h 14"/>
                </a:gdLst>
                <a:ahLst/>
                <a:cxnLst>
                  <a:cxn ang="0">
                    <a:pos x="T0" y="T1"/>
                  </a:cxn>
                  <a:cxn ang="0">
                    <a:pos x="T2" y="T3"/>
                  </a:cxn>
                  <a:cxn ang="0">
                    <a:pos x="T4" y="T5"/>
                  </a:cxn>
                  <a:cxn ang="0">
                    <a:pos x="T6" y="T7"/>
                  </a:cxn>
                  <a:cxn ang="0">
                    <a:pos x="T8" y="T9"/>
                  </a:cxn>
                </a:cxnLst>
                <a:rect l="0" t="0" r="r" b="b"/>
                <a:pathLst>
                  <a:path w="40" h="14">
                    <a:moveTo>
                      <a:pt x="40" y="0"/>
                    </a:moveTo>
                    <a:cubicBezTo>
                      <a:pt x="27" y="2"/>
                      <a:pt x="13" y="4"/>
                      <a:pt x="0" y="6"/>
                    </a:cubicBezTo>
                    <a:cubicBezTo>
                      <a:pt x="0" y="14"/>
                      <a:pt x="0" y="14"/>
                      <a:pt x="0" y="14"/>
                    </a:cubicBezTo>
                    <a:cubicBezTo>
                      <a:pt x="13" y="13"/>
                      <a:pt x="27" y="11"/>
                      <a:pt x="40" y="9"/>
                    </a:cubicBezTo>
                    <a:cubicBezTo>
                      <a:pt x="40" y="0"/>
                      <a:pt x="40" y="0"/>
                      <a:pt x="4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10" name="Freeform 116"/>
              <p:cNvSpPr>
                <a:spLocks/>
              </p:cNvSpPr>
              <p:nvPr/>
            </p:nvSpPr>
            <p:spPr bwMode="auto">
              <a:xfrm>
                <a:off x="2255" y="2463"/>
                <a:ext cx="71" cy="73"/>
              </a:xfrm>
              <a:custGeom>
                <a:avLst/>
                <a:gdLst>
                  <a:gd name="T0" fmla="*/ 30 w 30"/>
                  <a:gd name="T1" fmla="*/ 0 h 31"/>
                  <a:gd name="T2" fmla="*/ 0 w 30"/>
                  <a:gd name="T3" fmla="*/ 0 h 31"/>
                  <a:gd name="T4" fmla="*/ 0 w 30"/>
                  <a:gd name="T5" fmla="*/ 31 h 31"/>
                  <a:gd name="T6" fmla="*/ 0 w 30"/>
                  <a:gd name="T7" fmla="*/ 31 h 31"/>
                  <a:gd name="T8" fmla="*/ 0 w 30"/>
                  <a:gd name="T9" fmla="*/ 30 h 31"/>
                  <a:gd name="T10" fmla="*/ 6 w 30"/>
                  <a:gd name="T11" fmla="*/ 30 h 31"/>
                  <a:gd name="T12" fmla="*/ 30 w 30"/>
                  <a:gd name="T13" fmla="*/ 27 h 31"/>
                  <a:gd name="T14" fmla="*/ 3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30" y="0"/>
                    </a:moveTo>
                    <a:cubicBezTo>
                      <a:pt x="0" y="0"/>
                      <a:pt x="0" y="0"/>
                      <a:pt x="0" y="0"/>
                    </a:cubicBezTo>
                    <a:cubicBezTo>
                      <a:pt x="0" y="31"/>
                      <a:pt x="0" y="31"/>
                      <a:pt x="0" y="31"/>
                    </a:cubicBezTo>
                    <a:cubicBezTo>
                      <a:pt x="0" y="31"/>
                      <a:pt x="0" y="31"/>
                      <a:pt x="0" y="31"/>
                    </a:cubicBezTo>
                    <a:cubicBezTo>
                      <a:pt x="0" y="30"/>
                      <a:pt x="0" y="30"/>
                      <a:pt x="0" y="30"/>
                    </a:cubicBezTo>
                    <a:cubicBezTo>
                      <a:pt x="6" y="30"/>
                      <a:pt x="6" y="30"/>
                      <a:pt x="6" y="30"/>
                    </a:cubicBezTo>
                    <a:cubicBezTo>
                      <a:pt x="14" y="29"/>
                      <a:pt x="22" y="28"/>
                      <a:pt x="30" y="27"/>
                    </a:cubicBezTo>
                    <a:cubicBezTo>
                      <a:pt x="30" y="0"/>
                      <a:pt x="30" y="0"/>
                      <a:pt x="3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11" name="Freeform 117"/>
              <p:cNvSpPr>
                <a:spLocks/>
              </p:cNvSpPr>
              <p:nvPr/>
            </p:nvSpPr>
            <p:spPr bwMode="auto">
              <a:xfrm>
                <a:off x="2269" y="2527"/>
                <a:ext cx="57" cy="7"/>
              </a:xfrm>
              <a:custGeom>
                <a:avLst/>
                <a:gdLst>
                  <a:gd name="T0" fmla="*/ 24 w 24"/>
                  <a:gd name="T1" fmla="*/ 0 h 3"/>
                  <a:gd name="T2" fmla="*/ 0 w 24"/>
                  <a:gd name="T3" fmla="*/ 3 h 3"/>
                  <a:gd name="T4" fmla="*/ 24 w 24"/>
                  <a:gd name="T5" fmla="*/ 3 h 3"/>
                  <a:gd name="T6" fmla="*/ 24 w 24"/>
                  <a:gd name="T7" fmla="*/ 0 h 3"/>
                </a:gdLst>
                <a:ahLst/>
                <a:cxnLst>
                  <a:cxn ang="0">
                    <a:pos x="T0" y="T1"/>
                  </a:cxn>
                  <a:cxn ang="0">
                    <a:pos x="T2" y="T3"/>
                  </a:cxn>
                  <a:cxn ang="0">
                    <a:pos x="T4" y="T5"/>
                  </a:cxn>
                  <a:cxn ang="0">
                    <a:pos x="T6" y="T7"/>
                  </a:cxn>
                </a:cxnLst>
                <a:rect l="0" t="0" r="r" b="b"/>
                <a:pathLst>
                  <a:path w="24" h="3">
                    <a:moveTo>
                      <a:pt x="24" y="0"/>
                    </a:moveTo>
                    <a:cubicBezTo>
                      <a:pt x="16" y="1"/>
                      <a:pt x="8" y="2"/>
                      <a:pt x="0" y="3"/>
                    </a:cubicBezTo>
                    <a:cubicBezTo>
                      <a:pt x="24" y="3"/>
                      <a:pt x="24" y="3"/>
                      <a:pt x="24" y="3"/>
                    </a:cubicBezTo>
                    <a:cubicBezTo>
                      <a:pt x="24" y="0"/>
                      <a:pt x="24" y="0"/>
                      <a:pt x="24"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12" name="Freeform 118"/>
              <p:cNvSpPr>
                <a:spLocks/>
              </p:cNvSpPr>
              <p:nvPr/>
            </p:nvSpPr>
            <p:spPr bwMode="auto">
              <a:xfrm>
                <a:off x="2255" y="2534"/>
                <a:ext cx="14" cy="2"/>
              </a:xfrm>
              <a:custGeom>
                <a:avLst/>
                <a:gdLst>
                  <a:gd name="T0" fmla="*/ 6 w 6"/>
                  <a:gd name="T1" fmla="*/ 0 h 1"/>
                  <a:gd name="T2" fmla="*/ 0 w 6"/>
                  <a:gd name="T3" fmla="*/ 0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cubicBezTo>
                      <a:pt x="0" y="0"/>
                      <a:pt x="0" y="0"/>
                      <a:pt x="0" y="0"/>
                    </a:cubicBezTo>
                    <a:cubicBezTo>
                      <a:pt x="0" y="1"/>
                      <a:pt x="0" y="1"/>
                      <a:pt x="0" y="1"/>
                    </a:cubicBezTo>
                    <a:cubicBezTo>
                      <a:pt x="2" y="1"/>
                      <a:pt x="4" y="0"/>
                      <a:pt x="6"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13" name="Freeform 119"/>
              <p:cNvSpPr>
                <a:spLocks/>
              </p:cNvSpPr>
              <p:nvPr/>
            </p:nvSpPr>
            <p:spPr bwMode="auto">
              <a:xfrm>
                <a:off x="2255" y="2534"/>
                <a:ext cx="71" cy="21"/>
              </a:xfrm>
              <a:custGeom>
                <a:avLst/>
                <a:gdLst>
                  <a:gd name="T0" fmla="*/ 30 w 30"/>
                  <a:gd name="T1" fmla="*/ 0 h 9"/>
                  <a:gd name="T2" fmla="*/ 6 w 30"/>
                  <a:gd name="T3" fmla="*/ 0 h 9"/>
                  <a:gd name="T4" fmla="*/ 0 w 30"/>
                  <a:gd name="T5" fmla="*/ 1 h 9"/>
                  <a:gd name="T6" fmla="*/ 0 w 30"/>
                  <a:gd name="T7" fmla="*/ 9 h 9"/>
                  <a:gd name="T8" fmla="*/ 30 w 30"/>
                  <a:gd name="T9" fmla="*/ 5 h 9"/>
                  <a:gd name="T10" fmla="*/ 30 w 30"/>
                  <a:gd name="T11" fmla="*/ 0 h 9"/>
                </a:gdLst>
                <a:ahLst/>
                <a:cxnLst>
                  <a:cxn ang="0">
                    <a:pos x="T0" y="T1"/>
                  </a:cxn>
                  <a:cxn ang="0">
                    <a:pos x="T2" y="T3"/>
                  </a:cxn>
                  <a:cxn ang="0">
                    <a:pos x="T4" y="T5"/>
                  </a:cxn>
                  <a:cxn ang="0">
                    <a:pos x="T6" y="T7"/>
                  </a:cxn>
                  <a:cxn ang="0">
                    <a:pos x="T8" y="T9"/>
                  </a:cxn>
                  <a:cxn ang="0">
                    <a:pos x="T10" y="T11"/>
                  </a:cxn>
                </a:cxnLst>
                <a:rect l="0" t="0" r="r" b="b"/>
                <a:pathLst>
                  <a:path w="30" h="9">
                    <a:moveTo>
                      <a:pt x="30" y="0"/>
                    </a:moveTo>
                    <a:cubicBezTo>
                      <a:pt x="6" y="0"/>
                      <a:pt x="6" y="0"/>
                      <a:pt x="6" y="0"/>
                    </a:cubicBezTo>
                    <a:cubicBezTo>
                      <a:pt x="4" y="0"/>
                      <a:pt x="2" y="1"/>
                      <a:pt x="0" y="1"/>
                    </a:cubicBezTo>
                    <a:cubicBezTo>
                      <a:pt x="0" y="9"/>
                      <a:pt x="0" y="9"/>
                      <a:pt x="0" y="9"/>
                    </a:cubicBezTo>
                    <a:cubicBezTo>
                      <a:pt x="10" y="8"/>
                      <a:pt x="20" y="6"/>
                      <a:pt x="30" y="5"/>
                    </a:cubicBezTo>
                    <a:cubicBezTo>
                      <a:pt x="30" y="0"/>
                      <a:pt x="30" y="0"/>
                      <a:pt x="3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14" name="Freeform 120"/>
              <p:cNvSpPr>
                <a:spLocks/>
              </p:cNvSpPr>
              <p:nvPr/>
            </p:nvSpPr>
            <p:spPr bwMode="auto">
              <a:xfrm>
                <a:off x="2326" y="2463"/>
                <a:ext cx="90" cy="64"/>
              </a:xfrm>
              <a:custGeom>
                <a:avLst/>
                <a:gdLst>
                  <a:gd name="T0" fmla="*/ 38 w 38"/>
                  <a:gd name="T1" fmla="*/ 0 h 27"/>
                  <a:gd name="T2" fmla="*/ 0 w 38"/>
                  <a:gd name="T3" fmla="*/ 0 h 27"/>
                  <a:gd name="T4" fmla="*/ 0 w 38"/>
                  <a:gd name="T5" fmla="*/ 27 h 27"/>
                  <a:gd name="T6" fmla="*/ 38 w 38"/>
                  <a:gd name="T7" fmla="*/ 21 h 27"/>
                  <a:gd name="T8" fmla="*/ 38 w 38"/>
                  <a:gd name="T9" fmla="*/ 0 h 27"/>
                </a:gdLst>
                <a:ahLst/>
                <a:cxnLst>
                  <a:cxn ang="0">
                    <a:pos x="T0" y="T1"/>
                  </a:cxn>
                  <a:cxn ang="0">
                    <a:pos x="T2" y="T3"/>
                  </a:cxn>
                  <a:cxn ang="0">
                    <a:pos x="T4" y="T5"/>
                  </a:cxn>
                  <a:cxn ang="0">
                    <a:pos x="T6" y="T7"/>
                  </a:cxn>
                  <a:cxn ang="0">
                    <a:pos x="T8" y="T9"/>
                  </a:cxn>
                </a:cxnLst>
                <a:rect l="0" t="0" r="r" b="b"/>
                <a:pathLst>
                  <a:path w="38" h="27">
                    <a:moveTo>
                      <a:pt x="38" y="0"/>
                    </a:moveTo>
                    <a:cubicBezTo>
                      <a:pt x="0" y="0"/>
                      <a:pt x="0" y="0"/>
                      <a:pt x="0" y="0"/>
                    </a:cubicBezTo>
                    <a:cubicBezTo>
                      <a:pt x="0" y="27"/>
                      <a:pt x="0" y="27"/>
                      <a:pt x="0" y="27"/>
                    </a:cubicBezTo>
                    <a:cubicBezTo>
                      <a:pt x="13" y="25"/>
                      <a:pt x="25" y="23"/>
                      <a:pt x="38" y="21"/>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15" name="Freeform 121"/>
              <p:cNvSpPr>
                <a:spLocks/>
              </p:cNvSpPr>
              <p:nvPr/>
            </p:nvSpPr>
            <p:spPr bwMode="auto">
              <a:xfrm>
                <a:off x="2326" y="2513"/>
                <a:ext cx="90" cy="21"/>
              </a:xfrm>
              <a:custGeom>
                <a:avLst/>
                <a:gdLst>
                  <a:gd name="T0" fmla="*/ 38 w 38"/>
                  <a:gd name="T1" fmla="*/ 0 h 9"/>
                  <a:gd name="T2" fmla="*/ 0 w 38"/>
                  <a:gd name="T3" fmla="*/ 6 h 9"/>
                  <a:gd name="T4" fmla="*/ 0 w 38"/>
                  <a:gd name="T5" fmla="*/ 9 h 9"/>
                  <a:gd name="T6" fmla="*/ 37 w 38"/>
                  <a:gd name="T7" fmla="*/ 9 h 9"/>
                  <a:gd name="T8" fmla="*/ 38 w 38"/>
                  <a:gd name="T9" fmla="*/ 9 h 9"/>
                  <a:gd name="T10" fmla="*/ 38 w 38"/>
                  <a:gd name="T11" fmla="*/ 0 h 9"/>
                </a:gdLst>
                <a:ahLst/>
                <a:cxnLst>
                  <a:cxn ang="0">
                    <a:pos x="T0" y="T1"/>
                  </a:cxn>
                  <a:cxn ang="0">
                    <a:pos x="T2" y="T3"/>
                  </a:cxn>
                  <a:cxn ang="0">
                    <a:pos x="T4" y="T5"/>
                  </a:cxn>
                  <a:cxn ang="0">
                    <a:pos x="T6" y="T7"/>
                  </a:cxn>
                  <a:cxn ang="0">
                    <a:pos x="T8" y="T9"/>
                  </a:cxn>
                  <a:cxn ang="0">
                    <a:pos x="T10" y="T11"/>
                  </a:cxn>
                </a:cxnLst>
                <a:rect l="0" t="0" r="r" b="b"/>
                <a:pathLst>
                  <a:path w="38" h="9">
                    <a:moveTo>
                      <a:pt x="38" y="0"/>
                    </a:moveTo>
                    <a:cubicBezTo>
                      <a:pt x="25" y="2"/>
                      <a:pt x="13" y="4"/>
                      <a:pt x="0" y="6"/>
                    </a:cubicBezTo>
                    <a:cubicBezTo>
                      <a:pt x="0" y="9"/>
                      <a:pt x="0" y="9"/>
                      <a:pt x="0" y="9"/>
                    </a:cubicBezTo>
                    <a:cubicBezTo>
                      <a:pt x="37" y="9"/>
                      <a:pt x="37" y="9"/>
                      <a:pt x="37" y="9"/>
                    </a:cubicBezTo>
                    <a:cubicBezTo>
                      <a:pt x="37" y="9"/>
                      <a:pt x="38" y="9"/>
                      <a:pt x="38" y="9"/>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16" name="Freeform 122"/>
              <p:cNvSpPr>
                <a:spLocks/>
              </p:cNvSpPr>
              <p:nvPr/>
            </p:nvSpPr>
            <p:spPr bwMode="auto">
              <a:xfrm>
                <a:off x="2326" y="2534"/>
                <a:ext cx="88" cy="12"/>
              </a:xfrm>
              <a:custGeom>
                <a:avLst/>
                <a:gdLst>
                  <a:gd name="T0" fmla="*/ 37 w 37"/>
                  <a:gd name="T1" fmla="*/ 0 h 5"/>
                  <a:gd name="T2" fmla="*/ 0 w 37"/>
                  <a:gd name="T3" fmla="*/ 0 h 5"/>
                  <a:gd name="T4" fmla="*/ 0 w 37"/>
                  <a:gd name="T5" fmla="*/ 5 h 5"/>
                  <a:gd name="T6" fmla="*/ 37 w 37"/>
                  <a:gd name="T7" fmla="*/ 0 h 5"/>
                </a:gdLst>
                <a:ahLst/>
                <a:cxnLst>
                  <a:cxn ang="0">
                    <a:pos x="T0" y="T1"/>
                  </a:cxn>
                  <a:cxn ang="0">
                    <a:pos x="T2" y="T3"/>
                  </a:cxn>
                  <a:cxn ang="0">
                    <a:pos x="T4" y="T5"/>
                  </a:cxn>
                  <a:cxn ang="0">
                    <a:pos x="T6" y="T7"/>
                  </a:cxn>
                </a:cxnLst>
                <a:rect l="0" t="0" r="r" b="b"/>
                <a:pathLst>
                  <a:path w="37" h="5">
                    <a:moveTo>
                      <a:pt x="37" y="0"/>
                    </a:moveTo>
                    <a:cubicBezTo>
                      <a:pt x="0" y="0"/>
                      <a:pt x="0" y="0"/>
                      <a:pt x="0" y="0"/>
                    </a:cubicBezTo>
                    <a:cubicBezTo>
                      <a:pt x="0" y="5"/>
                      <a:pt x="0" y="5"/>
                      <a:pt x="0" y="5"/>
                    </a:cubicBezTo>
                    <a:cubicBezTo>
                      <a:pt x="12" y="3"/>
                      <a:pt x="24" y="2"/>
                      <a:pt x="37"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17" name="Freeform 123"/>
              <p:cNvSpPr>
                <a:spLocks/>
              </p:cNvSpPr>
              <p:nvPr/>
            </p:nvSpPr>
            <p:spPr bwMode="auto">
              <a:xfrm>
                <a:off x="2416" y="2463"/>
                <a:ext cx="29" cy="50"/>
              </a:xfrm>
              <a:custGeom>
                <a:avLst/>
                <a:gdLst>
                  <a:gd name="T0" fmla="*/ 12 w 12"/>
                  <a:gd name="T1" fmla="*/ 0 h 21"/>
                  <a:gd name="T2" fmla="*/ 0 w 12"/>
                  <a:gd name="T3" fmla="*/ 0 h 21"/>
                  <a:gd name="T4" fmla="*/ 0 w 12"/>
                  <a:gd name="T5" fmla="*/ 21 h 21"/>
                  <a:gd name="T6" fmla="*/ 12 w 12"/>
                  <a:gd name="T7" fmla="*/ 20 h 21"/>
                  <a:gd name="T8" fmla="*/ 12 w 12"/>
                  <a:gd name="T9" fmla="*/ 0 h 21"/>
                </a:gdLst>
                <a:ahLst/>
                <a:cxnLst>
                  <a:cxn ang="0">
                    <a:pos x="T0" y="T1"/>
                  </a:cxn>
                  <a:cxn ang="0">
                    <a:pos x="T2" y="T3"/>
                  </a:cxn>
                  <a:cxn ang="0">
                    <a:pos x="T4" y="T5"/>
                  </a:cxn>
                  <a:cxn ang="0">
                    <a:pos x="T6" y="T7"/>
                  </a:cxn>
                  <a:cxn ang="0">
                    <a:pos x="T8" y="T9"/>
                  </a:cxn>
                </a:cxnLst>
                <a:rect l="0" t="0" r="r" b="b"/>
                <a:pathLst>
                  <a:path w="12" h="21">
                    <a:moveTo>
                      <a:pt x="12" y="0"/>
                    </a:moveTo>
                    <a:cubicBezTo>
                      <a:pt x="0" y="0"/>
                      <a:pt x="0" y="0"/>
                      <a:pt x="0" y="0"/>
                    </a:cubicBezTo>
                    <a:cubicBezTo>
                      <a:pt x="0" y="21"/>
                      <a:pt x="0" y="21"/>
                      <a:pt x="0" y="21"/>
                    </a:cubicBezTo>
                    <a:cubicBezTo>
                      <a:pt x="4" y="21"/>
                      <a:pt x="8" y="20"/>
                      <a:pt x="12" y="20"/>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18" name="Freeform 124"/>
              <p:cNvSpPr>
                <a:spLocks/>
              </p:cNvSpPr>
              <p:nvPr/>
            </p:nvSpPr>
            <p:spPr bwMode="auto">
              <a:xfrm>
                <a:off x="2416" y="2510"/>
                <a:ext cx="29" cy="24"/>
              </a:xfrm>
              <a:custGeom>
                <a:avLst/>
                <a:gdLst>
                  <a:gd name="T0" fmla="*/ 12 w 12"/>
                  <a:gd name="T1" fmla="*/ 0 h 10"/>
                  <a:gd name="T2" fmla="*/ 0 w 12"/>
                  <a:gd name="T3" fmla="*/ 1 h 10"/>
                  <a:gd name="T4" fmla="*/ 0 w 12"/>
                  <a:gd name="T5" fmla="*/ 10 h 10"/>
                  <a:gd name="T6" fmla="*/ 12 w 12"/>
                  <a:gd name="T7" fmla="*/ 8 h 10"/>
                  <a:gd name="T8" fmla="*/ 12 w 12"/>
                  <a:gd name="T9" fmla="*/ 0 h 10"/>
                </a:gdLst>
                <a:ahLst/>
                <a:cxnLst>
                  <a:cxn ang="0">
                    <a:pos x="T0" y="T1"/>
                  </a:cxn>
                  <a:cxn ang="0">
                    <a:pos x="T2" y="T3"/>
                  </a:cxn>
                  <a:cxn ang="0">
                    <a:pos x="T4" y="T5"/>
                  </a:cxn>
                  <a:cxn ang="0">
                    <a:pos x="T6" y="T7"/>
                  </a:cxn>
                  <a:cxn ang="0">
                    <a:pos x="T8" y="T9"/>
                  </a:cxn>
                </a:cxnLst>
                <a:rect l="0" t="0" r="r" b="b"/>
                <a:pathLst>
                  <a:path w="12" h="10">
                    <a:moveTo>
                      <a:pt x="12" y="0"/>
                    </a:moveTo>
                    <a:cubicBezTo>
                      <a:pt x="8" y="0"/>
                      <a:pt x="4" y="1"/>
                      <a:pt x="0" y="1"/>
                    </a:cubicBezTo>
                    <a:cubicBezTo>
                      <a:pt x="0" y="10"/>
                      <a:pt x="0" y="10"/>
                      <a:pt x="0" y="10"/>
                    </a:cubicBezTo>
                    <a:cubicBezTo>
                      <a:pt x="4" y="9"/>
                      <a:pt x="8" y="9"/>
                      <a:pt x="12" y="8"/>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19" name="Freeform 125"/>
              <p:cNvSpPr>
                <a:spLocks/>
              </p:cNvSpPr>
              <p:nvPr/>
            </p:nvSpPr>
            <p:spPr bwMode="auto">
              <a:xfrm>
                <a:off x="2728" y="2463"/>
                <a:ext cx="48" cy="7"/>
              </a:xfrm>
              <a:custGeom>
                <a:avLst/>
                <a:gdLst>
                  <a:gd name="T0" fmla="*/ 20 w 20"/>
                  <a:gd name="T1" fmla="*/ 0 h 3"/>
                  <a:gd name="T2" fmla="*/ 0 w 20"/>
                  <a:gd name="T3" fmla="*/ 0 h 3"/>
                  <a:gd name="T4" fmla="*/ 0 w 20"/>
                  <a:gd name="T5" fmla="*/ 3 h 3"/>
                  <a:gd name="T6" fmla="*/ 20 w 20"/>
                  <a:gd name="T7" fmla="*/ 0 h 3"/>
                </a:gdLst>
                <a:ahLst/>
                <a:cxnLst>
                  <a:cxn ang="0">
                    <a:pos x="T0" y="T1"/>
                  </a:cxn>
                  <a:cxn ang="0">
                    <a:pos x="T2" y="T3"/>
                  </a:cxn>
                  <a:cxn ang="0">
                    <a:pos x="T4" y="T5"/>
                  </a:cxn>
                  <a:cxn ang="0">
                    <a:pos x="T6" y="T7"/>
                  </a:cxn>
                </a:cxnLst>
                <a:rect l="0" t="0" r="r" b="b"/>
                <a:pathLst>
                  <a:path w="20" h="3">
                    <a:moveTo>
                      <a:pt x="20" y="0"/>
                    </a:moveTo>
                    <a:cubicBezTo>
                      <a:pt x="0" y="0"/>
                      <a:pt x="0" y="0"/>
                      <a:pt x="0" y="0"/>
                    </a:cubicBezTo>
                    <a:cubicBezTo>
                      <a:pt x="0" y="3"/>
                      <a:pt x="0" y="3"/>
                      <a:pt x="0" y="3"/>
                    </a:cubicBezTo>
                    <a:cubicBezTo>
                      <a:pt x="7" y="2"/>
                      <a:pt x="13" y="1"/>
                      <a:pt x="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20" name="Freeform 126"/>
              <p:cNvSpPr>
                <a:spLocks/>
              </p:cNvSpPr>
              <p:nvPr/>
            </p:nvSpPr>
            <p:spPr bwMode="auto">
              <a:xfrm>
                <a:off x="2728" y="2463"/>
                <a:ext cx="95" cy="33"/>
              </a:xfrm>
              <a:custGeom>
                <a:avLst/>
                <a:gdLst>
                  <a:gd name="T0" fmla="*/ 40 w 40"/>
                  <a:gd name="T1" fmla="*/ 0 h 14"/>
                  <a:gd name="T2" fmla="*/ 20 w 40"/>
                  <a:gd name="T3" fmla="*/ 0 h 14"/>
                  <a:gd name="T4" fmla="*/ 0 w 40"/>
                  <a:gd name="T5" fmla="*/ 3 h 14"/>
                  <a:gd name="T6" fmla="*/ 0 w 40"/>
                  <a:gd name="T7" fmla="*/ 14 h 14"/>
                  <a:gd name="T8" fmla="*/ 40 w 40"/>
                  <a:gd name="T9" fmla="*/ 10 h 14"/>
                  <a:gd name="T10" fmla="*/ 40 w 40"/>
                  <a:gd name="T11" fmla="*/ 0 h 14"/>
                </a:gdLst>
                <a:ahLst/>
                <a:cxnLst>
                  <a:cxn ang="0">
                    <a:pos x="T0" y="T1"/>
                  </a:cxn>
                  <a:cxn ang="0">
                    <a:pos x="T2" y="T3"/>
                  </a:cxn>
                  <a:cxn ang="0">
                    <a:pos x="T4" y="T5"/>
                  </a:cxn>
                  <a:cxn ang="0">
                    <a:pos x="T6" y="T7"/>
                  </a:cxn>
                  <a:cxn ang="0">
                    <a:pos x="T8" y="T9"/>
                  </a:cxn>
                  <a:cxn ang="0">
                    <a:pos x="T10" y="T11"/>
                  </a:cxn>
                </a:cxnLst>
                <a:rect l="0" t="0" r="r" b="b"/>
                <a:pathLst>
                  <a:path w="40" h="14">
                    <a:moveTo>
                      <a:pt x="40" y="0"/>
                    </a:moveTo>
                    <a:cubicBezTo>
                      <a:pt x="20" y="0"/>
                      <a:pt x="20" y="0"/>
                      <a:pt x="20" y="0"/>
                    </a:cubicBezTo>
                    <a:cubicBezTo>
                      <a:pt x="13" y="1"/>
                      <a:pt x="7" y="2"/>
                      <a:pt x="0" y="3"/>
                    </a:cubicBezTo>
                    <a:cubicBezTo>
                      <a:pt x="0" y="14"/>
                      <a:pt x="0" y="14"/>
                      <a:pt x="0" y="14"/>
                    </a:cubicBezTo>
                    <a:cubicBezTo>
                      <a:pt x="13" y="13"/>
                      <a:pt x="27" y="11"/>
                      <a:pt x="40" y="10"/>
                    </a:cubicBezTo>
                    <a:cubicBezTo>
                      <a:pt x="40" y="0"/>
                      <a:pt x="40" y="0"/>
                      <a:pt x="4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21" name="Freeform 127"/>
              <p:cNvSpPr>
                <a:spLocks/>
              </p:cNvSpPr>
              <p:nvPr/>
            </p:nvSpPr>
            <p:spPr bwMode="auto">
              <a:xfrm>
                <a:off x="2539" y="2463"/>
                <a:ext cx="71" cy="33"/>
              </a:xfrm>
              <a:custGeom>
                <a:avLst/>
                <a:gdLst>
                  <a:gd name="T0" fmla="*/ 30 w 30"/>
                  <a:gd name="T1" fmla="*/ 0 h 14"/>
                  <a:gd name="T2" fmla="*/ 0 w 30"/>
                  <a:gd name="T3" fmla="*/ 0 h 14"/>
                  <a:gd name="T4" fmla="*/ 0 w 30"/>
                  <a:gd name="T5" fmla="*/ 14 h 14"/>
                  <a:gd name="T6" fmla="*/ 30 w 30"/>
                  <a:gd name="T7" fmla="*/ 10 h 14"/>
                  <a:gd name="T8" fmla="*/ 30 w 30"/>
                  <a:gd name="T9" fmla="*/ 0 h 14"/>
                </a:gdLst>
                <a:ahLst/>
                <a:cxnLst>
                  <a:cxn ang="0">
                    <a:pos x="T0" y="T1"/>
                  </a:cxn>
                  <a:cxn ang="0">
                    <a:pos x="T2" y="T3"/>
                  </a:cxn>
                  <a:cxn ang="0">
                    <a:pos x="T4" y="T5"/>
                  </a:cxn>
                  <a:cxn ang="0">
                    <a:pos x="T6" y="T7"/>
                  </a:cxn>
                  <a:cxn ang="0">
                    <a:pos x="T8" y="T9"/>
                  </a:cxn>
                </a:cxnLst>
                <a:rect l="0" t="0" r="r" b="b"/>
                <a:pathLst>
                  <a:path w="30" h="14">
                    <a:moveTo>
                      <a:pt x="30" y="0"/>
                    </a:moveTo>
                    <a:cubicBezTo>
                      <a:pt x="0" y="0"/>
                      <a:pt x="0" y="0"/>
                      <a:pt x="0" y="0"/>
                    </a:cubicBezTo>
                    <a:cubicBezTo>
                      <a:pt x="0" y="14"/>
                      <a:pt x="0" y="14"/>
                      <a:pt x="0" y="14"/>
                    </a:cubicBezTo>
                    <a:cubicBezTo>
                      <a:pt x="10" y="13"/>
                      <a:pt x="20" y="11"/>
                      <a:pt x="30" y="10"/>
                    </a:cubicBezTo>
                    <a:cubicBezTo>
                      <a:pt x="30" y="0"/>
                      <a:pt x="30" y="0"/>
                      <a:pt x="3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22" name="Freeform 128"/>
              <p:cNvSpPr>
                <a:spLocks/>
              </p:cNvSpPr>
              <p:nvPr/>
            </p:nvSpPr>
            <p:spPr bwMode="auto">
              <a:xfrm>
                <a:off x="2539" y="2487"/>
                <a:ext cx="71" cy="30"/>
              </a:xfrm>
              <a:custGeom>
                <a:avLst/>
                <a:gdLst>
                  <a:gd name="T0" fmla="*/ 30 w 30"/>
                  <a:gd name="T1" fmla="*/ 0 h 13"/>
                  <a:gd name="T2" fmla="*/ 0 w 30"/>
                  <a:gd name="T3" fmla="*/ 4 h 13"/>
                  <a:gd name="T4" fmla="*/ 0 w 30"/>
                  <a:gd name="T5" fmla="*/ 13 h 13"/>
                  <a:gd name="T6" fmla="*/ 30 w 30"/>
                  <a:gd name="T7" fmla="*/ 10 h 13"/>
                  <a:gd name="T8" fmla="*/ 30 w 30"/>
                  <a:gd name="T9" fmla="*/ 0 h 13"/>
                </a:gdLst>
                <a:ahLst/>
                <a:cxnLst>
                  <a:cxn ang="0">
                    <a:pos x="T0" y="T1"/>
                  </a:cxn>
                  <a:cxn ang="0">
                    <a:pos x="T2" y="T3"/>
                  </a:cxn>
                  <a:cxn ang="0">
                    <a:pos x="T4" y="T5"/>
                  </a:cxn>
                  <a:cxn ang="0">
                    <a:pos x="T6" y="T7"/>
                  </a:cxn>
                  <a:cxn ang="0">
                    <a:pos x="T8" y="T9"/>
                  </a:cxn>
                </a:cxnLst>
                <a:rect l="0" t="0" r="r" b="b"/>
                <a:pathLst>
                  <a:path w="30" h="13">
                    <a:moveTo>
                      <a:pt x="30" y="0"/>
                    </a:moveTo>
                    <a:cubicBezTo>
                      <a:pt x="20" y="1"/>
                      <a:pt x="10" y="3"/>
                      <a:pt x="0" y="4"/>
                    </a:cubicBezTo>
                    <a:cubicBezTo>
                      <a:pt x="0" y="13"/>
                      <a:pt x="0" y="13"/>
                      <a:pt x="0" y="13"/>
                    </a:cubicBezTo>
                    <a:cubicBezTo>
                      <a:pt x="10" y="12"/>
                      <a:pt x="20" y="11"/>
                      <a:pt x="30" y="10"/>
                    </a:cubicBezTo>
                    <a:cubicBezTo>
                      <a:pt x="30" y="0"/>
                      <a:pt x="30" y="0"/>
                      <a:pt x="3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23" name="Freeform 129"/>
              <p:cNvSpPr>
                <a:spLocks/>
              </p:cNvSpPr>
              <p:nvPr/>
            </p:nvSpPr>
            <p:spPr bwMode="auto">
              <a:xfrm>
                <a:off x="2610" y="2463"/>
                <a:ext cx="90" cy="24"/>
              </a:xfrm>
              <a:custGeom>
                <a:avLst/>
                <a:gdLst>
                  <a:gd name="T0" fmla="*/ 38 w 38"/>
                  <a:gd name="T1" fmla="*/ 0 h 10"/>
                  <a:gd name="T2" fmla="*/ 0 w 38"/>
                  <a:gd name="T3" fmla="*/ 0 h 10"/>
                  <a:gd name="T4" fmla="*/ 0 w 38"/>
                  <a:gd name="T5" fmla="*/ 10 h 10"/>
                  <a:gd name="T6" fmla="*/ 38 w 38"/>
                  <a:gd name="T7" fmla="*/ 4 h 10"/>
                  <a:gd name="T8" fmla="*/ 38 w 38"/>
                  <a:gd name="T9" fmla="*/ 0 h 10"/>
                </a:gdLst>
                <a:ahLst/>
                <a:cxnLst>
                  <a:cxn ang="0">
                    <a:pos x="T0" y="T1"/>
                  </a:cxn>
                  <a:cxn ang="0">
                    <a:pos x="T2" y="T3"/>
                  </a:cxn>
                  <a:cxn ang="0">
                    <a:pos x="T4" y="T5"/>
                  </a:cxn>
                  <a:cxn ang="0">
                    <a:pos x="T6" y="T7"/>
                  </a:cxn>
                  <a:cxn ang="0">
                    <a:pos x="T8" y="T9"/>
                  </a:cxn>
                </a:cxnLst>
                <a:rect l="0" t="0" r="r" b="b"/>
                <a:pathLst>
                  <a:path w="38" h="10">
                    <a:moveTo>
                      <a:pt x="38" y="0"/>
                    </a:moveTo>
                    <a:cubicBezTo>
                      <a:pt x="0" y="0"/>
                      <a:pt x="0" y="0"/>
                      <a:pt x="0" y="0"/>
                    </a:cubicBezTo>
                    <a:cubicBezTo>
                      <a:pt x="0" y="10"/>
                      <a:pt x="0" y="10"/>
                      <a:pt x="0" y="10"/>
                    </a:cubicBezTo>
                    <a:cubicBezTo>
                      <a:pt x="13" y="8"/>
                      <a:pt x="25" y="6"/>
                      <a:pt x="38" y="4"/>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24" name="Freeform 130"/>
              <p:cNvSpPr>
                <a:spLocks/>
              </p:cNvSpPr>
              <p:nvPr/>
            </p:nvSpPr>
            <p:spPr bwMode="auto">
              <a:xfrm>
                <a:off x="2610" y="2472"/>
                <a:ext cx="90" cy="38"/>
              </a:xfrm>
              <a:custGeom>
                <a:avLst/>
                <a:gdLst>
                  <a:gd name="T0" fmla="*/ 38 w 38"/>
                  <a:gd name="T1" fmla="*/ 0 h 16"/>
                  <a:gd name="T2" fmla="*/ 0 w 38"/>
                  <a:gd name="T3" fmla="*/ 6 h 16"/>
                  <a:gd name="T4" fmla="*/ 0 w 38"/>
                  <a:gd name="T5" fmla="*/ 16 h 16"/>
                  <a:gd name="T6" fmla="*/ 38 w 38"/>
                  <a:gd name="T7" fmla="*/ 11 h 16"/>
                  <a:gd name="T8" fmla="*/ 38 w 38"/>
                  <a:gd name="T9" fmla="*/ 0 h 16"/>
                </a:gdLst>
                <a:ahLst/>
                <a:cxnLst>
                  <a:cxn ang="0">
                    <a:pos x="T0" y="T1"/>
                  </a:cxn>
                  <a:cxn ang="0">
                    <a:pos x="T2" y="T3"/>
                  </a:cxn>
                  <a:cxn ang="0">
                    <a:pos x="T4" y="T5"/>
                  </a:cxn>
                  <a:cxn ang="0">
                    <a:pos x="T6" y="T7"/>
                  </a:cxn>
                  <a:cxn ang="0">
                    <a:pos x="T8" y="T9"/>
                  </a:cxn>
                </a:cxnLst>
                <a:rect l="0" t="0" r="r" b="b"/>
                <a:pathLst>
                  <a:path w="38" h="16">
                    <a:moveTo>
                      <a:pt x="38" y="0"/>
                    </a:moveTo>
                    <a:cubicBezTo>
                      <a:pt x="25" y="2"/>
                      <a:pt x="13" y="4"/>
                      <a:pt x="0" y="6"/>
                    </a:cubicBezTo>
                    <a:cubicBezTo>
                      <a:pt x="0" y="16"/>
                      <a:pt x="0" y="16"/>
                      <a:pt x="0" y="16"/>
                    </a:cubicBezTo>
                    <a:cubicBezTo>
                      <a:pt x="13" y="14"/>
                      <a:pt x="25" y="13"/>
                      <a:pt x="38" y="11"/>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25" name="Freeform 131"/>
              <p:cNvSpPr>
                <a:spLocks/>
              </p:cNvSpPr>
              <p:nvPr/>
            </p:nvSpPr>
            <p:spPr bwMode="auto">
              <a:xfrm>
                <a:off x="2700" y="2463"/>
                <a:ext cx="28" cy="9"/>
              </a:xfrm>
              <a:custGeom>
                <a:avLst/>
                <a:gdLst>
                  <a:gd name="T0" fmla="*/ 12 w 12"/>
                  <a:gd name="T1" fmla="*/ 0 h 4"/>
                  <a:gd name="T2" fmla="*/ 0 w 12"/>
                  <a:gd name="T3" fmla="*/ 0 h 4"/>
                  <a:gd name="T4" fmla="*/ 0 w 12"/>
                  <a:gd name="T5" fmla="*/ 4 h 4"/>
                  <a:gd name="T6" fmla="*/ 12 w 12"/>
                  <a:gd name="T7" fmla="*/ 3 h 4"/>
                  <a:gd name="T8" fmla="*/ 12 w 12"/>
                  <a:gd name="T9" fmla="*/ 0 h 4"/>
                </a:gdLst>
                <a:ahLst/>
                <a:cxnLst>
                  <a:cxn ang="0">
                    <a:pos x="T0" y="T1"/>
                  </a:cxn>
                  <a:cxn ang="0">
                    <a:pos x="T2" y="T3"/>
                  </a:cxn>
                  <a:cxn ang="0">
                    <a:pos x="T4" y="T5"/>
                  </a:cxn>
                  <a:cxn ang="0">
                    <a:pos x="T6" y="T7"/>
                  </a:cxn>
                  <a:cxn ang="0">
                    <a:pos x="T8" y="T9"/>
                  </a:cxn>
                </a:cxnLst>
                <a:rect l="0" t="0" r="r" b="b"/>
                <a:pathLst>
                  <a:path w="12" h="4">
                    <a:moveTo>
                      <a:pt x="12" y="0"/>
                    </a:moveTo>
                    <a:cubicBezTo>
                      <a:pt x="0" y="0"/>
                      <a:pt x="0" y="0"/>
                      <a:pt x="0" y="0"/>
                    </a:cubicBezTo>
                    <a:cubicBezTo>
                      <a:pt x="0" y="4"/>
                      <a:pt x="0" y="4"/>
                      <a:pt x="0" y="4"/>
                    </a:cubicBezTo>
                    <a:cubicBezTo>
                      <a:pt x="4" y="4"/>
                      <a:pt x="8" y="3"/>
                      <a:pt x="12" y="3"/>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26" name="Freeform 132"/>
              <p:cNvSpPr>
                <a:spLocks/>
              </p:cNvSpPr>
              <p:nvPr/>
            </p:nvSpPr>
            <p:spPr bwMode="auto">
              <a:xfrm>
                <a:off x="2700" y="2470"/>
                <a:ext cx="28" cy="28"/>
              </a:xfrm>
              <a:custGeom>
                <a:avLst/>
                <a:gdLst>
                  <a:gd name="T0" fmla="*/ 12 w 12"/>
                  <a:gd name="T1" fmla="*/ 0 h 12"/>
                  <a:gd name="T2" fmla="*/ 0 w 12"/>
                  <a:gd name="T3" fmla="*/ 1 h 12"/>
                  <a:gd name="T4" fmla="*/ 0 w 12"/>
                  <a:gd name="T5" fmla="*/ 12 h 12"/>
                  <a:gd name="T6" fmla="*/ 12 w 12"/>
                  <a:gd name="T7" fmla="*/ 11 h 12"/>
                  <a:gd name="T8" fmla="*/ 12 w 12"/>
                  <a:gd name="T9" fmla="*/ 0 h 12"/>
                </a:gdLst>
                <a:ahLst/>
                <a:cxnLst>
                  <a:cxn ang="0">
                    <a:pos x="T0" y="T1"/>
                  </a:cxn>
                  <a:cxn ang="0">
                    <a:pos x="T2" y="T3"/>
                  </a:cxn>
                  <a:cxn ang="0">
                    <a:pos x="T4" y="T5"/>
                  </a:cxn>
                  <a:cxn ang="0">
                    <a:pos x="T6" y="T7"/>
                  </a:cxn>
                  <a:cxn ang="0">
                    <a:pos x="T8" y="T9"/>
                  </a:cxn>
                </a:cxnLst>
                <a:rect l="0" t="0" r="r" b="b"/>
                <a:pathLst>
                  <a:path w="12" h="12">
                    <a:moveTo>
                      <a:pt x="12" y="0"/>
                    </a:moveTo>
                    <a:cubicBezTo>
                      <a:pt x="8" y="0"/>
                      <a:pt x="4" y="1"/>
                      <a:pt x="0" y="1"/>
                    </a:cubicBezTo>
                    <a:cubicBezTo>
                      <a:pt x="0" y="12"/>
                      <a:pt x="0" y="12"/>
                      <a:pt x="0" y="12"/>
                    </a:cubicBezTo>
                    <a:cubicBezTo>
                      <a:pt x="4" y="12"/>
                      <a:pt x="8" y="12"/>
                      <a:pt x="12" y="11"/>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27" name="Freeform 133"/>
              <p:cNvSpPr>
                <a:spLocks noEditPoints="1"/>
              </p:cNvSpPr>
              <p:nvPr/>
            </p:nvSpPr>
            <p:spPr bwMode="auto">
              <a:xfrm>
                <a:off x="2823" y="2463"/>
                <a:ext cx="225" cy="24"/>
              </a:xfrm>
              <a:custGeom>
                <a:avLst/>
                <a:gdLst>
                  <a:gd name="T0" fmla="*/ 30 w 95"/>
                  <a:gd name="T1" fmla="*/ 0 h 10"/>
                  <a:gd name="T2" fmla="*/ 0 w 95"/>
                  <a:gd name="T3" fmla="*/ 0 h 10"/>
                  <a:gd name="T4" fmla="*/ 0 w 95"/>
                  <a:gd name="T5" fmla="*/ 10 h 10"/>
                  <a:gd name="T6" fmla="*/ 30 w 95"/>
                  <a:gd name="T7" fmla="*/ 7 h 10"/>
                  <a:gd name="T8" fmla="*/ 30 w 95"/>
                  <a:gd name="T9" fmla="*/ 0 h 10"/>
                  <a:gd name="T10" fmla="*/ 95 w 95"/>
                  <a:gd name="T11" fmla="*/ 0 h 10"/>
                  <a:gd name="T12" fmla="*/ 80 w 95"/>
                  <a:gd name="T13" fmla="*/ 0 h 10"/>
                  <a:gd name="T14" fmla="*/ 80 w 95"/>
                  <a:gd name="T15" fmla="*/ 1 h 10"/>
                  <a:gd name="T16" fmla="*/ 95 w 95"/>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10">
                    <a:moveTo>
                      <a:pt x="30" y="0"/>
                    </a:moveTo>
                    <a:cubicBezTo>
                      <a:pt x="0" y="0"/>
                      <a:pt x="0" y="0"/>
                      <a:pt x="0" y="0"/>
                    </a:cubicBezTo>
                    <a:cubicBezTo>
                      <a:pt x="0" y="10"/>
                      <a:pt x="0" y="10"/>
                      <a:pt x="0" y="10"/>
                    </a:cubicBezTo>
                    <a:cubicBezTo>
                      <a:pt x="10" y="9"/>
                      <a:pt x="20" y="8"/>
                      <a:pt x="30" y="7"/>
                    </a:cubicBezTo>
                    <a:cubicBezTo>
                      <a:pt x="30" y="0"/>
                      <a:pt x="30" y="0"/>
                      <a:pt x="30" y="0"/>
                    </a:cubicBezTo>
                    <a:moveTo>
                      <a:pt x="95" y="0"/>
                    </a:moveTo>
                    <a:cubicBezTo>
                      <a:pt x="80" y="0"/>
                      <a:pt x="80" y="0"/>
                      <a:pt x="80" y="0"/>
                    </a:cubicBezTo>
                    <a:cubicBezTo>
                      <a:pt x="80" y="1"/>
                      <a:pt x="80" y="1"/>
                      <a:pt x="80" y="1"/>
                    </a:cubicBezTo>
                    <a:cubicBezTo>
                      <a:pt x="85" y="1"/>
                      <a:pt x="90" y="0"/>
                      <a:pt x="95"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28" name="Freeform 134"/>
              <p:cNvSpPr>
                <a:spLocks/>
              </p:cNvSpPr>
              <p:nvPr/>
            </p:nvSpPr>
            <p:spPr bwMode="auto">
              <a:xfrm>
                <a:off x="2894" y="2463"/>
                <a:ext cx="90" cy="16"/>
              </a:xfrm>
              <a:custGeom>
                <a:avLst/>
                <a:gdLst>
                  <a:gd name="T0" fmla="*/ 38 w 38"/>
                  <a:gd name="T1" fmla="*/ 0 h 7"/>
                  <a:gd name="T2" fmla="*/ 0 w 38"/>
                  <a:gd name="T3" fmla="*/ 0 h 7"/>
                  <a:gd name="T4" fmla="*/ 0 w 38"/>
                  <a:gd name="T5" fmla="*/ 7 h 7"/>
                  <a:gd name="T6" fmla="*/ 38 w 38"/>
                  <a:gd name="T7" fmla="*/ 3 h 7"/>
                  <a:gd name="T8" fmla="*/ 38 w 38"/>
                  <a:gd name="T9" fmla="*/ 0 h 7"/>
                </a:gdLst>
                <a:ahLst/>
                <a:cxnLst>
                  <a:cxn ang="0">
                    <a:pos x="T0" y="T1"/>
                  </a:cxn>
                  <a:cxn ang="0">
                    <a:pos x="T2" y="T3"/>
                  </a:cxn>
                  <a:cxn ang="0">
                    <a:pos x="T4" y="T5"/>
                  </a:cxn>
                  <a:cxn ang="0">
                    <a:pos x="T6" y="T7"/>
                  </a:cxn>
                  <a:cxn ang="0">
                    <a:pos x="T8" y="T9"/>
                  </a:cxn>
                </a:cxnLst>
                <a:rect l="0" t="0" r="r" b="b"/>
                <a:pathLst>
                  <a:path w="38" h="7">
                    <a:moveTo>
                      <a:pt x="38" y="0"/>
                    </a:moveTo>
                    <a:cubicBezTo>
                      <a:pt x="0" y="0"/>
                      <a:pt x="0" y="0"/>
                      <a:pt x="0" y="0"/>
                    </a:cubicBezTo>
                    <a:cubicBezTo>
                      <a:pt x="0" y="7"/>
                      <a:pt x="0" y="7"/>
                      <a:pt x="0" y="7"/>
                    </a:cubicBezTo>
                    <a:cubicBezTo>
                      <a:pt x="13" y="5"/>
                      <a:pt x="25" y="4"/>
                      <a:pt x="38" y="3"/>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29" name="Freeform 135"/>
              <p:cNvSpPr>
                <a:spLocks/>
              </p:cNvSpPr>
              <p:nvPr/>
            </p:nvSpPr>
            <p:spPr bwMode="auto">
              <a:xfrm>
                <a:off x="2984" y="2463"/>
                <a:ext cx="28" cy="7"/>
              </a:xfrm>
              <a:custGeom>
                <a:avLst/>
                <a:gdLst>
                  <a:gd name="T0" fmla="*/ 12 w 12"/>
                  <a:gd name="T1" fmla="*/ 0 h 3"/>
                  <a:gd name="T2" fmla="*/ 0 w 12"/>
                  <a:gd name="T3" fmla="*/ 0 h 3"/>
                  <a:gd name="T4" fmla="*/ 0 w 12"/>
                  <a:gd name="T5" fmla="*/ 3 h 3"/>
                  <a:gd name="T6" fmla="*/ 12 w 12"/>
                  <a:gd name="T7" fmla="*/ 1 h 3"/>
                  <a:gd name="T8" fmla="*/ 12 w 12"/>
                  <a:gd name="T9" fmla="*/ 0 h 3"/>
                </a:gdLst>
                <a:ahLst/>
                <a:cxnLst>
                  <a:cxn ang="0">
                    <a:pos x="T0" y="T1"/>
                  </a:cxn>
                  <a:cxn ang="0">
                    <a:pos x="T2" y="T3"/>
                  </a:cxn>
                  <a:cxn ang="0">
                    <a:pos x="T4" y="T5"/>
                  </a:cxn>
                  <a:cxn ang="0">
                    <a:pos x="T6" y="T7"/>
                  </a:cxn>
                  <a:cxn ang="0">
                    <a:pos x="T8" y="T9"/>
                  </a:cxn>
                </a:cxnLst>
                <a:rect l="0" t="0" r="r" b="b"/>
                <a:pathLst>
                  <a:path w="12" h="3">
                    <a:moveTo>
                      <a:pt x="12" y="0"/>
                    </a:moveTo>
                    <a:cubicBezTo>
                      <a:pt x="0" y="0"/>
                      <a:pt x="0" y="0"/>
                      <a:pt x="0" y="0"/>
                    </a:cubicBezTo>
                    <a:cubicBezTo>
                      <a:pt x="0" y="3"/>
                      <a:pt x="0" y="3"/>
                      <a:pt x="0" y="3"/>
                    </a:cubicBezTo>
                    <a:cubicBezTo>
                      <a:pt x="4" y="2"/>
                      <a:pt x="8" y="2"/>
                      <a:pt x="12" y="1"/>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30" name="Freeform 136"/>
              <p:cNvSpPr>
                <a:spLocks noEditPoints="1"/>
              </p:cNvSpPr>
              <p:nvPr/>
            </p:nvSpPr>
            <p:spPr bwMode="auto">
              <a:xfrm>
                <a:off x="1025" y="2178"/>
                <a:ext cx="94" cy="285"/>
              </a:xfrm>
              <a:custGeom>
                <a:avLst/>
                <a:gdLst>
                  <a:gd name="T0" fmla="*/ 40 w 40"/>
                  <a:gd name="T1" fmla="*/ 66 h 120"/>
                  <a:gd name="T2" fmla="*/ 0 w 40"/>
                  <a:gd name="T3" fmla="*/ 66 h 120"/>
                  <a:gd name="T4" fmla="*/ 0 w 40"/>
                  <a:gd name="T5" fmla="*/ 116 h 120"/>
                  <a:gd name="T6" fmla="*/ 2 w 40"/>
                  <a:gd name="T7" fmla="*/ 120 h 120"/>
                  <a:gd name="T8" fmla="*/ 40 w 40"/>
                  <a:gd name="T9" fmla="*/ 120 h 120"/>
                  <a:gd name="T10" fmla="*/ 40 w 40"/>
                  <a:gd name="T11" fmla="*/ 66 h 120"/>
                  <a:gd name="T12" fmla="*/ 40 w 40"/>
                  <a:gd name="T13" fmla="*/ 0 h 120"/>
                  <a:gd name="T14" fmla="*/ 0 w 40"/>
                  <a:gd name="T15" fmla="*/ 0 h 120"/>
                  <a:gd name="T16" fmla="*/ 0 w 40"/>
                  <a:gd name="T17" fmla="*/ 30 h 120"/>
                  <a:gd name="T18" fmla="*/ 40 w 40"/>
                  <a:gd name="T19" fmla="*/ 30 h 120"/>
                  <a:gd name="T20" fmla="*/ 40 w 40"/>
                  <a:gd name="T21"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120">
                    <a:moveTo>
                      <a:pt x="40" y="66"/>
                    </a:moveTo>
                    <a:cubicBezTo>
                      <a:pt x="0" y="66"/>
                      <a:pt x="0" y="66"/>
                      <a:pt x="0" y="66"/>
                    </a:cubicBezTo>
                    <a:cubicBezTo>
                      <a:pt x="0" y="116"/>
                      <a:pt x="0" y="116"/>
                      <a:pt x="0" y="116"/>
                    </a:cubicBezTo>
                    <a:cubicBezTo>
                      <a:pt x="1" y="117"/>
                      <a:pt x="1" y="118"/>
                      <a:pt x="2" y="120"/>
                    </a:cubicBezTo>
                    <a:cubicBezTo>
                      <a:pt x="40" y="120"/>
                      <a:pt x="40" y="120"/>
                      <a:pt x="40" y="120"/>
                    </a:cubicBezTo>
                    <a:cubicBezTo>
                      <a:pt x="40" y="66"/>
                      <a:pt x="40" y="66"/>
                      <a:pt x="40" y="66"/>
                    </a:cubicBezTo>
                    <a:moveTo>
                      <a:pt x="40" y="0"/>
                    </a:moveTo>
                    <a:cubicBezTo>
                      <a:pt x="0" y="0"/>
                      <a:pt x="0" y="0"/>
                      <a:pt x="0" y="0"/>
                    </a:cubicBezTo>
                    <a:cubicBezTo>
                      <a:pt x="0" y="30"/>
                      <a:pt x="0" y="30"/>
                      <a:pt x="0" y="30"/>
                    </a:cubicBezTo>
                    <a:cubicBezTo>
                      <a:pt x="40" y="30"/>
                      <a:pt x="40" y="30"/>
                      <a:pt x="40" y="30"/>
                    </a:cubicBezTo>
                    <a:cubicBezTo>
                      <a:pt x="40" y="0"/>
                      <a:pt x="40" y="0"/>
                      <a:pt x="4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31" name="Rectangle 137"/>
              <p:cNvSpPr>
                <a:spLocks noChangeArrowheads="1"/>
              </p:cNvSpPr>
              <p:nvPr/>
            </p:nvSpPr>
            <p:spPr bwMode="auto">
              <a:xfrm>
                <a:off x="1025" y="2249"/>
                <a:ext cx="94" cy="38"/>
              </a:xfrm>
              <a:prstGeom prst="rect">
                <a:avLst/>
              </a:prstGeom>
              <a:solidFill>
                <a:srgbClr val="FFE5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32" name="Rectangle 138"/>
              <p:cNvSpPr>
                <a:spLocks noChangeArrowheads="1"/>
              </p:cNvSpPr>
              <p:nvPr/>
            </p:nvSpPr>
            <p:spPr bwMode="auto">
              <a:xfrm>
                <a:off x="1025" y="2249"/>
                <a:ext cx="94"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33" name="Rectangle 139"/>
              <p:cNvSpPr>
                <a:spLocks noChangeArrowheads="1"/>
              </p:cNvSpPr>
              <p:nvPr/>
            </p:nvSpPr>
            <p:spPr bwMode="auto">
              <a:xfrm>
                <a:off x="1025" y="2287"/>
                <a:ext cx="94" cy="19"/>
              </a:xfrm>
              <a:prstGeom prst="rect">
                <a:avLst/>
              </a:prstGeom>
              <a:solidFill>
                <a:srgbClr val="FFCE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34" name="Rectangle 140"/>
              <p:cNvSpPr>
                <a:spLocks noChangeArrowheads="1"/>
              </p:cNvSpPr>
              <p:nvPr/>
            </p:nvSpPr>
            <p:spPr bwMode="auto">
              <a:xfrm>
                <a:off x="1025" y="2287"/>
                <a:ext cx="94"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35" name="Rectangle 141"/>
              <p:cNvSpPr>
                <a:spLocks noChangeArrowheads="1"/>
              </p:cNvSpPr>
              <p:nvPr/>
            </p:nvSpPr>
            <p:spPr bwMode="auto">
              <a:xfrm>
                <a:off x="1025" y="2306"/>
                <a:ext cx="94"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36" name="Rectangle 142"/>
              <p:cNvSpPr>
                <a:spLocks noChangeArrowheads="1"/>
              </p:cNvSpPr>
              <p:nvPr/>
            </p:nvSpPr>
            <p:spPr bwMode="auto">
              <a:xfrm>
                <a:off x="1025" y="2306"/>
                <a:ext cx="94"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37" name="Freeform 143"/>
              <p:cNvSpPr>
                <a:spLocks/>
              </p:cNvSpPr>
              <p:nvPr/>
            </p:nvSpPr>
            <p:spPr bwMode="auto">
              <a:xfrm>
                <a:off x="968" y="2178"/>
                <a:ext cx="28" cy="71"/>
              </a:xfrm>
              <a:custGeom>
                <a:avLst/>
                <a:gdLst>
                  <a:gd name="T0" fmla="*/ 12 w 12"/>
                  <a:gd name="T1" fmla="*/ 0 h 30"/>
                  <a:gd name="T2" fmla="*/ 0 w 12"/>
                  <a:gd name="T3" fmla="*/ 0 h 30"/>
                  <a:gd name="T4" fmla="*/ 5 w 12"/>
                  <a:gd name="T5" fmla="*/ 30 h 30"/>
                  <a:gd name="T6" fmla="*/ 12 w 12"/>
                  <a:gd name="T7" fmla="*/ 30 h 30"/>
                  <a:gd name="T8" fmla="*/ 12 w 12"/>
                  <a:gd name="T9" fmla="*/ 0 h 30"/>
                </a:gdLst>
                <a:ahLst/>
                <a:cxnLst>
                  <a:cxn ang="0">
                    <a:pos x="T0" y="T1"/>
                  </a:cxn>
                  <a:cxn ang="0">
                    <a:pos x="T2" y="T3"/>
                  </a:cxn>
                  <a:cxn ang="0">
                    <a:pos x="T4" y="T5"/>
                  </a:cxn>
                  <a:cxn ang="0">
                    <a:pos x="T6" y="T7"/>
                  </a:cxn>
                  <a:cxn ang="0">
                    <a:pos x="T8" y="T9"/>
                  </a:cxn>
                </a:cxnLst>
                <a:rect l="0" t="0" r="r" b="b"/>
                <a:pathLst>
                  <a:path w="12" h="30">
                    <a:moveTo>
                      <a:pt x="12" y="0"/>
                    </a:moveTo>
                    <a:cubicBezTo>
                      <a:pt x="0" y="0"/>
                      <a:pt x="0" y="0"/>
                      <a:pt x="0" y="0"/>
                    </a:cubicBezTo>
                    <a:cubicBezTo>
                      <a:pt x="2" y="11"/>
                      <a:pt x="4" y="21"/>
                      <a:pt x="5" y="30"/>
                    </a:cubicBezTo>
                    <a:cubicBezTo>
                      <a:pt x="12" y="30"/>
                      <a:pt x="12" y="30"/>
                      <a:pt x="12" y="30"/>
                    </a:cubicBezTo>
                    <a:cubicBezTo>
                      <a:pt x="12" y="0"/>
                      <a:pt x="12" y="0"/>
                      <a:pt x="12"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38" name="Freeform 144"/>
              <p:cNvSpPr>
                <a:spLocks/>
              </p:cNvSpPr>
              <p:nvPr/>
            </p:nvSpPr>
            <p:spPr bwMode="auto">
              <a:xfrm>
                <a:off x="980" y="2249"/>
                <a:ext cx="16" cy="38"/>
              </a:xfrm>
              <a:custGeom>
                <a:avLst/>
                <a:gdLst>
                  <a:gd name="T0" fmla="*/ 7 w 7"/>
                  <a:gd name="T1" fmla="*/ 0 h 16"/>
                  <a:gd name="T2" fmla="*/ 0 w 7"/>
                  <a:gd name="T3" fmla="*/ 0 h 16"/>
                  <a:gd name="T4" fmla="*/ 3 w 7"/>
                  <a:gd name="T5" fmla="*/ 16 h 16"/>
                  <a:gd name="T6" fmla="*/ 7 w 7"/>
                  <a:gd name="T7" fmla="*/ 16 h 16"/>
                  <a:gd name="T8" fmla="*/ 7 w 7"/>
                  <a:gd name="T9" fmla="*/ 0 h 16"/>
                </a:gdLst>
                <a:ahLst/>
                <a:cxnLst>
                  <a:cxn ang="0">
                    <a:pos x="T0" y="T1"/>
                  </a:cxn>
                  <a:cxn ang="0">
                    <a:pos x="T2" y="T3"/>
                  </a:cxn>
                  <a:cxn ang="0">
                    <a:pos x="T4" y="T5"/>
                  </a:cxn>
                  <a:cxn ang="0">
                    <a:pos x="T6" y="T7"/>
                  </a:cxn>
                  <a:cxn ang="0">
                    <a:pos x="T8" y="T9"/>
                  </a:cxn>
                </a:cxnLst>
                <a:rect l="0" t="0" r="r" b="b"/>
                <a:pathLst>
                  <a:path w="7" h="16">
                    <a:moveTo>
                      <a:pt x="7" y="0"/>
                    </a:moveTo>
                    <a:cubicBezTo>
                      <a:pt x="0" y="0"/>
                      <a:pt x="0" y="0"/>
                      <a:pt x="0" y="0"/>
                    </a:cubicBezTo>
                    <a:cubicBezTo>
                      <a:pt x="1" y="6"/>
                      <a:pt x="2" y="11"/>
                      <a:pt x="3" y="16"/>
                    </a:cubicBezTo>
                    <a:cubicBezTo>
                      <a:pt x="7" y="16"/>
                      <a:pt x="7" y="16"/>
                      <a:pt x="7" y="16"/>
                    </a:cubicBezTo>
                    <a:cubicBezTo>
                      <a:pt x="7" y="0"/>
                      <a:pt x="7" y="0"/>
                      <a:pt x="7"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39" name="Freeform 145"/>
              <p:cNvSpPr>
                <a:spLocks/>
              </p:cNvSpPr>
              <p:nvPr/>
            </p:nvSpPr>
            <p:spPr bwMode="auto">
              <a:xfrm>
                <a:off x="987" y="2287"/>
                <a:ext cx="9" cy="19"/>
              </a:xfrm>
              <a:custGeom>
                <a:avLst/>
                <a:gdLst>
                  <a:gd name="T0" fmla="*/ 4 w 4"/>
                  <a:gd name="T1" fmla="*/ 0 h 8"/>
                  <a:gd name="T2" fmla="*/ 0 w 4"/>
                  <a:gd name="T3" fmla="*/ 0 h 8"/>
                  <a:gd name="T4" fmla="*/ 1 w 4"/>
                  <a:gd name="T5" fmla="*/ 8 h 8"/>
                  <a:gd name="T6" fmla="*/ 4 w 4"/>
                  <a:gd name="T7" fmla="*/ 8 h 8"/>
                  <a:gd name="T8" fmla="*/ 4 w 4"/>
                  <a:gd name="T9" fmla="*/ 0 h 8"/>
                </a:gdLst>
                <a:ahLst/>
                <a:cxnLst>
                  <a:cxn ang="0">
                    <a:pos x="T0" y="T1"/>
                  </a:cxn>
                  <a:cxn ang="0">
                    <a:pos x="T2" y="T3"/>
                  </a:cxn>
                  <a:cxn ang="0">
                    <a:pos x="T4" y="T5"/>
                  </a:cxn>
                  <a:cxn ang="0">
                    <a:pos x="T6" y="T7"/>
                  </a:cxn>
                  <a:cxn ang="0">
                    <a:pos x="T8" y="T9"/>
                  </a:cxn>
                </a:cxnLst>
                <a:rect l="0" t="0" r="r" b="b"/>
                <a:pathLst>
                  <a:path w="4" h="8">
                    <a:moveTo>
                      <a:pt x="4" y="0"/>
                    </a:moveTo>
                    <a:cubicBezTo>
                      <a:pt x="0" y="0"/>
                      <a:pt x="0" y="0"/>
                      <a:pt x="0" y="0"/>
                    </a:cubicBezTo>
                    <a:cubicBezTo>
                      <a:pt x="0" y="3"/>
                      <a:pt x="0" y="6"/>
                      <a:pt x="1" y="8"/>
                    </a:cubicBezTo>
                    <a:cubicBezTo>
                      <a:pt x="4" y="8"/>
                      <a:pt x="4" y="8"/>
                      <a:pt x="4" y="8"/>
                    </a:cubicBezTo>
                    <a:cubicBezTo>
                      <a:pt x="4" y="0"/>
                      <a:pt x="4" y="0"/>
                      <a:pt x="4" y="0"/>
                    </a:cubicBezTo>
                  </a:path>
                </a:pathLst>
              </a:custGeom>
              <a:solidFill>
                <a:srgbClr val="FFBD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40" name="Freeform 146"/>
              <p:cNvSpPr>
                <a:spLocks/>
              </p:cNvSpPr>
              <p:nvPr/>
            </p:nvSpPr>
            <p:spPr bwMode="auto">
              <a:xfrm>
                <a:off x="994" y="2335"/>
                <a:ext cx="2" cy="16"/>
              </a:xfrm>
              <a:custGeom>
                <a:avLst/>
                <a:gdLst>
                  <a:gd name="T0" fmla="*/ 1 w 1"/>
                  <a:gd name="T1" fmla="*/ 0 h 7"/>
                  <a:gd name="T2" fmla="*/ 0 w 1"/>
                  <a:gd name="T3" fmla="*/ 0 h 7"/>
                  <a:gd name="T4" fmla="*/ 1 w 1"/>
                  <a:gd name="T5" fmla="*/ 7 h 7"/>
                  <a:gd name="T6" fmla="*/ 1 w 1"/>
                  <a:gd name="T7" fmla="*/ 0 h 7"/>
                </a:gdLst>
                <a:ahLst/>
                <a:cxnLst>
                  <a:cxn ang="0">
                    <a:pos x="T0" y="T1"/>
                  </a:cxn>
                  <a:cxn ang="0">
                    <a:pos x="T2" y="T3"/>
                  </a:cxn>
                  <a:cxn ang="0">
                    <a:pos x="T4" y="T5"/>
                  </a:cxn>
                  <a:cxn ang="0">
                    <a:pos x="T6" y="T7"/>
                  </a:cxn>
                </a:cxnLst>
                <a:rect l="0" t="0" r="r" b="b"/>
                <a:pathLst>
                  <a:path w="1" h="7">
                    <a:moveTo>
                      <a:pt x="1" y="0"/>
                    </a:moveTo>
                    <a:cubicBezTo>
                      <a:pt x="0" y="0"/>
                      <a:pt x="0" y="0"/>
                      <a:pt x="0" y="0"/>
                    </a:cubicBezTo>
                    <a:cubicBezTo>
                      <a:pt x="0" y="2"/>
                      <a:pt x="1" y="5"/>
                      <a:pt x="1" y="7"/>
                    </a:cubicBezTo>
                    <a:cubicBezTo>
                      <a:pt x="1" y="0"/>
                      <a:pt x="1" y="0"/>
                      <a:pt x="1"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41" name="Freeform 147"/>
              <p:cNvSpPr>
                <a:spLocks/>
              </p:cNvSpPr>
              <p:nvPr/>
            </p:nvSpPr>
            <p:spPr bwMode="auto">
              <a:xfrm>
                <a:off x="989" y="2306"/>
                <a:ext cx="7" cy="29"/>
              </a:xfrm>
              <a:custGeom>
                <a:avLst/>
                <a:gdLst>
                  <a:gd name="T0" fmla="*/ 3 w 3"/>
                  <a:gd name="T1" fmla="*/ 0 h 12"/>
                  <a:gd name="T2" fmla="*/ 0 w 3"/>
                  <a:gd name="T3" fmla="*/ 0 h 12"/>
                  <a:gd name="T4" fmla="*/ 2 w 3"/>
                  <a:gd name="T5" fmla="*/ 12 h 12"/>
                  <a:gd name="T6" fmla="*/ 3 w 3"/>
                  <a:gd name="T7" fmla="*/ 12 h 12"/>
                  <a:gd name="T8" fmla="*/ 3 w 3"/>
                  <a:gd name="T9" fmla="*/ 0 h 12"/>
                </a:gdLst>
                <a:ahLst/>
                <a:cxnLst>
                  <a:cxn ang="0">
                    <a:pos x="T0" y="T1"/>
                  </a:cxn>
                  <a:cxn ang="0">
                    <a:pos x="T2" y="T3"/>
                  </a:cxn>
                  <a:cxn ang="0">
                    <a:pos x="T4" y="T5"/>
                  </a:cxn>
                  <a:cxn ang="0">
                    <a:pos x="T6" y="T7"/>
                  </a:cxn>
                  <a:cxn ang="0">
                    <a:pos x="T8" y="T9"/>
                  </a:cxn>
                </a:cxnLst>
                <a:rect l="0" t="0" r="r" b="b"/>
                <a:pathLst>
                  <a:path w="3" h="12">
                    <a:moveTo>
                      <a:pt x="3" y="0"/>
                    </a:moveTo>
                    <a:cubicBezTo>
                      <a:pt x="0" y="0"/>
                      <a:pt x="0" y="0"/>
                      <a:pt x="0" y="0"/>
                    </a:cubicBezTo>
                    <a:cubicBezTo>
                      <a:pt x="1" y="4"/>
                      <a:pt x="1" y="8"/>
                      <a:pt x="2" y="12"/>
                    </a:cubicBezTo>
                    <a:cubicBezTo>
                      <a:pt x="3" y="12"/>
                      <a:pt x="3" y="12"/>
                      <a:pt x="3" y="12"/>
                    </a:cubicBezTo>
                    <a:cubicBezTo>
                      <a:pt x="3" y="0"/>
                      <a:pt x="3" y="0"/>
                      <a:pt x="3"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42" name="Rectangle 148"/>
              <p:cNvSpPr>
                <a:spLocks noChangeArrowheads="1"/>
              </p:cNvSpPr>
              <p:nvPr/>
            </p:nvSpPr>
            <p:spPr bwMode="auto">
              <a:xfrm>
                <a:off x="996" y="2178"/>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43" name="Rectangle 149"/>
              <p:cNvSpPr>
                <a:spLocks noChangeArrowheads="1"/>
              </p:cNvSpPr>
              <p:nvPr/>
            </p:nvSpPr>
            <p:spPr bwMode="auto">
              <a:xfrm>
                <a:off x="996" y="2178"/>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44" name="Rectangle 150"/>
              <p:cNvSpPr>
                <a:spLocks noChangeArrowheads="1"/>
              </p:cNvSpPr>
              <p:nvPr/>
            </p:nvSpPr>
            <p:spPr bwMode="auto">
              <a:xfrm>
                <a:off x="996" y="2249"/>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45" name="Rectangle 151"/>
              <p:cNvSpPr>
                <a:spLocks noChangeArrowheads="1"/>
              </p:cNvSpPr>
              <p:nvPr/>
            </p:nvSpPr>
            <p:spPr bwMode="auto">
              <a:xfrm>
                <a:off x="996" y="2249"/>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46" name="Rectangle 152"/>
              <p:cNvSpPr>
                <a:spLocks noChangeArrowheads="1"/>
              </p:cNvSpPr>
              <p:nvPr/>
            </p:nvSpPr>
            <p:spPr bwMode="auto">
              <a:xfrm>
                <a:off x="996" y="2287"/>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47" name="Rectangle 153"/>
              <p:cNvSpPr>
                <a:spLocks noChangeArrowheads="1"/>
              </p:cNvSpPr>
              <p:nvPr/>
            </p:nvSpPr>
            <p:spPr bwMode="auto">
              <a:xfrm>
                <a:off x="996" y="2287"/>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48" name="Freeform 154"/>
              <p:cNvSpPr>
                <a:spLocks/>
              </p:cNvSpPr>
              <p:nvPr/>
            </p:nvSpPr>
            <p:spPr bwMode="auto">
              <a:xfrm>
                <a:off x="996" y="2335"/>
                <a:ext cx="29" cy="118"/>
              </a:xfrm>
              <a:custGeom>
                <a:avLst/>
                <a:gdLst>
                  <a:gd name="T0" fmla="*/ 12 w 12"/>
                  <a:gd name="T1" fmla="*/ 0 h 50"/>
                  <a:gd name="T2" fmla="*/ 0 w 12"/>
                  <a:gd name="T3" fmla="*/ 0 h 50"/>
                  <a:gd name="T4" fmla="*/ 0 w 12"/>
                  <a:gd name="T5" fmla="*/ 7 h 50"/>
                  <a:gd name="T6" fmla="*/ 3 w 12"/>
                  <a:gd name="T7" fmla="*/ 27 h 50"/>
                  <a:gd name="T8" fmla="*/ 12 w 12"/>
                  <a:gd name="T9" fmla="*/ 50 h 50"/>
                  <a:gd name="T10" fmla="*/ 12 w 12"/>
                  <a:gd name="T11" fmla="*/ 0 h 50"/>
                </a:gdLst>
                <a:ahLst/>
                <a:cxnLst>
                  <a:cxn ang="0">
                    <a:pos x="T0" y="T1"/>
                  </a:cxn>
                  <a:cxn ang="0">
                    <a:pos x="T2" y="T3"/>
                  </a:cxn>
                  <a:cxn ang="0">
                    <a:pos x="T4" y="T5"/>
                  </a:cxn>
                  <a:cxn ang="0">
                    <a:pos x="T6" y="T7"/>
                  </a:cxn>
                  <a:cxn ang="0">
                    <a:pos x="T8" y="T9"/>
                  </a:cxn>
                  <a:cxn ang="0">
                    <a:pos x="T10" y="T11"/>
                  </a:cxn>
                </a:cxnLst>
                <a:rect l="0" t="0" r="r" b="b"/>
                <a:pathLst>
                  <a:path w="12" h="50">
                    <a:moveTo>
                      <a:pt x="12" y="0"/>
                    </a:moveTo>
                    <a:cubicBezTo>
                      <a:pt x="0" y="0"/>
                      <a:pt x="0" y="0"/>
                      <a:pt x="0" y="0"/>
                    </a:cubicBezTo>
                    <a:cubicBezTo>
                      <a:pt x="0" y="7"/>
                      <a:pt x="0" y="7"/>
                      <a:pt x="0" y="7"/>
                    </a:cubicBezTo>
                    <a:cubicBezTo>
                      <a:pt x="2" y="20"/>
                      <a:pt x="3" y="27"/>
                      <a:pt x="3" y="27"/>
                    </a:cubicBezTo>
                    <a:cubicBezTo>
                      <a:pt x="3" y="27"/>
                      <a:pt x="6" y="37"/>
                      <a:pt x="12" y="50"/>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49" name="Rectangle 155"/>
              <p:cNvSpPr>
                <a:spLocks noChangeArrowheads="1"/>
              </p:cNvSpPr>
              <p:nvPr/>
            </p:nvSpPr>
            <p:spPr bwMode="auto">
              <a:xfrm>
                <a:off x="996" y="2306"/>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50" name="Rectangle 156"/>
              <p:cNvSpPr>
                <a:spLocks noChangeArrowheads="1"/>
              </p:cNvSpPr>
              <p:nvPr/>
            </p:nvSpPr>
            <p:spPr bwMode="auto">
              <a:xfrm>
                <a:off x="996" y="2306"/>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51" name="Freeform 157"/>
              <p:cNvSpPr>
                <a:spLocks noEditPoints="1"/>
              </p:cNvSpPr>
              <p:nvPr/>
            </p:nvSpPr>
            <p:spPr bwMode="auto">
              <a:xfrm>
                <a:off x="1119" y="2178"/>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90 w 284"/>
                  <a:gd name="T39" fmla="*/ 0 h 285"/>
                  <a:gd name="T40" fmla="*/ 190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52" name="Freeform 158"/>
              <p:cNvSpPr>
                <a:spLocks noEditPoints="1"/>
              </p:cNvSpPr>
              <p:nvPr/>
            </p:nvSpPr>
            <p:spPr bwMode="auto">
              <a:xfrm>
                <a:off x="1119" y="2178"/>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90 w 284"/>
                  <a:gd name="T39" fmla="*/ 0 h 285"/>
                  <a:gd name="T40" fmla="*/ 190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53" name="Freeform 159"/>
              <p:cNvSpPr>
                <a:spLocks noEditPoints="1"/>
              </p:cNvSpPr>
              <p:nvPr/>
            </p:nvSpPr>
            <p:spPr bwMode="auto">
              <a:xfrm>
                <a:off x="1119"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54" name="Freeform 160"/>
              <p:cNvSpPr>
                <a:spLocks noEditPoints="1"/>
              </p:cNvSpPr>
              <p:nvPr/>
            </p:nvSpPr>
            <p:spPr bwMode="auto">
              <a:xfrm>
                <a:off x="1119"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55" name="Freeform 161"/>
              <p:cNvSpPr>
                <a:spLocks noEditPoints="1"/>
              </p:cNvSpPr>
              <p:nvPr/>
            </p:nvSpPr>
            <p:spPr bwMode="auto">
              <a:xfrm>
                <a:off x="1119"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56" name="Freeform 162"/>
              <p:cNvSpPr>
                <a:spLocks noEditPoints="1"/>
              </p:cNvSpPr>
              <p:nvPr/>
            </p:nvSpPr>
            <p:spPr bwMode="auto">
              <a:xfrm>
                <a:off x="1119"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57" name="Freeform 163"/>
              <p:cNvSpPr>
                <a:spLocks noEditPoints="1"/>
              </p:cNvSpPr>
              <p:nvPr/>
            </p:nvSpPr>
            <p:spPr bwMode="auto">
              <a:xfrm>
                <a:off x="1119"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58" name="Freeform 164"/>
              <p:cNvSpPr>
                <a:spLocks noEditPoints="1"/>
              </p:cNvSpPr>
              <p:nvPr/>
            </p:nvSpPr>
            <p:spPr bwMode="auto">
              <a:xfrm>
                <a:off x="1119"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59" name="Rectangle 165"/>
              <p:cNvSpPr>
                <a:spLocks noChangeArrowheads="1"/>
              </p:cNvSpPr>
              <p:nvPr/>
            </p:nvSpPr>
            <p:spPr bwMode="auto">
              <a:xfrm>
                <a:off x="1190" y="2178"/>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60" name="Rectangle 166"/>
              <p:cNvSpPr>
                <a:spLocks noChangeArrowheads="1"/>
              </p:cNvSpPr>
              <p:nvPr/>
            </p:nvSpPr>
            <p:spPr bwMode="auto">
              <a:xfrm>
                <a:off x="1190" y="2178"/>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61" name="Rectangle 167"/>
              <p:cNvSpPr>
                <a:spLocks noChangeArrowheads="1"/>
              </p:cNvSpPr>
              <p:nvPr/>
            </p:nvSpPr>
            <p:spPr bwMode="auto">
              <a:xfrm>
                <a:off x="1190" y="2249"/>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62" name="Rectangle 168"/>
              <p:cNvSpPr>
                <a:spLocks noChangeArrowheads="1"/>
              </p:cNvSpPr>
              <p:nvPr/>
            </p:nvSpPr>
            <p:spPr bwMode="auto">
              <a:xfrm>
                <a:off x="1190" y="2249"/>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63" name="Rectangle 169"/>
              <p:cNvSpPr>
                <a:spLocks noChangeArrowheads="1"/>
              </p:cNvSpPr>
              <p:nvPr/>
            </p:nvSpPr>
            <p:spPr bwMode="auto">
              <a:xfrm>
                <a:off x="1190" y="2287"/>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64" name="Rectangle 170"/>
              <p:cNvSpPr>
                <a:spLocks noChangeArrowheads="1"/>
              </p:cNvSpPr>
              <p:nvPr/>
            </p:nvSpPr>
            <p:spPr bwMode="auto">
              <a:xfrm>
                <a:off x="1190" y="2287"/>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65" name="Rectangle 171"/>
              <p:cNvSpPr>
                <a:spLocks noChangeArrowheads="1"/>
              </p:cNvSpPr>
              <p:nvPr/>
            </p:nvSpPr>
            <p:spPr bwMode="auto">
              <a:xfrm>
                <a:off x="1190" y="2335"/>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66" name="Rectangle 172"/>
              <p:cNvSpPr>
                <a:spLocks noChangeArrowheads="1"/>
              </p:cNvSpPr>
              <p:nvPr/>
            </p:nvSpPr>
            <p:spPr bwMode="auto">
              <a:xfrm>
                <a:off x="1190" y="2335"/>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67" name="Rectangle 173"/>
              <p:cNvSpPr>
                <a:spLocks noChangeArrowheads="1"/>
              </p:cNvSpPr>
              <p:nvPr/>
            </p:nvSpPr>
            <p:spPr bwMode="auto">
              <a:xfrm>
                <a:off x="1190" y="2306"/>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68" name="Rectangle 174"/>
              <p:cNvSpPr>
                <a:spLocks noChangeArrowheads="1"/>
              </p:cNvSpPr>
              <p:nvPr/>
            </p:nvSpPr>
            <p:spPr bwMode="auto">
              <a:xfrm>
                <a:off x="1190" y="2306"/>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69" name="Rectangle 175"/>
              <p:cNvSpPr>
                <a:spLocks noChangeArrowheads="1"/>
              </p:cNvSpPr>
              <p:nvPr/>
            </p:nvSpPr>
            <p:spPr bwMode="auto">
              <a:xfrm>
                <a:off x="1280" y="2178"/>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70" name="Rectangle 176"/>
              <p:cNvSpPr>
                <a:spLocks noChangeArrowheads="1"/>
              </p:cNvSpPr>
              <p:nvPr/>
            </p:nvSpPr>
            <p:spPr bwMode="auto">
              <a:xfrm>
                <a:off x="1280" y="2178"/>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71" name="Rectangle 177"/>
              <p:cNvSpPr>
                <a:spLocks noChangeArrowheads="1"/>
              </p:cNvSpPr>
              <p:nvPr/>
            </p:nvSpPr>
            <p:spPr bwMode="auto">
              <a:xfrm>
                <a:off x="1280" y="2249"/>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72" name="Rectangle 178"/>
              <p:cNvSpPr>
                <a:spLocks noChangeArrowheads="1"/>
              </p:cNvSpPr>
              <p:nvPr/>
            </p:nvSpPr>
            <p:spPr bwMode="auto">
              <a:xfrm>
                <a:off x="1280" y="2249"/>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73" name="Rectangle 179"/>
              <p:cNvSpPr>
                <a:spLocks noChangeArrowheads="1"/>
              </p:cNvSpPr>
              <p:nvPr/>
            </p:nvSpPr>
            <p:spPr bwMode="auto">
              <a:xfrm>
                <a:off x="1280" y="2287"/>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74" name="Rectangle 180"/>
              <p:cNvSpPr>
                <a:spLocks noChangeArrowheads="1"/>
              </p:cNvSpPr>
              <p:nvPr/>
            </p:nvSpPr>
            <p:spPr bwMode="auto">
              <a:xfrm>
                <a:off x="1280" y="2287"/>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75" name="Rectangle 181"/>
              <p:cNvSpPr>
                <a:spLocks noChangeArrowheads="1"/>
              </p:cNvSpPr>
              <p:nvPr/>
            </p:nvSpPr>
            <p:spPr bwMode="auto">
              <a:xfrm>
                <a:off x="1280" y="2335"/>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76" name="Rectangle 182"/>
              <p:cNvSpPr>
                <a:spLocks noChangeArrowheads="1"/>
              </p:cNvSpPr>
              <p:nvPr/>
            </p:nvSpPr>
            <p:spPr bwMode="auto">
              <a:xfrm>
                <a:off x="1280" y="2335"/>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77" name="Rectangle 183"/>
              <p:cNvSpPr>
                <a:spLocks noChangeArrowheads="1"/>
              </p:cNvSpPr>
              <p:nvPr/>
            </p:nvSpPr>
            <p:spPr bwMode="auto">
              <a:xfrm>
                <a:off x="1280" y="2306"/>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78" name="Rectangle 184"/>
              <p:cNvSpPr>
                <a:spLocks noChangeArrowheads="1"/>
              </p:cNvSpPr>
              <p:nvPr/>
            </p:nvSpPr>
            <p:spPr bwMode="auto">
              <a:xfrm>
                <a:off x="1280" y="2306"/>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79" name="Freeform 185"/>
              <p:cNvSpPr>
                <a:spLocks noEditPoints="1"/>
              </p:cNvSpPr>
              <p:nvPr/>
            </p:nvSpPr>
            <p:spPr bwMode="auto">
              <a:xfrm>
                <a:off x="1403" y="2178"/>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90 w 284"/>
                  <a:gd name="T39" fmla="*/ 0 h 285"/>
                  <a:gd name="T40" fmla="*/ 190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80" name="Freeform 186"/>
              <p:cNvSpPr>
                <a:spLocks noEditPoints="1"/>
              </p:cNvSpPr>
              <p:nvPr/>
            </p:nvSpPr>
            <p:spPr bwMode="auto">
              <a:xfrm>
                <a:off x="1403" y="2178"/>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90 w 284"/>
                  <a:gd name="T39" fmla="*/ 0 h 285"/>
                  <a:gd name="T40" fmla="*/ 190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81" name="Freeform 187"/>
              <p:cNvSpPr>
                <a:spLocks noEditPoints="1"/>
              </p:cNvSpPr>
              <p:nvPr/>
            </p:nvSpPr>
            <p:spPr bwMode="auto">
              <a:xfrm>
                <a:off x="1403"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82" name="Freeform 188"/>
              <p:cNvSpPr>
                <a:spLocks noEditPoints="1"/>
              </p:cNvSpPr>
              <p:nvPr/>
            </p:nvSpPr>
            <p:spPr bwMode="auto">
              <a:xfrm>
                <a:off x="1403"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83" name="Freeform 189"/>
              <p:cNvSpPr>
                <a:spLocks noEditPoints="1"/>
              </p:cNvSpPr>
              <p:nvPr/>
            </p:nvSpPr>
            <p:spPr bwMode="auto">
              <a:xfrm>
                <a:off x="1403"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84" name="Freeform 190"/>
              <p:cNvSpPr>
                <a:spLocks noEditPoints="1"/>
              </p:cNvSpPr>
              <p:nvPr/>
            </p:nvSpPr>
            <p:spPr bwMode="auto">
              <a:xfrm>
                <a:off x="1403"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85" name="Freeform 191"/>
              <p:cNvSpPr>
                <a:spLocks noEditPoints="1"/>
              </p:cNvSpPr>
              <p:nvPr/>
            </p:nvSpPr>
            <p:spPr bwMode="auto">
              <a:xfrm>
                <a:off x="1403"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86" name="Freeform 192"/>
              <p:cNvSpPr>
                <a:spLocks noEditPoints="1"/>
              </p:cNvSpPr>
              <p:nvPr/>
            </p:nvSpPr>
            <p:spPr bwMode="auto">
              <a:xfrm>
                <a:off x="1403"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87" name="Rectangle 193"/>
              <p:cNvSpPr>
                <a:spLocks noChangeArrowheads="1"/>
              </p:cNvSpPr>
              <p:nvPr/>
            </p:nvSpPr>
            <p:spPr bwMode="auto">
              <a:xfrm>
                <a:off x="1474" y="2178"/>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88" name="Rectangle 194"/>
              <p:cNvSpPr>
                <a:spLocks noChangeArrowheads="1"/>
              </p:cNvSpPr>
              <p:nvPr/>
            </p:nvSpPr>
            <p:spPr bwMode="auto">
              <a:xfrm>
                <a:off x="1474" y="2178"/>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89" name="Rectangle 195"/>
              <p:cNvSpPr>
                <a:spLocks noChangeArrowheads="1"/>
              </p:cNvSpPr>
              <p:nvPr/>
            </p:nvSpPr>
            <p:spPr bwMode="auto">
              <a:xfrm>
                <a:off x="1474" y="2249"/>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90" name="Rectangle 196"/>
              <p:cNvSpPr>
                <a:spLocks noChangeArrowheads="1"/>
              </p:cNvSpPr>
              <p:nvPr/>
            </p:nvSpPr>
            <p:spPr bwMode="auto">
              <a:xfrm>
                <a:off x="1474" y="2249"/>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91" name="Rectangle 197"/>
              <p:cNvSpPr>
                <a:spLocks noChangeArrowheads="1"/>
              </p:cNvSpPr>
              <p:nvPr/>
            </p:nvSpPr>
            <p:spPr bwMode="auto">
              <a:xfrm>
                <a:off x="1474" y="2287"/>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92" name="Rectangle 198"/>
              <p:cNvSpPr>
                <a:spLocks noChangeArrowheads="1"/>
              </p:cNvSpPr>
              <p:nvPr/>
            </p:nvSpPr>
            <p:spPr bwMode="auto">
              <a:xfrm>
                <a:off x="1474" y="2287"/>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93" name="Rectangle 199"/>
              <p:cNvSpPr>
                <a:spLocks noChangeArrowheads="1"/>
              </p:cNvSpPr>
              <p:nvPr/>
            </p:nvSpPr>
            <p:spPr bwMode="auto">
              <a:xfrm>
                <a:off x="1474" y="2335"/>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94" name="Rectangle 200"/>
              <p:cNvSpPr>
                <a:spLocks noChangeArrowheads="1"/>
              </p:cNvSpPr>
              <p:nvPr/>
            </p:nvSpPr>
            <p:spPr bwMode="auto">
              <a:xfrm>
                <a:off x="1474" y="2335"/>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95" name="Rectangle 201"/>
              <p:cNvSpPr>
                <a:spLocks noChangeArrowheads="1"/>
              </p:cNvSpPr>
              <p:nvPr/>
            </p:nvSpPr>
            <p:spPr bwMode="auto">
              <a:xfrm>
                <a:off x="1474" y="2306"/>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96" name="Rectangle 202"/>
              <p:cNvSpPr>
                <a:spLocks noChangeArrowheads="1"/>
              </p:cNvSpPr>
              <p:nvPr/>
            </p:nvSpPr>
            <p:spPr bwMode="auto">
              <a:xfrm>
                <a:off x="1474" y="2306"/>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97" name="Rectangle 203"/>
              <p:cNvSpPr>
                <a:spLocks noChangeArrowheads="1"/>
              </p:cNvSpPr>
              <p:nvPr/>
            </p:nvSpPr>
            <p:spPr bwMode="auto">
              <a:xfrm>
                <a:off x="1564" y="2178"/>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98" name="Rectangle 204"/>
              <p:cNvSpPr>
                <a:spLocks noChangeArrowheads="1"/>
              </p:cNvSpPr>
              <p:nvPr/>
            </p:nvSpPr>
            <p:spPr bwMode="auto">
              <a:xfrm>
                <a:off x="1564" y="2178"/>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grpSp>
        <p:grpSp>
          <p:nvGrpSpPr>
            <p:cNvPr id="5" name="Group 406"/>
            <p:cNvGrpSpPr>
              <a:grpSpLocks/>
            </p:cNvGrpSpPr>
            <p:nvPr/>
          </p:nvGrpSpPr>
          <p:grpSpPr bwMode="auto">
            <a:xfrm>
              <a:off x="2482850" y="3457575"/>
              <a:ext cx="3351213" cy="452438"/>
              <a:chOff x="1564" y="2178"/>
              <a:chExt cx="2111" cy="285"/>
            </a:xfrm>
          </p:grpSpPr>
          <p:sp>
            <p:nvSpPr>
              <p:cNvPr id="2099" name="Rectangle 206"/>
              <p:cNvSpPr>
                <a:spLocks noChangeArrowheads="1"/>
              </p:cNvSpPr>
              <p:nvPr/>
            </p:nvSpPr>
            <p:spPr bwMode="auto">
              <a:xfrm>
                <a:off x="1564" y="2249"/>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00" name="Rectangle 207"/>
              <p:cNvSpPr>
                <a:spLocks noChangeArrowheads="1"/>
              </p:cNvSpPr>
              <p:nvPr/>
            </p:nvSpPr>
            <p:spPr bwMode="auto">
              <a:xfrm>
                <a:off x="1564" y="2249"/>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01" name="Rectangle 208"/>
              <p:cNvSpPr>
                <a:spLocks noChangeArrowheads="1"/>
              </p:cNvSpPr>
              <p:nvPr/>
            </p:nvSpPr>
            <p:spPr bwMode="auto">
              <a:xfrm>
                <a:off x="1564" y="2287"/>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02" name="Rectangle 209"/>
              <p:cNvSpPr>
                <a:spLocks noChangeArrowheads="1"/>
              </p:cNvSpPr>
              <p:nvPr/>
            </p:nvSpPr>
            <p:spPr bwMode="auto">
              <a:xfrm>
                <a:off x="1564" y="2287"/>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03" name="Rectangle 210"/>
              <p:cNvSpPr>
                <a:spLocks noChangeArrowheads="1"/>
              </p:cNvSpPr>
              <p:nvPr/>
            </p:nvSpPr>
            <p:spPr bwMode="auto">
              <a:xfrm>
                <a:off x="1564" y="2335"/>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04" name="Rectangle 211"/>
              <p:cNvSpPr>
                <a:spLocks noChangeArrowheads="1"/>
              </p:cNvSpPr>
              <p:nvPr/>
            </p:nvSpPr>
            <p:spPr bwMode="auto">
              <a:xfrm>
                <a:off x="1564" y="2335"/>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05" name="Rectangle 212"/>
              <p:cNvSpPr>
                <a:spLocks noChangeArrowheads="1"/>
              </p:cNvSpPr>
              <p:nvPr/>
            </p:nvSpPr>
            <p:spPr bwMode="auto">
              <a:xfrm>
                <a:off x="1564" y="2306"/>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06" name="Rectangle 213"/>
              <p:cNvSpPr>
                <a:spLocks noChangeArrowheads="1"/>
              </p:cNvSpPr>
              <p:nvPr/>
            </p:nvSpPr>
            <p:spPr bwMode="auto">
              <a:xfrm>
                <a:off x="1564" y="2306"/>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07" name="Freeform 214"/>
              <p:cNvSpPr>
                <a:spLocks noEditPoints="1"/>
              </p:cNvSpPr>
              <p:nvPr/>
            </p:nvSpPr>
            <p:spPr bwMode="auto">
              <a:xfrm>
                <a:off x="1687" y="2178"/>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90 w 284"/>
                  <a:gd name="T39" fmla="*/ 0 h 285"/>
                  <a:gd name="T40" fmla="*/ 190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08" name="Freeform 215"/>
              <p:cNvSpPr>
                <a:spLocks noEditPoints="1"/>
              </p:cNvSpPr>
              <p:nvPr/>
            </p:nvSpPr>
            <p:spPr bwMode="auto">
              <a:xfrm>
                <a:off x="1687" y="2178"/>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90 w 284"/>
                  <a:gd name="T39" fmla="*/ 0 h 285"/>
                  <a:gd name="T40" fmla="*/ 190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09" name="Freeform 216"/>
              <p:cNvSpPr>
                <a:spLocks noEditPoints="1"/>
              </p:cNvSpPr>
              <p:nvPr/>
            </p:nvSpPr>
            <p:spPr bwMode="auto">
              <a:xfrm>
                <a:off x="1687"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10" name="Freeform 217"/>
              <p:cNvSpPr>
                <a:spLocks noEditPoints="1"/>
              </p:cNvSpPr>
              <p:nvPr/>
            </p:nvSpPr>
            <p:spPr bwMode="auto">
              <a:xfrm>
                <a:off x="1687"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11" name="Freeform 218"/>
              <p:cNvSpPr>
                <a:spLocks noEditPoints="1"/>
              </p:cNvSpPr>
              <p:nvPr/>
            </p:nvSpPr>
            <p:spPr bwMode="auto">
              <a:xfrm>
                <a:off x="1687"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12" name="Freeform 219"/>
              <p:cNvSpPr>
                <a:spLocks noEditPoints="1"/>
              </p:cNvSpPr>
              <p:nvPr/>
            </p:nvSpPr>
            <p:spPr bwMode="auto">
              <a:xfrm>
                <a:off x="1687"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13" name="Freeform 220"/>
              <p:cNvSpPr>
                <a:spLocks noEditPoints="1"/>
              </p:cNvSpPr>
              <p:nvPr/>
            </p:nvSpPr>
            <p:spPr bwMode="auto">
              <a:xfrm>
                <a:off x="1687"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14" name="Freeform 221"/>
              <p:cNvSpPr>
                <a:spLocks noEditPoints="1"/>
              </p:cNvSpPr>
              <p:nvPr/>
            </p:nvSpPr>
            <p:spPr bwMode="auto">
              <a:xfrm>
                <a:off x="1687"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15" name="Rectangle 222"/>
              <p:cNvSpPr>
                <a:spLocks noChangeArrowheads="1"/>
              </p:cNvSpPr>
              <p:nvPr/>
            </p:nvSpPr>
            <p:spPr bwMode="auto">
              <a:xfrm>
                <a:off x="1758" y="2178"/>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16" name="Rectangle 223"/>
              <p:cNvSpPr>
                <a:spLocks noChangeArrowheads="1"/>
              </p:cNvSpPr>
              <p:nvPr/>
            </p:nvSpPr>
            <p:spPr bwMode="auto">
              <a:xfrm>
                <a:off x="1758" y="2178"/>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17" name="Rectangle 224"/>
              <p:cNvSpPr>
                <a:spLocks noChangeArrowheads="1"/>
              </p:cNvSpPr>
              <p:nvPr/>
            </p:nvSpPr>
            <p:spPr bwMode="auto">
              <a:xfrm>
                <a:off x="1758" y="2249"/>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18" name="Rectangle 225"/>
              <p:cNvSpPr>
                <a:spLocks noChangeArrowheads="1"/>
              </p:cNvSpPr>
              <p:nvPr/>
            </p:nvSpPr>
            <p:spPr bwMode="auto">
              <a:xfrm>
                <a:off x="1758" y="2249"/>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19" name="Rectangle 226"/>
              <p:cNvSpPr>
                <a:spLocks noChangeArrowheads="1"/>
              </p:cNvSpPr>
              <p:nvPr/>
            </p:nvSpPr>
            <p:spPr bwMode="auto">
              <a:xfrm>
                <a:off x="1758" y="2287"/>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20" name="Rectangle 227"/>
              <p:cNvSpPr>
                <a:spLocks noChangeArrowheads="1"/>
              </p:cNvSpPr>
              <p:nvPr/>
            </p:nvSpPr>
            <p:spPr bwMode="auto">
              <a:xfrm>
                <a:off x="1758" y="2287"/>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21" name="Rectangle 228"/>
              <p:cNvSpPr>
                <a:spLocks noChangeArrowheads="1"/>
              </p:cNvSpPr>
              <p:nvPr/>
            </p:nvSpPr>
            <p:spPr bwMode="auto">
              <a:xfrm>
                <a:off x="1758" y="2335"/>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22" name="Rectangle 229"/>
              <p:cNvSpPr>
                <a:spLocks noChangeArrowheads="1"/>
              </p:cNvSpPr>
              <p:nvPr/>
            </p:nvSpPr>
            <p:spPr bwMode="auto">
              <a:xfrm>
                <a:off x="1758" y="2335"/>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23" name="Rectangle 230"/>
              <p:cNvSpPr>
                <a:spLocks noChangeArrowheads="1"/>
              </p:cNvSpPr>
              <p:nvPr/>
            </p:nvSpPr>
            <p:spPr bwMode="auto">
              <a:xfrm>
                <a:off x="1758" y="2306"/>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24" name="Rectangle 231"/>
              <p:cNvSpPr>
                <a:spLocks noChangeArrowheads="1"/>
              </p:cNvSpPr>
              <p:nvPr/>
            </p:nvSpPr>
            <p:spPr bwMode="auto">
              <a:xfrm>
                <a:off x="1758" y="2306"/>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25" name="Rectangle 232"/>
              <p:cNvSpPr>
                <a:spLocks noChangeArrowheads="1"/>
              </p:cNvSpPr>
              <p:nvPr/>
            </p:nvSpPr>
            <p:spPr bwMode="auto">
              <a:xfrm>
                <a:off x="1848" y="2178"/>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26" name="Rectangle 233"/>
              <p:cNvSpPr>
                <a:spLocks noChangeArrowheads="1"/>
              </p:cNvSpPr>
              <p:nvPr/>
            </p:nvSpPr>
            <p:spPr bwMode="auto">
              <a:xfrm>
                <a:off x="1848" y="2178"/>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27" name="Rectangle 234"/>
              <p:cNvSpPr>
                <a:spLocks noChangeArrowheads="1"/>
              </p:cNvSpPr>
              <p:nvPr/>
            </p:nvSpPr>
            <p:spPr bwMode="auto">
              <a:xfrm>
                <a:off x="1848" y="2249"/>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28" name="Rectangle 235"/>
              <p:cNvSpPr>
                <a:spLocks noChangeArrowheads="1"/>
              </p:cNvSpPr>
              <p:nvPr/>
            </p:nvSpPr>
            <p:spPr bwMode="auto">
              <a:xfrm>
                <a:off x="1848" y="2249"/>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29" name="Rectangle 236"/>
              <p:cNvSpPr>
                <a:spLocks noChangeArrowheads="1"/>
              </p:cNvSpPr>
              <p:nvPr/>
            </p:nvSpPr>
            <p:spPr bwMode="auto">
              <a:xfrm>
                <a:off x="1848" y="2287"/>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30" name="Rectangle 237"/>
              <p:cNvSpPr>
                <a:spLocks noChangeArrowheads="1"/>
              </p:cNvSpPr>
              <p:nvPr/>
            </p:nvSpPr>
            <p:spPr bwMode="auto">
              <a:xfrm>
                <a:off x="1848" y="2287"/>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31" name="Rectangle 238"/>
              <p:cNvSpPr>
                <a:spLocks noChangeArrowheads="1"/>
              </p:cNvSpPr>
              <p:nvPr/>
            </p:nvSpPr>
            <p:spPr bwMode="auto">
              <a:xfrm>
                <a:off x="1848" y="2335"/>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32" name="Rectangle 239"/>
              <p:cNvSpPr>
                <a:spLocks noChangeArrowheads="1"/>
              </p:cNvSpPr>
              <p:nvPr/>
            </p:nvSpPr>
            <p:spPr bwMode="auto">
              <a:xfrm>
                <a:off x="1848" y="2335"/>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33" name="Rectangle 240"/>
              <p:cNvSpPr>
                <a:spLocks noChangeArrowheads="1"/>
              </p:cNvSpPr>
              <p:nvPr/>
            </p:nvSpPr>
            <p:spPr bwMode="auto">
              <a:xfrm>
                <a:off x="1848" y="2306"/>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34" name="Rectangle 241"/>
              <p:cNvSpPr>
                <a:spLocks noChangeArrowheads="1"/>
              </p:cNvSpPr>
              <p:nvPr/>
            </p:nvSpPr>
            <p:spPr bwMode="auto">
              <a:xfrm>
                <a:off x="1848" y="2306"/>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35" name="Freeform 242"/>
              <p:cNvSpPr>
                <a:spLocks noEditPoints="1"/>
              </p:cNvSpPr>
              <p:nvPr/>
            </p:nvSpPr>
            <p:spPr bwMode="auto">
              <a:xfrm>
                <a:off x="1971" y="2178"/>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90 w 284"/>
                  <a:gd name="T39" fmla="*/ 0 h 285"/>
                  <a:gd name="T40" fmla="*/ 190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36" name="Freeform 243"/>
              <p:cNvSpPr>
                <a:spLocks noEditPoints="1"/>
              </p:cNvSpPr>
              <p:nvPr/>
            </p:nvSpPr>
            <p:spPr bwMode="auto">
              <a:xfrm>
                <a:off x="1971" y="2178"/>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90 w 284"/>
                  <a:gd name="T39" fmla="*/ 0 h 285"/>
                  <a:gd name="T40" fmla="*/ 190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37" name="Freeform 244"/>
              <p:cNvSpPr>
                <a:spLocks noEditPoints="1"/>
              </p:cNvSpPr>
              <p:nvPr/>
            </p:nvSpPr>
            <p:spPr bwMode="auto">
              <a:xfrm>
                <a:off x="1971"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38" name="Freeform 245"/>
              <p:cNvSpPr>
                <a:spLocks noEditPoints="1"/>
              </p:cNvSpPr>
              <p:nvPr/>
            </p:nvSpPr>
            <p:spPr bwMode="auto">
              <a:xfrm>
                <a:off x="1971"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39" name="Freeform 246"/>
              <p:cNvSpPr>
                <a:spLocks noEditPoints="1"/>
              </p:cNvSpPr>
              <p:nvPr/>
            </p:nvSpPr>
            <p:spPr bwMode="auto">
              <a:xfrm>
                <a:off x="1971"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40" name="Freeform 247"/>
              <p:cNvSpPr>
                <a:spLocks noEditPoints="1"/>
              </p:cNvSpPr>
              <p:nvPr/>
            </p:nvSpPr>
            <p:spPr bwMode="auto">
              <a:xfrm>
                <a:off x="1971"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41" name="Freeform 248"/>
              <p:cNvSpPr>
                <a:spLocks noEditPoints="1"/>
              </p:cNvSpPr>
              <p:nvPr/>
            </p:nvSpPr>
            <p:spPr bwMode="auto">
              <a:xfrm>
                <a:off x="1971"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42" name="Freeform 249"/>
              <p:cNvSpPr>
                <a:spLocks noEditPoints="1"/>
              </p:cNvSpPr>
              <p:nvPr/>
            </p:nvSpPr>
            <p:spPr bwMode="auto">
              <a:xfrm>
                <a:off x="1971"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43" name="Rectangle 250"/>
              <p:cNvSpPr>
                <a:spLocks noChangeArrowheads="1"/>
              </p:cNvSpPr>
              <p:nvPr/>
            </p:nvSpPr>
            <p:spPr bwMode="auto">
              <a:xfrm>
                <a:off x="2042" y="2178"/>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44" name="Rectangle 251"/>
              <p:cNvSpPr>
                <a:spLocks noChangeArrowheads="1"/>
              </p:cNvSpPr>
              <p:nvPr/>
            </p:nvSpPr>
            <p:spPr bwMode="auto">
              <a:xfrm>
                <a:off x="2042" y="2178"/>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45" name="Rectangle 252"/>
              <p:cNvSpPr>
                <a:spLocks noChangeArrowheads="1"/>
              </p:cNvSpPr>
              <p:nvPr/>
            </p:nvSpPr>
            <p:spPr bwMode="auto">
              <a:xfrm>
                <a:off x="2042" y="2249"/>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46" name="Rectangle 253"/>
              <p:cNvSpPr>
                <a:spLocks noChangeArrowheads="1"/>
              </p:cNvSpPr>
              <p:nvPr/>
            </p:nvSpPr>
            <p:spPr bwMode="auto">
              <a:xfrm>
                <a:off x="2042" y="2249"/>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47" name="Rectangle 254"/>
              <p:cNvSpPr>
                <a:spLocks noChangeArrowheads="1"/>
              </p:cNvSpPr>
              <p:nvPr/>
            </p:nvSpPr>
            <p:spPr bwMode="auto">
              <a:xfrm>
                <a:off x="2042" y="2287"/>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48" name="Rectangle 255"/>
              <p:cNvSpPr>
                <a:spLocks noChangeArrowheads="1"/>
              </p:cNvSpPr>
              <p:nvPr/>
            </p:nvSpPr>
            <p:spPr bwMode="auto">
              <a:xfrm>
                <a:off x="2042" y="2287"/>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49" name="Rectangle 256"/>
              <p:cNvSpPr>
                <a:spLocks noChangeArrowheads="1"/>
              </p:cNvSpPr>
              <p:nvPr/>
            </p:nvSpPr>
            <p:spPr bwMode="auto">
              <a:xfrm>
                <a:off x="2042" y="2335"/>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50" name="Rectangle 257"/>
              <p:cNvSpPr>
                <a:spLocks noChangeArrowheads="1"/>
              </p:cNvSpPr>
              <p:nvPr/>
            </p:nvSpPr>
            <p:spPr bwMode="auto">
              <a:xfrm>
                <a:off x="2042" y="2335"/>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51" name="Rectangle 258"/>
              <p:cNvSpPr>
                <a:spLocks noChangeArrowheads="1"/>
              </p:cNvSpPr>
              <p:nvPr/>
            </p:nvSpPr>
            <p:spPr bwMode="auto">
              <a:xfrm>
                <a:off x="2042" y="2306"/>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52" name="Rectangle 259"/>
              <p:cNvSpPr>
                <a:spLocks noChangeArrowheads="1"/>
              </p:cNvSpPr>
              <p:nvPr/>
            </p:nvSpPr>
            <p:spPr bwMode="auto">
              <a:xfrm>
                <a:off x="2042" y="2306"/>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53" name="Rectangle 260"/>
              <p:cNvSpPr>
                <a:spLocks noChangeArrowheads="1"/>
              </p:cNvSpPr>
              <p:nvPr/>
            </p:nvSpPr>
            <p:spPr bwMode="auto">
              <a:xfrm>
                <a:off x="2132" y="2178"/>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54" name="Rectangle 261"/>
              <p:cNvSpPr>
                <a:spLocks noChangeArrowheads="1"/>
              </p:cNvSpPr>
              <p:nvPr/>
            </p:nvSpPr>
            <p:spPr bwMode="auto">
              <a:xfrm>
                <a:off x="2132" y="2178"/>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55" name="Rectangle 262"/>
              <p:cNvSpPr>
                <a:spLocks noChangeArrowheads="1"/>
              </p:cNvSpPr>
              <p:nvPr/>
            </p:nvSpPr>
            <p:spPr bwMode="auto">
              <a:xfrm>
                <a:off x="2132" y="2249"/>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56" name="Rectangle 263"/>
              <p:cNvSpPr>
                <a:spLocks noChangeArrowheads="1"/>
              </p:cNvSpPr>
              <p:nvPr/>
            </p:nvSpPr>
            <p:spPr bwMode="auto">
              <a:xfrm>
                <a:off x="2132" y="2249"/>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57" name="Rectangle 264"/>
              <p:cNvSpPr>
                <a:spLocks noChangeArrowheads="1"/>
              </p:cNvSpPr>
              <p:nvPr/>
            </p:nvSpPr>
            <p:spPr bwMode="auto">
              <a:xfrm>
                <a:off x="2132" y="2287"/>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58" name="Rectangle 265"/>
              <p:cNvSpPr>
                <a:spLocks noChangeArrowheads="1"/>
              </p:cNvSpPr>
              <p:nvPr/>
            </p:nvSpPr>
            <p:spPr bwMode="auto">
              <a:xfrm>
                <a:off x="2132" y="2287"/>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59" name="Rectangle 266"/>
              <p:cNvSpPr>
                <a:spLocks noChangeArrowheads="1"/>
              </p:cNvSpPr>
              <p:nvPr/>
            </p:nvSpPr>
            <p:spPr bwMode="auto">
              <a:xfrm>
                <a:off x="2132" y="2335"/>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60" name="Rectangle 267"/>
              <p:cNvSpPr>
                <a:spLocks noChangeArrowheads="1"/>
              </p:cNvSpPr>
              <p:nvPr/>
            </p:nvSpPr>
            <p:spPr bwMode="auto">
              <a:xfrm>
                <a:off x="2132" y="2335"/>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61" name="Rectangle 268"/>
              <p:cNvSpPr>
                <a:spLocks noChangeArrowheads="1"/>
              </p:cNvSpPr>
              <p:nvPr/>
            </p:nvSpPr>
            <p:spPr bwMode="auto">
              <a:xfrm>
                <a:off x="2132" y="2306"/>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62" name="Rectangle 269"/>
              <p:cNvSpPr>
                <a:spLocks noChangeArrowheads="1"/>
              </p:cNvSpPr>
              <p:nvPr/>
            </p:nvSpPr>
            <p:spPr bwMode="auto">
              <a:xfrm>
                <a:off x="2132" y="2306"/>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63" name="Freeform 270"/>
              <p:cNvSpPr>
                <a:spLocks noEditPoints="1"/>
              </p:cNvSpPr>
              <p:nvPr/>
            </p:nvSpPr>
            <p:spPr bwMode="auto">
              <a:xfrm>
                <a:off x="2255" y="2178"/>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90 w 284"/>
                  <a:gd name="T39" fmla="*/ 0 h 285"/>
                  <a:gd name="T40" fmla="*/ 190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64" name="Freeform 271"/>
              <p:cNvSpPr>
                <a:spLocks noEditPoints="1"/>
              </p:cNvSpPr>
              <p:nvPr/>
            </p:nvSpPr>
            <p:spPr bwMode="auto">
              <a:xfrm>
                <a:off x="2255" y="2178"/>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90 w 284"/>
                  <a:gd name="T39" fmla="*/ 0 h 285"/>
                  <a:gd name="T40" fmla="*/ 190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65" name="Freeform 272"/>
              <p:cNvSpPr>
                <a:spLocks noEditPoints="1"/>
              </p:cNvSpPr>
              <p:nvPr/>
            </p:nvSpPr>
            <p:spPr bwMode="auto">
              <a:xfrm>
                <a:off x="2255"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66" name="Freeform 273"/>
              <p:cNvSpPr>
                <a:spLocks noEditPoints="1"/>
              </p:cNvSpPr>
              <p:nvPr/>
            </p:nvSpPr>
            <p:spPr bwMode="auto">
              <a:xfrm>
                <a:off x="2255"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67" name="Freeform 274"/>
              <p:cNvSpPr>
                <a:spLocks noEditPoints="1"/>
              </p:cNvSpPr>
              <p:nvPr/>
            </p:nvSpPr>
            <p:spPr bwMode="auto">
              <a:xfrm>
                <a:off x="2255"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68" name="Freeform 275"/>
              <p:cNvSpPr>
                <a:spLocks noEditPoints="1"/>
              </p:cNvSpPr>
              <p:nvPr/>
            </p:nvSpPr>
            <p:spPr bwMode="auto">
              <a:xfrm>
                <a:off x="2255"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69" name="Freeform 276"/>
              <p:cNvSpPr>
                <a:spLocks noEditPoints="1"/>
              </p:cNvSpPr>
              <p:nvPr/>
            </p:nvSpPr>
            <p:spPr bwMode="auto">
              <a:xfrm>
                <a:off x="2255"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70" name="Freeform 277"/>
              <p:cNvSpPr>
                <a:spLocks noEditPoints="1"/>
              </p:cNvSpPr>
              <p:nvPr/>
            </p:nvSpPr>
            <p:spPr bwMode="auto">
              <a:xfrm>
                <a:off x="2255"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71" name="Rectangle 278"/>
              <p:cNvSpPr>
                <a:spLocks noChangeArrowheads="1"/>
              </p:cNvSpPr>
              <p:nvPr/>
            </p:nvSpPr>
            <p:spPr bwMode="auto">
              <a:xfrm>
                <a:off x="2326" y="2178"/>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72" name="Rectangle 279"/>
              <p:cNvSpPr>
                <a:spLocks noChangeArrowheads="1"/>
              </p:cNvSpPr>
              <p:nvPr/>
            </p:nvSpPr>
            <p:spPr bwMode="auto">
              <a:xfrm>
                <a:off x="2326" y="2178"/>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73" name="Rectangle 280"/>
              <p:cNvSpPr>
                <a:spLocks noChangeArrowheads="1"/>
              </p:cNvSpPr>
              <p:nvPr/>
            </p:nvSpPr>
            <p:spPr bwMode="auto">
              <a:xfrm>
                <a:off x="2326" y="2249"/>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74" name="Rectangle 281"/>
              <p:cNvSpPr>
                <a:spLocks noChangeArrowheads="1"/>
              </p:cNvSpPr>
              <p:nvPr/>
            </p:nvSpPr>
            <p:spPr bwMode="auto">
              <a:xfrm>
                <a:off x="2326" y="2249"/>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75" name="Rectangle 282"/>
              <p:cNvSpPr>
                <a:spLocks noChangeArrowheads="1"/>
              </p:cNvSpPr>
              <p:nvPr/>
            </p:nvSpPr>
            <p:spPr bwMode="auto">
              <a:xfrm>
                <a:off x="2326" y="2287"/>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76" name="Rectangle 283"/>
              <p:cNvSpPr>
                <a:spLocks noChangeArrowheads="1"/>
              </p:cNvSpPr>
              <p:nvPr/>
            </p:nvSpPr>
            <p:spPr bwMode="auto">
              <a:xfrm>
                <a:off x="2326" y="2287"/>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77" name="Rectangle 284"/>
              <p:cNvSpPr>
                <a:spLocks noChangeArrowheads="1"/>
              </p:cNvSpPr>
              <p:nvPr/>
            </p:nvSpPr>
            <p:spPr bwMode="auto">
              <a:xfrm>
                <a:off x="2326" y="2335"/>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78" name="Rectangle 285"/>
              <p:cNvSpPr>
                <a:spLocks noChangeArrowheads="1"/>
              </p:cNvSpPr>
              <p:nvPr/>
            </p:nvSpPr>
            <p:spPr bwMode="auto">
              <a:xfrm>
                <a:off x="2326" y="2335"/>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79" name="Rectangle 286"/>
              <p:cNvSpPr>
                <a:spLocks noChangeArrowheads="1"/>
              </p:cNvSpPr>
              <p:nvPr/>
            </p:nvSpPr>
            <p:spPr bwMode="auto">
              <a:xfrm>
                <a:off x="2326" y="2306"/>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80" name="Rectangle 287"/>
              <p:cNvSpPr>
                <a:spLocks noChangeArrowheads="1"/>
              </p:cNvSpPr>
              <p:nvPr/>
            </p:nvSpPr>
            <p:spPr bwMode="auto">
              <a:xfrm>
                <a:off x="2326" y="2306"/>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81" name="Rectangle 288"/>
              <p:cNvSpPr>
                <a:spLocks noChangeArrowheads="1"/>
              </p:cNvSpPr>
              <p:nvPr/>
            </p:nvSpPr>
            <p:spPr bwMode="auto">
              <a:xfrm>
                <a:off x="2416" y="2178"/>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82" name="Rectangle 289"/>
              <p:cNvSpPr>
                <a:spLocks noChangeArrowheads="1"/>
              </p:cNvSpPr>
              <p:nvPr/>
            </p:nvSpPr>
            <p:spPr bwMode="auto">
              <a:xfrm>
                <a:off x="2416" y="2178"/>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83" name="Rectangle 290"/>
              <p:cNvSpPr>
                <a:spLocks noChangeArrowheads="1"/>
              </p:cNvSpPr>
              <p:nvPr/>
            </p:nvSpPr>
            <p:spPr bwMode="auto">
              <a:xfrm>
                <a:off x="2416" y="2249"/>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84" name="Rectangle 291"/>
              <p:cNvSpPr>
                <a:spLocks noChangeArrowheads="1"/>
              </p:cNvSpPr>
              <p:nvPr/>
            </p:nvSpPr>
            <p:spPr bwMode="auto">
              <a:xfrm>
                <a:off x="2416" y="2249"/>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85" name="Rectangle 292"/>
              <p:cNvSpPr>
                <a:spLocks noChangeArrowheads="1"/>
              </p:cNvSpPr>
              <p:nvPr/>
            </p:nvSpPr>
            <p:spPr bwMode="auto">
              <a:xfrm>
                <a:off x="2416" y="2287"/>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86" name="Rectangle 293"/>
              <p:cNvSpPr>
                <a:spLocks noChangeArrowheads="1"/>
              </p:cNvSpPr>
              <p:nvPr/>
            </p:nvSpPr>
            <p:spPr bwMode="auto">
              <a:xfrm>
                <a:off x="2416" y="2287"/>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87" name="Rectangle 294"/>
              <p:cNvSpPr>
                <a:spLocks noChangeArrowheads="1"/>
              </p:cNvSpPr>
              <p:nvPr/>
            </p:nvSpPr>
            <p:spPr bwMode="auto">
              <a:xfrm>
                <a:off x="2416" y="2335"/>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88" name="Rectangle 295"/>
              <p:cNvSpPr>
                <a:spLocks noChangeArrowheads="1"/>
              </p:cNvSpPr>
              <p:nvPr/>
            </p:nvSpPr>
            <p:spPr bwMode="auto">
              <a:xfrm>
                <a:off x="2416" y="2335"/>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89" name="Rectangle 296"/>
              <p:cNvSpPr>
                <a:spLocks noChangeArrowheads="1"/>
              </p:cNvSpPr>
              <p:nvPr/>
            </p:nvSpPr>
            <p:spPr bwMode="auto">
              <a:xfrm>
                <a:off x="2416" y="2306"/>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90" name="Rectangle 297"/>
              <p:cNvSpPr>
                <a:spLocks noChangeArrowheads="1"/>
              </p:cNvSpPr>
              <p:nvPr/>
            </p:nvSpPr>
            <p:spPr bwMode="auto">
              <a:xfrm>
                <a:off x="2416" y="2306"/>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91" name="Freeform 298"/>
              <p:cNvSpPr>
                <a:spLocks noEditPoints="1"/>
              </p:cNvSpPr>
              <p:nvPr/>
            </p:nvSpPr>
            <p:spPr bwMode="auto">
              <a:xfrm>
                <a:off x="2539" y="2178"/>
                <a:ext cx="284" cy="285"/>
              </a:xfrm>
              <a:custGeom>
                <a:avLst/>
                <a:gdLst>
                  <a:gd name="T0" fmla="*/ 30 w 120"/>
                  <a:gd name="T1" fmla="*/ 0 h 120"/>
                  <a:gd name="T2" fmla="*/ 0 w 120"/>
                  <a:gd name="T3" fmla="*/ 0 h 120"/>
                  <a:gd name="T4" fmla="*/ 0 w 120"/>
                  <a:gd name="T5" fmla="*/ 120 h 120"/>
                  <a:gd name="T6" fmla="*/ 100 w 120"/>
                  <a:gd name="T7" fmla="*/ 120 h 120"/>
                  <a:gd name="T8" fmla="*/ 120 w 120"/>
                  <a:gd name="T9" fmla="*/ 117 h 120"/>
                  <a:gd name="T10" fmla="*/ 120 w 120"/>
                  <a:gd name="T11" fmla="*/ 66 h 120"/>
                  <a:gd name="T12" fmla="*/ 80 w 120"/>
                  <a:gd name="T13" fmla="*/ 66 h 120"/>
                  <a:gd name="T14" fmla="*/ 80 w 120"/>
                  <a:gd name="T15" fmla="*/ 120 h 120"/>
                  <a:gd name="T16" fmla="*/ 68 w 120"/>
                  <a:gd name="T17" fmla="*/ 120 h 120"/>
                  <a:gd name="T18" fmla="*/ 68 w 120"/>
                  <a:gd name="T19" fmla="*/ 66 h 120"/>
                  <a:gd name="T20" fmla="*/ 68 w 120"/>
                  <a:gd name="T21" fmla="*/ 120 h 120"/>
                  <a:gd name="T22" fmla="*/ 30 w 120"/>
                  <a:gd name="T23" fmla="*/ 120 h 120"/>
                  <a:gd name="T24" fmla="*/ 30 w 120"/>
                  <a:gd name="T25" fmla="*/ 66 h 120"/>
                  <a:gd name="T26" fmla="*/ 0 w 120"/>
                  <a:gd name="T27" fmla="*/ 66 h 120"/>
                  <a:gd name="T28" fmla="*/ 0 w 120"/>
                  <a:gd name="T29" fmla="*/ 58 h 120"/>
                  <a:gd name="T30" fmla="*/ 0 w 120"/>
                  <a:gd name="T31" fmla="*/ 56 h 120"/>
                  <a:gd name="T32" fmla="*/ 0 w 120"/>
                  <a:gd name="T33" fmla="*/ 30 h 120"/>
                  <a:gd name="T34" fmla="*/ 30 w 120"/>
                  <a:gd name="T35" fmla="*/ 30 h 120"/>
                  <a:gd name="T36" fmla="*/ 30 w 120"/>
                  <a:gd name="T37" fmla="*/ 0 h 120"/>
                  <a:gd name="T38" fmla="*/ 120 w 120"/>
                  <a:gd name="T39" fmla="*/ 0 h 120"/>
                  <a:gd name="T40" fmla="*/ 80 w 120"/>
                  <a:gd name="T41" fmla="*/ 0 h 120"/>
                  <a:gd name="T42" fmla="*/ 80 w 120"/>
                  <a:gd name="T43" fmla="*/ 30 h 120"/>
                  <a:gd name="T44" fmla="*/ 120 w 120"/>
                  <a:gd name="T45" fmla="*/ 30 h 120"/>
                  <a:gd name="T46" fmla="*/ 120 w 120"/>
                  <a:gd name="T47"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120">
                    <a:moveTo>
                      <a:pt x="30" y="0"/>
                    </a:moveTo>
                    <a:cubicBezTo>
                      <a:pt x="0" y="0"/>
                      <a:pt x="0" y="0"/>
                      <a:pt x="0" y="0"/>
                    </a:cubicBezTo>
                    <a:cubicBezTo>
                      <a:pt x="0" y="120"/>
                      <a:pt x="0" y="120"/>
                      <a:pt x="0" y="120"/>
                    </a:cubicBezTo>
                    <a:cubicBezTo>
                      <a:pt x="100" y="120"/>
                      <a:pt x="100" y="120"/>
                      <a:pt x="100" y="120"/>
                    </a:cubicBezTo>
                    <a:cubicBezTo>
                      <a:pt x="106" y="119"/>
                      <a:pt x="113" y="118"/>
                      <a:pt x="120" y="117"/>
                    </a:cubicBezTo>
                    <a:cubicBezTo>
                      <a:pt x="120" y="66"/>
                      <a:pt x="120" y="66"/>
                      <a:pt x="120" y="66"/>
                    </a:cubicBezTo>
                    <a:cubicBezTo>
                      <a:pt x="80" y="66"/>
                      <a:pt x="80" y="66"/>
                      <a:pt x="80" y="66"/>
                    </a:cubicBezTo>
                    <a:cubicBezTo>
                      <a:pt x="80" y="120"/>
                      <a:pt x="80" y="120"/>
                      <a:pt x="80" y="120"/>
                    </a:cubicBezTo>
                    <a:cubicBezTo>
                      <a:pt x="68" y="120"/>
                      <a:pt x="68" y="120"/>
                      <a:pt x="68" y="120"/>
                    </a:cubicBezTo>
                    <a:cubicBezTo>
                      <a:pt x="68" y="66"/>
                      <a:pt x="68" y="66"/>
                      <a:pt x="68" y="66"/>
                    </a:cubicBezTo>
                    <a:cubicBezTo>
                      <a:pt x="68" y="120"/>
                      <a:pt x="68" y="120"/>
                      <a:pt x="68" y="120"/>
                    </a:cubicBezTo>
                    <a:cubicBezTo>
                      <a:pt x="30" y="120"/>
                      <a:pt x="30" y="120"/>
                      <a:pt x="30" y="120"/>
                    </a:cubicBezTo>
                    <a:cubicBezTo>
                      <a:pt x="30" y="66"/>
                      <a:pt x="30" y="66"/>
                      <a:pt x="30" y="66"/>
                    </a:cubicBezTo>
                    <a:cubicBezTo>
                      <a:pt x="0" y="66"/>
                      <a:pt x="0" y="66"/>
                      <a:pt x="0" y="66"/>
                    </a:cubicBezTo>
                    <a:cubicBezTo>
                      <a:pt x="0" y="58"/>
                      <a:pt x="0" y="58"/>
                      <a:pt x="0" y="58"/>
                    </a:cubicBezTo>
                    <a:cubicBezTo>
                      <a:pt x="0" y="56"/>
                      <a:pt x="0" y="56"/>
                      <a:pt x="0" y="56"/>
                    </a:cubicBezTo>
                    <a:cubicBezTo>
                      <a:pt x="0" y="30"/>
                      <a:pt x="0" y="30"/>
                      <a:pt x="0" y="30"/>
                    </a:cubicBezTo>
                    <a:cubicBezTo>
                      <a:pt x="30" y="30"/>
                      <a:pt x="30" y="30"/>
                      <a:pt x="30" y="30"/>
                    </a:cubicBezTo>
                    <a:cubicBezTo>
                      <a:pt x="30" y="0"/>
                      <a:pt x="30" y="0"/>
                      <a:pt x="30" y="0"/>
                    </a:cubicBezTo>
                    <a:moveTo>
                      <a:pt x="120" y="0"/>
                    </a:moveTo>
                    <a:cubicBezTo>
                      <a:pt x="80" y="0"/>
                      <a:pt x="80" y="0"/>
                      <a:pt x="80" y="0"/>
                    </a:cubicBezTo>
                    <a:cubicBezTo>
                      <a:pt x="80" y="30"/>
                      <a:pt x="80" y="30"/>
                      <a:pt x="80" y="30"/>
                    </a:cubicBezTo>
                    <a:cubicBezTo>
                      <a:pt x="120" y="30"/>
                      <a:pt x="120" y="30"/>
                      <a:pt x="120" y="30"/>
                    </a:cubicBezTo>
                    <a:cubicBezTo>
                      <a:pt x="120" y="0"/>
                      <a:pt x="120" y="0"/>
                      <a:pt x="1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92" name="Freeform 299"/>
              <p:cNvSpPr>
                <a:spLocks/>
              </p:cNvSpPr>
              <p:nvPr/>
            </p:nvSpPr>
            <p:spPr bwMode="auto">
              <a:xfrm>
                <a:off x="2776" y="2456"/>
                <a:ext cx="47" cy="7"/>
              </a:xfrm>
              <a:custGeom>
                <a:avLst/>
                <a:gdLst>
                  <a:gd name="T0" fmla="*/ 20 w 20"/>
                  <a:gd name="T1" fmla="*/ 0 h 3"/>
                  <a:gd name="T2" fmla="*/ 0 w 20"/>
                  <a:gd name="T3" fmla="*/ 3 h 3"/>
                  <a:gd name="T4" fmla="*/ 20 w 20"/>
                  <a:gd name="T5" fmla="*/ 3 h 3"/>
                  <a:gd name="T6" fmla="*/ 20 w 20"/>
                  <a:gd name="T7" fmla="*/ 0 h 3"/>
                </a:gdLst>
                <a:ahLst/>
                <a:cxnLst>
                  <a:cxn ang="0">
                    <a:pos x="T0" y="T1"/>
                  </a:cxn>
                  <a:cxn ang="0">
                    <a:pos x="T2" y="T3"/>
                  </a:cxn>
                  <a:cxn ang="0">
                    <a:pos x="T4" y="T5"/>
                  </a:cxn>
                  <a:cxn ang="0">
                    <a:pos x="T6" y="T7"/>
                  </a:cxn>
                </a:cxnLst>
                <a:rect l="0" t="0" r="r" b="b"/>
                <a:pathLst>
                  <a:path w="20" h="3">
                    <a:moveTo>
                      <a:pt x="20" y="0"/>
                    </a:moveTo>
                    <a:cubicBezTo>
                      <a:pt x="13" y="1"/>
                      <a:pt x="6" y="2"/>
                      <a:pt x="0" y="3"/>
                    </a:cubicBezTo>
                    <a:cubicBezTo>
                      <a:pt x="20" y="3"/>
                      <a:pt x="20" y="3"/>
                      <a:pt x="20" y="3"/>
                    </a:cubicBezTo>
                    <a:cubicBezTo>
                      <a:pt x="20" y="0"/>
                      <a:pt x="20" y="0"/>
                      <a:pt x="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93" name="Freeform 300"/>
              <p:cNvSpPr>
                <a:spLocks noEditPoints="1"/>
              </p:cNvSpPr>
              <p:nvPr/>
            </p:nvSpPr>
            <p:spPr bwMode="auto">
              <a:xfrm>
                <a:off x="2539"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94" name="Freeform 301"/>
              <p:cNvSpPr>
                <a:spLocks noEditPoints="1"/>
              </p:cNvSpPr>
              <p:nvPr/>
            </p:nvSpPr>
            <p:spPr bwMode="auto">
              <a:xfrm>
                <a:off x="2539"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95" name="Freeform 302"/>
              <p:cNvSpPr>
                <a:spLocks noEditPoints="1"/>
              </p:cNvSpPr>
              <p:nvPr/>
            </p:nvSpPr>
            <p:spPr bwMode="auto">
              <a:xfrm>
                <a:off x="2539"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96" name="Freeform 303"/>
              <p:cNvSpPr>
                <a:spLocks noEditPoints="1"/>
              </p:cNvSpPr>
              <p:nvPr/>
            </p:nvSpPr>
            <p:spPr bwMode="auto">
              <a:xfrm>
                <a:off x="2539"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97" name="Freeform 304"/>
              <p:cNvSpPr>
                <a:spLocks noEditPoints="1"/>
              </p:cNvSpPr>
              <p:nvPr/>
            </p:nvSpPr>
            <p:spPr bwMode="auto">
              <a:xfrm>
                <a:off x="2539"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98" name="Freeform 305"/>
              <p:cNvSpPr>
                <a:spLocks noEditPoints="1"/>
              </p:cNvSpPr>
              <p:nvPr/>
            </p:nvSpPr>
            <p:spPr bwMode="auto">
              <a:xfrm>
                <a:off x="2539"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99" name="Rectangle 306"/>
              <p:cNvSpPr>
                <a:spLocks noChangeArrowheads="1"/>
              </p:cNvSpPr>
              <p:nvPr/>
            </p:nvSpPr>
            <p:spPr bwMode="auto">
              <a:xfrm>
                <a:off x="2610" y="2178"/>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00" name="Rectangle 307"/>
              <p:cNvSpPr>
                <a:spLocks noChangeArrowheads="1"/>
              </p:cNvSpPr>
              <p:nvPr/>
            </p:nvSpPr>
            <p:spPr bwMode="auto">
              <a:xfrm>
                <a:off x="2610" y="2178"/>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01" name="Rectangle 308"/>
              <p:cNvSpPr>
                <a:spLocks noChangeArrowheads="1"/>
              </p:cNvSpPr>
              <p:nvPr/>
            </p:nvSpPr>
            <p:spPr bwMode="auto">
              <a:xfrm>
                <a:off x="2610" y="2249"/>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02" name="Rectangle 309"/>
              <p:cNvSpPr>
                <a:spLocks noChangeArrowheads="1"/>
              </p:cNvSpPr>
              <p:nvPr/>
            </p:nvSpPr>
            <p:spPr bwMode="auto">
              <a:xfrm>
                <a:off x="2610" y="2249"/>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03" name="Rectangle 310"/>
              <p:cNvSpPr>
                <a:spLocks noChangeArrowheads="1"/>
              </p:cNvSpPr>
              <p:nvPr/>
            </p:nvSpPr>
            <p:spPr bwMode="auto">
              <a:xfrm>
                <a:off x="2610" y="2287"/>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04" name="Rectangle 311"/>
              <p:cNvSpPr>
                <a:spLocks noChangeArrowheads="1"/>
              </p:cNvSpPr>
              <p:nvPr/>
            </p:nvSpPr>
            <p:spPr bwMode="auto">
              <a:xfrm>
                <a:off x="2610" y="2287"/>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05" name="Rectangle 312"/>
              <p:cNvSpPr>
                <a:spLocks noChangeArrowheads="1"/>
              </p:cNvSpPr>
              <p:nvPr/>
            </p:nvSpPr>
            <p:spPr bwMode="auto">
              <a:xfrm>
                <a:off x="2610" y="2335"/>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06" name="Rectangle 313"/>
              <p:cNvSpPr>
                <a:spLocks noChangeArrowheads="1"/>
              </p:cNvSpPr>
              <p:nvPr/>
            </p:nvSpPr>
            <p:spPr bwMode="auto">
              <a:xfrm>
                <a:off x="2610" y="2335"/>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07" name="Rectangle 314"/>
              <p:cNvSpPr>
                <a:spLocks noChangeArrowheads="1"/>
              </p:cNvSpPr>
              <p:nvPr/>
            </p:nvSpPr>
            <p:spPr bwMode="auto">
              <a:xfrm>
                <a:off x="2610" y="2306"/>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08" name="Rectangle 315"/>
              <p:cNvSpPr>
                <a:spLocks noChangeArrowheads="1"/>
              </p:cNvSpPr>
              <p:nvPr/>
            </p:nvSpPr>
            <p:spPr bwMode="auto">
              <a:xfrm>
                <a:off x="2610" y="2306"/>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09" name="Rectangle 316"/>
              <p:cNvSpPr>
                <a:spLocks noChangeArrowheads="1"/>
              </p:cNvSpPr>
              <p:nvPr/>
            </p:nvSpPr>
            <p:spPr bwMode="auto">
              <a:xfrm>
                <a:off x="2700" y="2178"/>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10" name="Rectangle 317"/>
              <p:cNvSpPr>
                <a:spLocks noChangeArrowheads="1"/>
              </p:cNvSpPr>
              <p:nvPr/>
            </p:nvSpPr>
            <p:spPr bwMode="auto">
              <a:xfrm>
                <a:off x="2700" y="2178"/>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11" name="Rectangle 318"/>
              <p:cNvSpPr>
                <a:spLocks noChangeArrowheads="1"/>
              </p:cNvSpPr>
              <p:nvPr/>
            </p:nvSpPr>
            <p:spPr bwMode="auto">
              <a:xfrm>
                <a:off x="2700" y="2249"/>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12" name="Rectangle 319"/>
              <p:cNvSpPr>
                <a:spLocks noChangeArrowheads="1"/>
              </p:cNvSpPr>
              <p:nvPr/>
            </p:nvSpPr>
            <p:spPr bwMode="auto">
              <a:xfrm>
                <a:off x="2700" y="2249"/>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13" name="Rectangle 320"/>
              <p:cNvSpPr>
                <a:spLocks noChangeArrowheads="1"/>
              </p:cNvSpPr>
              <p:nvPr/>
            </p:nvSpPr>
            <p:spPr bwMode="auto">
              <a:xfrm>
                <a:off x="2700" y="2287"/>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14" name="Rectangle 321"/>
              <p:cNvSpPr>
                <a:spLocks noChangeArrowheads="1"/>
              </p:cNvSpPr>
              <p:nvPr/>
            </p:nvSpPr>
            <p:spPr bwMode="auto">
              <a:xfrm>
                <a:off x="2700" y="2287"/>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15" name="Rectangle 322"/>
              <p:cNvSpPr>
                <a:spLocks noChangeArrowheads="1"/>
              </p:cNvSpPr>
              <p:nvPr/>
            </p:nvSpPr>
            <p:spPr bwMode="auto">
              <a:xfrm>
                <a:off x="2700" y="2335"/>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16" name="Rectangle 323"/>
              <p:cNvSpPr>
                <a:spLocks noChangeArrowheads="1"/>
              </p:cNvSpPr>
              <p:nvPr/>
            </p:nvSpPr>
            <p:spPr bwMode="auto">
              <a:xfrm>
                <a:off x="2700" y="2335"/>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17" name="Rectangle 324"/>
              <p:cNvSpPr>
                <a:spLocks noChangeArrowheads="1"/>
              </p:cNvSpPr>
              <p:nvPr/>
            </p:nvSpPr>
            <p:spPr bwMode="auto">
              <a:xfrm>
                <a:off x="2700" y="2306"/>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18" name="Rectangle 325"/>
              <p:cNvSpPr>
                <a:spLocks noChangeArrowheads="1"/>
              </p:cNvSpPr>
              <p:nvPr/>
            </p:nvSpPr>
            <p:spPr bwMode="auto">
              <a:xfrm>
                <a:off x="2700" y="2306"/>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19" name="Freeform 326"/>
              <p:cNvSpPr>
                <a:spLocks noEditPoints="1"/>
              </p:cNvSpPr>
              <p:nvPr/>
            </p:nvSpPr>
            <p:spPr bwMode="auto">
              <a:xfrm>
                <a:off x="2823" y="2178"/>
                <a:ext cx="284" cy="278"/>
              </a:xfrm>
              <a:custGeom>
                <a:avLst/>
                <a:gdLst>
                  <a:gd name="T0" fmla="*/ 120 w 120"/>
                  <a:gd name="T1" fmla="*/ 66 h 117"/>
                  <a:gd name="T2" fmla="*/ 80 w 120"/>
                  <a:gd name="T3" fmla="*/ 66 h 117"/>
                  <a:gd name="T4" fmla="*/ 80 w 120"/>
                  <a:gd name="T5" fmla="*/ 106 h 117"/>
                  <a:gd name="T6" fmla="*/ 120 w 120"/>
                  <a:gd name="T7" fmla="*/ 101 h 117"/>
                  <a:gd name="T8" fmla="*/ 120 w 120"/>
                  <a:gd name="T9" fmla="*/ 66 h 117"/>
                  <a:gd name="T10" fmla="*/ 30 w 120"/>
                  <a:gd name="T11" fmla="*/ 0 h 117"/>
                  <a:gd name="T12" fmla="*/ 0 w 120"/>
                  <a:gd name="T13" fmla="*/ 0 h 117"/>
                  <a:gd name="T14" fmla="*/ 0 w 120"/>
                  <a:gd name="T15" fmla="*/ 117 h 117"/>
                  <a:gd name="T16" fmla="*/ 30 w 120"/>
                  <a:gd name="T17" fmla="*/ 113 h 117"/>
                  <a:gd name="T18" fmla="*/ 30 w 120"/>
                  <a:gd name="T19" fmla="*/ 66 h 117"/>
                  <a:gd name="T20" fmla="*/ 0 w 120"/>
                  <a:gd name="T21" fmla="*/ 66 h 117"/>
                  <a:gd name="T22" fmla="*/ 0 w 120"/>
                  <a:gd name="T23" fmla="*/ 58 h 117"/>
                  <a:gd name="T24" fmla="*/ 0 w 120"/>
                  <a:gd name="T25" fmla="*/ 56 h 117"/>
                  <a:gd name="T26" fmla="*/ 0 w 120"/>
                  <a:gd name="T27" fmla="*/ 30 h 117"/>
                  <a:gd name="T28" fmla="*/ 30 w 120"/>
                  <a:gd name="T29" fmla="*/ 30 h 117"/>
                  <a:gd name="T30" fmla="*/ 30 w 120"/>
                  <a:gd name="T31" fmla="*/ 0 h 117"/>
                  <a:gd name="T32" fmla="*/ 120 w 120"/>
                  <a:gd name="T33" fmla="*/ 0 h 117"/>
                  <a:gd name="T34" fmla="*/ 80 w 120"/>
                  <a:gd name="T35" fmla="*/ 0 h 117"/>
                  <a:gd name="T36" fmla="*/ 80 w 120"/>
                  <a:gd name="T37" fmla="*/ 30 h 117"/>
                  <a:gd name="T38" fmla="*/ 120 w 120"/>
                  <a:gd name="T39" fmla="*/ 30 h 117"/>
                  <a:gd name="T40" fmla="*/ 120 w 120"/>
                  <a:gd name="T4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0" h="117">
                    <a:moveTo>
                      <a:pt x="120" y="66"/>
                    </a:moveTo>
                    <a:cubicBezTo>
                      <a:pt x="80" y="66"/>
                      <a:pt x="80" y="66"/>
                      <a:pt x="80" y="66"/>
                    </a:cubicBezTo>
                    <a:cubicBezTo>
                      <a:pt x="80" y="106"/>
                      <a:pt x="80" y="106"/>
                      <a:pt x="80" y="106"/>
                    </a:cubicBezTo>
                    <a:cubicBezTo>
                      <a:pt x="93" y="104"/>
                      <a:pt x="107" y="103"/>
                      <a:pt x="120" y="101"/>
                    </a:cubicBezTo>
                    <a:cubicBezTo>
                      <a:pt x="120" y="66"/>
                      <a:pt x="120" y="66"/>
                      <a:pt x="120" y="66"/>
                    </a:cubicBezTo>
                    <a:moveTo>
                      <a:pt x="30" y="0"/>
                    </a:moveTo>
                    <a:cubicBezTo>
                      <a:pt x="0" y="0"/>
                      <a:pt x="0" y="0"/>
                      <a:pt x="0" y="0"/>
                    </a:cubicBezTo>
                    <a:cubicBezTo>
                      <a:pt x="0" y="117"/>
                      <a:pt x="0" y="117"/>
                      <a:pt x="0" y="117"/>
                    </a:cubicBezTo>
                    <a:cubicBezTo>
                      <a:pt x="10" y="116"/>
                      <a:pt x="20" y="114"/>
                      <a:pt x="30" y="113"/>
                    </a:cubicBezTo>
                    <a:cubicBezTo>
                      <a:pt x="30" y="66"/>
                      <a:pt x="30" y="66"/>
                      <a:pt x="30" y="66"/>
                    </a:cubicBezTo>
                    <a:cubicBezTo>
                      <a:pt x="0" y="66"/>
                      <a:pt x="0" y="66"/>
                      <a:pt x="0" y="66"/>
                    </a:cubicBezTo>
                    <a:cubicBezTo>
                      <a:pt x="0" y="58"/>
                      <a:pt x="0" y="58"/>
                      <a:pt x="0" y="58"/>
                    </a:cubicBezTo>
                    <a:cubicBezTo>
                      <a:pt x="0" y="56"/>
                      <a:pt x="0" y="56"/>
                      <a:pt x="0" y="56"/>
                    </a:cubicBezTo>
                    <a:cubicBezTo>
                      <a:pt x="0" y="30"/>
                      <a:pt x="0" y="30"/>
                      <a:pt x="0" y="30"/>
                    </a:cubicBezTo>
                    <a:cubicBezTo>
                      <a:pt x="30" y="30"/>
                      <a:pt x="30" y="30"/>
                      <a:pt x="30" y="30"/>
                    </a:cubicBezTo>
                    <a:cubicBezTo>
                      <a:pt x="30" y="0"/>
                      <a:pt x="30" y="0"/>
                      <a:pt x="30" y="0"/>
                    </a:cubicBezTo>
                    <a:moveTo>
                      <a:pt x="120" y="0"/>
                    </a:moveTo>
                    <a:cubicBezTo>
                      <a:pt x="80" y="0"/>
                      <a:pt x="80" y="0"/>
                      <a:pt x="80" y="0"/>
                    </a:cubicBezTo>
                    <a:cubicBezTo>
                      <a:pt x="80" y="30"/>
                      <a:pt x="80" y="30"/>
                      <a:pt x="80" y="30"/>
                    </a:cubicBezTo>
                    <a:cubicBezTo>
                      <a:pt x="120" y="30"/>
                      <a:pt x="120" y="30"/>
                      <a:pt x="120" y="30"/>
                    </a:cubicBezTo>
                    <a:cubicBezTo>
                      <a:pt x="120" y="0"/>
                      <a:pt x="120" y="0"/>
                      <a:pt x="1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20" name="Freeform 327"/>
              <p:cNvSpPr>
                <a:spLocks/>
              </p:cNvSpPr>
              <p:nvPr/>
            </p:nvSpPr>
            <p:spPr bwMode="auto">
              <a:xfrm>
                <a:off x="2823" y="2418"/>
                <a:ext cx="284" cy="45"/>
              </a:xfrm>
              <a:custGeom>
                <a:avLst/>
                <a:gdLst>
                  <a:gd name="T0" fmla="*/ 120 w 120"/>
                  <a:gd name="T1" fmla="*/ 0 h 19"/>
                  <a:gd name="T2" fmla="*/ 80 w 120"/>
                  <a:gd name="T3" fmla="*/ 5 h 19"/>
                  <a:gd name="T4" fmla="*/ 80 w 120"/>
                  <a:gd name="T5" fmla="*/ 19 h 19"/>
                  <a:gd name="T6" fmla="*/ 68 w 120"/>
                  <a:gd name="T7" fmla="*/ 19 h 19"/>
                  <a:gd name="T8" fmla="*/ 68 w 120"/>
                  <a:gd name="T9" fmla="*/ 7 h 19"/>
                  <a:gd name="T10" fmla="*/ 68 w 120"/>
                  <a:gd name="T11" fmla="*/ 7 h 19"/>
                  <a:gd name="T12" fmla="*/ 68 w 120"/>
                  <a:gd name="T13" fmla="*/ 19 h 19"/>
                  <a:gd name="T14" fmla="*/ 30 w 120"/>
                  <a:gd name="T15" fmla="*/ 19 h 19"/>
                  <a:gd name="T16" fmla="*/ 30 w 120"/>
                  <a:gd name="T17" fmla="*/ 12 h 19"/>
                  <a:gd name="T18" fmla="*/ 0 w 120"/>
                  <a:gd name="T19" fmla="*/ 16 h 19"/>
                  <a:gd name="T20" fmla="*/ 0 w 120"/>
                  <a:gd name="T21" fmla="*/ 19 h 19"/>
                  <a:gd name="T22" fmla="*/ 95 w 120"/>
                  <a:gd name="T23" fmla="*/ 19 h 19"/>
                  <a:gd name="T24" fmla="*/ 120 w 120"/>
                  <a:gd name="T25" fmla="*/ 17 h 19"/>
                  <a:gd name="T26" fmla="*/ 120 w 120"/>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 h="19">
                    <a:moveTo>
                      <a:pt x="120" y="0"/>
                    </a:moveTo>
                    <a:cubicBezTo>
                      <a:pt x="107" y="2"/>
                      <a:pt x="93" y="3"/>
                      <a:pt x="80" y="5"/>
                    </a:cubicBezTo>
                    <a:cubicBezTo>
                      <a:pt x="80" y="19"/>
                      <a:pt x="80" y="19"/>
                      <a:pt x="80" y="19"/>
                    </a:cubicBezTo>
                    <a:cubicBezTo>
                      <a:pt x="68" y="19"/>
                      <a:pt x="68" y="19"/>
                      <a:pt x="68" y="19"/>
                    </a:cubicBezTo>
                    <a:cubicBezTo>
                      <a:pt x="68" y="7"/>
                      <a:pt x="68" y="7"/>
                      <a:pt x="68" y="7"/>
                    </a:cubicBezTo>
                    <a:cubicBezTo>
                      <a:pt x="68" y="7"/>
                      <a:pt x="68" y="7"/>
                      <a:pt x="68" y="7"/>
                    </a:cubicBezTo>
                    <a:cubicBezTo>
                      <a:pt x="68" y="19"/>
                      <a:pt x="68" y="19"/>
                      <a:pt x="68" y="19"/>
                    </a:cubicBezTo>
                    <a:cubicBezTo>
                      <a:pt x="30" y="19"/>
                      <a:pt x="30" y="19"/>
                      <a:pt x="30" y="19"/>
                    </a:cubicBezTo>
                    <a:cubicBezTo>
                      <a:pt x="30" y="12"/>
                      <a:pt x="30" y="12"/>
                      <a:pt x="30" y="12"/>
                    </a:cubicBezTo>
                    <a:cubicBezTo>
                      <a:pt x="20" y="13"/>
                      <a:pt x="10" y="15"/>
                      <a:pt x="0" y="16"/>
                    </a:cubicBezTo>
                    <a:cubicBezTo>
                      <a:pt x="0" y="19"/>
                      <a:pt x="0" y="19"/>
                      <a:pt x="0" y="19"/>
                    </a:cubicBezTo>
                    <a:cubicBezTo>
                      <a:pt x="95" y="19"/>
                      <a:pt x="95" y="19"/>
                      <a:pt x="95" y="19"/>
                    </a:cubicBezTo>
                    <a:cubicBezTo>
                      <a:pt x="103" y="18"/>
                      <a:pt x="112" y="17"/>
                      <a:pt x="120" y="17"/>
                    </a:cubicBezTo>
                    <a:cubicBezTo>
                      <a:pt x="120" y="0"/>
                      <a:pt x="120" y="0"/>
                      <a:pt x="1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21" name="Freeform 328"/>
              <p:cNvSpPr>
                <a:spLocks noEditPoints="1"/>
              </p:cNvSpPr>
              <p:nvPr/>
            </p:nvSpPr>
            <p:spPr bwMode="auto">
              <a:xfrm>
                <a:off x="2823"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22" name="Freeform 329"/>
              <p:cNvSpPr>
                <a:spLocks noEditPoints="1"/>
              </p:cNvSpPr>
              <p:nvPr/>
            </p:nvSpPr>
            <p:spPr bwMode="auto">
              <a:xfrm>
                <a:off x="2823"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23" name="Freeform 330"/>
              <p:cNvSpPr>
                <a:spLocks noEditPoints="1"/>
              </p:cNvSpPr>
              <p:nvPr/>
            </p:nvSpPr>
            <p:spPr bwMode="auto">
              <a:xfrm>
                <a:off x="2823"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24" name="Freeform 331"/>
              <p:cNvSpPr>
                <a:spLocks noEditPoints="1"/>
              </p:cNvSpPr>
              <p:nvPr/>
            </p:nvSpPr>
            <p:spPr bwMode="auto">
              <a:xfrm>
                <a:off x="2823"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25" name="Freeform 332"/>
              <p:cNvSpPr>
                <a:spLocks noEditPoints="1"/>
              </p:cNvSpPr>
              <p:nvPr/>
            </p:nvSpPr>
            <p:spPr bwMode="auto">
              <a:xfrm>
                <a:off x="2823"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26" name="Freeform 333"/>
              <p:cNvSpPr>
                <a:spLocks noEditPoints="1"/>
              </p:cNvSpPr>
              <p:nvPr/>
            </p:nvSpPr>
            <p:spPr bwMode="auto">
              <a:xfrm>
                <a:off x="2823"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27" name="Rectangle 334"/>
              <p:cNvSpPr>
                <a:spLocks noChangeArrowheads="1"/>
              </p:cNvSpPr>
              <p:nvPr/>
            </p:nvSpPr>
            <p:spPr bwMode="auto">
              <a:xfrm>
                <a:off x="2894" y="2178"/>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28" name="Rectangle 335"/>
              <p:cNvSpPr>
                <a:spLocks noChangeArrowheads="1"/>
              </p:cNvSpPr>
              <p:nvPr/>
            </p:nvSpPr>
            <p:spPr bwMode="auto">
              <a:xfrm>
                <a:off x="2894" y="2178"/>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29" name="Rectangle 336"/>
              <p:cNvSpPr>
                <a:spLocks noChangeArrowheads="1"/>
              </p:cNvSpPr>
              <p:nvPr/>
            </p:nvSpPr>
            <p:spPr bwMode="auto">
              <a:xfrm>
                <a:off x="2894" y="2249"/>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30" name="Rectangle 337"/>
              <p:cNvSpPr>
                <a:spLocks noChangeArrowheads="1"/>
              </p:cNvSpPr>
              <p:nvPr/>
            </p:nvSpPr>
            <p:spPr bwMode="auto">
              <a:xfrm>
                <a:off x="2894" y="2249"/>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31" name="Rectangle 338"/>
              <p:cNvSpPr>
                <a:spLocks noChangeArrowheads="1"/>
              </p:cNvSpPr>
              <p:nvPr/>
            </p:nvSpPr>
            <p:spPr bwMode="auto">
              <a:xfrm>
                <a:off x="2894" y="2287"/>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32" name="Rectangle 339"/>
              <p:cNvSpPr>
                <a:spLocks noChangeArrowheads="1"/>
              </p:cNvSpPr>
              <p:nvPr/>
            </p:nvSpPr>
            <p:spPr bwMode="auto">
              <a:xfrm>
                <a:off x="2894" y="2287"/>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33" name="Freeform 340"/>
              <p:cNvSpPr>
                <a:spLocks/>
              </p:cNvSpPr>
              <p:nvPr/>
            </p:nvSpPr>
            <p:spPr bwMode="auto">
              <a:xfrm>
                <a:off x="2894" y="2335"/>
                <a:ext cx="90" cy="111"/>
              </a:xfrm>
              <a:custGeom>
                <a:avLst/>
                <a:gdLst>
                  <a:gd name="T0" fmla="*/ 38 w 38"/>
                  <a:gd name="T1" fmla="*/ 0 h 47"/>
                  <a:gd name="T2" fmla="*/ 0 w 38"/>
                  <a:gd name="T3" fmla="*/ 0 h 47"/>
                  <a:gd name="T4" fmla="*/ 0 w 38"/>
                  <a:gd name="T5" fmla="*/ 47 h 47"/>
                  <a:gd name="T6" fmla="*/ 38 w 38"/>
                  <a:gd name="T7" fmla="*/ 42 h 47"/>
                  <a:gd name="T8" fmla="*/ 38 w 38"/>
                  <a:gd name="T9" fmla="*/ 0 h 47"/>
                </a:gdLst>
                <a:ahLst/>
                <a:cxnLst>
                  <a:cxn ang="0">
                    <a:pos x="T0" y="T1"/>
                  </a:cxn>
                  <a:cxn ang="0">
                    <a:pos x="T2" y="T3"/>
                  </a:cxn>
                  <a:cxn ang="0">
                    <a:pos x="T4" y="T5"/>
                  </a:cxn>
                  <a:cxn ang="0">
                    <a:pos x="T6" y="T7"/>
                  </a:cxn>
                  <a:cxn ang="0">
                    <a:pos x="T8" y="T9"/>
                  </a:cxn>
                </a:cxnLst>
                <a:rect l="0" t="0" r="r" b="b"/>
                <a:pathLst>
                  <a:path w="38" h="47">
                    <a:moveTo>
                      <a:pt x="38" y="0"/>
                    </a:moveTo>
                    <a:cubicBezTo>
                      <a:pt x="0" y="0"/>
                      <a:pt x="0" y="0"/>
                      <a:pt x="0" y="0"/>
                    </a:cubicBezTo>
                    <a:cubicBezTo>
                      <a:pt x="0" y="47"/>
                      <a:pt x="0" y="47"/>
                      <a:pt x="0" y="47"/>
                    </a:cubicBezTo>
                    <a:cubicBezTo>
                      <a:pt x="13" y="45"/>
                      <a:pt x="25" y="44"/>
                      <a:pt x="38" y="42"/>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34" name="Freeform 341"/>
              <p:cNvSpPr>
                <a:spLocks/>
              </p:cNvSpPr>
              <p:nvPr/>
            </p:nvSpPr>
            <p:spPr bwMode="auto">
              <a:xfrm>
                <a:off x="2894" y="2434"/>
                <a:ext cx="90" cy="29"/>
              </a:xfrm>
              <a:custGeom>
                <a:avLst/>
                <a:gdLst>
                  <a:gd name="T0" fmla="*/ 38 w 38"/>
                  <a:gd name="T1" fmla="*/ 0 h 12"/>
                  <a:gd name="T2" fmla="*/ 0 w 38"/>
                  <a:gd name="T3" fmla="*/ 5 h 12"/>
                  <a:gd name="T4" fmla="*/ 0 w 38"/>
                  <a:gd name="T5" fmla="*/ 12 h 12"/>
                  <a:gd name="T6" fmla="*/ 38 w 38"/>
                  <a:gd name="T7" fmla="*/ 12 h 12"/>
                  <a:gd name="T8" fmla="*/ 38 w 38"/>
                  <a:gd name="T9" fmla="*/ 0 h 12"/>
                </a:gdLst>
                <a:ahLst/>
                <a:cxnLst>
                  <a:cxn ang="0">
                    <a:pos x="T0" y="T1"/>
                  </a:cxn>
                  <a:cxn ang="0">
                    <a:pos x="T2" y="T3"/>
                  </a:cxn>
                  <a:cxn ang="0">
                    <a:pos x="T4" y="T5"/>
                  </a:cxn>
                  <a:cxn ang="0">
                    <a:pos x="T6" y="T7"/>
                  </a:cxn>
                  <a:cxn ang="0">
                    <a:pos x="T8" y="T9"/>
                  </a:cxn>
                </a:cxnLst>
                <a:rect l="0" t="0" r="r" b="b"/>
                <a:pathLst>
                  <a:path w="38" h="12">
                    <a:moveTo>
                      <a:pt x="38" y="0"/>
                    </a:moveTo>
                    <a:cubicBezTo>
                      <a:pt x="25" y="2"/>
                      <a:pt x="13" y="3"/>
                      <a:pt x="0" y="5"/>
                    </a:cubicBezTo>
                    <a:cubicBezTo>
                      <a:pt x="0" y="12"/>
                      <a:pt x="0" y="12"/>
                      <a:pt x="0" y="12"/>
                    </a:cubicBezTo>
                    <a:cubicBezTo>
                      <a:pt x="38" y="12"/>
                      <a:pt x="38" y="12"/>
                      <a:pt x="38" y="12"/>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35" name="Rectangle 342"/>
              <p:cNvSpPr>
                <a:spLocks noChangeArrowheads="1"/>
              </p:cNvSpPr>
              <p:nvPr/>
            </p:nvSpPr>
            <p:spPr bwMode="auto">
              <a:xfrm>
                <a:off x="2894" y="2306"/>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36" name="Rectangle 343"/>
              <p:cNvSpPr>
                <a:spLocks noChangeArrowheads="1"/>
              </p:cNvSpPr>
              <p:nvPr/>
            </p:nvSpPr>
            <p:spPr bwMode="auto">
              <a:xfrm>
                <a:off x="2894" y="2306"/>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37" name="Rectangle 344"/>
              <p:cNvSpPr>
                <a:spLocks noChangeArrowheads="1"/>
              </p:cNvSpPr>
              <p:nvPr/>
            </p:nvSpPr>
            <p:spPr bwMode="auto">
              <a:xfrm>
                <a:off x="2984" y="2178"/>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38" name="Rectangle 345"/>
              <p:cNvSpPr>
                <a:spLocks noChangeArrowheads="1"/>
              </p:cNvSpPr>
              <p:nvPr/>
            </p:nvSpPr>
            <p:spPr bwMode="auto">
              <a:xfrm>
                <a:off x="2984" y="2178"/>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39" name="Rectangle 346"/>
              <p:cNvSpPr>
                <a:spLocks noChangeArrowheads="1"/>
              </p:cNvSpPr>
              <p:nvPr/>
            </p:nvSpPr>
            <p:spPr bwMode="auto">
              <a:xfrm>
                <a:off x="2984" y="2249"/>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40" name="Rectangle 347"/>
              <p:cNvSpPr>
                <a:spLocks noChangeArrowheads="1"/>
              </p:cNvSpPr>
              <p:nvPr/>
            </p:nvSpPr>
            <p:spPr bwMode="auto">
              <a:xfrm>
                <a:off x="2984" y="2249"/>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41" name="Rectangle 348"/>
              <p:cNvSpPr>
                <a:spLocks noChangeArrowheads="1"/>
              </p:cNvSpPr>
              <p:nvPr/>
            </p:nvSpPr>
            <p:spPr bwMode="auto">
              <a:xfrm>
                <a:off x="2984" y="2287"/>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42" name="Rectangle 349"/>
              <p:cNvSpPr>
                <a:spLocks noChangeArrowheads="1"/>
              </p:cNvSpPr>
              <p:nvPr/>
            </p:nvSpPr>
            <p:spPr bwMode="auto">
              <a:xfrm>
                <a:off x="2984" y="2287"/>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43" name="Freeform 350"/>
              <p:cNvSpPr>
                <a:spLocks/>
              </p:cNvSpPr>
              <p:nvPr/>
            </p:nvSpPr>
            <p:spPr bwMode="auto">
              <a:xfrm>
                <a:off x="2984" y="2335"/>
                <a:ext cx="28" cy="99"/>
              </a:xfrm>
              <a:custGeom>
                <a:avLst/>
                <a:gdLst>
                  <a:gd name="T0" fmla="*/ 12 w 12"/>
                  <a:gd name="T1" fmla="*/ 0 h 42"/>
                  <a:gd name="T2" fmla="*/ 0 w 12"/>
                  <a:gd name="T3" fmla="*/ 0 h 42"/>
                  <a:gd name="T4" fmla="*/ 0 w 12"/>
                  <a:gd name="T5" fmla="*/ 42 h 42"/>
                  <a:gd name="T6" fmla="*/ 12 w 12"/>
                  <a:gd name="T7" fmla="*/ 40 h 42"/>
                  <a:gd name="T8" fmla="*/ 12 w 12"/>
                  <a:gd name="T9" fmla="*/ 0 h 42"/>
                </a:gdLst>
                <a:ahLst/>
                <a:cxnLst>
                  <a:cxn ang="0">
                    <a:pos x="T0" y="T1"/>
                  </a:cxn>
                  <a:cxn ang="0">
                    <a:pos x="T2" y="T3"/>
                  </a:cxn>
                  <a:cxn ang="0">
                    <a:pos x="T4" y="T5"/>
                  </a:cxn>
                  <a:cxn ang="0">
                    <a:pos x="T6" y="T7"/>
                  </a:cxn>
                  <a:cxn ang="0">
                    <a:pos x="T8" y="T9"/>
                  </a:cxn>
                </a:cxnLst>
                <a:rect l="0" t="0" r="r" b="b"/>
                <a:pathLst>
                  <a:path w="12" h="42">
                    <a:moveTo>
                      <a:pt x="12" y="0"/>
                    </a:moveTo>
                    <a:cubicBezTo>
                      <a:pt x="0" y="0"/>
                      <a:pt x="0" y="0"/>
                      <a:pt x="0" y="0"/>
                    </a:cubicBezTo>
                    <a:cubicBezTo>
                      <a:pt x="0" y="42"/>
                      <a:pt x="0" y="42"/>
                      <a:pt x="0" y="42"/>
                    </a:cubicBezTo>
                    <a:cubicBezTo>
                      <a:pt x="4" y="41"/>
                      <a:pt x="8" y="41"/>
                      <a:pt x="12" y="40"/>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44" name="Freeform 351"/>
              <p:cNvSpPr>
                <a:spLocks/>
              </p:cNvSpPr>
              <p:nvPr/>
            </p:nvSpPr>
            <p:spPr bwMode="auto">
              <a:xfrm>
                <a:off x="2984" y="2430"/>
                <a:ext cx="28" cy="33"/>
              </a:xfrm>
              <a:custGeom>
                <a:avLst/>
                <a:gdLst>
                  <a:gd name="T0" fmla="*/ 12 w 12"/>
                  <a:gd name="T1" fmla="*/ 0 h 14"/>
                  <a:gd name="T2" fmla="*/ 0 w 12"/>
                  <a:gd name="T3" fmla="*/ 2 h 14"/>
                  <a:gd name="T4" fmla="*/ 0 w 12"/>
                  <a:gd name="T5" fmla="*/ 14 h 14"/>
                  <a:gd name="T6" fmla="*/ 12 w 12"/>
                  <a:gd name="T7" fmla="*/ 14 h 14"/>
                  <a:gd name="T8" fmla="*/ 12 w 12"/>
                  <a:gd name="T9" fmla="*/ 0 h 14"/>
                </a:gdLst>
                <a:ahLst/>
                <a:cxnLst>
                  <a:cxn ang="0">
                    <a:pos x="T0" y="T1"/>
                  </a:cxn>
                  <a:cxn ang="0">
                    <a:pos x="T2" y="T3"/>
                  </a:cxn>
                  <a:cxn ang="0">
                    <a:pos x="T4" y="T5"/>
                  </a:cxn>
                  <a:cxn ang="0">
                    <a:pos x="T6" y="T7"/>
                  </a:cxn>
                  <a:cxn ang="0">
                    <a:pos x="T8" y="T9"/>
                  </a:cxn>
                </a:cxnLst>
                <a:rect l="0" t="0" r="r" b="b"/>
                <a:pathLst>
                  <a:path w="12" h="14">
                    <a:moveTo>
                      <a:pt x="12" y="0"/>
                    </a:moveTo>
                    <a:cubicBezTo>
                      <a:pt x="8" y="1"/>
                      <a:pt x="4" y="1"/>
                      <a:pt x="0" y="2"/>
                    </a:cubicBezTo>
                    <a:cubicBezTo>
                      <a:pt x="0" y="14"/>
                      <a:pt x="0" y="14"/>
                      <a:pt x="0" y="14"/>
                    </a:cubicBezTo>
                    <a:cubicBezTo>
                      <a:pt x="12" y="14"/>
                      <a:pt x="12" y="14"/>
                      <a:pt x="12" y="14"/>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45" name="Rectangle 352"/>
              <p:cNvSpPr>
                <a:spLocks noChangeArrowheads="1"/>
              </p:cNvSpPr>
              <p:nvPr/>
            </p:nvSpPr>
            <p:spPr bwMode="auto">
              <a:xfrm>
                <a:off x="2984" y="2306"/>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46" name="Rectangle 353"/>
              <p:cNvSpPr>
                <a:spLocks noChangeArrowheads="1"/>
              </p:cNvSpPr>
              <p:nvPr/>
            </p:nvSpPr>
            <p:spPr bwMode="auto">
              <a:xfrm>
                <a:off x="2984" y="2306"/>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47" name="Freeform 354"/>
              <p:cNvSpPr>
                <a:spLocks noEditPoints="1"/>
              </p:cNvSpPr>
              <p:nvPr/>
            </p:nvSpPr>
            <p:spPr bwMode="auto">
              <a:xfrm>
                <a:off x="3107" y="2178"/>
                <a:ext cx="284" cy="240"/>
              </a:xfrm>
              <a:custGeom>
                <a:avLst/>
                <a:gdLst>
                  <a:gd name="T0" fmla="*/ 30 w 120"/>
                  <a:gd name="T1" fmla="*/ 0 h 101"/>
                  <a:gd name="T2" fmla="*/ 0 w 120"/>
                  <a:gd name="T3" fmla="*/ 0 h 101"/>
                  <a:gd name="T4" fmla="*/ 0 w 120"/>
                  <a:gd name="T5" fmla="*/ 101 h 101"/>
                  <a:gd name="T6" fmla="*/ 30 w 120"/>
                  <a:gd name="T7" fmla="*/ 97 h 101"/>
                  <a:gd name="T8" fmla="*/ 30 w 120"/>
                  <a:gd name="T9" fmla="*/ 66 h 101"/>
                  <a:gd name="T10" fmla="*/ 0 w 120"/>
                  <a:gd name="T11" fmla="*/ 66 h 101"/>
                  <a:gd name="T12" fmla="*/ 0 w 120"/>
                  <a:gd name="T13" fmla="*/ 58 h 101"/>
                  <a:gd name="T14" fmla="*/ 0 w 120"/>
                  <a:gd name="T15" fmla="*/ 56 h 101"/>
                  <a:gd name="T16" fmla="*/ 0 w 120"/>
                  <a:gd name="T17" fmla="*/ 30 h 101"/>
                  <a:gd name="T18" fmla="*/ 30 w 120"/>
                  <a:gd name="T19" fmla="*/ 30 h 101"/>
                  <a:gd name="T20" fmla="*/ 30 w 120"/>
                  <a:gd name="T21" fmla="*/ 0 h 101"/>
                  <a:gd name="T22" fmla="*/ 120 w 120"/>
                  <a:gd name="T23" fmla="*/ 0 h 101"/>
                  <a:gd name="T24" fmla="*/ 80 w 120"/>
                  <a:gd name="T25" fmla="*/ 0 h 101"/>
                  <a:gd name="T26" fmla="*/ 80 w 120"/>
                  <a:gd name="T27" fmla="*/ 30 h 101"/>
                  <a:gd name="T28" fmla="*/ 120 w 120"/>
                  <a:gd name="T29" fmla="*/ 30 h 101"/>
                  <a:gd name="T30" fmla="*/ 120 w 120"/>
                  <a:gd name="T31"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01">
                    <a:moveTo>
                      <a:pt x="30" y="0"/>
                    </a:moveTo>
                    <a:cubicBezTo>
                      <a:pt x="0" y="0"/>
                      <a:pt x="0" y="0"/>
                      <a:pt x="0" y="0"/>
                    </a:cubicBezTo>
                    <a:cubicBezTo>
                      <a:pt x="0" y="101"/>
                      <a:pt x="0" y="101"/>
                      <a:pt x="0" y="101"/>
                    </a:cubicBezTo>
                    <a:cubicBezTo>
                      <a:pt x="10" y="100"/>
                      <a:pt x="20" y="98"/>
                      <a:pt x="30" y="97"/>
                    </a:cubicBezTo>
                    <a:cubicBezTo>
                      <a:pt x="30" y="66"/>
                      <a:pt x="30" y="66"/>
                      <a:pt x="30" y="66"/>
                    </a:cubicBezTo>
                    <a:cubicBezTo>
                      <a:pt x="0" y="66"/>
                      <a:pt x="0" y="66"/>
                      <a:pt x="0" y="66"/>
                    </a:cubicBezTo>
                    <a:cubicBezTo>
                      <a:pt x="0" y="58"/>
                      <a:pt x="0" y="58"/>
                      <a:pt x="0" y="58"/>
                    </a:cubicBezTo>
                    <a:cubicBezTo>
                      <a:pt x="0" y="56"/>
                      <a:pt x="0" y="56"/>
                      <a:pt x="0" y="56"/>
                    </a:cubicBezTo>
                    <a:cubicBezTo>
                      <a:pt x="0" y="30"/>
                      <a:pt x="0" y="30"/>
                      <a:pt x="0" y="30"/>
                    </a:cubicBezTo>
                    <a:cubicBezTo>
                      <a:pt x="30" y="30"/>
                      <a:pt x="30" y="30"/>
                      <a:pt x="30" y="30"/>
                    </a:cubicBezTo>
                    <a:cubicBezTo>
                      <a:pt x="30" y="0"/>
                      <a:pt x="30" y="0"/>
                      <a:pt x="30" y="0"/>
                    </a:cubicBezTo>
                    <a:moveTo>
                      <a:pt x="120" y="0"/>
                    </a:moveTo>
                    <a:cubicBezTo>
                      <a:pt x="80" y="0"/>
                      <a:pt x="80" y="0"/>
                      <a:pt x="80" y="0"/>
                    </a:cubicBezTo>
                    <a:cubicBezTo>
                      <a:pt x="80" y="30"/>
                      <a:pt x="80" y="30"/>
                      <a:pt x="80" y="30"/>
                    </a:cubicBezTo>
                    <a:cubicBezTo>
                      <a:pt x="120" y="30"/>
                      <a:pt x="120" y="30"/>
                      <a:pt x="120" y="30"/>
                    </a:cubicBezTo>
                    <a:cubicBezTo>
                      <a:pt x="120" y="0"/>
                      <a:pt x="120" y="0"/>
                      <a:pt x="1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48" name="Freeform 355"/>
              <p:cNvSpPr>
                <a:spLocks/>
              </p:cNvSpPr>
              <p:nvPr/>
            </p:nvSpPr>
            <p:spPr bwMode="auto">
              <a:xfrm>
                <a:off x="3107" y="2408"/>
                <a:ext cx="71" cy="50"/>
              </a:xfrm>
              <a:custGeom>
                <a:avLst/>
                <a:gdLst>
                  <a:gd name="T0" fmla="*/ 30 w 30"/>
                  <a:gd name="T1" fmla="*/ 0 h 21"/>
                  <a:gd name="T2" fmla="*/ 0 w 30"/>
                  <a:gd name="T3" fmla="*/ 4 h 21"/>
                  <a:gd name="T4" fmla="*/ 0 w 30"/>
                  <a:gd name="T5" fmla="*/ 21 h 21"/>
                  <a:gd name="T6" fmla="*/ 30 w 30"/>
                  <a:gd name="T7" fmla="*/ 18 h 21"/>
                  <a:gd name="T8" fmla="*/ 30 w 30"/>
                  <a:gd name="T9" fmla="*/ 0 h 21"/>
                </a:gdLst>
                <a:ahLst/>
                <a:cxnLst>
                  <a:cxn ang="0">
                    <a:pos x="T0" y="T1"/>
                  </a:cxn>
                  <a:cxn ang="0">
                    <a:pos x="T2" y="T3"/>
                  </a:cxn>
                  <a:cxn ang="0">
                    <a:pos x="T4" y="T5"/>
                  </a:cxn>
                  <a:cxn ang="0">
                    <a:pos x="T6" y="T7"/>
                  </a:cxn>
                  <a:cxn ang="0">
                    <a:pos x="T8" y="T9"/>
                  </a:cxn>
                </a:cxnLst>
                <a:rect l="0" t="0" r="r" b="b"/>
                <a:pathLst>
                  <a:path w="30" h="21">
                    <a:moveTo>
                      <a:pt x="30" y="0"/>
                    </a:moveTo>
                    <a:cubicBezTo>
                      <a:pt x="20" y="1"/>
                      <a:pt x="10" y="3"/>
                      <a:pt x="0" y="4"/>
                    </a:cubicBezTo>
                    <a:cubicBezTo>
                      <a:pt x="0" y="21"/>
                      <a:pt x="0" y="21"/>
                      <a:pt x="0" y="21"/>
                    </a:cubicBezTo>
                    <a:cubicBezTo>
                      <a:pt x="10" y="20"/>
                      <a:pt x="20" y="19"/>
                      <a:pt x="30" y="18"/>
                    </a:cubicBezTo>
                    <a:cubicBezTo>
                      <a:pt x="30" y="0"/>
                      <a:pt x="30" y="0"/>
                      <a:pt x="3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49" name="Freeform 356"/>
              <p:cNvSpPr>
                <a:spLocks/>
              </p:cNvSpPr>
              <p:nvPr/>
            </p:nvSpPr>
            <p:spPr bwMode="auto">
              <a:xfrm>
                <a:off x="3296" y="2335"/>
                <a:ext cx="95" cy="57"/>
              </a:xfrm>
              <a:custGeom>
                <a:avLst/>
                <a:gdLst>
                  <a:gd name="T0" fmla="*/ 40 w 40"/>
                  <a:gd name="T1" fmla="*/ 0 h 24"/>
                  <a:gd name="T2" fmla="*/ 0 w 40"/>
                  <a:gd name="T3" fmla="*/ 0 h 24"/>
                  <a:gd name="T4" fmla="*/ 0 w 40"/>
                  <a:gd name="T5" fmla="*/ 24 h 24"/>
                  <a:gd name="T6" fmla="*/ 40 w 40"/>
                  <a:gd name="T7" fmla="*/ 19 h 24"/>
                  <a:gd name="T8" fmla="*/ 40 w 40"/>
                  <a:gd name="T9" fmla="*/ 0 h 24"/>
                </a:gdLst>
                <a:ahLst/>
                <a:cxnLst>
                  <a:cxn ang="0">
                    <a:pos x="T0" y="T1"/>
                  </a:cxn>
                  <a:cxn ang="0">
                    <a:pos x="T2" y="T3"/>
                  </a:cxn>
                  <a:cxn ang="0">
                    <a:pos x="T4" y="T5"/>
                  </a:cxn>
                  <a:cxn ang="0">
                    <a:pos x="T6" y="T7"/>
                  </a:cxn>
                  <a:cxn ang="0">
                    <a:pos x="T8" y="T9"/>
                  </a:cxn>
                </a:cxnLst>
                <a:rect l="0" t="0" r="r" b="b"/>
                <a:pathLst>
                  <a:path w="40" h="24">
                    <a:moveTo>
                      <a:pt x="40" y="0"/>
                    </a:moveTo>
                    <a:cubicBezTo>
                      <a:pt x="0" y="0"/>
                      <a:pt x="0" y="0"/>
                      <a:pt x="0" y="0"/>
                    </a:cubicBezTo>
                    <a:cubicBezTo>
                      <a:pt x="0" y="24"/>
                      <a:pt x="0" y="24"/>
                      <a:pt x="0" y="24"/>
                    </a:cubicBezTo>
                    <a:cubicBezTo>
                      <a:pt x="14" y="23"/>
                      <a:pt x="27" y="21"/>
                      <a:pt x="40" y="19"/>
                    </a:cubicBezTo>
                    <a:cubicBezTo>
                      <a:pt x="40" y="0"/>
                      <a:pt x="40" y="0"/>
                      <a:pt x="4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50" name="Freeform 357"/>
              <p:cNvSpPr>
                <a:spLocks/>
              </p:cNvSpPr>
              <p:nvPr/>
            </p:nvSpPr>
            <p:spPr bwMode="auto">
              <a:xfrm>
                <a:off x="3296" y="2380"/>
                <a:ext cx="95" cy="59"/>
              </a:xfrm>
              <a:custGeom>
                <a:avLst/>
                <a:gdLst>
                  <a:gd name="T0" fmla="*/ 40 w 40"/>
                  <a:gd name="T1" fmla="*/ 0 h 25"/>
                  <a:gd name="T2" fmla="*/ 0 w 40"/>
                  <a:gd name="T3" fmla="*/ 5 h 25"/>
                  <a:gd name="T4" fmla="*/ 0 w 40"/>
                  <a:gd name="T5" fmla="*/ 25 h 25"/>
                  <a:gd name="T6" fmla="*/ 40 w 40"/>
                  <a:gd name="T7" fmla="*/ 21 h 25"/>
                  <a:gd name="T8" fmla="*/ 40 w 40"/>
                  <a:gd name="T9" fmla="*/ 0 h 25"/>
                </a:gdLst>
                <a:ahLst/>
                <a:cxnLst>
                  <a:cxn ang="0">
                    <a:pos x="T0" y="T1"/>
                  </a:cxn>
                  <a:cxn ang="0">
                    <a:pos x="T2" y="T3"/>
                  </a:cxn>
                  <a:cxn ang="0">
                    <a:pos x="T4" y="T5"/>
                  </a:cxn>
                  <a:cxn ang="0">
                    <a:pos x="T6" y="T7"/>
                  </a:cxn>
                  <a:cxn ang="0">
                    <a:pos x="T8" y="T9"/>
                  </a:cxn>
                </a:cxnLst>
                <a:rect l="0" t="0" r="r" b="b"/>
                <a:pathLst>
                  <a:path w="40" h="25">
                    <a:moveTo>
                      <a:pt x="40" y="0"/>
                    </a:moveTo>
                    <a:cubicBezTo>
                      <a:pt x="27" y="2"/>
                      <a:pt x="14" y="4"/>
                      <a:pt x="0" y="5"/>
                    </a:cubicBezTo>
                    <a:cubicBezTo>
                      <a:pt x="0" y="25"/>
                      <a:pt x="0" y="25"/>
                      <a:pt x="0" y="25"/>
                    </a:cubicBezTo>
                    <a:cubicBezTo>
                      <a:pt x="13" y="23"/>
                      <a:pt x="27" y="22"/>
                      <a:pt x="40" y="21"/>
                    </a:cubicBezTo>
                    <a:cubicBezTo>
                      <a:pt x="40" y="0"/>
                      <a:pt x="40" y="0"/>
                      <a:pt x="4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51" name="Freeform 358"/>
              <p:cNvSpPr>
                <a:spLocks noEditPoints="1"/>
              </p:cNvSpPr>
              <p:nvPr/>
            </p:nvSpPr>
            <p:spPr bwMode="auto">
              <a:xfrm>
                <a:off x="3107"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52" name="Freeform 359"/>
              <p:cNvSpPr>
                <a:spLocks noEditPoints="1"/>
              </p:cNvSpPr>
              <p:nvPr/>
            </p:nvSpPr>
            <p:spPr bwMode="auto">
              <a:xfrm>
                <a:off x="3107"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53" name="Freeform 360"/>
              <p:cNvSpPr>
                <a:spLocks noEditPoints="1"/>
              </p:cNvSpPr>
              <p:nvPr/>
            </p:nvSpPr>
            <p:spPr bwMode="auto">
              <a:xfrm>
                <a:off x="3107"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54" name="Freeform 361"/>
              <p:cNvSpPr>
                <a:spLocks noEditPoints="1"/>
              </p:cNvSpPr>
              <p:nvPr/>
            </p:nvSpPr>
            <p:spPr bwMode="auto">
              <a:xfrm>
                <a:off x="3107"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55" name="Freeform 362"/>
              <p:cNvSpPr>
                <a:spLocks noEditPoints="1"/>
              </p:cNvSpPr>
              <p:nvPr/>
            </p:nvSpPr>
            <p:spPr bwMode="auto">
              <a:xfrm>
                <a:off x="3107"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56" name="Freeform 363"/>
              <p:cNvSpPr>
                <a:spLocks noEditPoints="1"/>
              </p:cNvSpPr>
              <p:nvPr/>
            </p:nvSpPr>
            <p:spPr bwMode="auto">
              <a:xfrm>
                <a:off x="3107"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57" name="Rectangle 364"/>
              <p:cNvSpPr>
                <a:spLocks noChangeArrowheads="1"/>
              </p:cNvSpPr>
              <p:nvPr/>
            </p:nvSpPr>
            <p:spPr bwMode="auto">
              <a:xfrm>
                <a:off x="3178" y="2178"/>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58" name="Rectangle 365"/>
              <p:cNvSpPr>
                <a:spLocks noChangeArrowheads="1"/>
              </p:cNvSpPr>
              <p:nvPr/>
            </p:nvSpPr>
            <p:spPr bwMode="auto">
              <a:xfrm>
                <a:off x="3178" y="2178"/>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59" name="Rectangle 366"/>
              <p:cNvSpPr>
                <a:spLocks noChangeArrowheads="1"/>
              </p:cNvSpPr>
              <p:nvPr/>
            </p:nvSpPr>
            <p:spPr bwMode="auto">
              <a:xfrm>
                <a:off x="3178" y="2249"/>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60" name="Rectangle 367"/>
              <p:cNvSpPr>
                <a:spLocks noChangeArrowheads="1"/>
              </p:cNvSpPr>
              <p:nvPr/>
            </p:nvSpPr>
            <p:spPr bwMode="auto">
              <a:xfrm>
                <a:off x="3178" y="2249"/>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61" name="Rectangle 368"/>
              <p:cNvSpPr>
                <a:spLocks noChangeArrowheads="1"/>
              </p:cNvSpPr>
              <p:nvPr/>
            </p:nvSpPr>
            <p:spPr bwMode="auto">
              <a:xfrm>
                <a:off x="3178" y="2287"/>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62" name="Rectangle 369"/>
              <p:cNvSpPr>
                <a:spLocks noChangeArrowheads="1"/>
              </p:cNvSpPr>
              <p:nvPr/>
            </p:nvSpPr>
            <p:spPr bwMode="auto">
              <a:xfrm>
                <a:off x="3178" y="2287"/>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63" name="Freeform 370"/>
              <p:cNvSpPr>
                <a:spLocks/>
              </p:cNvSpPr>
              <p:nvPr/>
            </p:nvSpPr>
            <p:spPr bwMode="auto">
              <a:xfrm>
                <a:off x="3178" y="2335"/>
                <a:ext cx="90" cy="73"/>
              </a:xfrm>
              <a:custGeom>
                <a:avLst/>
                <a:gdLst>
                  <a:gd name="T0" fmla="*/ 38 w 38"/>
                  <a:gd name="T1" fmla="*/ 0 h 31"/>
                  <a:gd name="T2" fmla="*/ 0 w 38"/>
                  <a:gd name="T3" fmla="*/ 0 h 31"/>
                  <a:gd name="T4" fmla="*/ 0 w 38"/>
                  <a:gd name="T5" fmla="*/ 31 h 31"/>
                  <a:gd name="T6" fmla="*/ 38 w 38"/>
                  <a:gd name="T7" fmla="*/ 26 h 31"/>
                  <a:gd name="T8" fmla="*/ 38 w 38"/>
                  <a:gd name="T9" fmla="*/ 0 h 31"/>
                </a:gdLst>
                <a:ahLst/>
                <a:cxnLst>
                  <a:cxn ang="0">
                    <a:pos x="T0" y="T1"/>
                  </a:cxn>
                  <a:cxn ang="0">
                    <a:pos x="T2" y="T3"/>
                  </a:cxn>
                  <a:cxn ang="0">
                    <a:pos x="T4" y="T5"/>
                  </a:cxn>
                  <a:cxn ang="0">
                    <a:pos x="T6" y="T7"/>
                  </a:cxn>
                  <a:cxn ang="0">
                    <a:pos x="T8" y="T9"/>
                  </a:cxn>
                </a:cxnLst>
                <a:rect l="0" t="0" r="r" b="b"/>
                <a:pathLst>
                  <a:path w="38" h="31">
                    <a:moveTo>
                      <a:pt x="38" y="0"/>
                    </a:moveTo>
                    <a:cubicBezTo>
                      <a:pt x="0" y="0"/>
                      <a:pt x="0" y="0"/>
                      <a:pt x="0" y="0"/>
                    </a:cubicBezTo>
                    <a:cubicBezTo>
                      <a:pt x="0" y="31"/>
                      <a:pt x="0" y="31"/>
                      <a:pt x="0" y="31"/>
                    </a:cubicBezTo>
                    <a:cubicBezTo>
                      <a:pt x="13" y="29"/>
                      <a:pt x="26" y="27"/>
                      <a:pt x="38" y="26"/>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64" name="Freeform 371"/>
              <p:cNvSpPr>
                <a:spLocks/>
              </p:cNvSpPr>
              <p:nvPr/>
            </p:nvSpPr>
            <p:spPr bwMode="auto">
              <a:xfrm>
                <a:off x="3178" y="2396"/>
                <a:ext cx="90" cy="55"/>
              </a:xfrm>
              <a:custGeom>
                <a:avLst/>
                <a:gdLst>
                  <a:gd name="T0" fmla="*/ 38 w 38"/>
                  <a:gd name="T1" fmla="*/ 0 h 23"/>
                  <a:gd name="T2" fmla="*/ 0 w 38"/>
                  <a:gd name="T3" fmla="*/ 5 h 23"/>
                  <a:gd name="T4" fmla="*/ 0 w 38"/>
                  <a:gd name="T5" fmla="*/ 23 h 23"/>
                  <a:gd name="T6" fmla="*/ 38 w 38"/>
                  <a:gd name="T7" fmla="*/ 19 h 23"/>
                  <a:gd name="T8" fmla="*/ 38 w 38"/>
                  <a:gd name="T9" fmla="*/ 0 h 23"/>
                </a:gdLst>
                <a:ahLst/>
                <a:cxnLst>
                  <a:cxn ang="0">
                    <a:pos x="T0" y="T1"/>
                  </a:cxn>
                  <a:cxn ang="0">
                    <a:pos x="T2" y="T3"/>
                  </a:cxn>
                  <a:cxn ang="0">
                    <a:pos x="T4" y="T5"/>
                  </a:cxn>
                  <a:cxn ang="0">
                    <a:pos x="T6" y="T7"/>
                  </a:cxn>
                  <a:cxn ang="0">
                    <a:pos x="T8" y="T9"/>
                  </a:cxn>
                </a:cxnLst>
                <a:rect l="0" t="0" r="r" b="b"/>
                <a:pathLst>
                  <a:path w="38" h="23">
                    <a:moveTo>
                      <a:pt x="38" y="0"/>
                    </a:moveTo>
                    <a:cubicBezTo>
                      <a:pt x="26" y="1"/>
                      <a:pt x="13" y="3"/>
                      <a:pt x="0" y="5"/>
                    </a:cubicBezTo>
                    <a:cubicBezTo>
                      <a:pt x="0" y="23"/>
                      <a:pt x="0" y="23"/>
                      <a:pt x="0" y="23"/>
                    </a:cubicBezTo>
                    <a:cubicBezTo>
                      <a:pt x="13" y="21"/>
                      <a:pt x="25" y="20"/>
                      <a:pt x="38" y="19"/>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65" name="Rectangle 372"/>
              <p:cNvSpPr>
                <a:spLocks noChangeArrowheads="1"/>
              </p:cNvSpPr>
              <p:nvPr/>
            </p:nvSpPr>
            <p:spPr bwMode="auto">
              <a:xfrm>
                <a:off x="3178" y="2306"/>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66" name="Rectangle 373"/>
              <p:cNvSpPr>
                <a:spLocks noChangeArrowheads="1"/>
              </p:cNvSpPr>
              <p:nvPr/>
            </p:nvSpPr>
            <p:spPr bwMode="auto">
              <a:xfrm>
                <a:off x="3178" y="2306"/>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67" name="Rectangle 374"/>
              <p:cNvSpPr>
                <a:spLocks noChangeArrowheads="1"/>
              </p:cNvSpPr>
              <p:nvPr/>
            </p:nvSpPr>
            <p:spPr bwMode="auto">
              <a:xfrm>
                <a:off x="3268" y="2178"/>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68" name="Rectangle 375"/>
              <p:cNvSpPr>
                <a:spLocks noChangeArrowheads="1"/>
              </p:cNvSpPr>
              <p:nvPr/>
            </p:nvSpPr>
            <p:spPr bwMode="auto">
              <a:xfrm>
                <a:off x="3268" y="2178"/>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69" name="Rectangle 376"/>
              <p:cNvSpPr>
                <a:spLocks noChangeArrowheads="1"/>
              </p:cNvSpPr>
              <p:nvPr/>
            </p:nvSpPr>
            <p:spPr bwMode="auto">
              <a:xfrm>
                <a:off x="3268" y="2249"/>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70" name="Rectangle 377"/>
              <p:cNvSpPr>
                <a:spLocks noChangeArrowheads="1"/>
              </p:cNvSpPr>
              <p:nvPr/>
            </p:nvSpPr>
            <p:spPr bwMode="auto">
              <a:xfrm>
                <a:off x="3268" y="2249"/>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71" name="Rectangle 378"/>
              <p:cNvSpPr>
                <a:spLocks noChangeArrowheads="1"/>
              </p:cNvSpPr>
              <p:nvPr/>
            </p:nvSpPr>
            <p:spPr bwMode="auto">
              <a:xfrm>
                <a:off x="3268" y="2287"/>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72" name="Rectangle 379"/>
              <p:cNvSpPr>
                <a:spLocks noChangeArrowheads="1"/>
              </p:cNvSpPr>
              <p:nvPr/>
            </p:nvSpPr>
            <p:spPr bwMode="auto">
              <a:xfrm>
                <a:off x="3268" y="2287"/>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73" name="Freeform 380"/>
              <p:cNvSpPr>
                <a:spLocks/>
              </p:cNvSpPr>
              <p:nvPr/>
            </p:nvSpPr>
            <p:spPr bwMode="auto">
              <a:xfrm>
                <a:off x="3268" y="2335"/>
                <a:ext cx="28" cy="61"/>
              </a:xfrm>
              <a:custGeom>
                <a:avLst/>
                <a:gdLst>
                  <a:gd name="T0" fmla="*/ 12 w 12"/>
                  <a:gd name="T1" fmla="*/ 0 h 26"/>
                  <a:gd name="T2" fmla="*/ 0 w 12"/>
                  <a:gd name="T3" fmla="*/ 0 h 26"/>
                  <a:gd name="T4" fmla="*/ 0 w 12"/>
                  <a:gd name="T5" fmla="*/ 26 h 26"/>
                  <a:gd name="T6" fmla="*/ 12 w 12"/>
                  <a:gd name="T7" fmla="*/ 24 h 26"/>
                  <a:gd name="T8" fmla="*/ 12 w 12"/>
                  <a:gd name="T9" fmla="*/ 0 h 26"/>
                </a:gdLst>
                <a:ahLst/>
                <a:cxnLst>
                  <a:cxn ang="0">
                    <a:pos x="T0" y="T1"/>
                  </a:cxn>
                  <a:cxn ang="0">
                    <a:pos x="T2" y="T3"/>
                  </a:cxn>
                  <a:cxn ang="0">
                    <a:pos x="T4" y="T5"/>
                  </a:cxn>
                  <a:cxn ang="0">
                    <a:pos x="T6" y="T7"/>
                  </a:cxn>
                  <a:cxn ang="0">
                    <a:pos x="T8" y="T9"/>
                  </a:cxn>
                </a:cxnLst>
                <a:rect l="0" t="0" r="r" b="b"/>
                <a:pathLst>
                  <a:path w="12" h="26">
                    <a:moveTo>
                      <a:pt x="12" y="0"/>
                    </a:moveTo>
                    <a:cubicBezTo>
                      <a:pt x="0" y="0"/>
                      <a:pt x="0" y="0"/>
                      <a:pt x="0" y="0"/>
                    </a:cubicBezTo>
                    <a:cubicBezTo>
                      <a:pt x="0" y="26"/>
                      <a:pt x="0" y="26"/>
                      <a:pt x="0" y="26"/>
                    </a:cubicBezTo>
                    <a:cubicBezTo>
                      <a:pt x="4" y="25"/>
                      <a:pt x="8" y="25"/>
                      <a:pt x="12" y="24"/>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74" name="Freeform 381"/>
              <p:cNvSpPr>
                <a:spLocks/>
              </p:cNvSpPr>
              <p:nvPr/>
            </p:nvSpPr>
            <p:spPr bwMode="auto">
              <a:xfrm>
                <a:off x="3268" y="2392"/>
                <a:ext cx="28" cy="49"/>
              </a:xfrm>
              <a:custGeom>
                <a:avLst/>
                <a:gdLst>
                  <a:gd name="T0" fmla="*/ 12 w 12"/>
                  <a:gd name="T1" fmla="*/ 0 h 21"/>
                  <a:gd name="T2" fmla="*/ 0 w 12"/>
                  <a:gd name="T3" fmla="*/ 2 h 21"/>
                  <a:gd name="T4" fmla="*/ 0 w 12"/>
                  <a:gd name="T5" fmla="*/ 21 h 21"/>
                  <a:gd name="T6" fmla="*/ 12 w 12"/>
                  <a:gd name="T7" fmla="*/ 20 h 21"/>
                  <a:gd name="T8" fmla="*/ 12 w 12"/>
                  <a:gd name="T9" fmla="*/ 0 h 21"/>
                </a:gdLst>
                <a:ahLst/>
                <a:cxnLst>
                  <a:cxn ang="0">
                    <a:pos x="T0" y="T1"/>
                  </a:cxn>
                  <a:cxn ang="0">
                    <a:pos x="T2" y="T3"/>
                  </a:cxn>
                  <a:cxn ang="0">
                    <a:pos x="T4" y="T5"/>
                  </a:cxn>
                  <a:cxn ang="0">
                    <a:pos x="T6" y="T7"/>
                  </a:cxn>
                  <a:cxn ang="0">
                    <a:pos x="T8" y="T9"/>
                  </a:cxn>
                </a:cxnLst>
                <a:rect l="0" t="0" r="r" b="b"/>
                <a:pathLst>
                  <a:path w="12" h="21">
                    <a:moveTo>
                      <a:pt x="12" y="0"/>
                    </a:moveTo>
                    <a:cubicBezTo>
                      <a:pt x="8" y="1"/>
                      <a:pt x="4" y="1"/>
                      <a:pt x="0" y="2"/>
                    </a:cubicBezTo>
                    <a:cubicBezTo>
                      <a:pt x="0" y="21"/>
                      <a:pt x="0" y="21"/>
                      <a:pt x="0" y="21"/>
                    </a:cubicBezTo>
                    <a:cubicBezTo>
                      <a:pt x="4" y="20"/>
                      <a:pt x="8" y="20"/>
                      <a:pt x="12" y="20"/>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75" name="Rectangle 382"/>
              <p:cNvSpPr>
                <a:spLocks noChangeArrowheads="1"/>
              </p:cNvSpPr>
              <p:nvPr/>
            </p:nvSpPr>
            <p:spPr bwMode="auto">
              <a:xfrm>
                <a:off x="3268" y="2306"/>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76" name="Rectangle 383"/>
              <p:cNvSpPr>
                <a:spLocks noChangeArrowheads="1"/>
              </p:cNvSpPr>
              <p:nvPr/>
            </p:nvSpPr>
            <p:spPr bwMode="auto">
              <a:xfrm>
                <a:off x="3268" y="2306"/>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77" name="Freeform 384"/>
              <p:cNvSpPr>
                <a:spLocks noEditPoints="1"/>
              </p:cNvSpPr>
              <p:nvPr/>
            </p:nvSpPr>
            <p:spPr bwMode="auto">
              <a:xfrm>
                <a:off x="3391" y="2178"/>
                <a:ext cx="284" cy="202"/>
              </a:xfrm>
              <a:custGeom>
                <a:avLst/>
                <a:gdLst>
                  <a:gd name="T0" fmla="*/ 30 w 120"/>
                  <a:gd name="T1" fmla="*/ 0 h 85"/>
                  <a:gd name="T2" fmla="*/ 0 w 120"/>
                  <a:gd name="T3" fmla="*/ 0 h 85"/>
                  <a:gd name="T4" fmla="*/ 0 w 120"/>
                  <a:gd name="T5" fmla="*/ 85 h 85"/>
                  <a:gd name="T6" fmla="*/ 30 w 120"/>
                  <a:gd name="T7" fmla="*/ 81 h 85"/>
                  <a:gd name="T8" fmla="*/ 30 w 120"/>
                  <a:gd name="T9" fmla="*/ 66 h 85"/>
                  <a:gd name="T10" fmla="*/ 0 w 120"/>
                  <a:gd name="T11" fmla="*/ 66 h 85"/>
                  <a:gd name="T12" fmla="*/ 0 w 120"/>
                  <a:gd name="T13" fmla="*/ 58 h 85"/>
                  <a:gd name="T14" fmla="*/ 0 w 120"/>
                  <a:gd name="T15" fmla="*/ 56 h 85"/>
                  <a:gd name="T16" fmla="*/ 0 w 120"/>
                  <a:gd name="T17" fmla="*/ 30 h 85"/>
                  <a:gd name="T18" fmla="*/ 30 w 120"/>
                  <a:gd name="T19" fmla="*/ 30 h 85"/>
                  <a:gd name="T20" fmla="*/ 30 w 120"/>
                  <a:gd name="T21" fmla="*/ 0 h 85"/>
                  <a:gd name="T22" fmla="*/ 120 w 120"/>
                  <a:gd name="T23" fmla="*/ 0 h 85"/>
                  <a:gd name="T24" fmla="*/ 80 w 120"/>
                  <a:gd name="T25" fmla="*/ 0 h 85"/>
                  <a:gd name="T26" fmla="*/ 80 w 120"/>
                  <a:gd name="T27" fmla="*/ 30 h 85"/>
                  <a:gd name="T28" fmla="*/ 120 w 120"/>
                  <a:gd name="T29" fmla="*/ 30 h 85"/>
                  <a:gd name="T30" fmla="*/ 120 w 120"/>
                  <a:gd name="T31"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85">
                    <a:moveTo>
                      <a:pt x="30" y="0"/>
                    </a:moveTo>
                    <a:cubicBezTo>
                      <a:pt x="0" y="0"/>
                      <a:pt x="0" y="0"/>
                      <a:pt x="0" y="0"/>
                    </a:cubicBezTo>
                    <a:cubicBezTo>
                      <a:pt x="0" y="85"/>
                      <a:pt x="0" y="85"/>
                      <a:pt x="0" y="85"/>
                    </a:cubicBezTo>
                    <a:cubicBezTo>
                      <a:pt x="10" y="84"/>
                      <a:pt x="20" y="83"/>
                      <a:pt x="30" y="81"/>
                    </a:cubicBezTo>
                    <a:cubicBezTo>
                      <a:pt x="30" y="66"/>
                      <a:pt x="30" y="66"/>
                      <a:pt x="30" y="66"/>
                    </a:cubicBezTo>
                    <a:cubicBezTo>
                      <a:pt x="0" y="66"/>
                      <a:pt x="0" y="66"/>
                      <a:pt x="0" y="66"/>
                    </a:cubicBezTo>
                    <a:cubicBezTo>
                      <a:pt x="0" y="58"/>
                      <a:pt x="0" y="58"/>
                      <a:pt x="0" y="58"/>
                    </a:cubicBezTo>
                    <a:cubicBezTo>
                      <a:pt x="0" y="56"/>
                      <a:pt x="0" y="56"/>
                      <a:pt x="0" y="56"/>
                    </a:cubicBezTo>
                    <a:cubicBezTo>
                      <a:pt x="0" y="30"/>
                      <a:pt x="0" y="30"/>
                      <a:pt x="0" y="30"/>
                    </a:cubicBezTo>
                    <a:cubicBezTo>
                      <a:pt x="30" y="30"/>
                      <a:pt x="30" y="30"/>
                      <a:pt x="30" y="30"/>
                    </a:cubicBezTo>
                    <a:cubicBezTo>
                      <a:pt x="30" y="0"/>
                      <a:pt x="30" y="0"/>
                      <a:pt x="30" y="0"/>
                    </a:cubicBezTo>
                    <a:moveTo>
                      <a:pt x="120" y="0"/>
                    </a:moveTo>
                    <a:cubicBezTo>
                      <a:pt x="80" y="0"/>
                      <a:pt x="80" y="0"/>
                      <a:pt x="80" y="0"/>
                    </a:cubicBezTo>
                    <a:cubicBezTo>
                      <a:pt x="80" y="30"/>
                      <a:pt x="80" y="30"/>
                      <a:pt x="80" y="30"/>
                    </a:cubicBezTo>
                    <a:cubicBezTo>
                      <a:pt x="120" y="30"/>
                      <a:pt x="120" y="30"/>
                      <a:pt x="120" y="30"/>
                    </a:cubicBezTo>
                    <a:cubicBezTo>
                      <a:pt x="120" y="0"/>
                      <a:pt x="120" y="0"/>
                      <a:pt x="1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78" name="Freeform 385"/>
              <p:cNvSpPr>
                <a:spLocks/>
              </p:cNvSpPr>
              <p:nvPr/>
            </p:nvSpPr>
            <p:spPr bwMode="auto">
              <a:xfrm>
                <a:off x="3391" y="2370"/>
                <a:ext cx="71" cy="60"/>
              </a:xfrm>
              <a:custGeom>
                <a:avLst/>
                <a:gdLst>
                  <a:gd name="T0" fmla="*/ 30 w 30"/>
                  <a:gd name="T1" fmla="*/ 0 h 25"/>
                  <a:gd name="T2" fmla="*/ 0 w 30"/>
                  <a:gd name="T3" fmla="*/ 4 h 25"/>
                  <a:gd name="T4" fmla="*/ 0 w 30"/>
                  <a:gd name="T5" fmla="*/ 25 h 25"/>
                  <a:gd name="T6" fmla="*/ 30 w 30"/>
                  <a:gd name="T7" fmla="*/ 22 h 25"/>
                  <a:gd name="T8" fmla="*/ 30 w 30"/>
                  <a:gd name="T9" fmla="*/ 0 h 25"/>
                </a:gdLst>
                <a:ahLst/>
                <a:cxnLst>
                  <a:cxn ang="0">
                    <a:pos x="T0" y="T1"/>
                  </a:cxn>
                  <a:cxn ang="0">
                    <a:pos x="T2" y="T3"/>
                  </a:cxn>
                  <a:cxn ang="0">
                    <a:pos x="T4" y="T5"/>
                  </a:cxn>
                  <a:cxn ang="0">
                    <a:pos x="T6" y="T7"/>
                  </a:cxn>
                  <a:cxn ang="0">
                    <a:pos x="T8" y="T9"/>
                  </a:cxn>
                </a:cxnLst>
                <a:rect l="0" t="0" r="r" b="b"/>
                <a:pathLst>
                  <a:path w="30" h="25">
                    <a:moveTo>
                      <a:pt x="30" y="0"/>
                    </a:moveTo>
                    <a:cubicBezTo>
                      <a:pt x="20" y="2"/>
                      <a:pt x="10" y="3"/>
                      <a:pt x="0" y="4"/>
                    </a:cubicBezTo>
                    <a:cubicBezTo>
                      <a:pt x="0" y="25"/>
                      <a:pt x="0" y="25"/>
                      <a:pt x="0" y="25"/>
                    </a:cubicBezTo>
                    <a:cubicBezTo>
                      <a:pt x="10" y="24"/>
                      <a:pt x="20" y="23"/>
                      <a:pt x="30" y="22"/>
                    </a:cubicBezTo>
                    <a:cubicBezTo>
                      <a:pt x="30" y="0"/>
                      <a:pt x="30" y="0"/>
                      <a:pt x="3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79" name="Freeform 386"/>
              <p:cNvSpPr>
                <a:spLocks/>
              </p:cNvSpPr>
              <p:nvPr/>
            </p:nvSpPr>
            <p:spPr bwMode="auto">
              <a:xfrm>
                <a:off x="3580" y="2335"/>
                <a:ext cx="95" cy="21"/>
              </a:xfrm>
              <a:custGeom>
                <a:avLst/>
                <a:gdLst>
                  <a:gd name="T0" fmla="*/ 40 w 40"/>
                  <a:gd name="T1" fmla="*/ 0 h 9"/>
                  <a:gd name="T2" fmla="*/ 0 w 40"/>
                  <a:gd name="T3" fmla="*/ 0 h 9"/>
                  <a:gd name="T4" fmla="*/ 0 w 40"/>
                  <a:gd name="T5" fmla="*/ 9 h 9"/>
                  <a:gd name="T6" fmla="*/ 40 w 40"/>
                  <a:gd name="T7" fmla="*/ 4 h 9"/>
                  <a:gd name="T8" fmla="*/ 40 w 40"/>
                  <a:gd name="T9" fmla="*/ 0 h 9"/>
                </a:gdLst>
                <a:ahLst/>
                <a:cxnLst>
                  <a:cxn ang="0">
                    <a:pos x="T0" y="T1"/>
                  </a:cxn>
                  <a:cxn ang="0">
                    <a:pos x="T2" y="T3"/>
                  </a:cxn>
                  <a:cxn ang="0">
                    <a:pos x="T4" y="T5"/>
                  </a:cxn>
                  <a:cxn ang="0">
                    <a:pos x="T6" y="T7"/>
                  </a:cxn>
                  <a:cxn ang="0">
                    <a:pos x="T8" y="T9"/>
                  </a:cxn>
                </a:cxnLst>
                <a:rect l="0" t="0" r="r" b="b"/>
                <a:pathLst>
                  <a:path w="40" h="9">
                    <a:moveTo>
                      <a:pt x="40" y="0"/>
                    </a:moveTo>
                    <a:cubicBezTo>
                      <a:pt x="0" y="0"/>
                      <a:pt x="0" y="0"/>
                      <a:pt x="0" y="0"/>
                    </a:cubicBezTo>
                    <a:cubicBezTo>
                      <a:pt x="0" y="9"/>
                      <a:pt x="0" y="9"/>
                      <a:pt x="0" y="9"/>
                    </a:cubicBezTo>
                    <a:cubicBezTo>
                      <a:pt x="14" y="7"/>
                      <a:pt x="27" y="6"/>
                      <a:pt x="40" y="4"/>
                    </a:cubicBezTo>
                    <a:cubicBezTo>
                      <a:pt x="40" y="0"/>
                      <a:pt x="40" y="0"/>
                      <a:pt x="4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80" name="Freeform 387"/>
              <p:cNvSpPr>
                <a:spLocks/>
              </p:cNvSpPr>
              <p:nvPr/>
            </p:nvSpPr>
            <p:spPr bwMode="auto">
              <a:xfrm>
                <a:off x="3580" y="2344"/>
                <a:ext cx="95" cy="67"/>
              </a:xfrm>
              <a:custGeom>
                <a:avLst/>
                <a:gdLst>
                  <a:gd name="T0" fmla="*/ 40 w 40"/>
                  <a:gd name="T1" fmla="*/ 0 h 28"/>
                  <a:gd name="T2" fmla="*/ 0 w 40"/>
                  <a:gd name="T3" fmla="*/ 5 h 28"/>
                  <a:gd name="T4" fmla="*/ 0 w 40"/>
                  <a:gd name="T5" fmla="*/ 28 h 28"/>
                  <a:gd name="T6" fmla="*/ 40 w 40"/>
                  <a:gd name="T7" fmla="*/ 24 h 28"/>
                  <a:gd name="T8" fmla="*/ 40 w 40"/>
                  <a:gd name="T9" fmla="*/ 0 h 28"/>
                </a:gdLst>
                <a:ahLst/>
                <a:cxnLst>
                  <a:cxn ang="0">
                    <a:pos x="T0" y="T1"/>
                  </a:cxn>
                  <a:cxn ang="0">
                    <a:pos x="T2" y="T3"/>
                  </a:cxn>
                  <a:cxn ang="0">
                    <a:pos x="T4" y="T5"/>
                  </a:cxn>
                  <a:cxn ang="0">
                    <a:pos x="T6" y="T7"/>
                  </a:cxn>
                  <a:cxn ang="0">
                    <a:pos x="T8" y="T9"/>
                  </a:cxn>
                </a:cxnLst>
                <a:rect l="0" t="0" r="r" b="b"/>
                <a:pathLst>
                  <a:path w="40" h="28">
                    <a:moveTo>
                      <a:pt x="40" y="0"/>
                    </a:moveTo>
                    <a:cubicBezTo>
                      <a:pt x="27" y="2"/>
                      <a:pt x="14" y="3"/>
                      <a:pt x="0" y="5"/>
                    </a:cubicBezTo>
                    <a:cubicBezTo>
                      <a:pt x="0" y="28"/>
                      <a:pt x="0" y="28"/>
                      <a:pt x="0" y="28"/>
                    </a:cubicBezTo>
                    <a:cubicBezTo>
                      <a:pt x="13" y="27"/>
                      <a:pt x="27" y="25"/>
                      <a:pt x="40" y="24"/>
                    </a:cubicBezTo>
                    <a:cubicBezTo>
                      <a:pt x="40" y="0"/>
                      <a:pt x="40" y="0"/>
                      <a:pt x="4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81" name="Freeform 388"/>
              <p:cNvSpPr>
                <a:spLocks noEditPoints="1"/>
              </p:cNvSpPr>
              <p:nvPr/>
            </p:nvSpPr>
            <p:spPr bwMode="auto">
              <a:xfrm>
                <a:off x="3391"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82" name="Freeform 389"/>
              <p:cNvSpPr>
                <a:spLocks noEditPoints="1"/>
              </p:cNvSpPr>
              <p:nvPr/>
            </p:nvSpPr>
            <p:spPr bwMode="auto">
              <a:xfrm>
                <a:off x="3391"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83" name="Freeform 390"/>
              <p:cNvSpPr>
                <a:spLocks noEditPoints="1"/>
              </p:cNvSpPr>
              <p:nvPr/>
            </p:nvSpPr>
            <p:spPr bwMode="auto">
              <a:xfrm>
                <a:off x="3391"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84" name="Freeform 391"/>
              <p:cNvSpPr>
                <a:spLocks noEditPoints="1"/>
              </p:cNvSpPr>
              <p:nvPr/>
            </p:nvSpPr>
            <p:spPr bwMode="auto">
              <a:xfrm>
                <a:off x="3391"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85" name="Freeform 392"/>
              <p:cNvSpPr>
                <a:spLocks noEditPoints="1"/>
              </p:cNvSpPr>
              <p:nvPr/>
            </p:nvSpPr>
            <p:spPr bwMode="auto">
              <a:xfrm>
                <a:off x="3391"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86" name="Freeform 393"/>
              <p:cNvSpPr>
                <a:spLocks noEditPoints="1"/>
              </p:cNvSpPr>
              <p:nvPr/>
            </p:nvSpPr>
            <p:spPr bwMode="auto">
              <a:xfrm>
                <a:off x="3391"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87" name="Rectangle 394"/>
              <p:cNvSpPr>
                <a:spLocks noChangeArrowheads="1"/>
              </p:cNvSpPr>
              <p:nvPr/>
            </p:nvSpPr>
            <p:spPr bwMode="auto">
              <a:xfrm>
                <a:off x="3462" y="2178"/>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88" name="Rectangle 395"/>
              <p:cNvSpPr>
                <a:spLocks noChangeArrowheads="1"/>
              </p:cNvSpPr>
              <p:nvPr/>
            </p:nvSpPr>
            <p:spPr bwMode="auto">
              <a:xfrm>
                <a:off x="3462" y="2178"/>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89" name="Rectangle 396"/>
              <p:cNvSpPr>
                <a:spLocks noChangeArrowheads="1"/>
              </p:cNvSpPr>
              <p:nvPr/>
            </p:nvSpPr>
            <p:spPr bwMode="auto">
              <a:xfrm>
                <a:off x="3462" y="2249"/>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90" name="Rectangle 397"/>
              <p:cNvSpPr>
                <a:spLocks noChangeArrowheads="1"/>
              </p:cNvSpPr>
              <p:nvPr/>
            </p:nvSpPr>
            <p:spPr bwMode="auto">
              <a:xfrm>
                <a:off x="3462" y="2249"/>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91" name="Rectangle 398"/>
              <p:cNvSpPr>
                <a:spLocks noChangeArrowheads="1"/>
              </p:cNvSpPr>
              <p:nvPr/>
            </p:nvSpPr>
            <p:spPr bwMode="auto">
              <a:xfrm>
                <a:off x="3462" y="2287"/>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92" name="Rectangle 399"/>
              <p:cNvSpPr>
                <a:spLocks noChangeArrowheads="1"/>
              </p:cNvSpPr>
              <p:nvPr/>
            </p:nvSpPr>
            <p:spPr bwMode="auto">
              <a:xfrm>
                <a:off x="3462" y="2287"/>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93" name="Freeform 400"/>
              <p:cNvSpPr>
                <a:spLocks/>
              </p:cNvSpPr>
              <p:nvPr/>
            </p:nvSpPr>
            <p:spPr bwMode="auto">
              <a:xfrm>
                <a:off x="3462" y="2335"/>
                <a:ext cx="90" cy="35"/>
              </a:xfrm>
              <a:custGeom>
                <a:avLst/>
                <a:gdLst>
                  <a:gd name="T0" fmla="*/ 38 w 38"/>
                  <a:gd name="T1" fmla="*/ 0 h 15"/>
                  <a:gd name="T2" fmla="*/ 0 w 38"/>
                  <a:gd name="T3" fmla="*/ 0 h 15"/>
                  <a:gd name="T4" fmla="*/ 0 w 38"/>
                  <a:gd name="T5" fmla="*/ 15 h 15"/>
                  <a:gd name="T6" fmla="*/ 38 w 38"/>
                  <a:gd name="T7" fmla="*/ 11 h 15"/>
                  <a:gd name="T8" fmla="*/ 38 w 38"/>
                  <a:gd name="T9" fmla="*/ 0 h 15"/>
                </a:gdLst>
                <a:ahLst/>
                <a:cxnLst>
                  <a:cxn ang="0">
                    <a:pos x="T0" y="T1"/>
                  </a:cxn>
                  <a:cxn ang="0">
                    <a:pos x="T2" y="T3"/>
                  </a:cxn>
                  <a:cxn ang="0">
                    <a:pos x="T4" y="T5"/>
                  </a:cxn>
                  <a:cxn ang="0">
                    <a:pos x="T6" y="T7"/>
                  </a:cxn>
                  <a:cxn ang="0">
                    <a:pos x="T8" y="T9"/>
                  </a:cxn>
                </a:cxnLst>
                <a:rect l="0" t="0" r="r" b="b"/>
                <a:pathLst>
                  <a:path w="38" h="15">
                    <a:moveTo>
                      <a:pt x="38" y="0"/>
                    </a:moveTo>
                    <a:cubicBezTo>
                      <a:pt x="0" y="0"/>
                      <a:pt x="0" y="0"/>
                      <a:pt x="0" y="0"/>
                    </a:cubicBezTo>
                    <a:cubicBezTo>
                      <a:pt x="0" y="15"/>
                      <a:pt x="0" y="15"/>
                      <a:pt x="0" y="15"/>
                    </a:cubicBezTo>
                    <a:cubicBezTo>
                      <a:pt x="13" y="14"/>
                      <a:pt x="26" y="12"/>
                      <a:pt x="38" y="11"/>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94" name="Freeform 401"/>
              <p:cNvSpPr>
                <a:spLocks/>
              </p:cNvSpPr>
              <p:nvPr/>
            </p:nvSpPr>
            <p:spPr bwMode="auto">
              <a:xfrm>
                <a:off x="3462" y="2361"/>
                <a:ext cx="90" cy="62"/>
              </a:xfrm>
              <a:custGeom>
                <a:avLst/>
                <a:gdLst>
                  <a:gd name="T0" fmla="*/ 38 w 38"/>
                  <a:gd name="T1" fmla="*/ 0 h 26"/>
                  <a:gd name="T2" fmla="*/ 0 w 38"/>
                  <a:gd name="T3" fmla="*/ 4 h 26"/>
                  <a:gd name="T4" fmla="*/ 0 w 38"/>
                  <a:gd name="T5" fmla="*/ 26 h 26"/>
                  <a:gd name="T6" fmla="*/ 38 w 38"/>
                  <a:gd name="T7" fmla="*/ 22 h 26"/>
                  <a:gd name="T8" fmla="*/ 38 w 38"/>
                  <a:gd name="T9" fmla="*/ 0 h 26"/>
                </a:gdLst>
                <a:ahLst/>
                <a:cxnLst>
                  <a:cxn ang="0">
                    <a:pos x="T0" y="T1"/>
                  </a:cxn>
                  <a:cxn ang="0">
                    <a:pos x="T2" y="T3"/>
                  </a:cxn>
                  <a:cxn ang="0">
                    <a:pos x="T4" y="T5"/>
                  </a:cxn>
                  <a:cxn ang="0">
                    <a:pos x="T6" y="T7"/>
                  </a:cxn>
                  <a:cxn ang="0">
                    <a:pos x="T8" y="T9"/>
                  </a:cxn>
                </a:cxnLst>
                <a:rect l="0" t="0" r="r" b="b"/>
                <a:pathLst>
                  <a:path w="38" h="26">
                    <a:moveTo>
                      <a:pt x="38" y="0"/>
                    </a:moveTo>
                    <a:cubicBezTo>
                      <a:pt x="26" y="1"/>
                      <a:pt x="13" y="3"/>
                      <a:pt x="0" y="4"/>
                    </a:cubicBezTo>
                    <a:cubicBezTo>
                      <a:pt x="0" y="26"/>
                      <a:pt x="0" y="26"/>
                      <a:pt x="0" y="26"/>
                    </a:cubicBezTo>
                    <a:cubicBezTo>
                      <a:pt x="13" y="25"/>
                      <a:pt x="25" y="23"/>
                      <a:pt x="38" y="22"/>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95" name="Rectangle 402"/>
              <p:cNvSpPr>
                <a:spLocks noChangeArrowheads="1"/>
              </p:cNvSpPr>
              <p:nvPr/>
            </p:nvSpPr>
            <p:spPr bwMode="auto">
              <a:xfrm>
                <a:off x="3462" y="2306"/>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96" name="Rectangle 403"/>
              <p:cNvSpPr>
                <a:spLocks noChangeArrowheads="1"/>
              </p:cNvSpPr>
              <p:nvPr/>
            </p:nvSpPr>
            <p:spPr bwMode="auto">
              <a:xfrm>
                <a:off x="3462" y="2306"/>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97" name="Rectangle 404"/>
              <p:cNvSpPr>
                <a:spLocks noChangeArrowheads="1"/>
              </p:cNvSpPr>
              <p:nvPr/>
            </p:nvSpPr>
            <p:spPr bwMode="auto">
              <a:xfrm>
                <a:off x="3552" y="2178"/>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98" name="Rectangle 405"/>
              <p:cNvSpPr>
                <a:spLocks noChangeArrowheads="1"/>
              </p:cNvSpPr>
              <p:nvPr/>
            </p:nvSpPr>
            <p:spPr bwMode="auto">
              <a:xfrm>
                <a:off x="3552" y="2178"/>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grpSp>
        <p:grpSp>
          <p:nvGrpSpPr>
            <p:cNvPr id="6" name="Group 607"/>
            <p:cNvGrpSpPr>
              <a:grpSpLocks/>
            </p:cNvGrpSpPr>
            <p:nvPr/>
          </p:nvGrpSpPr>
          <p:grpSpPr bwMode="auto">
            <a:xfrm>
              <a:off x="1476375" y="3006725"/>
              <a:ext cx="6045200" cy="823913"/>
              <a:chOff x="930" y="1894"/>
              <a:chExt cx="3808" cy="519"/>
            </a:xfrm>
          </p:grpSpPr>
          <p:sp>
            <p:nvSpPr>
              <p:cNvPr id="1899" name="Rectangle 407"/>
              <p:cNvSpPr>
                <a:spLocks noChangeArrowheads="1"/>
              </p:cNvSpPr>
              <p:nvPr/>
            </p:nvSpPr>
            <p:spPr bwMode="auto">
              <a:xfrm>
                <a:off x="3552" y="2249"/>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00" name="Rectangle 408"/>
              <p:cNvSpPr>
                <a:spLocks noChangeArrowheads="1"/>
              </p:cNvSpPr>
              <p:nvPr/>
            </p:nvSpPr>
            <p:spPr bwMode="auto">
              <a:xfrm>
                <a:off x="3552" y="2249"/>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01" name="Rectangle 409"/>
              <p:cNvSpPr>
                <a:spLocks noChangeArrowheads="1"/>
              </p:cNvSpPr>
              <p:nvPr/>
            </p:nvSpPr>
            <p:spPr bwMode="auto">
              <a:xfrm>
                <a:off x="3552" y="2287"/>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02" name="Rectangle 410"/>
              <p:cNvSpPr>
                <a:spLocks noChangeArrowheads="1"/>
              </p:cNvSpPr>
              <p:nvPr/>
            </p:nvSpPr>
            <p:spPr bwMode="auto">
              <a:xfrm>
                <a:off x="3552" y="2287"/>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03" name="Freeform 411"/>
              <p:cNvSpPr>
                <a:spLocks/>
              </p:cNvSpPr>
              <p:nvPr/>
            </p:nvSpPr>
            <p:spPr bwMode="auto">
              <a:xfrm>
                <a:off x="3552" y="2335"/>
                <a:ext cx="28" cy="26"/>
              </a:xfrm>
              <a:custGeom>
                <a:avLst/>
                <a:gdLst>
                  <a:gd name="T0" fmla="*/ 12 w 12"/>
                  <a:gd name="T1" fmla="*/ 0 h 11"/>
                  <a:gd name="T2" fmla="*/ 0 w 12"/>
                  <a:gd name="T3" fmla="*/ 0 h 11"/>
                  <a:gd name="T4" fmla="*/ 0 w 12"/>
                  <a:gd name="T5" fmla="*/ 11 h 11"/>
                  <a:gd name="T6" fmla="*/ 12 w 12"/>
                  <a:gd name="T7" fmla="*/ 9 h 11"/>
                  <a:gd name="T8" fmla="*/ 12 w 12"/>
                  <a:gd name="T9" fmla="*/ 0 h 11"/>
                </a:gdLst>
                <a:ahLst/>
                <a:cxnLst>
                  <a:cxn ang="0">
                    <a:pos x="T0" y="T1"/>
                  </a:cxn>
                  <a:cxn ang="0">
                    <a:pos x="T2" y="T3"/>
                  </a:cxn>
                  <a:cxn ang="0">
                    <a:pos x="T4" y="T5"/>
                  </a:cxn>
                  <a:cxn ang="0">
                    <a:pos x="T6" y="T7"/>
                  </a:cxn>
                  <a:cxn ang="0">
                    <a:pos x="T8" y="T9"/>
                  </a:cxn>
                </a:cxnLst>
                <a:rect l="0" t="0" r="r" b="b"/>
                <a:pathLst>
                  <a:path w="12" h="11">
                    <a:moveTo>
                      <a:pt x="12" y="0"/>
                    </a:moveTo>
                    <a:cubicBezTo>
                      <a:pt x="0" y="0"/>
                      <a:pt x="0" y="0"/>
                      <a:pt x="0" y="0"/>
                    </a:cubicBezTo>
                    <a:cubicBezTo>
                      <a:pt x="0" y="11"/>
                      <a:pt x="0" y="11"/>
                      <a:pt x="0" y="11"/>
                    </a:cubicBezTo>
                    <a:cubicBezTo>
                      <a:pt x="4" y="10"/>
                      <a:pt x="8" y="10"/>
                      <a:pt x="12" y="9"/>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04" name="Freeform 412"/>
              <p:cNvSpPr>
                <a:spLocks/>
              </p:cNvSpPr>
              <p:nvPr/>
            </p:nvSpPr>
            <p:spPr bwMode="auto">
              <a:xfrm>
                <a:off x="3552" y="2356"/>
                <a:ext cx="28" cy="57"/>
              </a:xfrm>
              <a:custGeom>
                <a:avLst/>
                <a:gdLst>
                  <a:gd name="T0" fmla="*/ 12 w 12"/>
                  <a:gd name="T1" fmla="*/ 0 h 24"/>
                  <a:gd name="T2" fmla="*/ 0 w 12"/>
                  <a:gd name="T3" fmla="*/ 2 h 24"/>
                  <a:gd name="T4" fmla="*/ 0 w 12"/>
                  <a:gd name="T5" fmla="*/ 24 h 24"/>
                  <a:gd name="T6" fmla="*/ 12 w 12"/>
                  <a:gd name="T7" fmla="*/ 23 h 24"/>
                  <a:gd name="T8" fmla="*/ 12 w 12"/>
                  <a:gd name="T9" fmla="*/ 0 h 24"/>
                </a:gdLst>
                <a:ahLst/>
                <a:cxnLst>
                  <a:cxn ang="0">
                    <a:pos x="T0" y="T1"/>
                  </a:cxn>
                  <a:cxn ang="0">
                    <a:pos x="T2" y="T3"/>
                  </a:cxn>
                  <a:cxn ang="0">
                    <a:pos x="T4" y="T5"/>
                  </a:cxn>
                  <a:cxn ang="0">
                    <a:pos x="T6" y="T7"/>
                  </a:cxn>
                  <a:cxn ang="0">
                    <a:pos x="T8" y="T9"/>
                  </a:cxn>
                </a:cxnLst>
                <a:rect l="0" t="0" r="r" b="b"/>
                <a:pathLst>
                  <a:path w="12" h="24">
                    <a:moveTo>
                      <a:pt x="12" y="0"/>
                    </a:moveTo>
                    <a:cubicBezTo>
                      <a:pt x="8" y="1"/>
                      <a:pt x="4" y="1"/>
                      <a:pt x="0" y="2"/>
                    </a:cubicBezTo>
                    <a:cubicBezTo>
                      <a:pt x="0" y="24"/>
                      <a:pt x="0" y="24"/>
                      <a:pt x="0" y="24"/>
                    </a:cubicBezTo>
                    <a:cubicBezTo>
                      <a:pt x="4" y="24"/>
                      <a:pt x="8" y="23"/>
                      <a:pt x="12" y="23"/>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05" name="Rectangle 413"/>
              <p:cNvSpPr>
                <a:spLocks noChangeArrowheads="1"/>
              </p:cNvSpPr>
              <p:nvPr/>
            </p:nvSpPr>
            <p:spPr bwMode="auto">
              <a:xfrm>
                <a:off x="3552" y="2306"/>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06" name="Rectangle 414"/>
              <p:cNvSpPr>
                <a:spLocks noChangeArrowheads="1"/>
              </p:cNvSpPr>
              <p:nvPr/>
            </p:nvSpPr>
            <p:spPr bwMode="auto">
              <a:xfrm>
                <a:off x="3552" y="2306"/>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07" name="Freeform 415"/>
              <p:cNvSpPr>
                <a:spLocks noEditPoints="1"/>
              </p:cNvSpPr>
              <p:nvPr/>
            </p:nvSpPr>
            <p:spPr bwMode="auto">
              <a:xfrm>
                <a:off x="3675" y="2178"/>
                <a:ext cx="284" cy="166"/>
              </a:xfrm>
              <a:custGeom>
                <a:avLst/>
                <a:gdLst>
                  <a:gd name="T0" fmla="*/ 30 w 120"/>
                  <a:gd name="T1" fmla="*/ 0 h 70"/>
                  <a:gd name="T2" fmla="*/ 0 w 120"/>
                  <a:gd name="T3" fmla="*/ 0 h 70"/>
                  <a:gd name="T4" fmla="*/ 0 w 120"/>
                  <a:gd name="T5" fmla="*/ 70 h 70"/>
                  <a:gd name="T6" fmla="*/ 30 w 120"/>
                  <a:gd name="T7" fmla="*/ 67 h 70"/>
                  <a:gd name="T8" fmla="*/ 30 w 120"/>
                  <a:gd name="T9" fmla="*/ 66 h 70"/>
                  <a:gd name="T10" fmla="*/ 0 w 120"/>
                  <a:gd name="T11" fmla="*/ 66 h 70"/>
                  <a:gd name="T12" fmla="*/ 0 w 120"/>
                  <a:gd name="T13" fmla="*/ 58 h 70"/>
                  <a:gd name="T14" fmla="*/ 0 w 120"/>
                  <a:gd name="T15" fmla="*/ 56 h 70"/>
                  <a:gd name="T16" fmla="*/ 0 w 120"/>
                  <a:gd name="T17" fmla="*/ 30 h 70"/>
                  <a:gd name="T18" fmla="*/ 30 w 120"/>
                  <a:gd name="T19" fmla="*/ 30 h 70"/>
                  <a:gd name="T20" fmla="*/ 30 w 120"/>
                  <a:gd name="T21" fmla="*/ 0 h 70"/>
                  <a:gd name="T22" fmla="*/ 120 w 120"/>
                  <a:gd name="T23" fmla="*/ 0 h 70"/>
                  <a:gd name="T24" fmla="*/ 80 w 120"/>
                  <a:gd name="T25" fmla="*/ 0 h 70"/>
                  <a:gd name="T26" fmla="*/ 80 w 120"/>
                  <a:gd name="T27" fmla="*/ 30 h 70"/>
                  <a:gd name="T28" fmla="*/ 120 w 120"/>
                  <a:gd name="T29" fmla="*/ 30 h 70"/>
                  <a:gd name="T30" fmla="*/ 120 w 120"/>
                  <a:gd name="T3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70">
                    <a:moveTo>
                      <a:pt x="30" y="0"/>
                    </a:moveTo>
                    <a:cubicBezTo>
                      <a:pt x="0" y="0"/>
                      <a:pt x="0" y="0"/>
                      <a:pt x="0" y="0"/>
                    </a:cubicBezTo>
                    <a:cubicBezTo>
                      <a:pt x="0" y="70"/>
                      <a:pt x="0" y="70"/>
                      <a:pt x="0" y="70"/>
                    </a:cubicBezTo>
                    <a:cubicBezTo>
                      <a:pt x="10" y="69"/>
                      <a:pt x="20" y="68"/>
                      <a:pt x="30" y="67"/>
                    </a:cubicBezTo>
                    <a:cubicBezTo>
                      <a:pt x="30" y="66"/>
                      <a:pt x="30" y="66"/>
                      <a:pt x="30" y="66"/>
                    </a:cubicBezTo>
                    <a:cubicBezTo>
                      <a:pt x="0" y="66"/>
                      <a:pt x="0" y="66"/>
                      <a:pt x="0" y="66"/>
                    </a:cubicBezTo>
                    <a:cubicBezTo>
                      <a:pt x="0" y="58"/>
                      <a:pt x="0" y="58"/>
                      <a:pt x="0" y="58"/>
                    </a:cubicBezTo>
                    <a:cubicBezTo>
                      <a:pt x="0" y="56"/>
                      <a:pt x="0" y="56"/>
                      <a:pt x="0" y="56"/>
                    </a:cubicBezTo>
                    <a:cubicBezTo>
                      <a:pt x="0" y="30"/>
                      <a:pt x="0" y="30"/>
                      <a:pt x="0" y="30"/>
                    </a:cubicBezTo>
                    <a:cubicBezTo>
                      <a:pt x="30" y="30"/>
                      <a:pt x="30" y="30"/>
                      <a:pt x="30" y="30"/>
                    </a:cubicBezTo>
                    <a:cubicBezTo>
                      <a:pt x="30" y="0"/>
                      <a:pt x="30" y="0"/>
                      <a:pt x="30" y="0"/>
                    </a:cubicBezTo>
                    <a:moveTo>
                      <a:pt x="120" y="0"/>
                    </a:moveTo>
                    <a:cubicBezTo>
                      <a:pt x="80" y="0"/>
                      <a:pt x="80" y="0"/>
                      <a:pt x="80" y="0"/>
                    </a:cubicBezTo>
                    <a:cubicBezTo>
                      <a:pt x="80" y="30"/>
                      <a:pt x="80" y="30"/>
                      <a:pt x="80" y="30"/>
                    </a:cubicBezTo>
                    <a:cubicBezTo>
                      <a:pt x="120" y="30"/>
                      <a:pt x="120" y="30"/>
                      <a:pt x="120" y="30"/>
                    </a:cubicBezTo>
                    <a:cubicBezTo>
                      <a:pt x="120" y="0"/>
                      <a:pt x="120" y="0"/>
                      <a:pt x="1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08" name="Freeform 416"/>
              <p:cNvSpPr>
                <a:spLocks noEditPoints="1"/>
              </p:cNvSpPr>
              <p:nvPr/>
            </p:nvSpPr>
            <p:spPr bwMode="auto">
              <a:xfrm>
                <a:off x="3675" y="2335"/>
                <a:ext cx="284" cy="66"/>
              </a:xfrm>
              <a:custGeom>
                <a:avLst/>
                <a:gdLst>
                  <a:gd name="T0" fmla="*/ 30 w 120"/>
                  <a:gd name="T1" fmla="*/ 1 h 28"/>
                  <a:gd name="T2" fmla="*/ 0 w 120"/>
                  <a:gd name="T3" fmla="*/ 4 h 28"/>
                  <a:gd name="T4" fmla="*/ 0 w 120"/>
                  <a:gd name="T5" fmla="*/ 28 h 28"/>
                  <a:gd name="T6" fmla="*/ 30 w 120"/>
                  <a:gd name="T7" fmla="*/ 25 h 28"/>
                  <a:gd name="T8" fmla="*/ 30 w 120"/>
                  <a:gd name="T9" fmla="*/ 1 h 28"/>
                  <a:gd name="T10" fmla="*/ 120 w 120"/>
                  <a:gd name="T11" fmla="*/ 0 h 28"/>
                  <a:gd name="T12" fmla="*/ 80 w 120"/>
                  <a:gd name="T13" fmla="*/ 0 h 28"/>
                  <a:gd name="T14" fmla="*/ 80 w 120"/>
                  <a:gd name="T15" fmla="*/ 20 h 28"/>
                  <a:gd name="T16" fmla="*/ 120 w 120"/>
                  <a:gd name="T17" fmla="*/ 15 h 28"/>
                  <a:gd name="T18" fmla="*/ 120 w 120"/>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0" h="28">
                    <a:moveTo>
                      <a:pt x="30" y="1"/>
                    </a:moveTo>
                    <a:cubicBezTo>
                      <a:pt x="20" y="2"/>
                      <a:pt x="10" y="3"/>
                      <a:pt x="0" y="4"/>
                    </a:cubicBezTo>
                    <a:cubicBezTo>
                      <a:pt x="0" y="28"/>
                      <a:pt x="0" y="28"/>
                      <a:pt x="0" y="28"/>
                    </a:cubicBezTo>
                    <a:cubicBezTo>
                      <a:pt x="10" y="27"/>
                      <a:pt x="20" y="26"/>
                      <a:pt x="30" y="25"/>
                    </a:cubicBezTo>
                    <a:cubicBezTo>
                      <a:pt x="30" y="1"/>
                      <a:pt x="30" y="1"/>
                      <a:pt x="30" y="1"/>
                    </a:cubicBezTo>
                    <a:moveTo>
                      <a:pt x="120" y="0"/>
                    </a:moveTo>
                    <a:cubicBezTo>
                      <a:pt x="80" y="0"/>
                      <a:pt x="80" y="0"/>
                      <a:pt x="80" y="0"/>
                    </a:cubicBezTo>
                    <a:cubicBezTo>
                      <a:pt x="80" y="20"/>
                      <a:pt x="80" y="20"/>
                      <a:pt x="80" y="20"/>
                    </a:cubicBezTo>
                    <a:cubicBezTo>
                      <a:pt x="93" y="18"/>
                      <a:pt x="107" y="17"/>
                      <a:pt x="120" y="15"/>
                    </a:cubicBezTo>
                    <a:cubicBezTo>
                      <a:pt x="120" y="0"/>
                      <a:pt x="120" y="0"/>
                      <a:pt x="1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09" name="Freeform 417"/>
              <p:cNvSpPr>
                <a:spLocks noEditPoints="1"/>
              </p:cNvSpPr>
              <p:nvPr/>
            </p:nvSpPr>
            <p:spPr bwMode="auto">
              <a:xfrm>
                <a:off x="3675"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10" name="Freeform 418"/>
              <p:cNvSpPr>
                <a:spLocks noEditPoints="1"/>
              </p:cNvSpPr>
              <p:nvPr/>
            </p:nvSpPr>
            <p:spPr bwMode="auto">
              <a:xfrm>
                <a:off x="3675"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11" name="Freeform 419"/>
              <p:cNvSpPr>
                <a:spLocks noEditPoints="1"/>
              </p:cNvSpPr>
              <p:nvPr/>
            </p:nvSpPr>
            <p:spPr bwMode="auto">
              <a:xfrm>
                <a:off x="3675"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12" name="Freeform 420"/>
              <p:cNvSpPr>
                <a:spLocks noEditPoints="1"/>
              </p:cNvSpPr>
              <p:nvPr/>
            </p:nvSpPr>
            <p:spPr bwMode="auto">
              <a:xfrm>
                <a:off x="3675"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13" name="Freeform 421"/>
              <p:cNvSpPr>
                <a:spLocks/>
              </p:cNvSpPr>
              <p:nvPr/>
            </p:nvSpPr>
            <p:spPr bwMode="auto">
              <a:xfrm>
                <a:off x="3864" y="2306"/>
                <a:ext cx="95" cy="19"/>
              </a:xfrm>
              <a:custGeom>
                <a:avLst/>
                <a:gdLst>
                  <a:gd name="T0" fmla="*/ 40 w 40"/>
                  <a:gd name="T1" fmla="*/ 0 h 8"/>
                  <a:gd name="T2" fmla="*/ 0 w 40"/>
                  <a:gd name="T3" fmla="*/ 0 h 8"/>
                  <a:gd name="T4" fmla="*/ 0 w 40"/>
                  <a:gd name="T5" fmla="*/ 8 h 8"/>
                  <a:gd name="T6" fmla="*/ 2 w 40"/>
                  <a:gd name="T7" fmla="*/ 8 h 8"/>
                  <a:gd name="T8" fmla="*/ 40 w 40"/>
                  <a:gd name="T9" fmla="*/ 4 h 8"/>
                  <a:gd name="T10" fmla="*/ 40 w 40"/>
                  <a:gd name="T11" fmla="*/ 0 h 8"/>
                </a:gdLst>
                <a:ahLst/>
                <a:cxnLst>
                  <a:cxn ang="0">
                    <a:pos x="T0" y="T1"/>
                  </a:cxn>
                  <a:cxn ang="0">
                    <a:pos x="T2" y="T3"/>
                  </a:cxn>
                  <a:cxn ang="0">
                    <a:pos x="T4" y="T5"/>
                  </a:cxn>
                  <a:cxn ang="0">
                    <a:pos x="T6" y="T7"/>
                  </a:cxn>
                  <a:cxn ang="0">
                    <a:pos x="T8" y="T9"/>
                  </a:cxn>
                  <a:cxn ang="0">
                    <a:pos x="T10" y="T11"/>
                  </a:cxn>
                </a:cxnLst>
                <a:rect l="0" t="0" r="r" b="b"/>
                <a:pathLst>
                  <a:path w="40" h="8">
                    <a:moveTo>
                      <a:pt x="40" y="0"/>
                    </a:moveTo>
                    <a:cubicBezTo>
                      <a:pt x="0" y="0"/>
                      <a:pt x="0" y="0"/>
                      <a:pt x="0" y="0"/>
                    </a:cubicBezTo>
                    <a:cubicBezTo>
                      <a:pt x="0" y="8"/>
                      <a:pt x="0" y="8"/>
                      <a:pt x="0" y="8"/>
                    </a:cubicBezTo>
                    <a:cubicBezTo>
                      <a:pt x="1" y="8"/>
                      <a:pt x="1" y="8"/>
                      <a:pt x="2" y="8"/>
                    </a:cubicBezTo>
                    <a:cubicBezTo>
                      <a:pt x="15" y="7"/>
                      <a:pt x="28" y="6"/>
                      <a:pt x="40" y="4"/>
                    </a:cubicBezTo>
                    <a:cubicBezTo>
                      <a:pt x="40" y="0"/>
                      <a:pt x="40" y="0"/>
                      <a:pt x="4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14" name="Freeform 422"/>
              <p:cNvSpPr>
                <a:spLocks/>
              </p:cNvSpPr>
              <p:nvPr/>
            </p:nvSpPr>
            <p:spPr bwMode="auto">
              <a:xfrm>
                <a:off x="3864" y="2316"/>
                <a:ext cx="95" cy="19"/>
              </a:xfrm>
              <a:custGeom>
                <a:avLst/>
                <a:gdLst>
                  <a:gd name="T0" fmla="*/ 40 w 40"/>
                  <a:gd name="T1" fmla="*/ 0 h 8"/>
                  <a:gd name="T2" fmla="*/ 2 w 40"/>
                  <a:gd name="T3" fmla="*/ 4 h 8"/>
                  <a:gd name="T4" fmla="*/ 0 w 40"/>
                  <a:gd name="T5" fmla="*/ 4 h 8"/>
                  <a:gd name="T6" fmla="*/ 0 w 40"/>
                  <a:gd name="T7" fmla="*/ 8 h 8"/>
                  <a:gd name="T8" fmla="*/ 40 w 40"/>
                  <a:gd name="T9" fmla="*/ 8 h 8"/>
                  <a:gd name="T10" fmla="*/ 40 w 40"/>
                  <a:gd name="T11" fmla="*/ 0 h 8"/>
                </a:gdLst>
                <a:ahLst/>
                <a:cxnLst>
                  <a:cxn ang="0">
                    <a:pos x="T0" y="T1"/>
                  </a:cxn>
                  <a:cxn ang="0">
                    <a:pos x="T2" y="T3"/>
                  </a:cxn>
                  <a:cxn ang="0">
                    <a:pos x="T4" y="T5"/>
                  </a:cxn>
                  <a:cxn ang="0">
                    <a:pos x="T6" y="T7"/>
                  </a:cxn>
                  <a:cxn ang="0">
                    <a:pos x="T8" y="T9"/>
                  </a:cxn>
                  <a:cxn ang="0">
                    <a:pos x="T10" y="T11"/>
                  </a:cxn>
                </a:cxnLst>
                <a:rect l="0" t="0" r="r" b="b"/>
                <a:pathLst>
                  <a:path w="40" h="8">
                    <a:moveTo>
                      <a:pt x="40" y="0"/>
                    </a:moveTo>
                    <a:cubicBezTo>
                      <a:pt x="28" y="2"/>
                      <a:pt x="15" y="3"/>
                      <a:pt x="2" y="4"/>
                    </a:cubicBezTo>
                    <a:cubicBezTo>
                      <a:pt x="1" y="4"/>
                      <a:pt x="1" y="4"/>
                      <a:pt x="0" y="4"/>
                    </a:cubicBezTo>
                    <a:cubicBezTo>
                      <a:pt x="0" y="8"/>
                      <a:pt x="0" y="8"/>
                      <a:pt x="0" y="8"/>
                    </a:cubicBezTo>
                    <a:cubicBezTo>
                      <a:pt x="40" y="8"/>
                      <a:pt x="40" y="8"/>
                      <a:pt x="40" y="8"/>
                    </a:cubicBezTo>
                    <a:cubicBezTo>
                      <a:pt x="40" y="0"/>
                      <a:pt x="40" y="0"/>
                      <a:pt x="4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15" name="Freeform 423"/>
              <p:cNvSpPr>
                <a:spLocks/>
              </p:cNvSpPr>
              <p:nvPr/>
            </p:nvSpPr>
            <p:spPr bwMode="auto">
              <a:xfrm>
                <a:off x="3675" y="2306"/>
                <a:ext cx="71" cy="29"/>
              </a:xfrm>
              <a:custGeom>
                <a:avLst/>
                <a:gdLst>
                  <a:gd name="T0" fmla="*/ 71 w 71"/>
                  <a:gd name="T1" fmla="*/ 0 h 29"/>
                  <a:gd name="T2" fmla="*/ 0 w 71"/>
                  <a:gd name="T3" fmla="*/ 0 h 29"/>
                  <a:gd name="T4" fmla="*/ 0 w 71"/>
                  <a:gd name="T5" fmla="*/ 5 h 29"/>
                  <a:gd name="T6" fmla="*/ 0 w 71"/>
                  <a:gd name="T7" fmla="*/ 10 h 29"/>
                  <a:gd name="T8" fmla="*/ 0 w 71"/>
                  <a:gd name="T9" fmla="*/ 29 h 29"/>
                  <a:gd name="T10" fmla="*/ 71 w 71"/>
                  <a:gd name="T11" fmla="*/ 29 h 29"/>
                  <a:gd name="T12" fmla="*/ 71 w 7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71" h="29">
                    <a:moveTo>
                      <a:pt x="71" y="0"/>
                    </a:moveTo>
                    <a:lnTo>
                      <a:pt x="0" y="0"/>
                    </a:lnTo>
                    <a:lnTo>
                      <a:pt x="0" y="5"/>
                    </a:lnTo>
                    <a:lnTo>
                      <a:pt x="0" y="10"/>
                    </a:lnTo>
                    <a:lnTo>
                      <a:pt x="0" y="29"/>
                    </a:lnTo>
                    <a:lnTo>
                      <a:pt x="71" y="29"/>
                    </a:lnTo>
                    <a:lnTo>
                      <a:pt x="71"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16" name="Freeform 424"/>
              <p:cNvSpPr>
                <a:spLocks/>
              </p:cNvSpPr>
              <p:nvPr/>
            </p:nvSpPr>
            <p:spPr bwMode="auto">
              <a:xfrm>
                <a:off x="3675" y="2306"/>
                <a:ext cx="71" cy="29"/>
              </a:xfrm>
              <a:custGeom>
                <a:avLst/>
                <a:gdLst>
                  <a:gd name="T0" fmla="*/ 71 w 71"/>
                  <a:gd name="T1" fmla="*/ 0 h 29"/>
                  <a:gd name="T2" fmla="*/ 0 w 71"/>
                  <a:gd name="T3" fmla="*/ 0 h 29"/>
                  <a:gd name="T4" fmla="*/ 0 w 71"/>
                  <a:gd name="T5" fmla="*/ 5 h 29"/>
                  <a:gd name="T6" fmla="*/ 0 w 71"/>
                  <a:gd name="T7" fmla="*/ 10 h 29"/>
                  <a:gd name="T8" fmla="*/ 0 w 71"/>
                  <a:gd name="T9" fmla="*/ 29 h 29"/>
                  <a:gd name="T10" fmla="*/ 71 w 71"/>
                  <a:gd name="T11" fmla="*/ 29 h 29"/>
                  <a:gd name="T12" fmla="*/ 71 w 7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71" h="29">
                    <a:moveTo>
                      <a:pt x="71" y="0"/>
                    </a:moveTo>
                    <a:lnTo>
                      <a:pt x="0" y="0"/>
                    </a:lnTo>
                    <a:lnTo>
                      <a:pt x="0" y="5"/>
                    </a:lnTo>
                    <a:lnTo>
                      <a:pt x="0" y="10"/>
                    </a:lnTo>
                    <a:lnTo>
                      <a:pt x="0" y="29"/>
                    </a:lnTo>
                    <a:lnTo>
                      <a:pt x="71" y="29"/>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17" name="Rectangle 425"/>
              <p:cNvSpPr>
                <a:spLocks noChangeArrowheads="1"/>
              </p:cNvSpPr>
              <p:nvPr/>
            </p:nvSpPr>
            <p:spPr bwMode="auto">
              <a:xfrm>
                <a:off x="3746" y="2178"/>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18" name="Rectangle 426"/>
              <p:cNvSpPr>
                <a:spLocks noChangeArrowheads="1"/>
              </p:cNvSpPr>
              <p:nvPr/>
            </p:nvSpPr>
            <p:spPr bwMode="auto">
              <a:xfrm>
                <a:off x="3746" y="2178"/>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19" name="Rectangle 427"/>
              <p:cNvSpPr>
                <a:spLocks noChangeArrowheads="1"/>
              </p:cNvSpPr>
              <p:nvPr/>
            </p:nvSpPr>
            <p:spPr bwMode="auto">
              <a:xfrm>
                <a:off x="3746" y="2249"/>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20" name="Rectangle 428"/>
              <p:cNvSpPr>
                <a:spLocks noChangeArrowheads="1"/>
              </p:cNvSpPr>
              <p:nvPr/>
            </p:nvSpPr>
            <p:spPr bwMode="auto">
              <a:xfrm>
                <a:off x="3746" y="2249"/>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21" name="Rectangle 429"/>
              <p:cNvSpPr>
                <a:spLocks noChangeArrowheads="1"/>
              </p:cNvSpPr>
              <p:nvPr/>
            </p:nvSpPr>
            <p:spPr bwMode="auto">
              <a:xfrm>
                <a:off x="3746" y="2287"/>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22" name="Rectangle 430"/>
              <p:cNvSpPr>
                <a:spLocks noChangeArrowheads="1"/>
              </p:cNvSpPr>
              <p:nvPr/>
            </p:nvSpPr>
            <p:spPr bwMode="auto">
              <a:xfrm>
                <a:off x="3746" y="2287"/>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23" name="Freeform 431"/>
              <p:cNvSpPr>
                <a:spLocks/>
              </p:cNvSpPr>
              <p:nvPr/>
            </p:nvSpPr>
            <p:spPr bwMode="auto">
              <a:xfrm>
                <a:off x="3746" y="2335"/>
                <a:ext cx="28" cy="2"/>
              </a:xfrm>
              <a:custGeom>
                <a:avLst/>
                <a:gdLst>
                  <a:gd name="T0" fmla="*/ 12 w 12"/>
                  <a:gd name="T1" fmla="*/ 0 h 1"/>
                  <a:gd name="T2" fmla="*/ 0 w 12"/>
                  <a:gd name="T3" fmla="*/ 0 h 1"/>
                  <a:gd name="T4" fmla="*/ 0 w 12"/>
                  <a:gd name="T5" fmla="*/ 1 h 1"/>
                  <a:gd name="T6" fmla="*/ 12 w 12"/>
                  <a:gd name="T7" fmla="*/ 0 h 1"/>
                </a:gdLst>
                <a:ahLst/>
                <a:cxnLst>
                  <a:cxn ang="0">
                    <a:pos x="T0" y="T1"/>
                  </a:cxn>
                  <a:cxn ang="0">
                    <a:pos x="T2" y="T3"/>
                  </a:cxn>
                  <a:cxn ang="0">
                    <a:pos x="T4" y="T5"/>
                  </a:cxn>
                  <a:cxn ang="0">
                    <a:pos x="T6" y="T7"/>
                  </a:cxn>
                </a:cxnLst>
                <a:rect l="0" t="0" r="r" b="b"/>
                <a:pathLst>
                  <a:path w="12" h="1">
                    <a:moveTo>
                      <a:pt x="12" y="0"/>
                    </a:moveTo>
                    <a:cubicBezTo>
                      <a:pt x="0" y="0"/>
                      <a:pt x="0" y="0"/>
                      <a:pt x="0" y="0"/>
                    </a:cubicBezTo>
                    <a:cubicBezTo>
                      <a:pt x="0" y="1"/>
                      <a:pt x="0" y="1"/>
                      <a:pt x="0" y="1"/>
                    </a:cubicBezTo>
                    <a:cubicBezTo>
                      <a:pt x="4" y="1"/>
                      <a:pt x="8" y="0"/>
                      <a:pt x="12"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24" name="Freeform 432"/>
              <p:cNvSpPr>
                <a:spLocks/>
              </p:cNvSpPr>
              <p:nvPr/>
            </p:nvSpPr>
            <p:spPr bwMode="auto">
              <a:xfrm>
                <a:off x="3746" y="2335"/>
                <a:ext cx="90" cy="59"/>
              </a:xfrm>
              <a:custGeom>
                <a:avLst/>
                <a:gdLst>
                  <a:gd name="T0" fmla="*/ 38 w 38"/>
                  <a:gd name="T1" fmla="*/ 0 h 25"/>
                  <a:gd name="T2" fmla="*/ 12 w 38"/>
                  <a:gd name="T3" fmla="*/ 0 h 25"/>
                  <a:gd name="T4" fmla="*/ 0 w 38"/>
                  <a:gd name="T5" fmla="*/ 1 h 25"/>
                  <a:gd name="T6" fmla="*/ 0 w 38"/>
                  <a:gd name="T7" fmla="*/ 25 h 25"/>
                  <a:gd name="T8" fmla="*/ 38 w 38"/>
                  <a:gd name="T9" fmla="*/ 21 h 25"/>
                  <a:gd name="T10" fmla="*/ 38 w 38"/>
                  <a:gd name="T11" fmla="*/ 0 h 25"/>
                </a:gdLst>
                <a:ahLst/>
                <a:cxnLst>
                  <a:cxn ang="0">
                    <a:pos x="T0" y="T1"/>
                  </a:cxn>
                  <a:cxn ang="0">
                    <a:pos x="T2" y="T3"/>
                  </a:cxn>
                  <a:cxn ang="0">
                    <a:pos x="T4" y="T5"/>
                  </a:cxn>
                  <a:cxn ang="0">
                    <a:pos x="T6" y="T7"/>
                  </a:cxn>
                  <a:cxn ang="0">
                    <a:pos x="T8" y="T9"/>
                  </a:cxn>
                  <a:cxn ang="0">
                    <a:pos x="T10" y="T11"/>
                  </a:cxn>
                </a:cxnLst>
                <a:rect l="0" t="0" r="r" b="b"/>
                <a:pathLst>
                  <a:path w="38" h="25">
                    <a:moveTo>
                      <a:pt x="38" y="0"/>
                    </a:moveTo>
                    <a:cubicBezTo>
                      <a:pt x="12" y="0"/>
                      <a:pt x="12" y="0"/>
                      <a:pt x="12" y="0"/>
                    </a:cubicBezTo>
                    <a:cubicBezTo>
                      <a:pt x="8" y="0"/>
                      <a:pt x="4" y="1"/>
                      <a:pt x="0" y="1"/>
                    </a:cubicBezTo>
                    <a:cubicBezTo>
                      <a:pt x="0" y="25"/>
                      <a:pt x="0" y="25"/>
                      <a:pt x="0" y="25"/>
                    </a:cubicBezTo>
                    <a:cubicBezTo>
                      <a:pt x="13" y="24"/>
                      <a:pt x="25" y="22"/>
                      <a:pt x="38" y="21"/>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25" name="Freeform 433"/>
              <p:cNvSpPr>
                <a:spLocks/>
              </p:cNvSpPr>
              <p:nvPr/>
            </p:nvSpPr>
            <p:spPr bwMode="auto">
              <a:xfrm>
                <a:off x="3746" y="2306"/>
                <a:ext cx="90" cy="29"/>
              </a:xfrm>
              <a:custGeom>
                <a:avLst/>
                <a:gdLst>
                  <a:gd name="T0" fmla="*/ 38 w 38"/>
                  <a:gd name="T1" fmla="*/ 0 h 12"/>
                  <a:gd name="T2" fmla="*/ 0 w 38"/>
                  <a:gd name="T3" fmla="*/ 0 h 12"/>
                  <a:gd name="T4" fmla="*/ 0 w 38"/>
                  <a:gd name="T5" fmla="*/ 12 h 12"/>
                  <a:gd name="T6" fmla="*/ 12 w 38"/>
                  <a:gd name="T7" fmla="*/ 12 h 12"/>
                  <a:gd name="T8" fmla="*/ 38 w 38"/>
                  <a:gd name="T9" fmla="*/ 9 h 12"/>
                  <a:gd name="T10" fmla="*/ 38 w 38"/>
                  <a:gd name="T11" fmla="*/ 0 h 12"/>
                </a:gdLst>
                <a:ahLst/>
                <a:cxnLst>
                  <a:cxn ang="0">
                    <a:pos x="T0" y="T1"/>
                  </a:cxn>
                  <a:cxn ang="0">
                    <a:pos x="T2" y="T3"/>
                  </a:cxn>
                  <a:cxn ang="0">
                    <a:pos x="T4" y="T5"/>
                  </a:cxn>
                  <a:cxn ang="0">
                    <a:pos x="T6" y="T7"/>
                  </a:cxn>
                  <a:cxn ang="0">
                    <a:pos x="T8" y="T9"/>
                  </a:cxn>
                  <a:cxn ang="0">
                    <a:pos x="T10" y="T11"/>
                  </a:cxn>
                </a:cxnLst>
                <a:rect l="0" t="0" r="r" b="b"/>
                <a:pathLst>
                  <a:path w="38" h="12">
                    <a:moveTo>
                      <a:pt x="38" y="0"/>
                    </a:moveTo>
                    <a:cubicBezTo>
                      <a:pt x="0" y="0"/>
                      <a:pt x="0" y="0"/>
                      <a:pt x="0" y="0"/>
                    </a:cubicBezTo>
                    <a:cubicBezTo>
                      <a:pt x="0" y="12"/>
                      <a:pt x="0" y="12"/>
                      <a:pt x="0" y="12"/>
                    </a:cubicBezTo>
                    <a:cubicBezTo>
                      <a:pt x="12" y="12"/>
                      <a:pt x="12" y="12"/>
                      <a:pt x="12" y="12"/>
                    </a:cubicBezTo>
                    <a:cubicBezTo>
                      <a:pt x="21" y="11"/>
                      <a:pt x="30" y="10"/>
                      <a:pt x="38" y="9"/>
                    </a:cubicBezTo>
                    <a:cubicBezTo>
                      <a:pt x="38" y="0"/>
                      <a:pt x="38" y="0"/>
                      <a:pt x="38"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26" name="Freeform 434"/>
              <p:cNvSpPr>
                <a:spLocks/>
              </p:cNvSpPr>
              <p:nvPr/>
            </p:nvSpPr>
            <p:spPr bwMode="auto">
              <a:xfrm>
                <a:off x="3774" y="2328"/>
                <a:ext cx="62" cy="7"/>
              </a:xfrm>
              <a:custGeom>
                <a:avLst/>
                <a:gdLst>
                  <a:gd name="T0" fmla="*/ 26 w 26"/>
                  <a:gd name="T1" fmla="*/ 0 h 3"/>
                  <a:gd name="T2" fmla="*/ 0 w 26"/>
                  <a:gd name="T3" fmla="*/ 3 h 3"/>
                  <a:gd name="T4" fmla="*/ 26 w 26"/>
                  <a:gd name="T5" fmla="*/ 3 h 3"/>
                  <a:gd name="T6" fmla="*/ 26 w 26"/>
                  <a:gd name="T7" fmla="*/ 0 h 3"/>
                </a:gdLst>
                <a:ahLst/>
                <a:cxnLst>
                  <a:cxn ang="0">
                    <a:pos x="T0" y="T1"/>
                  </a:cxn>
                  <a:cxn ang="0">
                    <a:pos x="T2" y="T3"/>
                  </a:cxn>
                  <a:cxn ang="0">
                    <a:pos x="T4" y="T5"/>
                  </a:cxn>
                  <a:cxn ang="0">
                    <a:pos x="T6" y="T7"/>
                  </a:cxn>
                </a:cxnLst>
                <a:rect l="0" t="0" r="r" b="b"/>
                <a:pathLst>
                  <a:path w="26" h="3">
                    <a:moveTo>
                      <a:pt x="26" y="0"/>
                    </a:moveTo>
                    <a:cubicBezTo>
                      <a:pt x="18" y="1"/>
                      <a:pt x="9" y="2"/>
                      <a:pt x="0" y="3"/>
                    </a:cubicBezTo>
                    <a:cubicBezTo>
                      <a:pt x="26" y="3"/>
                      <a:pt x="26" y="3"/>
                      <a:pt x="26" y="3"/>
                    </a:cubicBezTo>
                    <a:cubicBezTo>
                      <a:pt x="26" y="0"/>
                      <a:pt x="26" y="0"/>
                      <a:pt x="26"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27" name="Rectangle 435"/>
              <p:cNvSpPr>
                <a:spLocks noChangeArrowheads="1"/>
              </p:cNvSpPr>
              <p:nvPr/>
            </p:nvSpPr>
            <p:spPr bwMode="auto">
              <a:xfrm>
                <a:off x="3836" y="2178"/>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28" name="Rectangle 436"/>
              <p:cNvSpPr>
                <a:spLocks noChangeArrowheads="1"/>
              </p:cNvSpPr>
              <p:nvPr/>
            </p:nvSpPr>
            <p:spPr bwMode="auto">
              <a:xfrm>
                <a:off x="3836" y="2178"/>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29" name="Rectangle 437"/>
              <p:cNvSpPr>
                <a:spLocks noChangeArrowheads="1"/>
              </p:cNvSpPr>
              <p:nvPr/>
            </p:nvSpPr>
            <p:spPr bwMode="auto">
              <a:xfrm>
                <a:off x="3836" y="2249"/>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30" name="Rectangle 438"/>
              <p:cNvSpPr>
                <a:spLocks noChangeArrowheads="1"/>
              </p:cNvSpPr>
              <p:nvPr/>
            </p:nvSpPr>
            <p:spPr bwMode="auto">
              <a:xfrm>
                <a:off x="3836" y="2249"/>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31" name="Rectangle 439"/>
              <p:cNvSpPr>
                <a:spLocks noChangeArrowheads="1"/>
              </p:cNvSpPr>
              <p:nvPr/>
            </p:nvSpPr>
            <p:spPr bwMode="auto">
              <a:xfrm>
                <a:off x="3836" y="2287"/>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32" name="Rectangle 440"/>
              <p:cNvSpPr>
                <a:spLocks noChangeArrowheads="1"/>
              </p:cNvSpPr>
              <p:nvPr/>
            </p:nvSpPr>
            <p:spPr bwMode="auto">
              <a:xfrm>
                <a:off x="3836" y="2287"/>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33" name="Freeform 441"/>
              <p:cNvSpPr>
                <a:spLocks/>
              </p:cNvSpPr>
              <p:nvPr/>
            </p:nvSpPr>
            <p:spPr bwMode="auto">
              <a:xfrm>
                <a:off x="3836" y="2335"/>
                <a:ext cx="28" cy="50"/>
              </a:xfrm>
              <a:custGeom>
                <a:avLst/>
                <a:gdLst>
                  <a:gd name="T0" fmla="*/ 12 w 12"/>
                  <a:gd name="T1" fmla="*/ 0 h 21"/>
                  <a:gd name="T2" fmla="*/ 0 w 12"/>
                  <a:gd name="T3" fmla="*/ 0 h 21"/>
                  <a:gd name="T4" fmla="*/ 0 w 12"/>
                  <a:gd name="T5" fmla="*/ 21 h 21"/>
                  <a:gd name="T6" fmla="*/ 12 w 12"/>
                  <a:gd name="T7" fmla="*/ 20 h 21"/>
                  <a:gd name="T8" fmla="*/ 12 w 12"/>
                  <a:gd name="T9" fmla="*/ 0 h 21"/>
                </a:gdLst>
                <a:ahLst/>
                <a:cxnLst>
                  <a:cxn ang="0">
                    <a:pos x="T0" y="T1"/>
                  </a:cxn>
                  <a:cxn ang="0">
                    <a:pos x="T2" y="T3"/>
                  </a:cxn>
                  <a:cxn ang="0">
                    <a:pos x="T4" y="T5"/>
                  </a:cxn>
                  <a:cxn ang="0">
                    <a:pos x="T6" y="T7"/>
                  </a:cxn>
                  <a:cxn ang="0">
                    <a:pos x="T8" y="T9"/>
                  </a:cxn>
                </a:cxnLst>
                <a:rect l="0" t="0" r="r" b="b"/>
                <a:pathLst>
                  <a:path w="12" h="21">
                    <a:moveTo>
                      <a:pt x="12" y="0"/>
                    </a:moveTo>
                    <a:cubicBezTo>
                      <a:pt x="0" y="0"/>
                      <a:pt x="0" y="0"/>
                      <a:pt x="0" y="0"/>
                    </a:cubicBezTo>
                    <a:cubicBezTo>
                      <a:pt x="0" y="21"/>
                      <a:pt x="0" y="21"/>
                      <a:pt x="0" y="21"/>
                    </a:cubicBezTo>
                    <a:cubicBezTo>
                      <a:pt x="4" y="21"/>
                      <a:pt x="8" y="20"/>
                      <a:pt x="12" y="20"/>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34" name="Freeform 442"/>
              <p:cNvSpPr>
                <a:spLocks/>
              </p:cNvSpPr>
              <p:nvPr/>
            </p:nvSpPr>
            <p:spPr bwMode="auto">
              <a:xfrm>
                <a:off x="3836" y="2306"/>
                <a:ext cx="28" cy="22"/>
              </a:xfrm>
              <a:custGeom>
                <a:avLst/>
                <a:gdLst>
                  <a:gd name="T0" fmla="*/ 12 w 12"/>
                  <a:gd name="T1" fmla="*/ 0 h 9"/>
                  <a:gd name="T2" fmla="*/ 0 w 12"/>
                  <a:gd name="T3" fmla="*/ 0 h 9"/>
                  <a:gd name="T4" fmla="*/ 0 w 12"/>
                  <a:gd name="T5" fmla="*/ 9 h 9"/>
                  <a:gd name="T6" fmla="*/ 12 w 12"/>
                  <a:gd name="T7" fmla="*/ 8 h 9"/>
                  <a:gd name="T8" fmla="*/ 12 w 12"/>
                  <a:gd name="T9" fmla="*/ 0 h 9"/>
                </a:gdLst>
                <a:ahLst/>
                <a:cxnLst>
                  <a:cxn ang="0">
                    <a:pos x="T0" y="T1"/>
                  </a:cxn>
                  <a:cxn ang="0">
                    <a:pos x="T2" y="T3"/>
                  </a:cxn>
                  <a:cxn ang="0">
                    <a:pos x="T4" y="T5"/>
                  </a:cxn>
                  <a:cxn ang="0">
                    <a:pos x="T6" y="T7"/>
                  </a:cxn>
                  <a:cxn ang="0">
                    <a:pos x="T8" y="T9"/>
                  </a:cxn>
                </a:cxnLst>
                <a:rect l="0" t="0" r="r" b="b"/>
                <a:pathLst>
                  <a:path w="12" h="9">
                    <a:moveTo>
                      <a:pt x="12" y="0"/>
                    </a:moveTo>
                    <a:cubicBezTo>
                      <a:pt x="0" y="0"/>
                      <a:pt x="0" y="0"/>
                      <a:pt x="0" y="0"/>
                    </a:cubicBezTo>
                    <a:cubicBezTo>
                      <a:pt x="0" y="9"/>
                      <a:pt x="0" y="9"/>
                      <a:pt x="0" y="9"/>
                    </a:cubicBezTo>
                    <a:cubicBezTo>
                      <a:pt x="4" y="9"/>
                      <a:pt x="8" y="8"/>
                      <a:pt x="12" y="8"/>
                    </a:cubicBezTo>
                    <a:cubicBezTo>
                      <a:pt x="12" y="0"/>
                      <a:pt x="12" y="0"/>
                      <a:pt x="12"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35" name="Freeform 443"/>
              <p:cNvSpPr>
                <a:spLocks/>
              </p:cNvSpPr>
              <p:nvPr/>
            </p:nvSpPr>
            <p:spPr bwMode="auto">
              <a:xfrm>
                <a:off x="3836" y="2325"/>
                <a:ext cx="28" cy="10"/>
              </a:xfrm>
              <a:custGeom>
                <a:avLst/>
                <a:gdLst>
                  <a:gd name="T0" fmla="*/ 12 w 12"/>
                  <a:gd name="T1" fmla="*/ 0 h 4"/>
                  <a:gd name="T2" fmla="*/ 0 w 12"/>
                  <a:gd name="T3" fmla="*/ 1 h 4"/>
                  <a:gd name="T4" fmla="*/ 0 w 12"/>
                  <a:gd name="T5" fmla="*/ 4 h 4"/>
                  <a:gd name="T6" fmla="*/ 12 w 12"/>
                  <a:gd name="T7" fmla="*/ 4 h 4"/>
                  <a:gd name="T8" fmla="*/ 12 w 12"/>
                  <a:gd name="T9" fmla="*/ 0 h 4"/>
                </a:gdLst>
                <a:ahLst/>
                <a:cxnLst>
                  <a:cxn ang="0">
                    <a:pos x="T0" y="T1"/>
                  </a:cxn>
                  <a:cxn ang="0">
                    <a:pos x="T2" y="T3"/>
                  </a:cxn>
                  <a:cxn ang="0">
                    <a:pos x="T4" y="T5"/>
                  </a:cxn>
                  <a:cxn ang="0">
                    <a:pos x="T6" y="T7"/>
                  </a:cxn>
                  <a:cxn ang="0">
                    <a:pos x="T8" y="T9"/>
                  </a:cxn>
                </a:cxnLst>
                <a:rect l="0" t="0" r="r" b="b"/>
                <a:pathLst>
                  <a:path w="12" h="4">
                    <a:moveTo>
                      <a:pt x="12" y="0"/>
                    </a:moveTo>
                    <a:cubicBezTo>
                      <a:pt x="8" y="0"/>
                      <a:pt x="4" y="1"/>
                      <a:pt x="0" y="1"/>
                    </a:cubicBezTo>
                    <a:cubicBezTo>
                      <a:pt x="0" y="4"/>
                      <a:pt x="0" y="4"/>
                      <a:pt x="0" y="4"/>
                    </a:cubicBezTo>
                    <a:cubicBezTo>
                      <a:pt x="12" y="4"/>
                      <a:pt x="12" y="4"/>
                      <a:pt x="12" y="4"/>
                    </a:cubicBezTo>
                    <a:cubicBezTo>
                      <a:pt x="12" y="0"/>
                      <a:pt x="12" y="0"/>
                      <a:pt x="12"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36" name="Freeform 444"/>
              <p:cNvSpPr>
                <a:spLocks noEditPoints="1"/>
              </p:cNvSpPr>
              <p:nvPr/>
            </p:nvSpPr>
            <p:spPr bwMode="auto">
              <a:xfrm>
                <a:off x="3959" y="2178"/>
                <a:ext cx="284" cy="138"/>
              </a:xfrm>
              <a:custGeom>
                <a:avLst/>
                <a:gdLst>
                  <a:gd name="T0" fmla="*/ 71 w 284"/>
                  <a:gd name="T1" fmla="*/ 0 h 138"/>
                  <a:gd name="T2" fmla="*/ 0 w 284"/>
                  <a:gd name="T3" fmla="*/ 0 h 138"/>
                  <a:gd name="T4" fmla="*/ 0 w 284"/>
                  <a:gd name="T5" fmla="*/ 138 h 138"/>
                  <a:gd name="T6" fmla="*/ 0 w 284"/>
                  <a:gd name="T7" fmla="*/ 138 h 138"/>
                  <a:gd name="T8" fmla="*/ 0 w 284"/>
                  <a:gd name="T9" fmla="*/ 138 h 138"/>
                  <a:gd name="T10" fmla="*/ 0 w 284"/>
                  <a:gd name="T11" fmla="*/ 133 h 138"/>
                  <a:gd name="T12" fmla="*/ 0 w 284"/>
                  <a:gd name="T13" fmla="*/ 71 h 138"/>
                  <a:gd name="T14" fmla="*/ 71 w 284"/>
                  <a:gd name="T15" fmla="*/ 71 h 138"/>
                  <a:gd name="T16" fmla="*/ 71 w 284"/>
                  <a:gd name="T17" fmla="*/ 0 h 138"/>
                  <a:gd name="T18" fmla="*/ 284 w 284"/>
                  <a:gd name="T19" fmla="*/ 0 h 138"/>
                  <a:gd name="T20" fmla="*/ 189 w 284"/>
                  <a:gd name="T21" fmla="*/ 0 h 138"/>
                  <a:gd name="T22" fmla="*/ 189 w 284"/>
                  <a:gd name="T23" fmla="*/ 71 h 138"/>
                  <a:gd name="T24" fmla="*/ 284 w 284"/>
                  <a:gd name="T25" fmla="*/ 71 h 138"/>
                  <a:gd name="T26" fmla="*/ 284 w 284"/>
                  <a:gd name="T2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4" h="138">
                    <a:moveTo>
                      <a:pt x="71" y="0"/>
                    </a:moveTo>
                    <a:lnTo>
                      <a:pt x="0" y="0"/>
                    </a:lnTo>
                    <a:lnTo>
                      <a:pt x="0" y="138"/>
                    </a:lnTo>
                    <a:lnTo>
                      <a:pt x="0" y="138"/>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37" name="Freeform 445"/>
              <p:cNvSpPr>
                <a:spLocks noEditPoints="1"/>
              </p:cNvSpPr>
              <p:nvPr/>
            </p:nvSpPr>
            <p:spPr bwMode="auto">
              <a:xfrm>
                <a:off x="3959" y="2178"/>
                <a:ext cx="284" cy="138"/>
              </a:xfrm>
              <a:custGeom>
                <a:avLst/>
                <a:gdLst>
                  <a:gd name="T0" fmla="*/ 71 w 284"/>
                  <a:gd name="T1" fmla="*/ 0 h 138"/>
                  <a:gd name="T2" fmla="*/ 0 w 284"/>
                  <a:gd name="T3" fmla="*/ 0 h 138"/>
                  <a:gd name="T4" fmla="*/ 0 w 284"/>
                  <a:gd name="T5" fmla="*/ 138 h 138"/>
                  <a:gd name="T6" fmla="*/ 0 w 284"/>
                  <a:gd name="T7" fmla="*/ 138 h 138"/>
                  <a:gd name="T8" fmla="*/ 0 w 284"/>
                  <a:gd name="T9" fmla="*/ 138 h 138"/>
                  <a:gd name="T10" fmla="*/ 0 w 284"/>
                  <a:gd name="T11" fmla="*/ 133 h 138"/>
                  <a:gd name="T12" fmla="*/ 0 w 284"/>
                  <a:gd name="T13" fmla="*/ 71 h 138"/>
                  <a:gd name="T14" fmla="*/ 71 w 284"/>
                  <a:gd name="T15" fmla="*/ 71 h 138"/>
                  <a:gd name="T16" fmla="*/ 71 w 284"/>
                  <a:gd name="T17" fmla="*/ 0 h 138"/>
                  <a:gd name="T18" fmla="*/ 284 w 284"/>
                  <a:gd name="T19" fmla="*/ 0 h 138"/>
                  <a:gd name="T20" fmla="*/ 189 w 284"/>
                  <a:gd name="T21" fmla="*/ 0 h 138"/>
                  <a:gd name="T22" fmla="*/ 189 w 284"/>
                  <a:gd name="T23" fmla="*/ 71 h 138"/>
                  <a:gd name="T24" fmla="*/ 284 w 284"/>
                  <a:gd name="T25" fmla="*/ 71 h 138"/>
                  <a:gd name="T26" fmla="*/ 284 w 284"/>
                  <a:gd name="T2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4" h="138">
                    <a:moveTo>
                      <a:pt x="71" y="0"/>
                    </a:moveTo>
                    <a:lnTo>
                      <a:pt x="0" y="0"/>
                    </a:lnTo>
                    <a:lnTo>
                      <a:pt x="0" y="138"/>
                    </a:lnTo>
                    <a:lnTo>
                      <a:pt x="0" y="138"/>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38" name="Freeform 446"/>
              <p:cNvSpPr>
                <a:spLocks noEditPoints="1"/>
              </p:cNvSpPr>
              <p:nvPr/>
            </p:nvSpPr>
            <p:spPr bwMode="auto">
              <a:xfrm>
                <a:off x="3959" y="2316"/>
                <a:ext cx="284" cy="54"/>
              </a:xfrm>
              <a:custGeom>
                <a:avLst/>
                <a:gdLst>
                  <a:gd name="T0" fmla="*/ 120 w 120"/>
                  <a:gd name="T1" fmla="*/ 8 h 23"/>
                  <a:gd name="T2" fmla="*/ 80 w 120"/>
                  <a:gd name="T3" fmla="*/ 8 h 23"/>
                  <a:gd name="T4" fmla="*/ 80 w 120"/>
                  <a:gd name="T5" fmla="*/ 14 h 23"/>
                  <a:gd name="T6" fmla="*/ 120 w 120"/>
                  <a:gd name="T7" fmla="*/ 9 h 23"/>
                  <a:gd name="T8" fmla="*/ 120 w 120"/>
                  <a:gd name="T9" fmla="*/ 8 h 23"/>
                  <a:gd name="T10" fmla="*/ 0 w 120"/>
                  <a:gd name="T11" fmla="*/ 0 h 23"/>
                  <a:gd name="T12" fmla="*/ 0 w 120"/>
                  <a:gd name="T13" fmla="*/ 0 h 23"/>
                  <a:gd name="T14" fmla="*/ 0 w 120"/>
                  <a:gd name="T15" fmla="*/ 23 h 23"/>
                  <a:gd name="T16" fmla="*/ 30 w 120"/>
                  <a:gd name="T17" fmla="*/ 20 h 23"/>
                  <a:gd name="T18" fmla="*/ 30 w 120"/>
                  <a:gd name="T19" fmla="*/ 8 h 23"/>
                  <a:gd name="T20" fmla="*/ 0 w 120"/>
                  <a:gd name="T21" fmla="*/ 8 h 23"/>
                  <a:gd name="T22" fmla="*/ 0 w 120"/>
                  <a:gd name="T2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0" h="23">
                    <a:moveTo>
                      <a:pt x="120" y="8"/>
                    </a:moveTo>
                    <a:cubicBezTo>
                      <a:pt x="80" y="8"/>
                      <a:pt x="80" y="8"/>
                      <a:pt x="80" y="8"/>
                    </a:cubicBezTo>
                    <a:cubicBezTo>
                      <a:pt x="80" y="14"/>
                      <a:pt x="80" y="14"/>
                      <a:pt x="80" y="14"/>
                    </a:cubicBezTo>
                    <a:cubicBezTo>
                      <a:pt x="93" y="12"/>
                      <a:pt x="107" y="11"/>
                      <a:pt x="120" y="9"/>
                    </a:cubicBezTo>
                    <a:cubicBezTo>
                      <a:pt x="120" y="8"/>
                      <a:pt x="120" y="8"/>
                      <a:pt x="120" y="8"/>
                    </a:cubicBezTo>
                    <a:moveTo>
                      <a:pt x="0" y="0"/>
                    </a:moveTo>
                    <a:cubicBezTo>
                      <a:pt x="0" y="0"/>
                      <a:pt x="0" y="0"/>
                      <a:pt x="0" y="0"/>
                    </a:cubicBezTo>
                    <a:cubicBezTo>
                      <a:pt x="0" y="23"/>
                      <a:pt x="0" y="23"/>
                      <a:pt x="0" y="23"/>
                    </a:cubicBezTo>
                    <a:cubicBezTo>
                      <a:pt x="10" y="22"/>
                      <a:pt x="20" y="21"/>
                      <a:pt x="30" y="20"/>
                    </a:cubicBezTo>
                    <a:cubicBezTo>
                      <a:pt x="30" y="8"/>
                      <a:pt x="30" y="8"/>
                      <a:pt x="30" y="8"/>
                    </a:cubicBezTo>
                    <a:cubicBezTo>
                      <a:pt x="0" y="8"/>
                      <a:pt x="0" y="8"/>
                      <a:pt x="0" y="8"/>
                    </a:cubicBezTo>
                    <a:cubicBezTo>
                      <a:pt x="0" y="0"/>
                      <a:pt x="0" y="0"/>
                      <a:pt x="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39" name="Freeform 447"/>
              <p:cNvSpPr>
                <a:spLocks/>
              </p:cNvSpPr>
              <p:nvPr/>
            </p:nvSpPr>
            <p:spPr bwMode="auto">
              <a:xfrm>
                <a:off x="4148" y="2249"/>
                <a:ext cx="95" cy="38"/>
              </a:xfrm>
              <a:custGeom>
                <a:avLst/>
                <a:gdLst>
                  <a:gd name="T0" fmla="*/ 40 w 40"/>
                  <a:gd name="T1" fmla="*/ 0 h 16"/>
                  <a:gd name="T2" fmla="*/ 0 w 40"/>
                  <a:gd name="T3" fmla="*/ 0 h 16"/>
                  <a:gd name="T4" fmla="*/ 0 w 40"/>
                  <a:gd name="T5" fmla="*/ 16 h 16"/>
                  <a:gd name="T6" fmla="*/ 27 w 40"/>
                  <a:gd name="T7" fmla="*/ 16 h 16"/>
                  <a:gd name="T8" fmla="*/ 40 w 40"/>
                  <a:gd name="T9" fmla="*/ 14 h 16"/>
                  <a:gd name="T10" fmla="*/ 40 w 40"/>
                  <a:gd name="T11" fmla="*/ 0 h 16"/>
                </a:gdLst>
                <a:ahLst/>
                <a:cxnLst>
                  <a:cxn ang="0">
                    <a:pos x="T0" y="T1"/>
                  </a:cxn>
                  <a:cxn ang="0">
                    <a:pos x="T2" y="T3"/>
                  </a:cxn>
                  <a:cxn ang="0">
                    <a:pos x="T4" y="T5"/>
                  </a:cxn>
                  <a:cxn ang="0">
                    <a:pos x="T6" y="T7"/>
                  </a:cxn>
                  <a:cxn ang="0">
                    <a:pos x="T8" y="T9"/>
                  </a:cxn>
                  <a:cxn ang="0">
                    <a:pos x="T10" y="T11"/>
                  </a:cxn>
                </a:cxnLst>
                <a:rect l="0" t="0" r="r" b="b"/>
                <a:pathLst>
                  <a:path w="40" h="16">
                    <a:moveTo>
                      <a:pt x="40" y="0"/>
                    </a:moveTo>
                    <a:cubicBezTo>
                      <a:pt x="0" y="0"/>
                      <a:pt x="0" y="0"/>
                      <a:pt x="0" y="0"/>
                    </a:cubicBezTo>
                    <a:cubicBezTo>
                      <a:pt x="0" y="16"/>
                      <a:pt x="0" y="16"/>
                      <a:pt x="0" y="16"/>
                    </a:cubicBezTo>
                    <a:cubicBezTo>
                      <a:pt x="27" y="16"/>
                      <a:pt x="27" y="16"/>
                      <a:pt x="27" y="16"/>
                    </a:cubicBezTo>
                    <a:cubicBezTo>
                      <a:pt x="31" y="16"/>
                      <a:pt x="36" y="15"/>
                      <a:pt x="40" y="14"/>
                    </a:cubicBezTo>
                    <a:cubicBezTo>
                      <a:pt x="40" y="0"/>
                      <a:pt x="40" y="0"/>
                      <a:pt x="4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40" name="Freeform 448"/>
              <p:cNvSpPr>
                <a:spLocks/>
              </p:cNvSpPr>
              <p:nvPr/>
            </p:nvSpPr>
            <p:spPr bwMode="auto">
              <a:xfrm>
                <a:off x="4212" y="2283"/>
                <a:ext cx="31" cy="4"/>
              </a:xfrm>
              <a:custGeom>
                <a:avLst/>
                <a:gdLst>
                  <a:gd name="T0" fmla="*/ 13 w 13"/>
                  <a:gd name="T1" fmla="*/ 0 h 2"/>
                  <a:gd name="T2" fmla="*/ 0 w 13"/>
                  <a:gd name="T3" fmla="*/ 2 h 2"/>
                  <a:gd name="T4" fmla="*/ 13 w 13"/>
                  <a:gd name="T5" fmla="*/ 2 h 2"/>
                  <a:gd name="T6" fmla="*/ 13 w 13"/>
                  <a:gd name="T7" fmla="*/ 0 h 2"/>
                </a:gdLst>
                <a:ahLst/>
                <a:cxnLst>
                  <a:cxn ang="0">
                    <a:pos x="T0" y="T1"/>
                  </a:cxn>
                  <a:cxn ang="0">
                    <a:pos x="T2" y="T3"/>
                  </a:cxn>
                  <a:cxn ang="0">
                    <a:pos x="T4" y="T5"/>
                  </a:cxn>
                  <a:cxn ang="0">
                    <a:pos x="T6" y="T7"/>
                  </a:cxn>
                </a:cxnLst>
                <a:rect l="0" t="0" r="r" b="b"/>
                <a:pathLst>
                  <a:path w="13" h="2">
                    <a:moveTo>
                      <a:pt x="13" y="0"/>
                    </a:moveTo>
                    <a:cubicBezTo>
                      <a:pt x="9" y="1"/>
                      <a:pt x="4" y="2"/>
                      <a:pt x="0" y="2"/>
                    </a:cubicBezTo>
                    <a:cubicBezTo>
                      <a:pt x="13" y="2"/>
                      <a:pt x="13" y="2"/>
                      <a:pt x="13" y="2"/>
                    </a:cubicBezTo>
                    <a:cubicBezTo>
                      <a:pt x="13" y="0"/>
                      <a:pt x="13" y="0"/>
                      <a:pt x="13"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41" name="Freeform 449"/>
              <p:cNvSpPr>
                <a:spLocks/>
              </p:cNvSpPr>
              <p:nvPr/>
            </p:nvSpPr>
            <p:spPr bwMode="auto">
              <a:xfrm>
                <a:off x="3959" y="2249"/>
                <a:ext cx="71" cy="62"/>
              </a:xfrm>
              <a:custGeom>
                <a:avLst/>
                <a:gdLst>
                  <a:gd name="T0" fmla="*/ 71 w 71"/>
                  <a:gd name="T1" fmla="*/ 0 h 62"/>
                  <a:gd name="T2" fmla="*/ 0 w 71"/>
                  <a:gd name="T3" fmla="*/ 0 h 62"/>
                  <a:gd name="T4" fmla="*/ 0 w 71"/>
                  <a:gd name="T5" fmla="*/ 62 h 62"/>
                  <a:gd name="T6" fmla="*/ 0 w 71"/>
                  <a:gd name="T7" fmla="*/ 38 h 62"/>
                  <a:gd name="T8" fmla="*/ 71 w 71"/>
                  <a:gd name="T9" fmla="*/ 38 h 62"/>
                  <a:gd name="T10" fmla="*/ 71 w 71"/>
                  <a:gd name="T11" fmla="*/ 0 h 62"/>
                </a:gdLst>
                <a:ahLst/>
                <a:cxnLst>
                  <a:cxn ang="0">
                    <a:pos x="T0" y="T1"/>
                  </a:cxn>
                  <a:cxn ang="0">
                    <a:pos x="T2" y="T3"/>
                  </a:cxn>
                  <a:cxn ang="0">
                    <a:pos x="T4" y="T5"/>
                  </a:cxn>
                  <a:cxn ang="0">
                    <a:pos x="T6" y="T7"/>
                  </a:cxn>
                  <a:cxn ang="0">
                    <a:pos x="T8" y="T9"/>
                  </a:cxn>
                  <a:cxn ang="0">
                    <a:pos x="T10" y="T11"/>
                  </a:cxn>
                </a:cxnLst>
                <a:rect l="0" t="0" r="r" b="b"/>
                <a:pathLst>
                  <a:path w="71" h="62">
                    <a:moveTo>
                      <a:pt x="71" y="0"/>
                    </a:moveTo>
                    <a:lnTo>
                      <a:pt x="0" y="0"/>
                    </a:lnTo>
                    <a:lnTo>
                      <a:pt x="0" y="62"/>
                    </a:lnTo>
                    <a:lnTo>
                      <a:pt x="0" y="38"/>
                    </a:lnTo>
                    <a:lnTo>
                      <a:pt x="71" y="38"/>
                    </a:lnTo>
                    <a:lnTo>
                      <a:pt x="71"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42" name="Freeform 450"/>
              <p:cNvSpPr>
                <a:spLocks/>
              </p:cNvSpPr>
              <p:nvPr/>
            </p:nvSpPr>
            <p:spPr bwMode="auto">
              <a:xfrm>
                <a:off x="3959" y="2249"/>
                <a:ext cx="71" cy="62"/>
              </a:xfrm>
              <a:custGeom>
                <a:avLst/>
                <a:gdLst>
                  <a:gd name="T0" fmla="*/ 71 w 71"/>
                  <a:gd name="T1" fmla="*/ 0 h 62"/>
                  <a:gd name="T2" fmla="*/ 0 w 71"/>
                  <a:gd name="T3" fmla="*/ 0 h 62"/>
                  <a:gd name="T4" fmla="*/ 0 w 71"/>
                  <a:gd name="T5" fmla="*/ 62 h 62"/>
                  <a:gd name="T6" fmla="*/ 0 w 71"/>
                  <a:gd name="T7" fmla="*/ 38 h 62"/>
                  <a:gd name="T8" fmla="*/ 71 w 71"/>
                  <a:gd name="T9" fmla="*/ 38 h 62"/>
                  <a:gd name="T10" fmla="*/ 71 w 71"/>
                  <a:gd name="T11" fmla="*/ 0 h 62"/>
                </a:gdLst>
                <a:ahLst/>
                <a:cxnLst>
                  <a:cxn ang="0">
                    <a:pos x="T0" y="T1"/>
                  </a:cxn>
                  <a:cxn ang="0">
                    <a:pos x="T2" y="T3"/>
                  </a:cxn>
                  <a:cxn ang="0">
                    <a:pos x="T4" y="T5"/>
                  </a:cxn>
                  <a:cxn ang="0">
                    <a:pos x="T6" y="T7"/>
                  </a:cxn>
                  <a:cxn ang="0">
                    <a:pos x="T8" y="T9"/>
                  </a:cxn>
                  <a:cxn ang="0">
                    <a:pos x="T10" y="T11"/>
                  </a:cxn>
                </a:cxnLst>
                <a:rect l="0" t="0" r="r" b="b"/>
                <a:pathLst>
                  <a:path w="71" h="62">
                    <a:moveTo>
                      <a:pt x="71" y="0"/>
                    </a:moveTo>
                    <a:lnTo>
                      <a:pt x="0" y="0"/>
                    </a:lnTo>
                    <a:lnTo>
                      <a:pt x="0" y="62"/>
                    </a:lnTo>
                    <a:lnTo>
                      <a:pt x="0" y="38"/>
                    </a:lnTo>
                    <a:lnTo>
                      <a:pt x="71" y="38"/>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43" name="Freeform 451"/>
              <p:cNvSpPr>
                <a:spLocks/>
              </p:cNvSpPr>
              <p:nvPr/>
            </p:nvSpPr>
            <p:spPr bwMode="auto">
              <a:xfrm>
                <a:off x="4148" y="2287"/>
                <a:ext cx="64" cy="10"/>
              </a:xfrm>
              <a:custGeom>
                <a:avLst/>
                <a:gdLst>
                  <a:gd name="T0" fmla="*/ 27 w 27"/>
                  <a:gd name="T1" fmla="*/ 0 h 4"/>
                  <a:gd name="T2" fmla="*/ 0 w 27"/>
                  <a:gd name="T3" fmla="*/ 0 h 4"/>
                  <a:gd name="T4" fmla="*/ 0 w 27"/>
                  <a:gd name="T5" fmla="*/ 4 h 4"/>
                  <a:gd name="T6" fmla="*/ 27 w 27"/>
                  <a:gd name="T7" fmla="*/ 0 h 4"/>
                </a:gdLst>
                <a:ahLst/>
                <a:cxnLst>
                  <a:cxn ang="0">
                    <a:pos x="T0" y="T1"/>
                  </a:cxn>
                  <a:cxn ang="0">
                    <a:pos x="T2" y="T3"/>
                  </a:cxn>
                  <a:cxn ang="0">
                    <a:pos x="T4" y="T5"/>
                  </a:cxn>
                  <a:cxn ang="0">
                    <a:pos x="T6" y="T7"/>
                  </a:cxn>
                </a:cxnLst>
                <a:rect l="0" t="0" r="r" b="b"/>
                <a:pathLst>
                  <a:path w="27" h="4">
                    <a:moveTo>
                      <a:pt x="27" y="0"/>
                    </a:moveTo>
                    <a:cubicBezTo>
                      <a:pt x="0" y="0"/>
                      <a:pt x="0" y="0"/>
                      <a:pt x="0" y="0"/>
                    </a:cubicBezTo>
                    <a:cubicBezTo>
                      <a:pt x="0" y="4"/>
                      <a:pt x="0" y="4"/>
                      <a:pt x="0" y="4"/>
                    </a:cubicBezTo>
                    <a:cubicBezTo>
                      <a:pt x="9" y="3"/>
                      <a:pt x="18" y="2"/>
                      <a:pt x="27"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44" name="Freeform 452"/>
              <p:cNvSpPr>
                <a:spLocks/>
              </p:cNvSpPr>
              <p:nvPr/>
            </p:nvSpPr>
            <p:spPr bwMode="auto">
              <a:xfrm>
                <a:off x="4148" y="2287"/>
                <a:ext cx="95" cy="19"/>
              </a:xfrm>
              <a:custGeom>
                <a:avLst/>
                <a:gdLst>
                  <a:gd name="T0" fmla="*/ 40 w 40"/>
                  <a:gd name="T1" fmla="*/ 0 h 8"/>
                  <a:gd name="T2" fmla="*/ 27 w 40"/>
                  <a:gd name="T3" fmla="*/ 0 h 8"/>
                  <a:gd name="T4" fmla="*/ 0 w 40"/>
                  <a:gd name="T5" fmla="*/ 4 h 8"/>
                  <a:gd name="T6" fmla="*/ 0 w 40"/>
                  <a:gd name="T7" fmla="*/ 8 h 8"/>
                  <a:gd name="T8" fmla="*/ 40 w 40"/>
                  <a:gd name="T9" fmla="*/ 8 h 8"/>
                  <a:gd name="T10" fmla="*/ 40 w 40"/>
                  <a:gd name="T11" fmla="*/ 0 h 8"/>
                </a:gdLst>
                <a:ahLst/>
                <a:cxnLst>
                  <a:cxn ang="0">
                    <a:pos x="T0" y="T1"/>
                  </a:cxn>
                  <a:cxn ang="0">
                    <a:pos x="T2" y="T3"/>
                  </a:cxn>
                  <a:cxn ang="0">
                    <a:pos x="T4" y="T5"/>
                  </a:cxn>
                  <a:cxn ang="0">
                    <a:pos x="T6" y="T7"/>
                  </a:cxn>
                  <a:cxn ang="0">
                    <a:pos x="T8" y="T9"/>
                  </a:cxn>
                  <a:cxn ang="0">
                    <a:pos x="T10" y="T11"/>
                  </a:cxn>
                </a:cxnLst>
                <a:rect l="0" t="0" r="r" b="b"/>
                <a:pathLst>
                  <a:path w="40" h="8">
                    <a:moveTo>
                      <a:pt x="40" y="0"/>
                    </a:moveTo>
                    <a:cubicBezTo>
                      <a:pt x="27" y="0"/>
                      <a:pt x="27" y="0"/>
                      <a:pt x="27" y="0"/>
                    </a:cubicBezTo>
                    <a:cubicBezTo>
                      <a:pt x="18" y="2"/>
                      <a:pt x="9" y="3"/>
                      <a:pt x="0" y="4"/>
                    </a:cubicBezTo>
                    <a:cubicBezTo>
                      <a:pt x="0" y="8"/>
                      <a:pt x="0" y="8"/>
                      <a:pt x="0" y="8"/>
                    </a:cubicBezTo>
                    <a:cubicBezTo>
                      <a:pt x="40" y="8"/>
                      <a:pt x="40" y="8"/>
                      <a:pt x="40" y="8"/>
                    </a:cubicBezTo>
                    <a:cubicBezTo>
                      <a:pt x="40" y="0"/>
                      <a:pt x="40" y="0"/>
                      <a:pt x="40"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45" name="Freeform 453"/>
              <p:cNvSpPr>
                <a:spLocks/>
              </p:cNvSpPr>
              <p:nvPr/>
            </p:nvSpPr>
            <p:spPr bwMode="auto">
              <a:xfrm>
                <a:off x="3959" y="2287"/>
                <a:ext cx="71" cy="24"/>
              </a:xfrm>
              <a:custGeom>
                <a:avLst/>
                <a:gdLst>
                  <a:gd name="T0" fmla="*/ 71 w 71"/>
                  <a:gd name="T1" fmla="*/ 0 h 24"/>
                  <a:gd name="T2" fmla="*/ 0 w 71"/>
                  <a:gd name="T3" fmla="*/ 0 h 24"/>
                  <a:gd name="T4" fmla="*/ 0 w 71"/>
                  <a:gd name="T5" fmla="*/ 24 h 24"/>
                  <a:gd name="T6" fmla="*/ 0 w 71"/>
                  <a:gd name="T7" fmla="*/ 19 h 24"/>
                  <a:gd name="T8" fmla="*/ 71 w 71"/>
                  <a:gd name="T9" fmla="*/ 19 h 24"/>
                  <a:gd name="T10" fmla="*/ 71 w 71"/>
                  <a:gd name="T11" fmla="*/ 0 h 24"/>
                </a:gdLst>
                <a:ahLst/>
                <a:cxnLst>
                  <a:cxn ang="0">
                    <a:pos x="T0" y="T1"/>
                  </a:cxn>
                  <a:cxn ang="0">
                    <a:pos x="T2" y="T3"/>
                  </a:cxn>
                  <a:cxn ang="0">
                    <a:pos x="T4" y="T5"/>
                  </a:cxn>
                  <a:cxn ang="0">
                    <a:pos x="T6" y="T7"/>
                  </a:cxn>
                  <a:cxn ang="0">
                    <a:pos x="T8" y="T9"/>
                  </a:cxn>
                  <a:cxn ang="0">
                    <a:pos x="T10" y="T11"/>
                  </a:cxn>
                </a:cxnLst>
                <a:rect l="0" t="0" r="r" b="b"/>
                <a:pathLst>
                  <a:path w="71" h="24">
                    <a:moveTo>
                      <a:pt x="71" y="0"/>
                    </a:moveTo>
                    <a:lnTo>
                      <a:pt x="0" y="0"/>
                    </a:lnTo>
                    <a:lnTo>
                      <a:pt x="0" y="24"/>
                    </a:lnTo>
                    <a:lnTo>
                      <a:pt x="0" y="19"/>
                    </a:lnTo>
                    <a:lnTo>
                      <a:pt x="71" y="19"/>
                    </a:lnTo>
                    <a:lnTo>
                      <a:pt x="71"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46" name="Freeform 454"/>
              <p:cNvSpPr>
                <a:spLocks/>
              </p:cNvSpPr>
              <p:nvPr/>
            </p:nvSpPr>
            <p:spPr bwMode="auto">
              <a:xfrm>
                <a:off x="3959" y="2287"/>
                <a:ext cx="71" cy="24"/>
              </a:xfrm>
              <a:custGeom>
                <a:avLst/>
                <a:gdLst>
                  <a:gd name="T0" fmla="*/ 71 w 71"/>
                  <a:gd name="T1" fmla="*/ 0 h 24"/>
                  <a:gd name="T2" fmla="*/ 0 w 71"/>
                  <a:gd name="T3" fmla="*/ 0 h 24"/>
                  <a:gd name="T4" fmla="*/ 0 w 71"/>
                  <a:gd name="T5" fmla="*/ 24 h 24"/>
                  <a:gd name="T6" fmla="*/ 0 w 71"/>
                  <a:gd name="T7" fmla="*/ 19 h 24"/>
                  <a:gd name="T8" fmla="*/ 71 w 71"/>
                  <a:gd name="T9" fmla="*/ 19 h 24"/>
                  <a:gd name="T10" fmla="*/ 71 w 71"/>
                  <a:gd name="T11" fmla="*/ 0 h 24"/>
                </a:gdLst>
                <a:ahLst/>
                <a:cxnLst>
                  <a:cxn ang="0">
                    <a:pos x="T0" y="T1"/>
                  </a:cxn>
                  <a:cxn ang="0">
                    <a:pos x="T2" y="T3"/>
                  </a:cxn>
                  <a:cxn ang="0">
                    <a:pos x="T4" y="T5"/>
                  </a:cxn>
                  <a:cxn ang="0">
                    <a:pos x="T6" y="T7"/>
                  </a:cxn>
                  <a:cxn ang="0">
                    <a:pos x="T8" y="T9"/>
                  </a:cxn>
                  <a:cxn ang="0">
                    <a:pos x="T10" y="T11"/>
                  </a:cxn>
                </a:cxnLst>
                <a:rect l="0" t="0" r="r" b="b"/>
                <a:pathLst>
                  <a:path w="71" h="24">
                    <a:moveTo>
                      <a:pt x="71" y="0"/>
                    </a:moveTo>
                    <a:lnTo>
                      <a:pt x="0" y="0"/>
                    </a:lnTo>
                    <a:lnTo>
                      <a:pt x="0" y="24"/>
                    </a:lnTo>
                    <a:lnTo>
                      <a:pt x="0" y="19"/>
                    </a:lnTo>
                    <a:lnTo>
                      <a:pt x="71" y="19"/>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47" name="Rectangle 455"/>
              <p:cNvSpPr>
                <a:spLocks noChangeArrowheads="1"/>
              </p:cNvSpPr>
              <p:nvPr/>
            </p:nvSpPr>
            <p:spPr bwMode="auto">
              <a:xfrm>
                <a:off x="4148" y="2306"/>
                <a:ext cx="95"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48" name="Rectangle 456"/>
              <p:cNvSpPr>
                <a:spLocks noChangeArrowheads="1"/>
              </p:cNvSpPr>
              <p:nvPr/>
            </p:nvSpPr>
            <p:spPr bwMode="auto">
              <a:xfrm>
                <a:off x="4148" y="2306"/>
                <a:ext cx="95"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49" name="Freeform 457"/>
              <p:cNvSpPr>
                <a:spLocks/>
              </p:cNvSpPr>
              <p:nvPr/>
            </p:nvSpPr>
            <p:spPr bwMode="auto">
              <a:xfrm>
                <a:off x="3959" y="2306"/>
                <a:ext cx="71" cy="10"/>
              </a:xfrm>
              <a:custGeom>
                <a:avLst/>
                <a:gdLst>
                  <a:gd name="T0" fmla="*/ 30 w 30"/>
                  <a:gd name="T1" fmla="*/ 0 h 4"/>
                  <a:gd name="T2" fmla="*/ 0 w 30"/>
                  <a:gd name="T3" fmla="*/ 0 h 4"/>
                  <a:gd name="T4" fmla="*/ 0 w 30"/>
                  <a:gd name="T5" fmla="*/ 2 h 4"/>
                  <a:gd name="T6" fmla="*/ 0 w 30"/>
                  <a:gd name="T7" fmla="*/ 4 h 4"/>
                  <a:gd name="T8" fmla="*/ 0 w 30"/>
                  <a:gd name="T9" fmla="*/ 4 h 4"/>
                  <a:gd name="T10" fmla="*/ 30 w 30"/>
                  <a:gd name="T11" fmla="*/ 1 h 4"/>
                  <a:gd name="T12" fmla="*/ 30 w 30"/>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0" h="4">
                    <a:moveTo>
                      <a:pt x="30" y="0"/>
                    </a:moveTo>
                    <a:cubicBezTo>
                      <a:pt x="0" y="0"/>
                      <a:pt x="0" y="0"/>
                      <a:pt x="0" y="0"/>
                    </a:cubicBezTo>
                    <a:cubicBezTo>
                      <a:pt x="0" y="2"/>
                      <a:pt x="0" y="2"/>
                      <a:pt x="0" y="2"/>
                    </a:cubicBezTo>
                    <a:cubicBezTo>
                      <a:pt x="0" y="4"/>
                      <a:pt x="0" y="4"/>
                      <a:pt x="0" y="4"/>
                    </a:cubicBezTo>
                    <a:cubicBezTo>
                      <a:pt x="0" y="4"/>
                      <a:pt x="0" y="4"/>
                      <a:pt x="0" y="4"/>
                    </a:cubicBezTo>
                    <a:cubicBezTo>
                      <a:pt x="10" y="3"/>
                      <a:pt x="20" y="2"/>
                      <a:pt x="30" y="1"/>
                    </a:cubicBezTo>
                    <a:cubicBezTo>
                      <a:pt x="30" y="0"/>
                      <a:pt x="30" y="0"/>
                      <a:pt x="3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50" name="Freeform 458"/>
              <p:cNvSpPr>
                <a:spLocks/>
              </p:cNvSpPr>
              <p:nvPr/>
            </p:nvSpPr>
            <p:spPr bwMode="auto">
              <a:xfrm>
                <a:off x="3959" y="2309"/>
                <a:ext cx="71" cy="26"/>
              </a:xfrm>
              <a:custGeom>
                <a:avLst/>
                <a:gdLst>
                  <a:gd name="T0" fmla="*/ 30 w 30"/>
                  <a:gd name="T1" fmla="*/ 0 h 11"/>
                  <a:gd name="T2" fmla="*/ 0 w 30"/>
                  <a:gd name="T3" fmla="*/ 3 h 11"/>
                  <a:gd name="T4" fmla="*/ 0 w 30"/>
                  <a:gd name="T5" fmla="*/ 11 h 11"/>
                  <a:gd name="T6" fmla="*/ 30 w 30"/>
                  <a:gd name="T7" fmla="*/ 11 h 11"/>
                  <a:gd name="T8" fmla="*/ 30 w 30"/>
                  <a:gd name="T9" fmla="*/ 0 h 11"/>
                </a:gdLst>
                <a:ahLst/>
                <a:cxnLst>
                  <a:cxn ang="0">
                    <a:pos x="T0" y="T1"/>
                  </a:cxn>
                  <a:cxn ang="0">
                    <a:pos x="T2" y="T3"/>
                  </a:cxn>
                  <a:cxn ang="0">
                    <a:pos x="T4" y="T5"/>
                  </a:cxn>
                  <a:cxn ang="0">
                    <a:pos x="T6" y="T7"/>
                  </a:cxn>
                  <a:cxn ang="0">
                    <a:pos x="T8" y="T9"/>
                  </a:cxn>
                </a:cxnLst>
                <a:rect l="0" t="0" r="r" b="b"/>
                <a:pathLst>
                  <a:path w="30" h="11">
                    <a:moveTo>
                      <a:pt x="30" y="0"/>
                    </a:moveTo>
                    <a:cubicBezTo>
                      <a:pt x="20" y="1"/>
                      <a:pt x="10" y="2"/>
                      <a:pt x="0" y="3"/>
                    </a:cubicBezTo>
                    <a:cubicBezTo>
                      <a:pt x="0" y="11"/>
                      <a:pt x="0" y="11"/>
                      <a:pt x="0" y="11"/>
                    </a:cubicBezTo>
                    <a:cubicBezTo>
                      <a:pt x="30" y="11"/>
                      <a:pt x="30" y="11"/>
                      <a:pt x="30" y="11"/>
                    </a:cubicBezTo>
                    <a:cubicBezTo>
                      <a:pt x="30" y="0"/>
                      <a:pt x="30" y="0"/>
                      <a:pt x="3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51" name="Rectangle 459"/>
              <p:cNvSpPr>
                <a:spLocks noChangeArrowheads="1"/>
              </p:cNvSpPr>
              <p:nvPr/>
            </p:nvSpPr>
            <p:spPr bwMode="auto">
              <a:xfrm>
                <a:off x="4030" y="2178"/>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52" name="Rectangle 460"/>
              <p:cNvSpPr>
                <a:spLocks noChangeArrowheads="1"/>
              </p:cNvSpPr>
              <p:nvPr/>
            </p:nvSpPr>
            <p:spPr bwMode="auto">
              <a:xfrm>
                <a:off x="4030" y="2178"/>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53" name="Rectangle 461"/>
              <p:cNvSpPr>
                <a:spLocks noChangeArrowheads="1"/>
              </p:cNvSpPr>
              <p:nvPr/>
            </p:nvSpPr>
            <p:spPr bwMode="auto">
              <a:xfrm>
                <a:off x="4030" y="2249"/>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54" name="Rectangle 462"/>
              <p:cNvSpPr>
                <a:spLocks noChangeArrowheads="1"/>
              </p:cNvSpPr>
              <p:nvPr/>
            </p:nvSpPr>
            <p:spPr bwMode="auto">
              <a:xfrm>
                <a:off x="4030" y="2249"/>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55" name="Freeform 463"/>
              <p:cNvSpPr>
                <a:spLocks/>
              </p:cNvSpPr>
              <p:nvPr/>
            </p:nvSpPr>
            <p:spPr bwMode="auto">
              <a:xfrm>
                <a:off x="4030" y="2287"/>
                <a:ext cx="90" cy="19"/>
              </a:xfrm>
              <a:custGeom>
                <a:avLst/>
                <a:gdLst>
                  <a:gd name="T0" fmla="*/ 38 w 38"/>
                  <a:gd name="T1" fmla="*/ 0 h 8"/>
                  <a:gd name="T2" fmla="*/ 0 w 38"/>
                  <a:gd name="T3" fmla="*/ 0 h 8"/>
                  <a:gd name="T4" fmla="*/ 0 w 38"/>
                  <a:gd name="T5" fmla="*/ 8 h 8"/>
                  <a:gd name="T6" fmla="*/ 12 w 38"/>
                  <a:gd name="T7" fmla="*/ 8 h 8"/>
                  <a:gd name="T8" fmla="*/ 38 w 38"/>
                  <a:gd name="T9" fmla="*/ 5 h 8"/>
                  <a:gd name="T10" fmla="*/ 38 w 38"/>
                  <a:gd name="T11" fmla="*/ 0 h 8"/>
                </a:gdLst>
                <a:ahLst/>
                <a:cxnLst>
                  <a:cxn ang="0">
                    <a:pos x="T0" y="T1"/>
                  </a:cxn>
                  <a:cxn ang="0">
                    <a:pos x="T2" y="T3"/>
                  </a:cxn>
                  <a:cxn ang="0">
                    <a:pos x="T4" y="T5"/>
                  </a:cxn>
                  <a:cxn ang="0">
                    <a:pos x="T6" y="T7"/>
                  </a:cxn>
                  <a:cxn ang="0">
                    <a:pos x="T8" y="T9"/>
                  </a:cxn>
                  <a:cxn ang="0">
                    <a:pos x="T10" y="T11"/>
                  </a:cxn>
                </a:cxnLst>
                <a:rect l="0" t="0" r="r" b="b"/>
                <a:pathLst>
                  <a:path w="38" h="8">
                    <a:moveTo>
                      <a:pt x="38" y="0"/>
                    </a:moveTo>
                    <a:cubicBezTo>
                      <a:pt x="0" y="0"/>
                      <a:pt x="0" y="0"/>
                      <a:pt x="0" y="0"/>
                    </a:cubicBezTo>
                    <a:cubicBezTo>
                      <a:pt x="0" y="8"/>
                      <a:pt x="0" y="8"/>
                      <a:pt x="0" y="8"/>
                    </a:cubicBezTo>
                    <a:cubicBezTo>
                      <a:pt x="12" y="8"/>
                      <a:pt x="12" y="8"/>
                      <a:pt x="12" y="8"/>
                    </a:cubicBezTo>
                    <a:cubicBezTo>
                      <a:pt x="21" y="7"/>
                      <a:pt x="30" y="6"/>
                      <a:pt x="38" y="5"/>
                    </a:cubicBezTo>
                    <a:cubicBezTo>
                      <a:pt x="38" y="0"/>
                      <a:pt x="38" y="0"/>
                      <a:pt x="38" y="0"/>
                    </a:cubicBezTo>
                  </a:path>
                </a:pathLst>
              </a:custGeom>
              <a:solidFill>
                <a:srgbClr val="FFBD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56" name="Freeform 464"/>
              <p:cNvSpPr>
                <a:spLocks/>
              </p:cNvSpPr>
              <p:nvPr/>
            </p:nvSpPr>
            <p:spPr bwMode="auto">
              <a:xfrm>
                <a:off x="4058" y="2299"/>
                <a:ext cx="62" cy="7"/>
              </a:xfrm>
              <a:custGeom>
                <a:avLst/>
                <a:gdLst>
                  <a:gd name="T0" fmla="*/ 26 w 26"/>
                  <a:gd name="T1" fmla="*/ 0 h 3"/>
                  <a:gd name="T2" fmla="*/ 0 w 26"/>
                  <a:gd name="T3" fmla="*/ 3 h 3"/>
                  <a:gd name="T4" fmla="*/ 26 w 26"/>
                  <a:gd name="T5" fmla="*/ 3 h 3"/>
                  <a:gd name="T6" fmla="*/ 26 w 26"/>
                  <a:gd name="T7" fmla="*/ 0 h 3"/>
                </a:gdLst>
                <a:ahLst/>
                <a:cxnLst>
                  <a:cxn ang="0">
                    <a:pos x="T0" y="T1"/>
                  </a:cxn>
                  <a:cxn ang="0">
                    <a:pos x="T2" y="T3"/>
                  </a:cxn>
                  <a:cxn ang="0">
                    <a:pos x="T4" y="T5"/>
                  </a:cxn>
                  <a:cxn ang="0">
                    <a:pos x="T6" y="T7"/>
                  </a:cxn>
                </a:cxnLst>
                <a:rect l="0" t="0" r="r" b="b"/>
                <a:pathLst>
                  <a:path w="26" h="3">
                    <a:moveTo>
                      <a:pt x="26" y="0"/>
                    </a:moveTo>
                    <a:cubicBezTo>
                      <a:pt x="18" y="1"/>
                      <a:pt x="9" y="2"/>
                      <a:pt x="0" y="3"/>
                    </a:cubicBezTo>
                    <a:cubicBezTo>
                      <a:pt x="26" y="3"/>
                      <a:pt x="26" y="3"/>
                      <a:pt x="26" y="3"/>
                    </a:cubicBezTo>
                    <a:cubicBezTo>
                      <a:pt x="26" y="0"/>
                      <a:pt x="26" y="0"/>
                      <a:pt x="26" y="0"/>
                    </a:cubicBezTo>
                  </a:path>
                </a:pathLst>
              </a:custGeom>
              <a:solidFill>
                <a:srgbClr val="FFBD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57" name="Freeform 465"/>
              <p:cNvSpPr>
                <a:spLocks/>
              </p:cNvSpPr>
              <p:nvPr/>
            </p:nvSpPr>
            <p:spPr bwMode="auto">
              <a:xfrm>
                <a:off x="4030" y="2335"/>
                <a:ext cx="90" cy="28"/>
              </a:xfrm>
              <a:custGeom>
                <a:avLst/>
                <a:gdLst>
                  <a:gd name="T0" fmla="*/ 38 w 38"/>
                  <a:gd name="T1" fmla="*/ 0 h 12"/>
                  <a:gd name="T2" fmla="*/ 0 w 38"/>
                  <a:gd name="T3" fmla="*/ 0 h 12"/>
                  <a:gd name="T4" fmla="*/ 0 w 38"/>
                  <a:gd name="T5" fmla="*/ 12 h 12"/>
                  <a:gd name="T6" fmla="*/ 38 w 38"/>
                  <a:gd name="T7" fmla="*/ 7 h 12"/>
                  <a:gd name="T8" fmla="*/ 38 w 38"/>
                  <a:gd name="T9" fmla="*/ 0 h 12"/>
                </a:gdLst>
                <a:ahLst/>
                <a:cxnLst>
                  <a:cxn ang="0">
                    <a:pos x="T0" y="T1"/>
                  </a:cxn>
                  <a:cxn ang="0">
                    <a:pos x="T2" y="T3"/>
                  </a:cxn>
                  <a:cxn ang="0">
                    <a:pos x="T4" y="T5"/>
                  </a:cxn>
                  <a:cxn ang="0">
                    <a:pos x="T6" y="T7"/>
                  </a:cxn>
                  <a:cxn ang="0">
                    <a:pos x="T8" y="T9"/>
                  </a:cxn>
                </a:cxnLst>
                <a:rect l="0" t="0" r="r" b="b"/>
                <a:pathLst>
                  <a:path w="38" h="12">
                    <a:moveTo>
                      <a:pt x="38" y="0"/>
                    </a:moveTo>
                    <a:cubicBezTo>
                      <a:pt x="0" y="0"/>
                      <a:pt x="0" y="0"/>
                      <a:pt x="0" y="0"/>
                    </a:cubicBezTo>
                    <a:cubicBezTo>
                      <a:pt x="0" y="12"/>
                      <a:pt x="0" y="12"/>
                      <a:pt x="0" y="12"/>
                    </a:cubicBezTo>
                    <a:cubicBezTo>
                      <a:pt x="13" y="10"/>
                      <a:pt x="25" y="9"/>
                      <a:pt x="38" y="7"/>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58" name="Freeform 466"/>
              <p:cNvSpPr>
                <a:spLocks/>
              </p:cNvSpPr>
              <p:nvPr/>
            </p:nvSpPr>
            <p:spPr bwMode="auto">
              <a:xfrm>
                <a:off x="4030" y="2306"/>
                <a:ext cx="28" cy="3"/>
              </a:xfrm>
              <a:custGeom>
                <a:avLst/>
                <a:gdLst>
                  <a:gd name="T0" fmla="*/ 12 w 12"/>
                  <a:gd name="T1" fmla="*/ 0 h 1"/>
                  <a:gd name="T2" fmla="*/ 0 w 12"/>
                  <a:gd name="T3" fmla="*/ 0 h 1"/>
                  <a:gd name="T4" fmla="*/ 0 w 12"/>
                  <a:gd name="T5" fmla="*/ 1 h 1"/>
                  <a:gd name="T6" fmla="*/ 12 w 12"/>
                  <a:gd name="T7" fmla="*/ 0 h 1"/>
                </a:gdLst>
                <a:ahLst/>
                <a:cxnLst>
                  <a:cxn ang="0">
                    <a:pos x="T0" y="T1"/>
                  </a:cxn>
                  <a:cxn ang="0">
                    <a:pos x="T2" y="T3"/>
                  </a:cxn>
                  <a:cxn ang="0">
                    <a:pos x="T4" y="T5"/>
                  </a:cxn>
                  <a:cxn ang="0">
                    <a:pos x="T6" y="T7"/>
                  </a:cxn>
                </a:cxnLst>
                <a:rect l="0" t="0" r="r" b="b"/>
                <a:pathLst>
                  <a:path w="12" h="1">
                    <a:moveTo>
                      <a:pt x="12" y="0"/>
                    </a:moveTo>
                    <a:cubicBezTo>
                      <a:pt x="0" y="0"/>
                      <a:pt x="0" y="0"/>
                      <a:pt x="0" y="0"/>
                    </a:cubicBezTo>
                    <a:cubicBezTo>
                      <a:pt x="0" y="1"/>
                      <a:pt x="0" y="1"/>
                      <a:pt x="0" y="1"/>
                    </a:cubicBezTo>
                    <a:cubicBezTo>
                      <a:pt x="4" y="1"/>
                      <a:pt x="8" y="1"/>
                      <a:pt x="12"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59" name="Freeform 467"/>
              <p:cNvSpPr>
                <a:spLocks/>
              </p:cNvSpPr>
              <p:nvPr/>
            </p:nvSpPr>
            <p:spPr bwMode="auto">
              <a:xfrm>
                <a:off x="4030" y="2306"/>
                <a:ext cx="90" cy="29"/>
              </a:xfrm>
              <a:custGeom>
                <a:avLst/>
                <a:gdLst>
                  <a:gd name="T0" fmla="*/ 38 w 38"/>
                  <a:gd name="T1" fmla="*/ 0 h 12"/>
                  <a:gd name="T2" fmla="*/ 12 w 38"/>
                  <a:gd name="T3" fmla="*/ 0 h 12"/>
                  <a:gd name="T4" fmla="*/ 0 w 38"/>
                  <a:gd name="T5" fmla="*/ 1 h 12"/>
                  <a:gd name="T6" fmla="*/ 0 w 38"/>
                  <a:gd name="T7" fmla="*/ 12 h 12"/>
                  <a:gd name="T8" fmla="*/ 38 w 38"/>
                  <a:gd name="T9" fmla="*/ 12 h 12"/>
                  <a:gd name="T10" fmla="*/ 38 w 38"/>
                  <a:gd name="T11" fmla="*/ 0 h 12"/>
                </a:gdLst>
                <a:ahLst/>
                <a:cxnLst>
                  <a:cxn ang="0">
                    <a:pos x="T0" y="T1"/>
                  </a:cxn>
                  <a:cxn ang="0">
                    <a:pos x="T2" y="T3"/>
                  </a:cxn>
                  <a:cxn ang="0">
                    <a:pos x="T4" y="T5"/>
                  </a:cxn>
                  <a:cxn ang="0">
                    <a:pos x="T6" y="T7"/>
                  </a:cxn>
                  <a:cxn ang="0">
                    <a:pos x="T8" y="T9"/>
                  </a:cxn>
                  <a:cxn ang="0">
                    <a:pos x="T10" y="T11"/>
                  </a:cxn>
                </a:cxnLst>
                <a:rect l="0" t="0" r="r" b="b"/>
                <a:pathLst>
                  <a:path w="38" h="12">
                    <a:moveTo>
                      <a:pt x="38" y="0"/>
                    </a:moveTo>
                    <a:cubicBezTo>
                      <a:pt x="12" y="0"/>
                      <a:pt x="12" y="0"/>
                      <a:pt x="12" y="0"/>
                    </a:cubicBezTo>
                    <a:cubicBezTo>
                      <a:pt x="8" y="1"/>
                      <a:pt x="4" y="1"/>
                      <a:pt x="0" y="1"/>
                    </a:cubicBezTo>
                    <a:cubicBezTo>
                      <a:pt x="0" y="12"/>
                      <a:pt x="0" y="12"/>
                      <a:pt x="0" y="12"/>
                    </a:cubicBezTo>
                    <a:cubicBezTo>
                      <a:pt x="38" y="12"/>
                      <a:pt x="38" y="12"/>
                      <a:pt x="38" y="12"/>
                    </a:cubicBezTo>
                    <a:cubicBezTo>
                      <a:pt x="38" y="0"/>
                      <a:pt x="38" y="0"/>
                      <a:pt x="38"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60" name="Rectangle 468"/>
              <p:cNvSpPr>
                <a:spLocks noChangeArrowheads="1"/>
              </p:cNvSpPr>
              <p:nvPr/>
            </p:nvSpPr>
            <p:spPr bwMode="auto">
              <a:xfrm>
                <a:off x="4120" y="2178"/>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61" name="Rectangle 469"/>
              <p:cNvSpPr>
                <a:spLocks noChangeArrowheads="1"/>
              </p:cNvSpPr>
              <p:nvPr/>
            </p:nvSpPr>
            <p:spPr bwMode="auto">
              <a:xfrm>
                <a:off x="4120" y="2178"/>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62" name="Rectangle 470"/>
              <p:cNvSpPr>
                <a:spLocks noChangeArrowheads="1"/>
              </p:cNvSpPr>
              <p:nvPr/>
            </p:nvSpPr>
            <p:spPr bwMode="auto">
              <a:xfrm>
                <a:off x="4120" y="2249"/>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63" name="Rectangle 471"/>
              <p:cNvSpPr>
                <a:spLocks noChangeArrowheads="1"/>
              </p:cNvSpPr>
              <p:nvPr/>
            </p:nvSpPr>
            <p:spPr bwMode="auto">
              <a:xfrm>
                <a:off x="4120" y="2249"/>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64" name="Freeform 472"/>
              <p:cNvSpPr>
                <a:spLocks/>
              </p:cNvSpPr>
              <p:nvPr/>
            </p:nvSpPr>
            <p:spPr bwMode="auto">
              <a:xfrm>
                <a:off x="4120" y="2287"/>
                <a:ext cx="28" cy="12"/>
              </a:xfrm>
              <a:custGeom>
                <a:avLst/>
                <a:gdLst>
                  <a:gd name="T0" fmla="*/ 12 w 12"/>
                  <a:gd name="T1" fmla="*/ 0 h 5"/>
                  <a:gd name="T2" fmla="*/ 0 w 12"/>
                  <a:gd name="T3" fmla="*/ 0 h 5"/>
                  <a:gd name="T4" fmla="*/ 0 w 12"/>
                  <a:gd name="T5" fmla="*/ 5 h 5"/>
                  <a:gd name="T6" fmla="*/ 12 w 12"/>
                  <a:gd name="T7" fmla="*/ 4 h 5"/>
                  <a:gd name="T8" fmla="*/ 12 w 12"/>
                  <a:gd name="T9" fmla="*/ 0 h 5"/>
                </a:gdLst>
                <a:ahLst/>
                <a:cxnLst>
                  <a:cxn ang="0">
                    <a:pos x="T0" y="T1"/>
                  </a:cxn>
                  <a:cxn ang="0">
                    <a:pos x="T2" y="T3"/>
                  </a:cxn>
                  <a:cxn ang="0">
                    <a:pos x="T4" y="T5"/>
                  </a:cxn>
                  <a:cxn ang="0">
                    <a:pos x="T6" y="T7"/>
                  </a:cxn>
                  <a:cxn ang="0">
                    <a:pos x="T8" y="T9"/>
                  </a:cxn>
                </a:cxnLst>
                <a:rect l="0" t="0" r="r" b="b"/>
                <a:pathLst>
                  <a:path w="12" h="5">
                    <a:moveTo>
                      <a:pt x="12" y="0"/>
                    </a:moveTo>
                    <a:cubicBezTo>
                      <a:pt x="0" y="0"/>
                      <a:pt x="0" y="0"/>
                      <a:pt x="0" y="0"/>
                    </a:cubicBezTo>
                    <a:cubicBezTo>
                      <a:pt x="0" y="5"/>
                      <a:pt x="0" y="5"/>
                      <a:pt x="0" y="5"/>
                    </a:cubicBezTo>
                    <a:cubicBezTo>
                      <a:pt x="4" y="5"/>
                      <a:pt x="8" y="4"/>
                      <a:pt x="12" y="4"/>
                    </a:cubicBezTo>
                    <a:cubicBezTo>
                      <a:pt x="12" y="0"/>
                      <a:pt x="12" y="0"/>
                      <a:pt x="12" y="0"/>
                    </a:cubicBezTo>
                  </a:path>
                </a:pathLst>
              </a:custGeom>
              <a:solidFill>
                <a:srgbClr val="FFEF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65" name="Freeform 473"/>
              <p:cNvSpPr>
                <a:spLocks/>
              </p:cNvSpPr>
              <p:nvPr/>
            </p:nvSpPr>
            <p:spPr bwMode="auto">
              <a:xfrm>
                <a:off x="4120" y="2297"/>
                <a:ext cx="28" cy="9"/>
              </a:xfrm>
              <a:custGeom>
                <a:avLst/>
                <a:gdLst>
                  <a:gd name="T0" fmla="*/ 12 w 12"/>
                  <a:gd name="T1" fmla="*/ 0 h 4"/>
                  <a:gd name="T2" fmla="*/ 0 w 12"/>
                  <a:gd name="T3" fmla="*/ 1 h 4"/>
                  <a:gd name="T4" fmla="*/ 0 w 12"/>
                  <a:gd name="T5" fmla="*/ 4 h 4"/>
                  <a:gd name="T6" fmla="*/ 12 w 12"/>
                  <a:gd name="T7" fmla="*/ 4 h 4"/>
                  <a:gd name="T8" fmla="*/ 12 w 12"/>
                  <a:gd name="T9" fmla="*/ 0 h 4"/>
                </a:gdLst>
                <a:ahLst/>
                <a:cxnLst>
                  <a:cxn ang="0">
                    <a:pos x="T0" y="T1"/>
                  </a:cxn>
                  <a:cxn ang="0">
                    <a:pos x="T2" y="T3"/>
                  </a:cxn>
                  <a:cxn ang="0">
                    <a:pos x="T4" y="T5"/>
                  </a:cxn>
                  <a:cxn ang="0">
                    <a:pos x="T6" y="T7"/>
                  </a:cxn>
                  <a:cxn ang="0">
                    <a:pos x="T8" y="T9"/>
                  </a:cxn>
                </a:cxnLst>
                <a:rect l="0" t="0" r="r" b="b"/>
                <a:pathLst>
                  <a:path w="12" h="4">
                    <a:moveTo>
                      <a:pt x="12" y="0"/>
                    </a:moveTo>
                    <a:cubicBezTo>
                      <a:pt x="8" y="0"/>
                      <a:pt x="4" y="1"/>
                      <a:pt x="0" y="1"/>
                    </a:cubicBezTo>
                    <a:cubicBezTo>
                      <a:pt x="0" y="4"/>
                      <a:pt x="0" y="4"/>
                      <a:pt x="0" y="4"/>
                    </a:cubicBezTo>
                    <a:cubicBezTo>
                      <a:pt x="12" y="4"/>
                      <a:pt x="12" y="4"/>
                      <a:pt x="12" y="4"/>
                    </a:cubicBezTo>
                    <a:cubicBezTo>
                      <a:pt x="12" y="0"/>
                      <a:pt x="12" y="0"/>
                      <a:pt x="12" y="0"/>
                    </a:cubicBezTo>
                  </a:path>
                </a:pathLst>
              </a:custGeom>
              <a:solidFill>
                <a:srgbClr val="FFEF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66" name="Freeform 474"/>
              <p:cNvSpPr>
                <a:spLocks/>
              </p:cNvSpPr>
              <p:nvPr/>
            </p:nvSpPr>
            <p:spPr bwMode="auto">
              <a:xfrm>
                <a:off x="4120" y="2335"/>
                <a:ext cx="28" cy="16"/>
              </a:xfrm>
              <a:custGeom>
                <a:avLst/>
                <a:gdLst>
                  <a:gd name="T0" fmla="*/ 12 w 12"/>
                  <a:gd name="T1" fmla="*/ 0 h 7"/>
                  <a:gd name="T2" fmla="*/ 0 w 12"/>
                  <a:gd name="T3" fmla="*/ 0 h 7"/>
                  <a:gd name="T4" fmla="*/ 0 w 12"/>
                  <a:gd name="T5" fmla="*/ 7 h 7"/>
                  <a:gd name="T6" fmla="*/ 12 w 12"/>
                  <a:gd name="T7" fmla="*/ 6 h 7"/>
                  <a:gd name="T8" fmla="*/ 12 w 12"/>
                  <a:gd name="T9" fmla="*/ 0 h 7"/>
                </a:gdLst>
                <a:ahLst/>
                <a:cxnLst>
                  <a:cxn ang="0">
                    <a:pos x="T0" y="T1"/>
                  </a:cxn>
                  <a:cxn ang="0">
                    <a:pos x="T2" y="T3"/>
                  </a:cxn>
                  <a:cxn ang="0">
                    <a:pos x="T4" y="T5"/>
                  </a:cxn>
                  <a:cxn ang="0">
                    <a:pos x="T6" y="T7"/>
                  </a:cxn>
                  <a:cxn ang="0">
                    <a:pos x="T8" y="T9"/>
                  </a:cxn>
                </a:cxnLst>
                <a:rect l="0" t="0" r="r" b="b"/>
                <a:pathLst>
                  <a:path w="12" h="7">
                    <a:moveTo>
                      <a:pt x="12" y="0"/>
                    </a:moveTo>
                    <a:cubicBezTo>
                      <a:pt x="0" y="0"/>
                      <a:pt x="0" y="0"/>
                      <a:pt x="0" y="0"/>
                    </a:cubicBezTo>
                    <a:cubicBezTo>
                      <a:pt x="0" y="7"/>
                      <a:pt x="0" y="7"/>
                      <a:pt x="0" y="7"/>
                    </a:cubicBezTo>
                    <a:cubicBezTo>
                      <a:pt x="4" y="7"/>
                      <a:pt x="8" y="6"/>
                      <a:pt x="12" y="6"/>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67" name="Rectangle 475"/>
              <p:cNvSpPr>
                <a:spLocks noChangeArrowheads="1"/>
              </p:cNvSpPr>
              <p:nvPr/>
            </p:nvSpPr>
            <p:spPr bwMode="auto">
              <a:xfrm>
                <a:off x="4120" y="2306"/>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68" name="Rectangle 476"/>
              <p:cNvSpPr>
                <a:spLocks noChangeArrowheads="1"/>
              </p:cNvSpPr>
              <p:nvPr/>
            </p:nvSpPr>
            <p:spPr bwMode="auto">
              <a:xfrm>
                <a:off x="4120" y="2306"/>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69" name="Freeform 477"/>
              <p:cNvSpPr>
                <a:spLocks/>
              </p:cNvSpPr>
              <p:nvPr/>
            </p:nvSpPr>
            <p:spPr bwMode="auto">
              <a:xfrm>
                <a:off x="4432" y="2178"/>
                <a:ext cx="95" cy="62"/>
              </a:xfrm>
              <a:custGeom>
                <a:avLst/>
                <a:gdLst>
                  <a:gd name="T0" fmla="*/ 40 w 40"/>
                  <a:gd name="T1" fmla="*/ 0 h 26"/>
                  <a:gd name="T2" fmla="*/ 0 w 40"/>
                  <a:gd name="T3" fmla="*/ 0 h 26"/>
                  <a:gd name="T4" fmla="*/ 0 w 40"/>
                  <a:gd name="T5" fmla="*/ 26 h 26"/>
                  <a:gd name="T6" fmla="*/ 40 w 40"/>
                  <a:gd name="T7" fmla="*/ 10 h 26"/>
                  <a:gd name="T8" fmla="*/ 40 w 40"/>
                  <a:gd name="T9" fmla="*/ 0 h 26"/>
                </a:gdLst>
                <a:ahLst/>
                <a:cxnLst>
                  <a:cxn ang="0">
                    <a:pos x="T0" y="T1"/>
                  </a:cxn>
                  <a:cxn ang="0">
                    <a:pos x="T2" y="T3"/>
                  </a:cxn>
                  <a:cxn ang="0">
                    <a:pos x="T4" y="T5"/>
                  </a:cxn>
                  <a:cxn ang="0">
                    <a:pos x="T6" y="T7"/>
                  </a:cxn>
                  <a:cxn ang="0">
                    <a:pos x="T8" y="T9"/>
                  </a:cxn>
                </a:cxnLst>
                <a:rect l="0" t="0" r="r" b="b"/>
                <a:pathLst>
                  <a:path w="40" h="26">
                    <a:moveTo>
                      <a:pt x="40" y="0"/>
                    </a:moveTo>
                    <a:cubicBezTo>
                      <a:pt x="0" y="0"/>
                      <a:pt x="0" y="0"/>
                      <a:pt x="0" y="0"/>
                    </a:cubicBezTo>
                    <a:cubicBezTo>
                      <a:pt x="0" y="26"/>
                      <a:pt x="0" y="26"/>
                      <a:pt x="0" y="26"/>
                    </a:cubicBezTo>
                    <a:cubicBezTo>
                      <a:pt x="15" y="21"/>
                      <a:pt x="28" y="16"/>
                      <a:pt x="40" y="10"/>
                    </a:cubicBezTo>
                    <a:cubicBezTo>
                      <a:pt x="40" y="0"/>
                      <a:pt x="40" y="0"/>
                      <a:pt x="4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70" name="Freeform 478"/>
              <p:cNvSpPr>
                <a:spLocks/>
              </p:cNvSpPr>
              <p:nvPr/>
            </p:nvSpPr>
            <p:spPr bwMode="auto">
              <a:xfrm>
                <a:off x="4432" y="2202"/>
                <a:ext cx="95" cy="47"/>
              </a:xfrm>
              <a:custGeom>
                <a:avLst/>
                <a:gdLst>
                  <a:gd name="T0" fmla="*/ 40 w 40"/>
                  <a:gd name="T1" fmla="*/ 0 h 20"/>
                  <a:gd name="T2" fmla="*/ 0 w 40"/>
                  <a:gd name="T3" fmla="*/ 16 h 20"/>
                  <a:gd name="T4" fmla="*/ 0 w 40"/>
                  <a:gd name="T5" fmla="*/ 20 h 20"/>
                  <a:gd name="T6" fmla="*/ 40 w 40"/>
                  <a:gd name="T7" fmla="*/ 20 h 20"/>
                  <a:gd name="T8" fmla="*/ 40 w 40"/>
                  <a:gd name="T9" fmla="*/ 0 h 20"/>
                </a:gdLst>
                <a:ahLst/>
                <a:cxnLst>
                  <a:cxn ang="0">
                    <a:pos x="T0" y="T1"/>
                  </a:cxn>
                  <a:cxn ang="0">
                    <a:pos x="T2" y="T3"/>
                  </a:cxn>
                  <a:cxn ang="0">
                    <a:pos x="T4" y="T5"/>
                  </a:cxn>
                  <a:cxn ang="0">
                    <a:pos x="T6" y="T7"/>
                  </a:cxn>
                  <a:cxn ang="0">
                    <a:pos x="T8" y="T9"/>
                  </a:cxn>
                </a:cxnLst>
                <a:rect l="0" t="0" r="r" b="b"/>
                <a:pathLst>
                  <a:path w="40" h="20">
                    <a:moveTo>
                      <a:pt x="40" y="0"/>
                    </a:moveTo>
                    <a:cubicBezTo>
                      <a:pt x="28" y="6"/>
                      <a:pt x="15" y="11"/>
                      <a:pt x="0" y="16"/>
                    </a:cubicBezTo>
                    <a:cubicBezTo>
                      <a:pt x="0" y="20"/>
                      <a:pt x="0" y="20"/>
                      <a:pt x="0" y="20"/>
                    </a:cubicBezTo>
                    <a:cubicBezTo>
                      <a:pt x="40" y="20"/>
                      <a:pt x="40" y="20"/>
                      <a:pt x="40" y="20"/>
                    </a:cubicBezTo>
                    <a:cubicBezTo>
                      <a:pt x="40" y="0"/>
                      <a:pt x="40" y="0"/>
                      <a:pt x="4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71" name="Freeform 479"/>
              <p:cNvSpPr>
                <a:spLocks/>
              </p:cNvSpPr>
              <p:nvPr/>
            </p:nvSpPr>
            <p:spPr bwMode="auto">
              <a:xfrm>
                <a:off x="4243" y="2178"/>
                <a:ext cx="71" cy="105"/>
              </a:xfrm>
              <a:custGeom>
                <a:avLst/>
                <a:gdLst>
                  <a:gd name="T0" fmla="*/ 71 w 71"/>
                  <a:gd name="T1" fmla="*/ 0 h 105"/>
                  <a:gd name="T2" fmla="*/ 0 w 71"/>
                  <a:gd name="T3" fmla="*/ 0 h 105"/>
                  <a:gd name="T4" fmla="*/ 0 w 71"/>
                  <a:gd name="T5" fmla="*/ 105 h 105"/>
                  <a:gd name="T6" fmla="*/ 0 w 71"/>
                  <a:gd name="T7" fmla="*/ 105 h 105"/>
                  <a:gd name="T8" fmla="*/ 0 w 71"/>
                  <a:gd name="T9" fmla="*/ 71 h 105"/>
                  <a:gd name="T10" fmla="*/ 71 w 71"/>
                  <a:gd name="T11" fmla="*/ 71 h 105"/>
                  <a:gd name="T12" fmla="*/ 71 w 71"/>
                  <a:gd name="T13" fmla="*/ 0 h 105"/>
                </a:gdLst>
                <a:ahLst/>
                <a:cxnLst>
                  <a:cxn ang="0">
                    <a:pos x="T0" y="T1"/>
                  </a:cxn>
                  <a:cxn ang="0">
                    <a:pos x="T2" y="T3"/>
                  </a:cxn>
                  <a:cxn ang="0">
                    <a:pos x="T4" y="T5"/>
                  </a:cxn>
                  <a:cxn ang="0">
                    <a:pos x="T6" y="T7"/>
                  </a:cxn>
                  <a:cxn ang="0">
                    <a:pos x="T8" y="T9"/>
                  </a:cxn>
                  <a:cxn ang="0">
                    <a:pos x="T10" y="T11"/>
                  </a:cxn>
                  <a:cxn ang="0">
                    <a:pos x="T12" y="T13"/>
                  </a:cxn>
                </a:cxnLst>
                <a:rect l="0" t="0" r="r" b="b"/>
                <a:pathLst>
                  <a:path w="71" h="105">
                    <a:moveTo>
                      <a:pt x="71" y="0"/>
                    </a:moveTo>
                    <a:lnTo>
                      <a:pt x="0" y="0"/>
                    </a:lnTo>
                    <a:lnTo>
                      <a:pt x="0" y="105"/>
                    </a:lnTo>
                    <a:lnTo>
                      <a:pt x="0" y="105"/>
                    </a:lnTo>
                    <a:lnTo>
                      <a:pt x="0" y="71"/>
                    </a:lnTo>
                    <a:lnTo>
                      <a:pt x="71" y="71"/>
                    </a:lnTo>
                    <a:lnTo>
                      <a:pt x="71"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72" name="Freeform 480"/>
              <p:cNvSpPr>
                <a:spLocks/>
              </p:cNvSpPr>
              <p:nvPr/>
            </p:nvSpPr>
            <p:spPr bwMode="auto">
              <a:xfrm>
                <a:off x="4243" y="2178"/>
                <a:ext cx="71" cy="105"/>
              </a:xfrm>
              <a:custGeom>
                <a:avLst/>
                <a:gdLst>
                  <a:gd name="T0" fmla="*/ 71 w 71"/>
                  <a:gd name="T1" fmla="*/ 0 h 105"/>
                  <a:gd name="T2" fmla="*/ 0 w 71"/>
                  <a:gd name="T3" fmla="*/ 0 h 105"/>
                  <a:gd name="T4" fmla="*/ 0 w 71"/>
                  <a:gd name="T5" fmla="*/ 105 h 105"/>
                  <a:gd name="T6" fmla="*/ 0 w 71"/>
                  <a:gd name="T7" fmla="*/ 105 h 105"/>
                  <a:gd name="T8" fmla="*/ 0 w 71"/>
                  <a:gd name="T9" fmla="*/ 71 h 105"/>
                  <a:gd name="T10" fmla="*/ 71 w 71"/>
                  <a:gd name="T11" fmla="*/ 71 h 105"/>
                  <a:gd name="T12" fmla="*/ 71 w 71"/>
                  <a:gd name="T13" fmla="*/ 0 h 105"/>
                </a:gdLst>
                <a:ahLst/>
                <a:cxnLst>
                  <a:cxn ang="0">
                    <a:pos x="T0" y="T1"/>
                  </a:cxn>
                  <a:cxn ang="0">
                    <a:pos x="T2" y="T3"/>
                  </a:cxn>
                  <a:cxn ang="0">
                    <a:pos x="T4" y="T5"/>
                  </a:cxn>
                  <a:cxn ang="0">
                    <a:pos x="T6" y="T7"/>
                  </a:cxn>
                  <a:cxn ang="0">
                    <a:pos x="T8" y="T9"/>
                  </a:cxn>
                  <a:cxn ang="0">
                    <a:pos x="T10" y="T11"/>
                  </a:cxn>
                  <a:cxn ang="0">
                    <a:pos x="T12" y="T13"/>
                  </a:cxn>
                </a:cxnLst>
                <a:rect l="0" t="0" r="r" b="b"/>
                <a:pathLst>
                  <a:path w="71" h="105">
                    <a:moveTo>
                      <a:pt x="71" y="0"/>
                    </a:moveTo>
                    <a:lnTo>
                      <a:pt x="0" y="0"/>
                    </a:lnTo>
                    <a:lnTo>
                      <a:pt x="0" y="105"/>
                    </a:lnTo>
                    <a:lnTo>
                      <a:pt x="0" y="105"/>
                    </a:lnTo>
                    <a:lnTo>
                      <a:pt x="0" y="71"/>
                    </a:lnTo>
                    <a:lnTo>
                      <a:pt x="71" y="71"/>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73" name="Freeform 481"/>
              <p:cNvSpPr>
                <a:spLocks/>
              </p:cNvSpPr>
              <p:nvPr/>
            </p:nvSpPr>
            <p:spPr bwMode="auto">
              <a:xfrm>
                <a:off x="4243" y="2283"/>
                <a:ext cx="21" cy="54"/>
              </a:xfrm>
              <a:custGeom>
                <a:avLst/>
                <a:gdLst>
                  <a:gd name="T0" fmla="*/ 0 w 9"/>
                  <a:gd name="T1" fmla="*/ 0 h 23"/>
                  <a:gd name="T2" fmla="*/ 0 w 9"/>
                  <a:gd name="T3" fmla="*/ 0 h 23"/>
                  <a:gd name="T4" fmla="*/ 0 w 9"/>
                  <a:gd name="T5" fmla="*/ 23 h 23"/>
                  <a:gd name="T6" fmla="*/ 9 w 9"/>
                  <a:gd name="T7" fmla="*/ 22 h 23"/>
                  <a:gd name="T8" fmla="*/ 0 w 9"/>
                  <a:gd name="T9" fmla="*/ 22 h 23"/>
                  <a:gd name="T10" fmla="*/ 0 w 9"/>
                  <a:gd name="T11" fmla="*/ 14 h 23"/>
                  <a:gd name="T12" fmla="*/ 0 w 9"/>
                  <a:gd name="T13" fmla="*/ 12 h 23"/>
                  <a:gd name="T14" fmla="*/ 0 w 9"/>
                  <a:gd name="T15" fmla="*/ 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3">
                    <a:moveTo>
                      <a:pt x="0" y="0"/>
                    </a:moveTo>
                    <a:cubicBezTo>
                      <a:pt x="0" y="0"/>
                      <a:pt x="0" y="0"/>
                      <a:pt x="0" y="0"/>
                    </a:cubicBezTo>
                    <a:cubicBezTo>
                      <a:pt x="0" y="23"/>
                      <a:pt x="0" y="23"/>
                      <a:pt x="0" y="23"/>
                    </a:cubicBezTo>
                    <a:cubicBezTo>
                      <a:pt x="3" y="23"/>
                      <a:pt x="6" y="22"/>
                      <a:pt x="9" y="22"/>
                    </a:cubicBezTo>
                    <a:cubicBezTo>
                      <a:pt x="0" y="22"/>
                      <a:pt x="0" y="22"/>
                      <a:pt x="0" y="22"/>
                    </a:cubicBezTo>
                    <a:cubicBezTo>
                      <a:pt x="0" y="14"/>
                      <a:pt x="0" y="14"/>
                      <a:pt x="0" y="14"/>
                    </a:cubicBezTo>
                    <a:cubicBezTo>
                      <a:pt x="0" y="12"/>
                      <a:pt x="0" y="12"/>
                      <a:pt x="0" y="12"/>
                    </a:cubicBezTo>
                    <a:cubicBezTo>
                      <a:pt x="0" y="0"/>
                      <a:pt x="0" y="0"/>
                      <a:pt x="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74" name="Rectangle 482"/>
              <p:cNvSpPr>
                <a:spLocks noChangeArrowheads="1"/>
              </p:cNvSpPr>
              <p:nvPr/>
            </p:nvSpPr>
            <p:spPr bwMode="auto">
              <a:xfrm>
                <a:off x="4432" y="2249"/>
                <a:ext cx="95" cy="38"/>
              </a:xfrm>
              <a:prstGeom prst="rect">
                <a:avLst/>
              </a:prstGeom>
              <a:solidFill>
                <a:srgbClr val="FFE5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75" name="Rectangle 483"/>
              <p:cNvSpPr>
                <a:spLocks noChangeArrowheads="1"/>
              </p:cNvSpPr>
              <p:nvPr/>
            </p:nvSpPr>
            <p:spPr bwMode="auto">
              <a:xfrm>
                <a:off x="4432" y="2249"/>
                <a:ext cx="95"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76" name="Freeform 484"/>
              <p:cNvSpPr>
                <a:spLocks/>
              </p:cNvSpPr>
              <p:nvPr/>
            </p:nvSpPr>
            <p:spPr bwMode="auto">
              <a:xfrm>
                <a:off x="4243" y="2249"/>
                <a:ext cx="71" cy="34"/>
              </a:xfrm>
              <a:custGeom>
                <a:avLst/>
                <a:gdLst>
                  <a:gd name="T0" fmla="*/ 30 w 30"/>
                  <a:gd name="T1" fmla="*/ 0 h 14"/>
                  <a:gd name="T2" fmla="*/ 0 w 30"/>
                  <a:gd name="T3" fmla="*/ 0 h 14"/>
                  <a:gd name="T4" fmla="*/ 0 w 30"/>
                  <a:gd name="T5" fmla="*/ 14 h 14"/>
                  <a:gd name="T6" fmla="*/ 30 w 30"/>
                  <a:gd name="T7" fmla="*/ 9 h 14"/>
                  <a:gd name="T8" fmla="*/ 30 w 30"/>
                  <a:gd name="T9" fmla="*/ 0 h 14"/>
                </a:gdLst>
                <a:ahLst/>
                <a:cxnLst>
                  <a:cxn ang="0">
                    <a:pos x="T0" y="T1"/>
                  </a:cxn>
                  <a:cxn ang="0">
                    <a:pos x="T2" y="T3"/>
                  </a:cxn>
                  <a:cxn ang="0">
                    <a:pos x="T4" y="T5"/>
                  </a:cxn>
                  <a:cxn ang="0">
                    <a:pos x="T6" y="T7"/>
                  </a:cxn>
                  <a:cxn ang="0">
                    <a:pos x="T8" y="T9"/>
                  </a:cxn>
                </a:cxnLst>
                <a:rect l="0" t="0" r="r" b="b"/>
                <a:pathLst>
                  <a:path w="30" h="14">
                    <a:moveTo>
                      <a:pt x="30" y="0"/>
                    </a:moveTo>
                    <a:cubicBezTo>
                      <a:pt x="0" y="0"/>
                      <a:pt x="0" y="0"/>
                      <a:pt x="0" y="0"/>
                    </a:cubicBezTo>
                    <a:cubicBezTo>
                      <a:pt x="0" y="14"/>
                      <a:pt x="0" y="14"/>
                      <a:pt x="0" y="14"/>
                    </a:cubicBezTo>
                    <a:cubicBezTo>
                      <a:pt x="10" y="13"/>
                      <a:pt x="20" y="11"/>
                      <a:pt x="30" y="9"/>
                    </a:cubicBezTo>
                    <a:cubicBezTo>
                      <a:pt x="30" y="0"/>
                      <a:pt x="30" y="0"/>
                      <a:pt x="3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77" name="Freeform 485"/>
              <p:cNvSpPr>
                <a:spLocks/>
              </p:cNvSpPr>
              <p:nvPr/>
            </p:nvSpPr>
            <p:spPr bwMode="auto">
              <a:xfrm>
                <a:off x="4243" y="2271"/>
                <a:ext cx="71" cy="40"/>
              </a:xfrm>
              <a:custGeom>
                <a:avLst/>
                <a:gdLst>
                  <a:gd name="T0" fmla="*/ 30 w 30"/>
                  <a:gd name="T1" fmla="*/ 0 h 17"/>
                  <a:gd name="T2" fmla="*/ 0 w 30"/>
                  <a:gd name="T3" fmla="*/ 5 h 17"/>
                  <a:gd name="T4" fmla="*/ 0 w 30"/>
                  <a:gd name="T5" fmla="*/ 17 h 17"/>
                  <a:gd name="T6" fmla="*/ 0 w 30"/>
                  <a:gd name="T7" fmla="*/ 7 h 17"/>
                  <a:gd name="T8" fmla="*/ 30 w 30"/>
                  <a:gd name="T9" fmla="*/ 7 h 17"/>
                  <a:gd name="T10" fmla="*/ 30 w 30"/>
                  <a:gd name="T11" fmla="*/ 0 h 17"/>
                </a:gdLst>
                <a:ahLst/>
                <a:cxnLst>
                  <a:cxn ang="0">
                    <a:pos x="T0" y="T1"/>
                  </a:cxn>
                  <a:cxn ang="0">
                    <a:pos x="T2" y="T3"/>
                  </a:cxn>
                  <a:cxn ang="0">
                    <a:pos x="T4" y="T5"/>
                  </a:cxn>
                  <a:cxn ang="0">
                    <a:pos x="T6" y="T7"/>
                  </a:cxn>
                  <a:cxn ang="0">
                    <a:pos x="T8" y="T9"/>
                  </a:cxn>
                  <a:cxn ang="0">
                    <a:pos x="T10" y="T11"/>
                  </a:cxn>
                </a:cxnLst>
                <a:rect l="0" t="0" r="r" b="b"/>
                <a:pathLst>
                  <a:path w="30" h="17">
                    <a:moveTo>
                      <a:pt x="30" y="0"/>
                    </a:moveTo>
                    <a:cubicBezTo>
                      <a:pt x="20" y="2"/>
                      <a:pt x="10" y="4"/>
                      <a:pt x="0" y="5"/>
                    </a:cubicBezTo>
                    <a:cubicBezTo>
                      <a:pt x="0" y="17"/>
                      <a:pt x="0" y="17"/>
                      <a:pt x="0" y="17"/>
                    </a:cubicBezTo>
                    <a:cubicBezTo>
                      <a:pt x="0" y="7"/>
                      <a:pt x="0" y="7"/>
                      <a:pt x="0" y="7"/>
                    </a:cubicBezTo>
                    <a:cubicBezTo>
                      <a:pt x="30" y="7"/>
                      <a:pt x="30" y="7"/>
                      <a:pt x="30" y="7"/>
                    </a:cubicBezTo>
                    <a:cubicBezTo>
                      <a:pt x="30" y="0"/>
                      <a:pt x="30" y="0"/>
                      <a:pt x="3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78" name="Freeform 486"/>
              <p:cNvSpPr>
                <a:spLocks noEditPoints="1"/>
              </p:cNvSpPr>
              <p:nvPr/>
            </p:nvSpPr>
            <p:spPr bwMode="auto">
              <a:xfrm>
                <a:off x="4243" y="2287"/>
                <a:ext cx="284" cy="24"/>
              </a:xfrm>
              <a:custGeom>
                <a:avLst/>
                <a:gdLst>
                  <a:gd name="T0" fmla="*/ 30 w 120"/>
                  <a:gd name="T1" fmla="*/ 0 h 10"/>
                  <a:gd name="T2" fmla="*/ 0 w 120"/>
                  <a:gd name="T3" fmla="*/ 0 h 10"/>
                  <a:gd name="T4" fmla="*/ 0 w 120"/>
                  <a:gd name="T5" fmla="*/ 10 h 10"/>
                  <a:gd name="T6" fmla="*/ 0 w 120"/>
                  <a:gd name="T7" fmla="*/ 8 h 10"/>
                  <a:gd name="T8" fmla="*/ 30 w 120"/>
                  <a:gd name="T9" fmla="*/ 8 h 10"/>
                  <a:gd name="T10" fmla="*/ 30 w 120"/>
                  <a:gd name="T11" fmla="*/ 0 h 10"/>
                  <a:gd name="T12" fmla="*/ 120 w 120"/>
                  <a:gd name="T13" fmla="*/ 0 h 10"/>
                  <a:gd name="T14" fmla="*/ 80 w 120"/>
                  <a:gd name="T15" fmla="*/ 0 h 10"/>
                  <a:gd name="T16" fmla="*/ 80 w 120"/>
                  <a:gd name="T17" fmla="*/ 8 h 10"/>
                  <a:gd name="T18" fmla="*/ 93 w 120"/>
                  <a:gd name="T19" fmla="*/ 8 h 10"/>
                  <a:gd name="T20" fmla="*/ 100 w 120"/>
                  <a:gd name="T21" fmla="*/ 7 h 10"/>
                  <a:gd name="T22" fmla="*/ 120 w 120"/>
                  <a:gd name="T23" fmla="*/ 3 h 10"/>
                  <a:gd name="T24" fmla="*/ 120 w 120"/>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10">
                    <a:moveTo>
                      <a:pt x="30" y="0"/>
                    </a:moveTo>
                    <a:cubicBezTo>
                      <a:pt x="0" y="0"/>
                      <a:pt x="0" y="0"/>
                      <a:pt x="0" y="0"/>
                    </a:cubicBezTo>
                    <a:cubicBezTo>
                      <a:pt x="0" y="10"/>
                      <a:pt x="0" y="10"/>
                      <a:pt x="0" y="10"/>
                    </a:cubicBezTo>
                    <a:cubicBezTo>
                      <a:pt x="0" y="8"/>
                      <a:pt x="0" y="8"/>
                      <a:pt x="0" y="8"/>
                    </a:cubicBezTo>
                    <a:cubicBezTo>
                      <a:pt x="30" y="8"/>
                      <a:pt x="30" y="8"/>
                      <a:pt x="30" y="8"/>
                    </a:cubicBezTo>
                    <a:cubicBezTo>
                      <a:pt x="30" y="0"/>
                      <a:pt x="30" y="0"/>
                      <a:pt x="30" y="0"/>
                    </a:cubicBezTo>
                    <a:moveTo>
                      <a:pt x="120" y="0"/>
                    </a:moveTo>
                    <a:cubicBezTo>
                      <a:pt x="80" y="0"/>
                      <a:pt x="80" y="0"/>
                      <a:pt x="80" y="0"/>
                    </a:cubicBezTo>
                    <a:cubicBezTo>
                      <a:pt x="80" y="8"/>
                      <a:pt x="80" y="8"/>
                      <a:pt x="80" y="8"/>
                    </a:cubicBezTo>
                    <a:cubicBezTo>
                      <a:pt x="93" y="8"/>
                      <a:pt x="93" y="8"/>
                      <a:pt x="93" y="8"/>
                    </a:cubicBezTo>
                    <a:cubicBezTo>
                      <a:pt x="95" y="8"/>
                      <a:pt x="98" y="8"/>
                      <a:pt x="100" y="7"/>
                    </a:cubicBezTo>
                    <a:cubicBezTo>
                      <a:pt x="107" y="6"/>
                      <a:pt x="114" y="5"/>
                      <a:pt x="120" y="3"/>
                    </a:cubicBezTo>
                    <a:cubicBezTo>
                      <a:pt x="120" y="0"/>
                      <a:pt x="120" y="0"/>
                      <a:pt x="120"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79" name="Freeform 487"/>
              <p:cNvSpPr>
                <a:spLocks noEditPoints="1"/>
              </p:cNvSpPr>
              <p:nvPr/>
            </p:nvSpPr>
            <p:spPr bwMode="auto">
              <a:xfrm>
                <a:off x="4243" y="2306"/>
                <a:ext cx="220" cy="29"/>
              </a:xfrm>
              <a:custGeom>
                <a:avLst/>
                <a:gdLst>
                  <a:gd name="T0" fmla="*/ 30 w 93"/>
                  <a:gd name="T1" fmla="*/ 0 h 12"/>
                  <a:gd name="T2" fmla="*/ 0 w 93"/>
                  <a:gd name="T3" fmla="*/ 0 h 12"/>
                  <a:gd name="T4" fmla="*/ 0 w 93"/>
                  <a:gd name="T5" fmla="*/ 2 h 12"/>
                  <a:gd name="T6" fmla="*/ 0 w 93"/>
                  <a:gd name="T7" fmla="*/ 4 h 12"/>
                  <a:gd name="T8" fmla="*/ 0 w 93"/>
                  <a:gd name="T9" fmla="*/ 12 h 12"/>
                  <a:gd name="T10" fmla="*/ 9 w 93"/>
                  <a:gd name="T11" fmla="*/ 12 h 12"/>
                  <a:gd name="T12" fmla="*/ 30 w 93"/>
                  <a:gd name="T13" fmla="*/ 9 h 12"/>
                  <a:gd name="T14" fmla="*/ 30 w 93"/>
                  <a:gd name="T15" fmla="*/ 0 h 12"/>
                  <a:gd name="T16" fmla="*/ 93 w 93"/>
                  <a:gd name="T17" fmla="*/ 0 h 12"/>
                  <a:gd name="T18" fmla="*/ 80 w 93"/>
                  <a:gd name="T19" fmla="*/ 0 h 12"/>
                  <a:gd name="T20" fmla="*/ 80 w 93"/>
                  <a:gd name="T21" fmla="*/ 2 h 12"/>
                  <a:gd name="T22" fmla="*/ 93 w 93"/>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 h="12">
                    <a:moveTo>
                      <a:pt x="30" y="0"/>
                    </a:moveTo>
                    <a:cubicBezTo>
                      <a:pt x="0" y="0"/>
                      <a:pt x="0" y="0"/>
                      <a:pt x="0" y="0"/>
                    </a:cubicBezTo>
                    <a:cubicBezTo>
                      <a:pt x="0" y="2"/>
                      <a:pt x="0" y="2"/>
                      <a:pt x="0" y="2"/>
                    </a:cubicBezTo>
                    <a:cubicBezTo>
                      <a:pt x="0" y="4"/>
                      <a:pt x="0" y="4"/>
                      <a:pt x="0" y="4"/>
                    </a:cubicBezTo>
                    <a:cubicBezTo>
                      <a:pt x="0" y="12"/>
                      <a:pt x="0" y="12"/>
                      <a:pt x="0" y="12"/>
                    </a:cubicBezTo>
                    <a:cubicBezTo>
                      <a:pt x="9" y="12"/>
                      <a:pt x="9" y="12"/>
                      <a:pt x="9" y="12"/>
                    </a:cubicBezTo>
                    <a:cubicBezTo>
                      <a:pt x="16" y="11"/>
                      <a:pt x="23" y="10"/>
                      <a:pt x="30" y="9"/>
                    </a:cubicBezTo>
                    <a:cubicBezTo>
                      <a:pt x="30" y="0"/>
                      <a:pt x="30" y="0"/>
                      <a:pt x="30" y="0"/>
                    </a:cubicBezTo>
                    <a:moveTo>
                      <a:pt x="93" y="0"/>
                    </a:moveTo>
                    <a:cubicBezTo>
                      <a:pt x="80" y="0"/>
                      <a:pt x="80" y="0"/>
                      <a:pt x="80" y="0"/>
                    </a:cubicBezTo>
                    <a:cubicBezTo>
                      <a:pt x="80" y="2"/>
                      <a:pt x="80" y="2"/>
                      <a:pt x="80" y="2"/>
                    </a:cubicBezTo>
                    <a:cubicBezTo>
                      <a:pt x="84" y="1"/>
                      <a:pt x="89" y="1"/>
                      <a:pt x="93"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80" name="Freeform 488"/>
              <p:cNvSpPr>
                <a:spLocks/>
              </p:cNvSpPr>
              <p:nvPr/>
            </p:nvSpPr>
            <p:spPr bwMode="auto">
              <a:xfrm>
                <a:off x="4314" y="2178"/>
                <a:ext cx="90" cy="71"/>
              </a:xfrm>
              <a:custGeom>
                <a:avLst/>
                <a:gdLst>
                  <a:gd name="T0" fmla="*/ 38 w 38"/>
                  <a:gd name="T1" fmla="*/ 0 h 30"/>
                  <a:gd name="T2" fmla="*/ 0 w 38"/>
                  <a:gd name="T3" fmla="*/ 0 h 30"/>
                  <a:gd name="T4" fmla="*/ 0 w 38"/>
                  <a:gd name="T5" fmla="*/ 30 h 30"/>
                  <a:gd name="T6" fmla="*/ 37 w 38"/>
                  <a:gd name="T7" fmla="*/ 30 h 30"/>
                  <a:gd name="T8" fmla="*/ 38 w 38"/>
                  <a:gd name="T9" fmla="*/ 30 h 30"/>
                  <a:gd name="T10" fmla="*/ 38 w 38"/>
                  <a:gd name="T11" fmla="*/ 0 h 30"/>
                </a:gdLst>
                <a:ahLst/>
                <a:cxnLst>
                  <a:cxn ang="0">
                    <a:pos x="T0" y="T1"/>
                  </a:cxn>
                  <a:cxn ang="0">
                    <a:pos x="T2" y="T3"/>
                  </a:cxn>
                  <a:cxn ang="0">
                    <a:pos x="T4" y="T5"/>
                  </a:cxn>
                  <a:cxn ang="0">
                    <a:pos x="T6" y="T7"/>
                  </a:cxn>
                  <a:cxn ang="0">
                    <a:pos x="T8" y="T9"/>
                  </a:cxn>
                  <a:cxn ang="0">
                    <a:pos x="T10" y="T11"/>
                  </a:cxn>
                </a:cxnLst>
                <a:rect l="0" t="0" r="r" b="b"/>
                <a:pathLst>
                  <a:path w="38" h="30">
                    <a:moveTo>
                      <a:pt x="38" y="0"/>
                    </a:moveTo>
                    <a:cubicBezTo>
                      <a:pt x="0" y="0"/>
                      <a:pt x="0" y="0"/>
                      <a:pt x="0" y="0"/>
                    </a:cubicBezTo>
                    <a:cubicBezTo>
                      <a:pt x="0" y="30"/>
                      <a:pt x="0" y="30"/>
                      <a:pt x="0" y="30"/>
                    </a:cubicBezTo>
                    <a:cubicBezTo>
                      <a:pt x="37" y="30"/>
                      <a:pt x="37" y="30"/>
                      <a:pt x="37" y="30"/>
                    </a:cubicBezTo>
                    <a:cubicBezTo>
                      <a:pt x="37" y="30"/>
                      <a:pt x="38" y="30"/>
                      <a:pt x="38" y="30"/>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81" name="Freeform 489"/>
              <p:cNvSpPr>
                <a:spLocks/>
              </p:cNvSpPr>
              <p:nvPr/>
            </p:nvSpPr>
            <p:spPr bwMode="auto">
              <a:xfrm>
                <a:off x="4402" y="2249"/>
                <a:ext cx="2"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1" y="0"/>
                      <a:pt x="1" y="0"/>
                      <a:pt x="1" y="0"/>
                    </a:cubicBezTo>
                    <a:cubicBezTo>
                      <a:pt x="1" y="0"/>
                      <a:pt x="1" y="0"/>
                      <a:pt x="1"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82" name="Freeform 490"/>
              <p:cNvSpPr>
                <a:spLocks/>
              </p:cNvSpPr>
              <p:nvPr/>
            </p:nvSpPr>
            <p:spPr bwMode="auto">
              <a:xfrm>
                <a:off x="4314" y="2249"/>
                <a:ext cx="88" cy="22"/>
              </a:xfrm>
              <a:custGeom>
                <a:avLst/>
                <a:gdLst>
                  <a:gd name="T0" fmla="*/ 37 w 37"/>
                  <a:gd name="T1" fmla="*/ 0 h 9"/>
                  <a:gd name="T2" fmla="*/ 0 w 37"/>
                  <a:gd name="T3" fmla="*/ 0 h 9"/>
                  <a:gd name="T4" fmla="*/ 0 w 37"/>
                  <a:gd name="T5" fmla="*/ 9 h 9"/>
                  <a:gd name="T6" fmla="*/ 37 w 37"/>
                  <a:gd name="T7" fmla="*/ 0 h 9"/>
                </a:gdLst>
                <a:ahLst/>
                <a:cxnLst>
                  <a:cxn ang="0">
                    <a:pos x="T0" y="T1"/>
                  </a:cxn>
                  <a:cxn ang="0">
                    <a:pos x="T2" y="T3"/>
                  </a:cxn>
                  <a:cxn ang="0">
                    <a:pos x="T4" y="T5"/>
                  </a:cxn>
                  <a:cxn ang="0">
                    <a:pos x="T6" y="T7"/>
                  </a:cxn>
                </a:cxnLst>
                <a:rect l="0" t="0" r="r" b="b"/>
                <a:pathLst>
                  <a:path w="37" h="9">
                    <a:moveTo>
                      <a:pt x="37" y="0"/>
                    </a:moveTo>
                    <a:cubicBezTo>
                      <a:pt x="0" y="0"/>
                      <a:pt x="0" y="0"/>
                      <a:pt x="0" y="0"/>
                    </a:cubicBezTo>
                    <a:cubicBezTo>
                      <a:pt x="0" y="9"/>
                      <a:pt x="0" y="9"/>
                      <a:pt x="0" y="9"/>
                    </a:cubicBezTo>
                    <a:cubicBezTo>
                      <a:pt x="13" y="6"/>
                      <a:pt x="25" y="3"/>
                      <a:pt x="37"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83" name="Freeform 491"/>
              <p:cNvSpPr>
                <a:spLocks/>
              </p:cNvSpPr>
              <p:nvPr/>
            </p:nvSpPr>
            <p:spPr bwMode="auto">
              <a:xfrm>
                <a:off x="4314" y="2249"/>
                <a:ext cx="90" cy="38"/>
              </a:xfrm>
              <a:custGeom>
                <a:avLst/>
                <a:gdLst>
                  <a:gd name="T0" fmla="*/ 38 w 38"/>
                  <a:gd name="T1" fmla="*/ 0 h 16"/>
                  <a:gd name="T2" fmla="*/ 37 w 38"/>
                  <a:gd name="T3" fmla="*/ 0 h 16"/>
                  <a:gd name="T4" fmla="*/ 0 w 38"/>
                  <a:gd name="T5" fmla="*/ 9 h 16"/>
                  <a:gd name="T6" fmla="*/ 0 w 38"/>
                  <a:gd name="T7" fmla="*/ 16 h 16"/>
                  <a:gd name="T8" fmla="*/ 38 w 38"/>
                  <a:gd name="T9" fmla="*/ 16 h 16"/>
                  <a:gd name="T10" fmla="*/ 38 w 38"/>
                  <a:gd name="T11" fmla="*/ 0 h 16"/>
                </a:gdLst>
                <a:ahLst/>
                <a:cxnLst>
                  <a:cxn ang="0">
                    <a:pos x="T0" y="T1"/>
                  </a:cxn>
                  <a:cxn ang="0">
                    <a:pos x="T2" y="T3"/>
                  </a:cxn>
                  <a:cxn ang="0">
                    <a:pos x="T4" y="T5"/>
                  </a:cxn>
                  <a:cxn ang="0">
                    <a:pos x="T6" y="T7"/>
                  </a:cxn>
                  <a:cxn ang="0">
                    <a:pos x="T8" y="T9"/>
                  </a:cxn>
                  <a:cxn ang="0">
                    <a:pos x="T10" y="T11"/>
                  </a:cxn>
                </a:cxnLst>
                <a:rect l="0" t="0" r="r" b="b"/>
                <a:pathLst>
                  <a:path w="38" h="16">
                    <a:moveTo>
                      <a:pt x="38" y="0"/>
                    </a:moveTo>
                    <a:cubicBezTo>
                      <a:pt x="37" y="0"/>
                      <a:pt x="37" y="0"/>
                      <a:pt x="37" y="0"/>
                    </a:cubicBezTo>
                    <a:cubicBezTo>
                      <a:pt x="25" y="3"/>
                      <a:pt x="13" y="6"/>
                      <a:pt x="0" y="9"/>
                    </a:cubicBezTo>
                    <a:cubicBezTo>
                      <a:pt x="0" y="16"/>
                      <a:pt x="0" y="16"/>
                      <a:pt x="0" y="16"/>
                    </a:cubicBezTo>
                    <a:cubicBezTo>
                      <a:pt x="38" y="16"/>
                      <a:pt x="38" y="16"/>
                      <a:pt x="38" y="16"/>
                    </a:cubicBezTo>
                    <a:cubicBezTo>
                      <a:pt x="38" y="0"/>
                      <a:pt x="38" y="0"/>
                      <a:pt x="38"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84" name="Rectangle 492"/>
              <p:cNvSpPr>
                <a:spLocks noChangeArrowheads="1"/>
              </p:cNvSpPr>
              <p:nvPr/>
            </p:nvSpPr>
            <p:spPr bwMode="auto">
              <a:xfrm>
                <a:off x="4314" y="2287"/>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85" name="Rectangle 493"/>
              <p:cNvSpPr>
                <a:spLocks noChangeArrowheads="1"/>
              </p:cNvSpPr>
              <p:nvPr/>
            </p:nvSpPr>
            <p:spPr bwMode="auto">
              <a:xfrm>
                <a:off x="4314" y="2287"/>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86" name="Freeform 494"/>
              <p:cNvSpPr>
                <a:spLocks/>
              </p:cNvSpPr>
              <p:nvPr/>
            </p:nvSpPr>
            <p:spPr bwMode="auto">
              <a:xfrm>
                <a:off x="4314" y="2306"/>
                <a:ext cx="90" cy="22"/>
              </a:xfrm>
              <a:custGeom>
                <a:avLst/>
                <a:gdLst>
                  <a:gd name="T0" fmla="*/ 38 w 38"/>
                  <a:gd name="T1" fmla="*/ 0 h 9"/>
                  <a:gd name="T2" fmla="*/ 0 w 38"/>
                  <a:gd name="T3" fmla="*/ 0 h 9"/>
                  <a:gd name="T4" fmla="*/ 0 w 38"/>
                  <a:gd name="T5" fmla="*/ 9 h 9"/>
                  <a:gd name="T6" fmla="*/ 38 w 38"/>
                  <a:gd name="T7" fmla="*/ 4 h 9"/>
                  <a:gd name="T8" fmla="*/ 38 w 38"/>
                  <a:gd name="T9" fmla="*/ 0 h 9"/>
                </a:gdLst>
                <a:ahLst/>
                <a:cxnLst>
                  <a:cxn ang="0">
                    <a:pos x="T0" y="T1"/>
                  </a:cxn>
                  <a:cxn ang="0">
                    <a:pos x="T2" y="T3"/>
                  </a:cxn>
                  <a:cxn ang="0">
                    <a:pos x="T4" y="T5"/>
                  </a:cxn>
                  <a:cxn ang="0">
                    <a:pos x="T6" y="T7"/>
                  </a:cxn>
                  <a:cxn ang="0">
                    <a:pos x="T8" y="T9"/>
                  </a:cxn>
                </a:cxnLst>
                <a:rect l="0" t="0" r="r" b="b"/>
                <a:pathLst>
                  <a:path w="38" h="9">
                    <a:moveTo>
                      <a:pt x="38" y="0"/>
                    </a:moveTo>
                    <a:cubicBezTo>
                      <a:pt x="0" y="0"/>
                      <a:pt x="0" y="0"/>
                      <a:pt x="0" y="0"/>
                    </a:cubicBezTo>
                    <a:cubicBezTo>
                      <a:pt x="0" y="9"/>
                      <a:pt x="0" y="9"/>
                      <a:pt x="0" y="9"/>
                    </a:cubicBezTo>
                    <a:cubicBezTo>
                      <a:pt x="13" y="7"/>
                      <a:pt x="25" y="6"/>
                      <a:pt x="38" y="4"/>
                    </a:cubicBezTo>
                    <a:cubicBezTo>
                      <a:pt x="38" y="0"/>
                      <a:pt x="38" y="0"/>
                      <a:pt x="38"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87" name="Freeform 495"/>
              <p:cNvSpPr>
                <a:spLocks/>
              </p:cNvSpPr>
              <p:nvPr/>
            </p:nvSpPr>
            <p:spPr bwMode="auto">
              <a:xfrm>
                <a:off x="4404" y="2178"/>
                <a:ext cx="28" cy="71"/>
              </a:xfrm>
              <a:custGeom>
                <a:avLst/>
                <a:gdLst>
                  <a:gd name="T0" fmla="*/ 12 w 12"/>
                  <a:gd name="T1" fmla="*/ 0 h 30"/>
                  <a:gd name="T2" fmla="*/ 0 w 12"/>
                  <a:gd name="T3" fmla="*/ 0 h 30"/>
                  <a:gd name="T4" fmla="*/ 0 w 12"/>
                  <a:gd name="T5" fmla="*/ 30 h 30"/>
                  <a:gd name="T6" fmla="*/ 12 w 12"/>
                  <a:gd name="T7" fmla="*/ 26 h 30"/>
                  <a:gd name="T8" fmla="*/ 12 w 12"/>
                  <a:gd name="T9" fmla="*/ 0 h 30"/>
                </a:gdLst>
                <a:ahLst/>
                <a:cxnLst>
                  <a:cxn ang="0">
                    <a:pos x="T0" y="T1"/>
                  </a:cxn>
                  <a:cxn ang="0">
                    <a:pos x="T2" y="T3"/>
                  </a:cxn>
                  <a:cxn ang="0">
                    <a:pos x="T4" y="T5"/>
                  </a:cxn>
                  <a:cxn ang="0">
                    <a:pos x="T6" y="T7"/>
                  </a:cxn>
                  <a:cxn ang="0">
                    <a:pos x="T8" y="T9"/>
                  </a:cxn>
                </a:cxnLst>
                <a:rect l="0" t="0" r="r" b="b"/>
                <a:pathLst>
                  <a:path w="12" h="30">
                    <a:moveTo>
                      <a:pt x="12" y="0"/>
                    </a:moveTo>
                    <a:cubicBezTo>
                      <a:pt x="0" y="0"/>
                      <a:pt x="0" y="0"/>
                      <a:pt x="0" y="0"/>
                    </a:cubicBezTo>
                    <a:cubicBezTo>
                      <a:pt x="0" y="30"/>
                      <a:pt x="0" y="30"/>
                      <a:pt x="0" y="30"/>
                    </a:cubicBezTo>
                    <a:cubicBezTo>
                      <a:pt x="4" y="28"/>
                      <a:pt x="8" y="27"/>
                      <a:pt x="12" y="26"/>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88" name="Freeform 496"/>
              <p:cNvSpPr>
                <a:spLocks/>
              </p:cNvSpPr>
              <p:nvPr/>
            </p:nvSpPr>
            <p:spPr bwMode="auto">
              <a:xfrm>
                <a:off x="4404" y="2240"/>
                <a:ext cx="28" cy="9"/>
              </a:xfrm>
              <a:custGeom>
                <a:avLst/>
                <a:gdLst>
                  <a:gd name="T0" fmla="*/ 12 w 12"/>
                  <a:gd name="T1" fmla="*/ 0 h 4"/>
                  <a:gd name="T2" fmla="*/ 0 w 12"/>
                  <a:gd name="T3" fmla="*/ 4 h 4"/>
                  <a:gd name="T4" fmla="*/ 0 w 12"/>
                  <a:gd name="T5" fmla="*/ 4 h 4"/>
                  <a:gd name="T6" fmla="*/ 12 w 12"/>
                  <a:gd name="T7" fmla="*/ 4 h 4"/>
                  <a:gd name="T8" fmla="*/ 12 w 12"/>
                  <a:gd name="T9" fmla="*/ 0 h 4"/>
                </a:gdLst>
                <a:ahLst/>
                <a:cxnLst>
                  <a:cxn ang="0">
                    <a:pos x="T0" y="T1"/>
                  </a:cxn>
                  <a:cxn ang="0">
                    <a:pos x="T2" y="T3"/>
                  </a:cxn>
                  <a:cxn ang="0">
                    <a:pos x="T4" y="T5"/>
                  </a:cxn>
                  <a:cxn ang="0">
                    <a:pos x="T6" y="T7"/>
                  </a:cxn>
                  <a:cxn ang="0">
                    <a:pos x="T8" y="T9"/>
                  </a:cxn>
                </a:cxnLst>
                <a:rect l="0" t="0" r="r" b="b"/>
                <a:pathLst>
                  <a:path w="12" h="4">
                    <a:moveTo>
                      <a:pt x="12" y="0"/>
                    </a:moveTo>
                    <a:cubicBezTo>
                      <a:pt x="8" y="1"/>
                      <a:pt x="4" y="2"/>
                      <a:pt x="0" y="4"/>
                    </a:cubicBezTo>
                    <a:cubicBezTo>
                      <a:pt x="0" y="4"/>
                      <a:pt x="0" y="4"/>
                      <a:pt x="0" y="4"/>
                    </a:cubicBezTo>
                    <a:cubicBezTo>
                      <a:pt x="12" y="4"/>
                      <a:pt x="12" y="4"/>
                      <a:pt x="12" y="4"/>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89" name="Rectangle 497"/>
              <p:cNvSpPr>
                <a:spLocks noChangeArrowheads="1"/>
              </p:cNvSpPr>
              <p:nvPr/>
            </p:nvSpPr>
            <p:spPr bwMode="auto">
              <a:xfrm>
                <a:off x="4404" y="2249"/>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90" name="Rectangle 498"/>
              <p:cNvSpPr>
                <a:spLocks noChangeArrowheads="1"/>
              </p:cNvSpPr>
              <p:nvPr/>
            </p:nvSpPr>
            <p:spPr bwMode="auto">
              <a:xfrm>
                <a:off x="4404" y="2249"/>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91" name="Rectangle 499"/>
              <p:cNvSpPr>
                <a:spLocks noChangeArrowheads="1"/>
              </p:cNvSpPr>
              <p:nvPr/>
            </p:nvSpPr>
            <p:spPr bwMode="auto">
              <a:xfrm>
                <a:off x="4404" y="2287"/>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92" name="Rectangle 500"/>
              <p:cNvSpPr>
                <a:spLocks noChangeArrowheads="1"/>
              </p:cNvSpPr>
              <p:nvPr/>
            </p:nvSpPr>
            <p:spPr bwMode="auto">
              <a:xfrm>
                <a:off x="4404" y="2287"/>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93" name="Freeform 501"/>
              <p:cNvSpPr>
                <a:spLocks/>
              </p:cNvSpPr>
              <p:nvPr/>
            </p:nvSpPr>
            <p:spPr bwMode="auto">
              <a:xfrm>
                <a:off x="4404" y="2306"/>
                <a:ext cx="28" cy="10"/>
              </a:xfrm>
              <a:custGeom>
                <a:avLst/>
                <a:gdLst>
                  <a:gd name="T0" fmla="*/ 12 w 12"/>
                  <a:gd name="T1" fmla="*/ 0 h 4"/>
                  <a:gd name="T2" fmla="*/ 0 w 12"/>
                  <a:gd name="T3" fmla="*/ 0 h 4"/>
                  <a:gd name="T4" fmla="*/ 0 w 12"/>
                  <a:gd name="T5" fmla="*/ 4 h 4"/>
                  <a:gd name="T6" fmla="*/ 12 w 12"/>
                  <a:gd name="T7" fmla="*/ 2 h 4"/>
                  <a:gd name="T8" fmla="*/ 12 w 12"/>
                  <a:gd name="T9" fmla="*/ 0 h 4"/>
                </a:gdLst>
                <a:ahLst/>
                <a:cxnLst>
                  <a:cxn ang="0">
                    <a:pos x="T0" y="T1"/>
                  </a:cxn>
                  <a:cxn ang="0">
                    <a:pos x="T2" y="T3"/>
                  </a:cxn>
                  <a:cxn ang="0">
                    <a:pos x="T4" y="T5"/>
                  </a:cxn>
                  <a:cxn ang="0">
                    <a:pos x="T6" y="T7"/>
                  </a:cxn>
                  <a:cxn ang="0">
                    <a:pos x="T8" y="T9"/>
                  </a:cxn>
                </a:cxnLst>
                <a:rect l="0" t="0" r="r" b="b"/>
                <a:pathLst>
                  <a:path w="12" h="4">
                    <a:moveTo>
                      <a:pt x="12" y="0"/>
                    </a:moveTo>
                    <a:cubicBezTo>
                      <a:pt x="0" y="0"/>
                      <a:pt x="0" y="0"/>
                      <a:pt x="0" y="0"/>
                    </a:cubicBezTo>
                    <a:cubicBezTo>
                      <a:pt x="0" y="4"/>
                      <a:pt x="0" y="4"/>
                      <a:pt x="0" y="4"/>
                    </a:cubicBezTo>
                    <a:cubicBezTo>
                      <a:pt x="4" y="3"/>
                      <a:pt x="8" y="3"/>
                      <a:pt x="12" y="2"/>
                    </a:cubicBezTo>
                    <a:cubicBezTo>
                      <a:pt x="12" y="0"/>
                      <a:pt x="12" y="0"/>
                      <a:pt x="12"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94" name="Freeform 502"/>
              <p:cNvSpPr>
                <a:spLocks/>
              </p:cNvSpPr>
              <p:nvPr/>
            </p:nvSpPr>
            <p:spPr bwMode="auto">
              <a:xfrm>
                <a:off x="4716" y="2178"/>
                <a:ext cx="22" cy="22"/>
              </a:xfrm>
              <a:custGeom>
                <a:avLst/>
                <a:gdLst>
                  <a:gd name="T0" fmla="*/ 9 w 9"/>
                  <a:gd name="T1" fmla="*/ 0 h 9"/>
                  <a:gd name="T2" fmla="*/ 0 w 9"/>
                  <a:gd name="T3" fmla="*/ 0 h 9"/>
                  <a:gd name="T4" fmla="*/ 0 w 9"/>
                  <a:gd name="T5" fmla="*/ 9 h 9"/>
                  <a:gd name="T6" fmla="*/ 9 w 9"/>
                  <a:gd name="T7" fmla="*/ 0 h 9"/>
                </a:gdLst>
                <a:ahLst/>
                <a:cxnLst>
                  <a:cxn ang="0">
                    <a:pos x="T0" y="T1"/>
                  </a:cxn>
                  <a:cxn ang="0">
                    <a:pos x="T2" y="T3"/>
                  </a:cxn>
                  <a:cxn ang="0">
                    <a:pos x="T4" y="T5"/>
                  </a:cxn>
                  <a:cxn ang="0">
                    <a:pos x="T6" y="T7"/>
                  </a:cxn>
                </a:cxnLst>
                <a:rect l="0" t="0" r="r" b="b"/>
                <a:pathLst>
                  <a:path w="9" h="9">
                    <a:moveTo>
                      <a:pt x="9" y="0"/>
                    </a:moveTo>
                    <a:cubicBezTo>
                      <a:pt x="0" y="0"/>
                      <a:pt x="0" y="0"/>
                      <a:pt x="0" y="0"/>
                    </a:cubicBezTo>
                    <a:cubicBezTo>
                      <a:pt x="0" y="9"/>
                      <a:pt x="0" y="9"/>
                      <a:pt x="0" y="9"/>
                    </a:cubicBezTo>
                    <a:cubicBezTo>
                      <a:pt x="3" y="6"/>
                      <a:pt x="6" y="3"/>
                      <a:pt x="9"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95" name="Freeform 503"/>
              <p:cNvSpPr>
                <a:spLocks/>
              </p:cNvSpPr>
              <p:nvPr/>
            </p:nvSpPr>
            <p:spPr bwMode="auto">
              <a:xfrm>
                <a:off x="4527" y="2178"/>
                <a:ext cx="40" cy="24"/>
              </a:xfrm>
              <a:custGeom>
                <a:avLst/>
                <a:gdLst>
                  <a:gd name="T0" fmla="*/ 17 w 17"/>
                  <a:gd name="T1" fmla="*/ 0 h 10"/>
                  <a:gd name="T2" fmla="*/ 0 w 17"/>
                  <a:gd name="T3" fmla="*/ 0 h 10"/>
                  <a:gd name="T4" fmla="*/ 0 w 17"/>
                  <a:gd name="T5" fmla="*/ 10 h 10"/>
                  <a:gd name="T6" fmla="*/ 17 w 17"/>
                  <a:gd name="T7" fmla="*/ 0 h 10"/>
                </a:gdLst>
                <a:ahLst/>
                <a:cxnLst>
                  <a:cxn ang="0">
                    <a:pos x="T0" y="T1"/>
                  </a:cxn>
                  <a:cxn ang="0">
                    <a:pos x="T2" y="T3"/>
                  </a:cxn>
                  <a:cxn ang="0">
                    <a:pos x="T4" y="T5"/>
                  </a:cxn>
                  <a:cxn ang="0">
                    <a:pos x="T6" y="T7"/>
                  </a:cxn>
                </a:cxnLst>
                <a:rect l="0" t="0" r="r" b="b"/>
                <a:pathLst>
                  <a:path w="17" h="10">
                    <a:moveTo>
                      <a:pt x="17" y="0"/>
                    </a:moveTo>
                    <a:cubicBezTo>
                      <a:pt x="0" y="0"/>
                      <a:pt x="0" y="0"/>
                      <a:pt x="0" y="0"/>
                    </a:cubicBezTo>
                    <a:cubicBezTo>
                      <a:pt x="0" y="10"/>
                      <a:pt x="0" y="10"/>
                      <a:pt x="0" y="10"/>
                    </a:cubicBezTo>
                    <a:cubicBezTo>
                      <a:pt x="6" y="7"/>
                      <a:pt x="11" y="3"/>
                      <a:pt x="17"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96" name="Freeform 504"/>
              <p:cNvSpPr>
                <a:spLocks/>
              </p:cNvSpPr>
              <p:nvPr/>
            </p:nvSpPr>
            <p:spPr bwMode="auto">
              <a:xfrm>
                <a:off x="4527" y="2178"/>
                <a:ext cx="71" cy="117"/>
              </a:xfrm>
              <a:custGeom>
                <a:avLst/>
                <a:gdLst>
                  <a:gd name="T0" fmla="*/ 30 w 30"/>
                  <a:gd name="T1" fmla="*/ 0 h 49"/>
                  <a:gd name="T2" fmla="*/ 17 w 30"/>
                  <a:gd name="T3" fmla="*/ 0 h 49"/>
                  <a:gd name="T4" fmla="*/ 0 w 30"/>
                  <a:gd name="T5" fmla="*/ 10 h 49"/>
                  <a:gd name="T6" fmla="*/ 0 w 30"/>
                  <a:gd name="T7" fmla="*/ 49 h 49"/>
                  <a:gd name="T8" fmla="*/ 0 w 30"/>
                  <a:gd name="T9" fmla="*/ 49 h 49"/>
                  <a:gd name="T10" fmla="*/ 0 w 30"/>
                  <a:gd name="T11" fmla="*/ 30 h 49"/>
                  <a:gd name="T12" fmla="*/ 30 w 30"/>
                  <a:gd name="T13" fmla="*/ 30 h 49"/>
                  <a:gd name="T14" fmla="*/ 30 w 30"/>
                  <a:gd name="T15" fmla="*/ 0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49">
                    <a:moveTo>
                      <a:pt x="30" y="0"/>
                    </a:moveTo>
                    <a:cubicBezTo>
                      <a:pt x="17" y="0"/>
                      <a:pt x="17" y="0"/>
                      <a:pt x="17" y="0"/>
                    </a:cubicBezTo>
                    <a:cubicBezTo>
                      <a:pt x="11" y="3"/>
                      <a:pt x="6" y="7"/>
                      <a:pt x="0" y="10"/>
                    </a:cubicBezTo>
                    <a:cubicBezTo>
                      <a:pt x="0" y="49"/>
                      <a:pt x="0" y="49"/>
                      <a:pt x="0" y="49"/>
                    </a:cubicBezTo>
                    <a:cubicBezTo>
                      <a:pt x="0" y="49"/>
                      <a:pt x="0" y="49"/>
                      <a:pt x="0" y="49"/>
                    </a:cubicBezTo>
                    <a:cubicBezTo>
                      <a:pt x="0" y="30"/>
                      <a:pt x="0" y="30"/>
                      <a:pt x="0" y="30"/>
                    </a:cubicBezTo>
                    <a:cubicBezTo>
                      <a:pt x="30" y="30"/>
                      <a:pt x="30" y="30"/>
                      <a:pt x="30" y="30"/>
                    </a:cubicBezTo>
                    <a:cubicBezTo>
                      <a:pt x="30" y="0"/>
                      <a:pt x="30" y="0"/>
                      <a:pt x="3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97" name="Freeform 505"/>
              <p:cNvSpPr>
                <a:spLocks/>
              </p:cNvSpPr>
              <p:nvPr/>
            </p:nvSpPr>
            <p:spPr bwMode="auto">
              <a:xfrm>
                <a:off x="4527" y="2249"/>
                <a:ext cx="71" cy="46"/>
              </a:xfrm>
              <a:custGeom>
                <a:avLst/>
                <a:gdLst>
                  <a:gd name="T0" fmla="*/ 30 w 30"/>
                  <a:gd name="T1" fmla="*/ 0 h 19"/>
                  <a:gd name="T2" fmla="*/ 0 w 30"/>
                  <a:gd name="T3" fmla="*/ 0 h 19"/>
                  <a:gd name="T4" fmla="*/ 0 w 30"/>
                  <a:gd name="T5" fmla="*/ 19 h 19"/>
                  <a:gd name="T6" fmla="*/ 0 w 30"/>
                  <a:gd name="T7" fmla="*/ 19 h 19"/>
                  <a:gd name="T8" fmla="*/ 0 w 30"/>
                  <a:gd name="T9" fmla="*/ 16 h 19"/>
                  <a:gd name="T10" fmla="*/ 12 w 30"/>
                  <a:gd name="T11" fmla="*/ 16 h 19"/>
                  <a:gd name="T12" fmla="*/ 30 w 30"/>
                  <a:gd name="T13" fmla="*/ 10 h 19"/>
                  <a:gd name="T14" fmla="*/ 30 w 30"/>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9">
                    <a:moveTo>
                      <a:pt x="30" y="0"/>
                    </a:moveTo>
                    <a:cubicBezTo>
                      <a:pt x="0" y="0"/>
                      <a:pt x="0" y="0"/>
                      <a:pt x="0" y="0"/>
                    </a:cubicBezTo>
                    <a:cubicBezTo>
                      <a:pt x="0" y="19"/>
                      <a:pt x="0" y="19"/>
                      <a:pt x="0" y="19"/>
                    </a:cubicBezTo>
                    <a:cubicBezTo>
                      <a:pt x="0" y="19"/>
                      <a:pt x="0" y="19"/>
                      <a:pt x="0" y="19"/>
                    </a:cubicBezTo>
                    <a:cubicBezTo>
                      <a:pt x="0" y="16"/>
                      <a:pt x="0" y="16"/>
                      <a:pt x="0" y="16"/>
                    </a:cubicBezTo>
                    <a:cubicBezTo>
                      <a:pt x="12" y="16"/>
                      <a:pt x="12" y="16"/>
                      <a:pt x="12" y="16"/>
                    </a:cubicBezTo>
                    <a:cubicBezTo>
                      <a:pt x="18" y="14"/>
                      <a:pt x="24" y="12"/>
                      <a:pt x="30" y="10"/>
                    </a:cubicBezTo>
                    <a:cubicBezTo>
                      <a:pt x="30" y="0"/>
                      <a:pt x="30" y="0"/>
                      <a:pt x="3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98" name="Freeform 506"/>
              <p:cNvSpPr>
                <a:spLocks/>
              </p:cNvSpPr>
              <p:nvPr/>
            </p:nvSpPr>
            <p:spPr bwMode="auto">
              <a:xfrm>
                <a:off x="4527" y="2287"/>
                <a:ext cx="28" cy="8"/>
              </a:xfrm>
              <a:custGeom>
                <a:avLst/>
                <a:gdLst>
                  <a:gd name="T0" fmla="*/ 12 w 12"/>
                  <a:gd name="T1" fmla="*/ 0 h 3"/>
                  <a:gd name="T2" fmla="*/ 0 w 12"/>
                  <a:gd name="T3" fmla="*/ 0 h 3"/>
                  <a:gd name="T4" fmla="*/ 0 w 12"/>
                  <a:gd name="T5" fmla="*/ 3 h 3"/>
                  <a:gd name="T6" fmla="*/ 12 w 12"/>
                  <a:gd name="T7" fmla="*/ 0 h 3"/>
                </a:gdLst>
                <a:ahLst/>
                <a:cxnLst>
                  <a:cxn ang="0">
                    <a:pos x="T0" y="T1"/>
                  </a:cxn>
                  <a:cxn ang="0">
                    <a:pos x="T2" y="T3"/>
                  </a:cxn>
                  <a:cxn ang="0">
                    <a:pos x="T4" y="T5"/>
                  </a:cxn>
                  <a:cxn ang="0">
                    <a:pos x="T6" y="T7"/>
                  </a:cxn>
                </a:cxnLst>
                <a:rect l="0" t="0" r="r" b="b"/>
                <a:pathLst>
                  <a:path w="12" h="3">
                    <a:moveTo>
                      <a:pt x="12" y="0"/>
                    </a:moveTo>
                    <a:cubicBezTo>
                      <a:pt x="0" y="0"/>
                      <a:pt x="0" y="0"/>
                      <a:pt x="0" y="0"/>
                    </a:cubicBezTo>
                    <a:cubicBezTo>
                      <a:pt x="0" y="3"/>
                      <a:pt x="0" y="3"/>
                      <a:pt x="0" y="3"/>
                    </a:cubicBezTo>
                    <a:cubicBezTo>
                      <a:pt x="4" y="2"/>
                      <a:pt x="8" y="1"/>
                      <a:pt x="12"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99" name="Freeform 507"/>
              <p:cNvSpPr>
                <a:spLocks/>
              </p:cNvSpPr>
              <p:nvPr/>
            </p:nvSpPr>
            <p:spPr bwMode="auto">
              <a:xfrm>
                <a:off x="4598" y="2178"/>
                <a:ext cx="90" cy="71"/>
              </a:xfrm>
              <a:custGeom>
                <a:avLst/>
                <a:gdLst>
                  <a:gd name="T0" fmla="*/ 38 w 38"/>
                  <a:gd name="T1" fmla="*/ 0 h 30"/>
                  <a:gd name="T2" fmla="*/ 0 w 38"/>
                  <a:gd name="T3" fmla="*/ 0 h 30"/>
                  <a:gd name="T4" fmla="*/ 0 w 38"/>
                  <a:gd name="T5" fmla="*/ 30 h 30"/>
                  <a:gd name="T6" fmla="*/ 21 w 38"/>
                  <a:gd name="T7" fmla="*/ 30 h 30"/>
                  <a:gd name="T8" fmla="*/ 38 w 38"/>
                  <a:gd name="T9" fmla="*/ 19 h 30"/>
                  <a:gd name="T10" fmla="*/ 38 w 38"/>
                  <a:gd name="T11" fmla="*/ 0 h 30"/>
                </a:gdLst>
                <a:ahLst/>
                <a:cxnLst>
                  <a:cxn ang="0">
                    <a:pos x="T0" y="T1"/>
                  </a:cxn>
                  <a:cxn ang="0">
                    <a:pos x="T2" y="T3"/>
                  </a:cxn>
                  <a:cxn ang="0">
                    <a:pos x="T4" y="T5"/>
                  </a:cxn>
                  <a:cxn ang="0">
                    <a:pos x="T6" y="T7"/>
                  </a:cxn>
                  <a:cxn ang="0">
                    <a:pos x="T8" y="T9"/>
                  </a:cxn>
                  <a:cxn ang="0">
                    <a:pos x="T10" y="T11"/>
                  </a:cxn>
                </a:cxnLst>
                <a:rect l="0" t="0" r="r" b="b"/>
                <a:pathLst>
                  <a:path w="38" h="30">
                    <a:moveTo>
                      <a:pt x="38" y="0"/>
                    </a:moveTo>
                    <a:cubicBezTo>
                      <a:pt x="0" y="0"/>
                      <a:pt x="0" y="0"/>
                      <a:pt x="0" y="0"/>
                    </a:cubicBezTo>
                    <a:cubicBezTo>
                      <a:pt x="0" y="30"/>
                      <a:pt x="0" y="30"/>
                      <a:pt x="0" y="30"/>
                    </a:cubicBezTo>
                    <a:cubicBezTo>
                      <a:pt x="21" y="30"/>
                      <a:pt x="21" y="30"/>
                      <a:pt x="21" y="30"/>
                    </a:cubicBezTo>
                    <a:cubicBezTo>
                      <a:pt x="27" y="27"/>
                      <a:pt x="33" y="23"/>
                      <a:pt x="38" y="19"/>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00" name="Freeform 508"/>
              <p:cNvSpPr>
                <a:spLocks/>
              </p:cNvSpPr>
              <p:nvPr/>
            </p:nvSpPr>
            <p:spPr bwMode="auto">
              <a:xfrm>
                <a:off x="4598" y="2249"/>
                <a:ext cx="50" cy="24"/>
              </a:xfrm>
              <a:custGeom>
                <a:avLst/>
                <a:gdLst>
                  <a:gd name="T0" fmla="*/ 21 w 21"/>
                  <a:gd name="T1" fmla="*/ 0 h 10"/>
                  <a:gd name="T2" fmla="*/ 0 w 21"/>
                  <a:gd name="T3" fmla="*/ 0 h 10"/>
                  <a:gd name="T4" fmla="*/ 0 w 21"/>
                  <a:gd name="T5" fmla="*/ 10 h 10"/>
                  <a:gd name="T6" fmla="*/ 21 w 21"/>
                  <a:gd name="T7" fmla="*/ 0 h 10"/>
                </a:gdLst>
                <a:ahLst/>
                <a:cxnLst>
                  <a:cxn ang="0">
                    <a:pos x="T0" y="T1"/>
                  </a:cxn>
                  <a:cxn ang="0">
                    <a:pos x="T2" y="T3"/>
                  </a:cxn>
                  <a:cxn ang="0">
                    <a:pos x="T4" y="T5"/>
                  </a:cxn>
                  <a:cxn ang="0">
                    <a:pos x="T6" y="T7"/>
                  </a:cxn>
                </a:cxnLst>
                <a:rect l="0" t="0" r="r" b="b"/>
                <a:pathLst>
                  <a:path w="21" h="10">
                    <a:moveTo>
                      <a:pt x="21" y="0"/>
                    </a:moveTo>
                    <a:cubicBezTo>
                      <a:pt x="0" y="0"/>
                      <a:pt x="0" y="0"/>
                      <a:pt x="0" y="0"/>
                    </a:cubicBezTo>
                    <a:cubicBezTo>
                      <a:pt x="0" y="10"/>
                      <a:pt x="0" y="10"/>
                      <a:pt x="0" y="10"/>
                    </a:cubicBezTo>
                    <a:cubicBezTo>
                      <a:pt x="8" y="7"/>
                      <a:pt x="14" y="4"/>
                      <a:pt x="21"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01" name="Freeform 509"/>
              <p:cNvSpPr>
                <a:spLocks/>
              </p:cNvSpPr>
              <p:nvPr/>
            </p:nvSpPr>
            <p:spPr bwMode="auto">
              <a:xfrm>
                <a:off x="4688" y="2178"/>
                <a:ext cx="28" cy="45"/>
              </a:xfrm>
              <a:custGeom>
                <a:avLst/>
                <a:gdLst>
                  <a:gd name="T0" fmla="*/ 12 w 12"/>
                  <a:gd name="T1" fmla="*/ 0 h 19"/>
                  <a:gd name="T2" fmla="*/ 0 w 12"/>
                  <a:gd name="T3" fmla="*/ 0 h 19"/>
                  <a:gd name="T4" fmla="*/ 0 w 12"/>
                  <a:gd name="T5" fmla="*/ 19 h 19"/>
                  <a:gd name="T6" fmla="*/ 12 w 12"/>
                  <a:gd name="T7" fmla="*/ 9 h 19"/>
                  <a:gd name="T8" fmla="*/ 12 w 12"/>
                  <a:gd name="T9" fmla="*/ 0 h 19"/>
                </a:gdLst>
                <a:ahLst/>
                <a:cxnLst>
                  <a:cxn ang="0">
                    <a:pos x="T0" y="T1"/>
                  </a:cxn>
                  <a:cxn ang="0">
                    <a:pos x="T2" y="T3"/>
                  </a:cxn>
                  <a:cxn ang="0">
                    <a:pos x="T4" y="T5"/>
                  </a:cxn>
                  <a:cxn ang="0">
                    <a:pos x="T6" y="T7"/>
                  </a:cxn>
                  <a:cxn ang="0">
                    <a:pos x="T8" y="T9"/>
                  </a:cxn>
                </a:cxnLst>
                <a:rect l="0" t="0" r="r" b="b"/>
                <a:pathLst>
                  <a:path w="12" h="19">
                    <a:moveTo>
                      <a:pt x="12" y="0"/>
                    </a:moveTo>
                    <a:cubicBezTo>
                      <a:pt x="0" y="0"/>
                      <a:pt x="0" y="0"/>
                      <a:pt x="0" y="0"/>
                    </a:cubicBezTo>
                    <a:cubicBezTo>
                      <a:pt x="0" y="19"/>
                      <a:pt x="0" y="19"/>
                      <a:pt x="0" y="19"/>
                    </a:cubicBezTo>
                    <a:cubicBezTo>
                      <a:pt x="4" y="16"/>
                      <a:pt x="8" y="12"/>
                      <a:pt x="12" y="9"/>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02" name="Freeform 510"/>
              <p:cNvSpPr>
                <a:spLocks noEditPoints="1"/>
              </p:cNvSpPr>
              <p:nvPr/>
            </p:nvSpPr>
            <p:spPr bwMode="auto">
              <a:xfrm>
                <a:off x="968" y="1894"/>
                <a:ext cx="151" cy="284"/>
              </a:xfrm>
              <a:custGeom>
                <a:avLst/>
                <a:gdLst>
                  <a:gd name="T0" fmla="*/ 151 w 151"/>
                  <a:gd name="T1" fmla="*/ 156 h 284"/>
                  <a:gd name="T2" fmla="*/ 57 w 151"/>
                  <a:gd name="T3" fmla="*/ 156 h 284"/>
                  <a:gd name="T4" fmla="*/ 57 w 151"/>
                  <a:gd name="T5" fmla="*/ 284 h 284"/>
                  <a:gd name="T6" fmla="*/ 28 w 151"/>
                  <a:gd name="T7" fmla="*/ 284 h 284"/>
                  <a:gd name="T8" fmla="*/ 28 w 151"/>
                  <a:gd name="T9" fmla="*/ 156 h 284"/>
                  <a:gd name="T10" fmla="*/ 28 w 151"/>
                  <a:gd name="T11" fmla="*/ 284 h 284"/>
                  <a:gd name="T12" fmla="*/ 0 w 151"/>
                  <a:gd name="T13" fmla="*/ 284 h 284"/>
                  <a:gd name="T14" fmla="*/ 0 w 151"/>
                  <a:gd name="T15" fmla="*/ 284 h 284"/>
                  <a:gd name="T16" fmla="*/ 151 w 151"/>
                  <a:gd name="T17" fmla="*/ 284 h 284"/>
                  <a:gd name="T18" fmla="*/ 151 w 151"/>
                  <a:gd name="T19" fmla="*/ 156 h 284"/>
                  <a:gd name="T20" fmla="*/ 151 w 151"/>
                  <a:gd name="T21" fmla="*/ 0 h 284"/>
                  <a:gd name="T22" fmla="*/ 57 w 151"/>
                  <a:gd name="T23" fmla="*/ 0 h 284"/>
                  <a:gd name="T24" fmla="*/ 57 w 151"/>
                  <a:gd name="T25" fmla="*/ 71 h 284"/>
                  <a:gd name="T26" fmla="*/ 151 w 151"/>
                  <a:gd name="T27" fmla="*/ 71 h 284"/>
                  <a:gd name="T28" fmla="*/ 151 w 151"/>
                  <a:gd name="T29"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1" h="284">
                    <a:moveTo>
                      <a:pt x="151" y="156"/>
                    </a:moveTo>
                    <a:lnTo>
                      <a:pt x="57" y="156"/>
                    </a:lnTo>
                    <a:lnTo>
                      <a:pt x="57" y="284"/>
                    </a:lnTo>
                    <a:lnTo>
                      <a:pt x="28" y="284"/>
                    </a:lnTo>
                    <a:lnTo>
                      <a:pt x="28" y="156"/>
                    </a:lnTo>
                    <a:lnTo>
                      <a:pt x="28" y="284"/>
                    </a:lnTo>
                    <a:lnTo>
                      <a:pt x="0" y="284"/>
                    </a:lnTo>
                    <a:lnTo>
                      <a:pt x="0" y="284"/>
                    </a:lnTo>
                    <a:lnTo>
                      <a:pt x="151" y="284"/>
                    </a:lnTo>
                    <a:lnTo>
                      <a:pt x="151" y="156"/>
                    </a:lnTo>
                    <a:close/>
                    <a:moveTo>
                      <a:pt x="151" y="0"/>
                    </a:moveTo>
                    <a:lnTo>
                      <a:pt x="57" y="0"/>
                    </a:lnTo>
                    <a:lnTo>
                      <a:pt x="57" y="71"/>
                    </a:lnTo>
                    <a:lnTo>
                      <a:pt x="151" y="71"/>
                    </a:lnTo>
                    <a:lnTo>
                      <a:pt x="151"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03" name="Freeform 511"/>
              <p:cNvSpPr>
                <a:spLocks noEditPoints="1"/>
              </p:cNvSpPr>
              <p:nvPr/>
            </p:nvSpPr>
            <p:spPr bwMode="auto">
              <a:xfrm>
                <a:off x="968" y="1894"/>
                <a:ext cx="151" cy="284"/>
              </a:xfrm>
              <a:custGeom>
                <a:avLst/>
                <a:gdLst>
                  <a:gd name="T0" fmla="*/ 151 w 151"/>
                  <a:gd name="T1" fmla="*/ 156 h 284"/>
                  <a:gd name="T2" fmla="*/ 57 w 151"/>
                  <a:gd name="T3" fmla="*/ 156 h 284"/>
                  <a:gd name="T4" fmla="*/ 57 w 151"/>
                  <a:gd name="T5" fmla="*/ 284 h 284"/>
                  <a:gd name="T6" fmla="*/ 28 w 151"/>
                  <a:gd name="T7" fmla="*/ 284 h 284"/>
                  <a:gd name="T8" fmla="*/ 28 w 151"/>
                  <a:gd name="T9" fmla="*/ 156 h 284"/>
                  <a:gd name="T10" fmla="*/ 28 w 151"/>
                  <a:gd name="T11" fmla="*/ 284 h 284"/>
                  <a:gd name="T12" fmla="*/ 0 w 151"/>
                  <a:gd name="T13" fmla="*/ 284 h 284"/>
                  <a:gd name="T14" fmla="*/ 0 w 151"/>
                  <a:gd name="T15" fmla="*/ 284 h 284"/>
                  <a:gd name="T16" fmla="*/ 151 w 151"/>
                  <a:gd name="T17" fmla="*/ 284 h 284"/>
                  <a:gd name="T18" fmla="*/ 151 w 151"/>
                  <a:gd name="T19" fmla="*/ 156 h 284"/>
                  <a:gd name="T20" fmla="*/ 151 w 151"/>
                  <a:gd name="T21" fmla="*/ 0 h 284"/>
                  <a:gd name="T22" fmla="*/ 57 w 151"/>
                  <a:gd name="T23" fmla="*/ 0 h 284"/>
                  <a:gd name="T24" fmla="*/ 57 w 151"/>
                  <a:gd name="T25" fmla="*/ 71 h 284"/>
                  <a:gd name="T26" fmla="*/ 151 w 151"/>
                  <a:gd name="T27" fmla="*/ 71 h 284"/>
                  <a:gd name="T28" fmla="*/ 151 w 151"/>
                  <a:gd name="T29"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1" h="284">
                    <a:moveTo>
                      <a:pt x="151" y="156"/>
                    </a:moveTo>
                    <a:lnTo>
                      <a:pt x="57" y="156"/>
                    </a:lnTo>
                    <a:lnTo>
                      <a:pt x="57" y="284"/>
                    </a:lnTo>
                    <a:lnTo>
                      <a:pt x="28" y="284"/>
                    </a:lnTo>
                    <a:lnTo>
                      <a:pt x="28" y="156"/>
                    </a:lnTo>
                    <a:lnTo>
                      <a:pt x="28" y="284"/>
                    </a:lnTo>
                    <a:lnTo>
                      <a:pt x="0" y="284"/>
                    </a:lnTo>
                    <a:lnTo>
                      <a:pt x="0" y="284"/>
                    </a:lnTo>
                    <a:lnTo>
                      <a:pt x="151" y="284"/>
                    </a:lnTo>
                    <a:lnTo>
                      <a:pt x="151" y="156"/>
                    </a:lnTo>
                    <a:moveTo>
                      <a:pt x="151" y="0"/>
                    </a:moveTo>
                    <a:lnTo>
                      <a:pt x="57" y="0"/>
                    </a:lnTo>
                    <a:lnTo>
                      <a:pt x="57" y="71"/>
                    </a:lnTo>
                    <a:lnTo>
                      <a:pt x="151" y="71"/>
                    </a:lnTo>
                    <a:lnTo>
                      <a:pt x="15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04" name="Rectangle 512"/>
              <p:cNvSpPr>
                <a:spLocks noChangeArrowheads="1"/>
              </p:cNvSpPr>
              <p:nvPr/>
            </p:nvSpPr>
            <p:spPr bwMode="auto">
              <a:xfrm>
                <a:off x="1025" y="1965"/>
                <a:ext cx="94" cy="38"/>
              </a:xfrm>
              <a:prstGeom prst="rect">
                <a:avLst/>
              </a:prstGeom>
              <a:solidFill>
                <a:srgbClr val="FFE5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05" name="Rectangle 513"/>
              <p:cNvSpPr>
                <a:spLocks noChangeArrowheads="1"/>
              </p:cNvSpPr>
              <p:nvPr/>
            </p:nvSpPr>
            <p:spPr bwMode="auto">
              <a:xfrm>
                <a:off x="1025" y="1965"/>
                <a:ext cx="94"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06" name="Rectangle 514"/>
              <p:cNvSpPr>
                <a:spLocks noChangeArrowheads="1"/>
              </p:cNvSpPr>
              <p:nvPr/>
            </p:nvSpPr>
            <p:spPr bwMode="auto">
              <a:xfrm>
                <a:off x="1025" y="2003"/>
                <a:ext cx="94" cy="19"/>
              </a:xfrm>
              <a:prstGeom prst="rect">
                <a:avLst/>
              </a:prstGeom>
              <a:solidFill>
                <a:srgbClr val="FFCE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07" name="Rectangle 515"/>
              <p:cNvSpPr>
                <a:spLocks noChangeArrowheads="1"/>
              </p:cNvSpPr>
              <p:nvPr/>
            </p:nvSpPr>
            <p:spPr bwMode="auto">
              <a:xfrm>
                <a:off x="1025" y="2003"/>
                <a:ext cx="94"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08" name="Rectangle 516"/>
              <p:cNvSpPr>
                <a:spLocks noChangeArrowheads="1"/>
              </p:cNvSpPr>
              <p:nvPr/>
            </p:nvSpPr>
            <p:spPr bwMode="auto">
              <a:xfrm>
                <a:off x="1025" y="2022"/>
                <a:ext cx="94"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09" name="Rectangle 517"/>
              <p:cNvSpPr>
                <a:spLocks noChangeArrowheads="1"/>
              </p:cNvSpPr>
              <p:nvPr/>
            </p:nvSpPr>
            <p:spPr bwMode="auto">
              <a:xfrm>
                <a:off x="1025" y="2022"/>
                <a:ext cx="94"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10" name="Freeform 518"/>
              <p:cNvSpPr>
                <a:spLocks/>
              </p:cNvSpPr>
              <p:nvPr/>
            </p:nvSpPr>
            <p:spPr bwMode="auto">
              <a:xfrm>
                <a:off x="930" y="1894"/>
                <a:ext cx="66" cy="71"/>
              </a:xfrm>
              <a:custGeom>
                <a:avLst/>
                <a:gdLst>
                  <a:gd name="T0" fmla="*/ 28 w 28"/>
                  <a:gd name="T1" fmla="*/ 0 h 30"/>
                  <a:gd name="T2" fmla="*/ 0 w 28"/>
                  <a:gd name="T3" fmla="*/ 0 h 30"/>
                  <a:gd name="T4" fmla="*/ 3 w 28"/>
                  <a:gd name="T5" fmla="*/ 30 h 30"/>
                  <a:gd name="T6" fmla="*/ 28 w 28"/>
                  <a:gd name="T7" fmla="*/ 30 h 30"/>
                  <a:gd name="T8" fmla="*/ 28 w 28"/>
                  <a:gd name="T9" fmla="*/ 0 h 30"/>
                </a:gdLst>
                <a:ahLst/>
                <a:cxnLst>
                  <a:cxn ang="0">
                    <a:pos x="T0" y="T1"/>
                  </a:cxn>
                  <a:cxn ang="0">
                    <a:pos x="T2" y="T3"/>
                  </a:cxn>
                  <a:cxn ang="0">
                    <a:pos x="T4" y="T5"/>
                  </a:cxn>
                  <a:cxn ang="0">
                    <a:pos x="T6" y="T7"/>
                  </a:cxn>
                  <a:cxn ang="0">
                    <a:pos x="T8" y="T9"/>
                  </a:cxn>
                </a:cxnLst>
                <a:rect l="0" t="0" r="r" b="b"/>
                <a:pathLst>
                  <a:path w="28" h="30">
                    <a:moveTo>
                      <a:pt x="28" y="0"/>
                    </a:moveTo>
                    <a:cubicBezTo>
                      <a:pt x="0" y="0"/>
                      <a:pt x="0" y="0"/>
                      <a:pt x="0" y="0"/>
                    </a:cubicBezTo>
                    <a:cubicBezTo>
                      <a:pt x="1" y="10"/>
                      <a:pt x="2" y="20"/>
                      <a:pt x="3" y="30"/>
                    </a:cubicBezTo>
                    <a:cubicBezTo>
                      <a:pt x="28" y="30"/>
                      <a:pt x="28" y="30"/>
                      <a:pt x="28" y="30"/>
                    </a:cubicBezTo>
                    <a:cubicBezTo>
                      <a:pt x="28" y="0"/>
                      <a:pt x="28" y="0"/>
                      <a:pt x="2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11" name="Freeform 519"/>
              <p:cNvSpPr>
                <a:spLocks/>
              </p:cNvSpPr>
              <p:nvPr/>
            </p:nvSpPr>
            <p:spPr bwMode="auto">
              <a:xfrm>
                <a:off x="937" y="1965"/>
                <a:ext cx="59" cy="38"/>
              </a:xfrm>
              <a:custGeom>
                <a:avLst/>
                <a:gdLst>
                  <a:gd name="T0" fmla="*/ 25 w 25"/>
                  <a:gd name="T1" fmla="*/ 0 h 16"/>
                  <a:gd name="T2" fmla="*/ 0 w 25"/>
                  <a:gd name="T3" fmla="*/ 0 h 16"/>
                  <a:gd name="T4" fmla="*/ 3 w 25"/>
                  <a:gd name="T5" fmla="*/ 16 h 16"/>
                  <a:gd name="T6" fmla="*/ 25 w 25"/>
                  <a:gd name="T7" fmla="*/ 16 h 16"/>
                  <a:gd name="T8" fmla="*/ 25 w 25"/>
                  <a:gd name="T9" fmla="*/ 0 h 16"/>
                </a:gdLst>
                <a:ahLst/>
                <a:cxnLst>
                  <a:cxn ang="0">
                    <a:pos x="T0" y="T1"/>
                  </a:cxn>
                  <a:cxn ang="0">
                    <a:pos x="T2" y="T3"/>
                  </a:cxn>
                  <a:cxn ang="0">
                    <a:pos x="T4" y="T5"/>
                  </a:cxn>
                  <a:cxn ang="0">
                    <a:pos x="T6" y="T7"/>
                  </a:cxn>
                  <a:cxn ang="0">
                    <a:pos x="T8" y="T9"/>
                  </a:cxn>
                </a:cxnLst>
                <a:rect l="0" t="0" r="r" b="b"/>
                <a:pathLst>
                  <a:path w="25" h="16">
                    <a:moveTo>
                      <a:pt x="25" y="0"/>
                    </a:moveTo>
                    <a:cubicBezTo>
                      <a:pt x="0" y="0"/>
                      <a:pt x="0" y="0"/>
                      <a:pt x="0" y="0"/>
                    </a:cubicBezTo>
                    <a:cubicBezTo>
                      <a:pt x="1" y="5"/>
                      <a:pt x="2" y="11"/>
                      <a:pt x="3" y="16"/>
                    </a:cubicBezTo>
                    <a:cubicBezTo>
                      <a:pt x="25" y="16"/>
                      <a:pt x="25" y="16"/>
                      <a:pt x="25" y="16"/>
                    </a:cubicBezTo>
                    <a:cubicBezTo>
                      <a:pt x="25" y="0"/>
                      <a:pt x="25" y="0"/>
                      <a:pt x="25"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12" name="Freeform 520"/>
              <p:cNvSpPr>
                <a:spLocks/>
              </p:cNvSpPr>
              <p:nvPr/>
            </p:nvSpPr>
            <p:spPr bwMode="auto">
              <a:xfrm>
                <a:off x="944" y="2003"/>
                <a:ext cx="52" cy="19"/>
              </a:xfrm>
              <a:custGeom>
                <a:avLst/>
                <a:gdLst>
                  <a:gd name="T0" fmla="*/ 22 w 22"/>
                  <a:gd name="T1" fmla="*/ 0 h 8"/>
                  <a:gd name="T2" fmla="*/ 0 w 22"/>
                  <a:gd name="T3" fmla="*/ 0 h 8"/>
                  <a:gd name="T4" fmla="*/ 1 w 22"/>
                  <a:gd name="T5" fmla="*/ 8 h 8"/>
                  <a:gd name="T6" fmla="*/ 22 w 22"/>
                  <a:gd name="T7" fmla="*/ 8 h 8"/>
                  <a:gd name="T8" fmla="*/ 22 w 22"/>
                  <a:gd name="T9" fmla="*/ 0 h 8"/>
                </a:gdLst>
                <a:ahLst/>
                <a:cxnLst>
                  <a:cxn ang="0">
                    <a:pos x="T0" y="T1"/>
                  </a:cxn>
                  <a:cxn ang="0">
                    <a:pos x="T2" y="T3"/>
                  </a:cxn>
                  <a:cxn ang="0">
                    <a:pos x="T4" y="T5"/>
                  </a:cxn>
                  <a:cxn ang="0">
                    <a:pos x="T6" y="T7"/>
                  </a:cxn>
                  <a:cxn ang="0">
                    <a:pos x="T8" y="T9"/>
                  </a:cxn>
                </a:cxnLst>
                <a:rect l="0" t="0" r="r" b="b"/>
                <a:pathLst>
                  <a:path w="22" h="8">
                    <a:moveTo>
                      <a:pt x="22" y="0"/>
                    </a:moveTo>
                    <a:cubicBezTo>
                      <a:pt x="0" y="0"/>
                      <a:pt x="0" y="0"/>
                      <a:pt x="0" y="0"/>
                    </a:cubicBezTo>
                    <a:cubicBezTo>
                      <a:pt x="0" y="3"/>
                      <a:pt x="0" y="6"/>
                      <a:pt x="1" y="8"/>
                    </a:cubicBezTo>
                    <a:cubicBezTo>
                      <a:pt x="22" y="8"/>
                      <a:pt x="22" y="8"/>
                      <a:pt x="22" y="8"/>
                    </a:cubicBezTo>
                    <a:cubicBezTo>
                      <a:pt x="22" y="0"/>
                      <a:pt x="22" y="0"/>
                      <a:pt x="22" y="0"/>
                    </a:cubicBezTo>
                  </a:path>
                </a:pathLst>
              </a:custGeom>
              <a:solidFill>
                <a:srgbClr val="FFBD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13" name="Freeform 521"/>
              <p:cNvSpPr>
                <a:spLocks/>
              </p:cNvSpPr>
              <p:nvPr/>
            </p:nvSpPr>
            <p:spPr bwMode="auto">
              <a:xfrm>
                <a:off x="949" y="2050"/>
                <a:ext cx="47" cy="128"/>
              </a:xfrm>
              <a:custGeom>
                <a:avLst/>
                <a:gdLst>
                  <a:gd name="T0" fmla="*/ 20 w 20"/>
                  <a:gd name="T1" fmla="*/ 0 h 54"/>
                  <a:gd name="T2" fmla="*/ 0 w 20"/>
                  <a:gd name="T3" fmla="*/ 0 h 54"/>
                  <a:gd name="T4" fmla="*/ 8 w 20"/>
                  <a:gd name="T5" fmla="*/ 54 h 54"/>
                  <a:gd name="T6" fmla="*/ 20 w 20"/>
                  <a:gd name="T7" fmla="*/ 54 h 54"/>
                  <a:gd name="T8" fmla="*/ 20 w 20"/>
                  <a:gd name="T9" fmla="*/ 0 h 54"/>
                </a:gdLst>
                <a:ahLst/>
                <a:cxnLst>
                  <a:cxn ang="0">
                    <a:pos x="T0" y="T1"/>
                  </a:cxn>
                  <a:cxn ang="0">
                    <a:pos x="T2" y="T3"/>
                  </a:cxn>
                  <a:cxn ang="0">
                    <a:pos x="T4" y="T5"/>
                  </a:cxn>
                  <a:cxn ang="0">
                    <a:pos x="T6" y="T7"/>
                  </a:cxn>
                  <a:cxn ang="0">
                    <a:pos x="T8" y="T9"/>
                  </a:cxn>
                </a:cxnLst>
                <a:rect l="0" t="0" r="r" b="b"/>
                <a:pathLst>
                  <a:path w="20" h="54">
                    <a:moveTo>
                      <a:pt x="20" y="0"/>
                    </a:moveTo>
                    <a:cubicBezTo>
                      <a:pt x="0" y="0"/>
                      <a:pt x="0" y="0"/>
                      <a:pt x="0" y="0"/>
                    </a:cubicBezTo>
                    <a:cubicBezTo>
                      <a:pt x="3" y="19"/>
                      <a:pt x="6" y="37"/>
                      <a:pt x="8" y="54"/>
                    </a:cubicBezTo>
                    <a:cubicBezTo>
                      <a:pt x="20" y="54"/>
                      <a:pt x="20" y="54"/>
                      <a:pt x="20" y="54"/>
                    </a:cubicBezTo>
                    <a:cubicBezTo>
                      <a:pt x="20" y="0"/>
                      <a:pt x="20" y="0"/>
                      <a:pt x="20"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14" name="Freeform 522"/>
              <p:cNvSpPr>
                <a:spLocks/>
              </p:cNvSpPr>
              <p:nvPr/>
            </p:nvSpPr>
            <p:spPr bwMode="auto">
              <a:xfrm>
                <a:off x="947" y="2022"/>
                <a:ext cx="49" cy="28"/>
              </a:xfrm>
              <a:custGeom>
                <a:avLst/>
                <a:gdLst>
                  <a:gd name="T0" fmla="*/ 21 w 21"/>
                  <a:gd name="T1" fmla="*/ 0 h 12"/>
                  <a:gd name="T2" fmla="*/ 0 w 21"/>
                  <a:gd name="T3" fmla="*/ 0 h 12"/>
                  <a:gd name="T4" fmla="*/ 1 w 21"/>
                  <a:gd name="T5" fmla="*/ 12 h 12"/>
                  <a:gd name="T6" fmla="*/ 21 w 21"/>
                  <a:gd name="T7" fmla="*/ 12 h 12"/>
                  <a:gd name="T8" fmla="*/ 21 w 21"/>
                  <a:gd name="T9" fmla="*/ 0 h 12"/>
                </a:gdLst>
                <a:ahLst/>
                <a:cxnLst>
                  <a:cxn ang="0">
                    <a:pos x="T0" y="T1"/>
                  </a:cxn>
                  <a:cxn ang="0">
                    <a:pos x="T2" y="T3"/>
                  </a:cxn>
                  <a:cxn ang="0">
                    <a:pos x="T4" y="T5"/>
                  </a:cxn>
                  <a:cxn ang="0">
                    <a:pos x="T6" y="T7"/>
                  </a:cxn>
                  <a:cxn ang="0">
                    <a:pos x="T8" y="T9"/>
                  </a:cxn>
                </a:cxnLst>
                <a:rect l="0" t="0" r="r" b="b"/>
                <a:pathLst>
                  <a:path w="21" h="12">
                    <a:moveTo>
                      <a:pt x="21" y="0"/>
                    </a:moveTo>
                    <a:cubicBezTo>
                      <a:pt x="0" y="0"/>
                      <a:pt x="0" y="0"/>
                      <a:pt x="0" y="0"/>
                    </a:cubicBezTo>
                    <a:cubicBezTo>
                      <a:pt x="0" y="4"/>
                      <a:pt x="1" y="8"/>
                      <a:pt x="1" y="12"/>
                    </a:cubicBezTo>
                    <a:cubicBezTo>
                      <a:pt x="21" y="12"/>
                      <a:pt x="21" y="12"/>
                      <a:pt x="21" y="12"/>
                    </a:cubicBezTo>
                    <a:cubicBezTo>
                      <a:pt x="21" y="0"/>
                      <a:pt x="21" y="0"/>
                      <a:pt x="21"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15" name="Rectangle 523"/>
              <p:cNvSpPr>
                <a:spLocks noChangeArrowheads="1"/>
              </p:cNvSpPr>
              <p:nvPr/>
            </p:nvSpPr>
            <p:spPr bwMode="auto">
              <a:xfrm>
                <a:off x="996" y="1894"/>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16" name="Rectangle 524"/>
              <p:cNvSpPr>
                <a:spLocks noChangeArrowheads="1"/>
              </p:cNvSpPr>
              <p:nvPr/>
            </p:nvSpPr>
            <p:spPr bwMode="auto">
              <a:xfrm>
                <a:off x="996" y="1894"/>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17" name="Rectangle 525"/>
              <p:cNvSpPr>
                <a:spLocks noChangeArrowheads="1"/>
              </p:cNvSpPr>
              <p:nvPr/>
            </p:nvSpPr>
            <p:spPr bwMode="auto">
              <a:xfrm>
                <a:off x="996" y="1965"/>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18" name="Rectangle 526"/>
              <p:cNvSpPr>
                <a:spLocks noChangeArrowheads="1"/>
              </p:cNvSpPr>
              <p:nvPr/>
            </p:nvSpPr>
            <p:spPr bwMode="auto">
              <a:xfrm>
                <a:off x="996" y="1965"/>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19" name="Rectangle 527"/>
              <p:cNvSpPr>
                <a:spLocks noChangeArrowheads="1"/>
              </p:cNvSpPr>
              <p:nvPr/>
            </p:nvSpPr>
            <p:spPr bwMode="auto">
              <a:xfrm>
                <a:off x="996" y="2003"/>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20" name="Rectangle 528"/>
              <p:cNvSpPr>
                <a:spLocks noChangeArrowheads="1"/>
              </p:cNvSpPr>
              <p:nvPr/>
            </p:nvSpPr>
            <p:spPr bwMode="auto">
              <a:xfrm>
                <a:off x="996" y="2003"/>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21" name="Rectangle 529"/>
              <p:cNvSpPr>
                <a:spLocks noChangeArrowheads="1"/>
              </p:cNvSpPr>
              <p:nvPr/>
            </p:nvSpPr>
            <p:spPr bwMode="auto">
              <a:xfrm>
                <a:off x="996" y="2050"/>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22" name="Rectangle 530"/>
              <p:cNvSpPr>
                <a:spLocks noChangeArrowheads="1"/>
              </p:cNvSpPr>
              <p:nvPr/>
            </p:nvSpPr>
            <p:spPr bwMode="auto">
              <a:xfrm>
                <a:off x="996" y="2050"/>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23" name="Rectangle 531"/>
              <p:cNvSpPr>
                <a:spLocks noChangeArrowheads="1"/>
              </p:cNvSpPr>
              <p:nvPr/>
            </p:nvSpPr>
            <p:spPr bwMode="auto">
              <a:xfrm>
                <a:off x="996" y="2022"/>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24" name="Rectangle 532"/>
              <p:cNvSpPr>
                <a:spLocks noChangeArrowheads="1"/>
              </p:cNvSpPr>
              <p:nvPr/>
            </p:nvSpPr>
            <p:spPr bwMode="auto">
              <a:xfrm>
                <a:off x="996" y="2022"/>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25" name="Freeform 533"/>
              <p:cNvSpPr>
                <a:spLocks noEditPoints="1"/>
              </p:cNvSpPr>
              <p:nvPr/>
            </p:nvSpPr>
            <p:spPr bwMode="auto">
              <a:xfrm>
                <a:off x="1119"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26" name="Freeform 534"/>
              <p:cNvSpPr>
                <a:spLocks noEditPoints="1"/>
              </p:cNvSpPr>
              <p:nvPr/>
            </p:nvSpPr>
            <p:spPr bwMode="auto">
              <a:xfrm>
                <a:off x="1119"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27" name="Freeform 535"/>
              <p:cNvSpPr>
                <a:spLocks noEditPoints="1"/>
              </p:cNvSpPr>
              <p:nvPr/>
            </p:nvSpPr>
            <p:spPr bwMode="auto">
              <a:xfrm>
                <a:off x="1119"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28" name="Freeform 536"/>
              <p:cNvSpPr>
                <a:spLocks noEditPoints="1"/>
              </p:cNvSpPr>
              <p:nvPr/>
            </p:nvSpPr>
            <p:spPr bwMode="auto">
              <a:xfrm>
                <a:off x="1119"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29" name="Freeform 537"/>
              <p:cNvSpPr>
                <a:spLocks noEditPoints="1"/>
              </p:cNvSpPr>
              <p:nvPr/>
            </p:nvSpPr>
            <p:spPr bwMode="auto">
              <a:xfrm>
                <a:off x="1119"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30" name="Freeform 538"/>
              <p:cNvSpPr>
                <a:spLocks noEditPoints="1"/>
              </p:cNvSpPr>
              <p:nvPr/>
            </p:nvSpPr>
            <p:spPr bwMode="auto">
              <a:xfrm>
                <a:off x="1119"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31" name="Freeform 539"/>
              <p:cNvSpPr>
                <a:spLocks noEditPoints="1"/>
              </p:cNvSpPr>
              <p:nvPr/>
            </p:nvSpPr>
            <p:spPr bwMode="auto">
              <a:xfrm>
                <a:off x="1119"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32" name="Freeform 540"/>
              <p:cNvSpPr>
                <a:spLocks noEditPoints="1"/>
              </p:cNvSpPr>
              <p:nvPr/>
            </p:nvSpPr>
            <p:spPr bwMode="auto">
              <a:xfrm>
                <a:off x="1119"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33" name="Rectangle 541"/>
              <p:cNvSpPr>
                <a:spLocks noChangeArrowheads="1"/>
              </p:cNvSpPr>
              <p:nvPr/>
            </p:nvSpPr>
            <p:spPr bwMode="auto">
              <a:xfrm>
                <a:off x="1190"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34" name="Rectangle 542"/>
              <p:cNvSpPr>
                <a:spLocks noChangeArrowheads="1"/>
              </p:cNvSpPr>
              <p:nvPr/>
            </p:nvSpPr>
            <p:spPr bwMode="auto">
              <a:xfrm>
                <a:off x="1190"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35" name="Rectangle 543"/>
              <p:cNvSpPr>
                <a:spLocks noChangeArrowheads="1"/>
              </p:cNvSpPr>
              <p:nvPr/>
            </p:nvSpPr>
            <p:spPr bwMode="auto">
              <a:xfrm>
                <a:off x="1190"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36" name="Rectangle 544"/>
              <p:cNvSpPr>
                <a:spLocks noChangeArrowheads="1"/>
              </p:cNvSpPr>
              <p:nvPr/>
            </p:nvSpPr>
            <p:spPr bwMode="auto">
              <a:xfrm>
                <a:off x="1190"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37" name="Rectangle 545"/>
              <p:cNvSpPr>
                <a:spLocks noChangeArrowheads="1"/>
              </p:cNvSpPr>
              <p:nvPr/>
            </p:nvSpPr>
            <p:spPr bwMode="auto">
              <a:xfrm>
                <a:off x="1190"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38" name="Rectangle 546"/>
              <p:cNvSpPr>
                <a:spLocks noChangeArrowheads="1"/>
              </p:cNvSpPr>
              <p:nvPr/>
            </p:nvSpPr>
            <p:spPr bwMode="auto">
              <a:xfrm>
                <a:off x="1190"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39" name="Rectangle 547"/>
              <p:cNvSpPr>
                <a:spLocks noChangeArrowheads="1"/>
              </p:cNvSpPr>
              <p:nvPr/>
            </p:nvSpPr>
            <p:spPr bwMode="auto">
              <a:xfrm>
                <a:off x="1190"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40" name="Rectangle 548"/>
              <p:cNvSpPr>
                <a:spLocks noChangeArrowheads="1"/>
              </p:cNvSpPr>
              <p:nvPr/>
            </p:nvSpPr>
            <p:spPr bwMode="auto">
              <a:xfrm>
                <a:off x="1190"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41" name="Rectangle 549"/>
              <p:cNvSpPr>
                <a:spLocks noChangeArrowheads="1"/>
              </p:cNvSpPr>
              <p:nvPr/>
            </p:nvSpPr>
            <p:spPr bwMode="auto">
              <a:xfrm>
                <a:off x="1190"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42" name="Rectangle 550"/>
              <p:cNvSpPr>
                <a:spLocks noChangeArrowheads="1"/>
              </p:cNvSpPr>
              <p:nvPr/>
            </p:nvSpPr>
            <p:spPr bwMode="auto">
              <a:xfrm>
                <a:off x="1190"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43" name="Rectangle 551"/>
              <p:cNvSpPr>
                <a:spLocks noChangeArrowheads="1"/>
              </p:cNvSpPr>
              <p:nvPr/>
            </p:nvSpPr>
            <p:spPr bwMode="auto">
              <a:xfrm>
                <a:off x="1280" y="1894"/>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44" name="Rectangle 552"/>
              <p:cNvSpPr>
                <a:spLocks noChangeArrowheads="1"/>
              </p:cNvSpPr>
              <p:nvPr/>
            </p:nvSpPr>
            <p:spPr bwMode="auto">
              <a:xfrm>
                <a:off x="1280" y="1894"/>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45" name="Rectangle 553"/>
              <p:cNvSpPr>
                <a:spLocks noChangeArrowheads="1"/>
              </p:cNvSpPr>
              <p:nvPr/>
            </p:nvSpPr>
            <p:spPr bwMode="auto">
              <a:xfrm>
                <a:off x="1280" y="1965"/>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46" name="Rectangle 554"/>
              <p:cNvSpPr>
                <a:spLocks noChangeArrowheads="1"/>
              </p:cNvSpPr>
              <p:nvPr/>
            </p:nvSpPr>
            <p:spPr bwMode="auto">
              <a:xfrm>
                <a:off x="1280" y="1965"/>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47" name="Rectangle 555"/>
              <p:cNvSpPr>
                <a:spLocks noChangeArrowheads="1"/>
              </p:cNvSpPr>
              <p:nvPr/>
            </p:nvSpPr>
            <p:spPr bwMode="auto">
              <a:xfrm>
                <a:off x="1280" y="2003"/>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48" name="Rectangle 556"/>
              <p:cNvSpPr>
                <a:spLocks noChangeArrowheads="1"/>
              </p:cNvSpPr>
              <p:nvPr/>
            </p:nvSpPr>
            <p:spPr bwMode="auto">
              <a:xfrm>
                <a:off x="1280" y="2003"/>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49" name="Rectangle 557"/>
              <p:cNvSpPr>
                <a:spLocks noChangeArrowheads="1"/>
              </p:cNvSpPr>
              <p:nvPr/>
            </p:nvSpPr>
            <p:spPr bwMode="auto">
              <a:xfrm>
                <a:off x="1280" y="2050"/>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50" name="Rectangle 558"/>
              <p:cNvSpPr>
                <a:spLocks noChangeArrowheads="1"/>
              </p:cNvSpPr>
              <p:nvPr/>
            </p:nvSpPr>
            <p:spPr bwMode="auto">
              <a:xfrm>
                <a:off x="1280" y="2050"/>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51" name="Rectangle 559"/>
              <p:cNvSpPr>
                <a:spLocks noChangeArrowheads="1"/>
              </p:cNvSpPr>
              <p:nvPr/>
            </p:nvSpPr>
            <p:spPr bwMode="auto">
              <a:xfrm>
                <a:off x="1280" y="2022"/>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52" name="Rectangle 560"/>
              <p:cNvSpPr>
                <a:spLocks noChangeArrowheads="1"/>
              </p:cNvSpPr>
              <p:nvPr/>
            </p:nvSpPr>
            <p:spPr bwMode="auto">
              <a:xfrm>
                <a:off x="1280" y="2022"/>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53" name="Freeform 561"/>
              <p:cNvSpPr>
                <a:spLocks noEditPoints="1"/>
              </p:cNvSpPr>
              <p:nvPr/>
            </p:nvSpPr>
            <p:spPr bwMode="auto">
              <a:xfrm>
                <a:off x="1403"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54" name="Freeform 562"/>
              <p:cNvSpPr>
                <a:spLocks noEditPoints="1"/>
              </p:cNvSpPr>
              <p:nvPr/>
            </p:nvSpPr>
            <p:spPr bwMode="auto">
              <a:xfrm>
                <a:off x="1403"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55" name="Freeform 563"/>
              <p:cNvSpPr>
                <a:spLocks noEditPoints="1"/>
              </p:cNvSpPr>
              <p:nvPr/>
            </p:nvSpPr>
            <p:spPr bwMode="auto">
              <a:xfrm>
                <a:off x="1403"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56" name="Freeform 564"/>
              <p:cNvSpPr>
                <a:spLocks noEditPoints="1"/>
              </p:cNvSpPr>
              <p:nvPr/>
            </p:nvSpPr>
            <p:spPr bwMode="auto">
              <a:xfrm>
                <a:off x="1403"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57" name="Freeform 565"/>
              <p:cNvSpPr>
                <a:spLocks noEditPoints="1"/>
              </p:cNvSpPr>
              <p:nvPr/>
            </p:nvSpPr>
            <p:spPr bwMode="auto">
              <a:xfrm>
                <a:off x="1403"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58" name="Freeform 566"/>
              <p:cNvSpPr>
                <a:spLocks noEditPoints="1"/>
              </p:cNvSpPr>
              <p:nvPr/>
            </p:nvSpPr>
            <p:spPr bwMode="auto">
              <a:xfrm>
                <a:off x="1403"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59" name="Freeform 567"/>
              <p:cNvSpPr>
                <a:spLocks noEditPoints="1"/>
              </p:cNvSpPr>
              <p:nvPr/>
            </p:nvSpPr>
            <p:spPr bwMode="auto">
              <a:xfrm>
                <a:off x="1403"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60" name="Freeform 568"/>
              <p:cNvSpPr>
                <a:spLocks noEditPoints="1"/>
              </p:cNvSpPr>
              <p:nvPr/>
            </p:nvSpPr>
            <p:spPr bwMode="auto">
              <a:xfrm>
                <a:off x="1403"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61" name="Rectangle 569"/>
              <p:cNvSpPr>
                <a:spLocks noChangeArrowheads="1"/>
              </p:cNvSpPr>
              <p:nvPr/>
            </p:nvSpPr>
            <p:spPr bwMode="auto">
              <a:xfrm>
                <a:off x="1474"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62" name="Rectangle 570"/>
              <p:cNvSpPr>
                <a:spLocks noChangeArrowheads="1"/>
              </p:cNvSpPr>
              <p:nvPr/>
            </p:nvSpPr>
            <p:spPr bwMode="auto">
              <a:xfrm>
                <a:off x="1474"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63" name="Rectangle 571"/>
              <p:cNvSpPr>
                <a:spLocks noChangeArrowheads="1"/>
              </p:cNvSpPr>
              <p:nvPr/>
            </p:nvSpPr>
            <p:spPr bwMode="auto">
              <a:xfrm>
                <a:off x="1474"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64" name="Rectangle 572"/>
              <p:cNvSpPr>
                <a:spLocks noChangeArrowheads="1"/>
              </p:cNvSpPr>
              <p:nvPr/>
            </p:nvSpPr>
            <p:spPr bwMode="auto">
              <a:xfrm>
                <a:off x="1474"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65" name="Rectangle 573"/>
              <p:cNvSpPr>
                <a:spLocks noChangeArrowheads="1"/>
              </p:cNvSpPr>
              <p:nvPr/>
            </p:nvSpPr>
            <p:spPr bwMode="auto">
              <a:xfrm>
                <a:off x="1474"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66" name="Rectangle 574"/>
              <p:cNvSpPr>
                <a:spLocks noChangeArrowheads="1"/>
              </p:cNvSpPr>
              <p:nvPr/>
            </p:nvSpPr>
            <p:spPr bwMode="auto">
              <a:xfrm>
                <a:off x="1474"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67" name="Rectangle 575"/>
              <p:cNvSpPr>
                <a:spLocks noChangeArrowheads="1"/>
              </p:cNvSpPr>
              <p:nvPr/>
            </p:nvSpPr>
            <p:spPr bwMode="auto">
              <a:xfrm>
                <a:off x="1474"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68" name="Rectangle 576"/>
              <p:cNvSpPr>
                <a:spLocks noChangeArrowheads="1"/>
              </p:cNvSpPr>
              <p:nvPr/>
            </p:nvSpPr>
            <p:spPr bwMode="auto">
              <a:xfrm>
                <a:off x="1474"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69" name="Rectangle 577"/>
              <p:cNvSpPr>
                <a:spLocks noChangeArrowheads="1"/>
              </p:cNvSpPr>
              <p:nvPr/>
            </p:nvSpPr>
            <p:spPr bwMode="auto">
              <a:xfrm>
                <a:off x="1474"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70" name="Rectangle 578"/>
              <p:cNvSpPr>
                <a:spLocks noChangeArrowheads="1"/>
              </p:cNvSpPr>
              <p:nvPr/>
            </p:nvSpPr>
            <p:spPr bwMode="auto">
              <a:xfrm>
                <a:off x="1474"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71" name="Rectangle 579"/>
              <p:cNvSpPr>
                <a:spLocks noChangeArrowheads="1"/>
              </p:cNvSpPr>
              <p:nvPr/>
            </p:nvSpPr>
            <p:spPr bwMode="auto">
              <a:xfrm>
                <a:off x="1564" y="1894"/>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72" name="Rectangle 580"/>
              <p:cNvSpPr>
                <a:spLocks noChangeArrowheads="1"/>
              </p:cNvSpPr>
              <p:nvPr/>
            </p:nvSpPr>
            <p:spPr bwMode="auto">
              <a:xfrm>
                <a:off x="1564" y="1894"/>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73" name="Rectangle 581"/>
              <p:cNvSpPr>
                <a:spLocks noChangeArrowheads="1"/>
              </p:cNvSpPr>
              <p:nvPr/>
            </p:nvSpPr>
            <p:spPr bwMode="auto">
              <a:xfrm>
                <a:off x="1564" y="1965"/>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74" name="Rectangle 582"/>
              <p:cNvSpPr>
                <a:spLocks noChangeArrowheads="1"/>
              </p:cNvSpPr>
              <p:nvPr/>
            </p:nvSpPr>
            <p:spPr bwMode="auto">
              <a:xfrm>
                <a:off x="1564" y="1965"/>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75" name="Rectangle 583"/>
              <p:cNvSpPr>
                <a:spLocks noChangeArrowheads="1"/>
              </p:cNvSpPr>
              <p:nvPr/>
            </p:nvSpPr>
            <p:spPr bwMode="auto">
              <a:xfrm>
                <a:off x="1564" y="2003"/>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76" name="Rectangle 584"/>
              <p:cNvSpPr>
                <a:spLocks noChangeArrowheads="1"/>
              </p:cNvSpPr>
              <p:nvPr/>
            </p:nvSpPr>
            <p:spPr bwMode="auto">
              <a:xfrm>
                <a:off x="1564" y="2003"/>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77" name="Rectangle 585"/>
              <p:cNvSpPr>
                <a:spLocks noChangeArrowheads="1"/>
              </p:cNvSpPr>
              <p:nvPr/>
            </p:nvSpPr>
            <p:spPr bwMode="auto">
              <a:xfrm>
                <a:off x="1564" y="2050"/>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78" name="Rectangle 586"/>
              <p:cNvSpPr>
                <a:spLocks noChangeArrowheads="1"/>
              </p:cNvSpPr>
              <p:nvPr/>
            </p:nvSpPr>
            <p:spPr bwMode="auto">
              <a:xfrm>
                <a:off x="1564" y="2050"/>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79" name="Rectangle 587"/>
              <p:cNvSpPr>
                <a:spLocks noChangeArrowheads="1"/>
              </p:cNvSpPr>
              <p:nvPr/>
            </p:nvSpPr>
            <p:spPr bwMode="auto">
              <a:xfrm>
                <a:off x="1564" y="2022"/>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80" name="Rectangle 588"/>
              <p:cNvSpPr>
                <a:spLocks noChangeArrowheads="1"/>
              </p:cNvSpPr>
              <p:nvPr/>
            </p:nvSpPr>
            <p:spPr bwMode="auto">
              <a:xfrm>
                <a:off x="1564" y="2022"/>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81" name="Freeform 589"/>
              <p:cNvSpPr>
                <a:spLocks noEditPoints="1"/>
              </p:cNvSpPr>
              <p:nvPr/>
            </p:nvSpPr>
            <p:spPr bwMode="auto">
              <a:xfrm>
                <a:off x="1687"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82" name="Freeform 590"/>
              <p:cNvSpPr>
                <a:spLocks noEditPoints="1"/>
              </p:cNvSpPr>
              <p:nvPr/>
            </p:nvSpPr>
            <p:spPr bwMode="auto">
              <a:xfrm>
                <a:off x="1687"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83" name="Freeform 591"/>
              <p:cNvSpPr>
                <a:spLocks noEditPoints="1"/>
              </p:cNvSpPr>
              <p:nvPr/>
            </p:nvSpPr>
            <p:spPr bwMode="auto">
              <a:xfrm>
                <a:off x="1687"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84" name="Freeform 592"/>
              <p:cNvSpPr>
                <a:spLocks noEditPoints="1"/>
              </p:cNvSpPr>
              <p:nvPr/>
            </p:nvSpPr>
            <p:spPr bwMode="auto">
              <a:xfrm>
                <a:off x="1687"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85" name="Freeform 593"/>
              <p:cNvSpPr>
                <a:spLocks noEditPoints="1"/>
              </p:cNvSpPr>
              <p:nvPr/>
            </p:nvSpPr>
            <p:spPr bwMode="auto">
              <a:xfrm>
                <a:off x="1687"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86" name="Freeform 594"/>
              <p:cNvSpPr>
                <a:spLocks noEditPoints="1"/>
              </p:cNvSpPr>
              <p:nvPr/>
            </p:nvSpPr>
            <p:spPr bwMode="auto">
              <a:xfrm>
                <a:off x="1687"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87" name="Freeform 595"/>
              <p:cNvSpPr>
                <a:spLocks noEditPoints="1"/>
              </p:cNvSpPr>
              <p:nvPr/>
            </p:nvSpPr>
            <p:spPr bwMode="auto">
              <a:xfrm>
                <a:off x="1687"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88" name="Freeform 596"/>
              <p:cNvSpPr>
                <a:spLocks noEditPoints="1"/>
              </p:cNvSpPr>
              <p:nvPr/>
            </p:nvSpPr>
            <p:spPr bwMode="auto">
              <a:xfrm>
                <a:off x="1687"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89" name="Rectangle 597"/>
              <p:cNvSpPr>
                <a:spLocks noChangeArrowheads="1"/>
              </p:cNvSpPr>
              <p:nvPr/>
            </p:nvSpPr>
            <p:spPr bwMode="auto">
              <a:xfrm>
                <a:off x="1758"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90" name="Rectangle 598"/>
              <p:cNvSpPr>
                <a:spLocks noChangeArrowheads="1"/>
              </p:cNvSpPr>
              <p:nvPr/>
            </p:nvSpPr>
            <p:spPr bwMode="auto">
              <a:xfrm>
                <a:off x="1758"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91" name="Rectangle 599"/>
              <p:cNvSpPr>
                <a:spLocks noChangeArrowheads="1"/>
              </p:cNvSpPr>
              <p:nvPr/>
            </p:nvSpPr>
            <p:spPr bwMode="auto">
              <a:xfrm>
                <a:off x="1758"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92" name="Rectangle 600"/>
              <p:cNvSpPr>
                <a:spLocks noChangeArrowheads="1"/>
              </p:cNvSpPr>
              <p:nvPr/>
            </p:nvSpPr>
            <p:spPr bwMode="auto">
              <a:xfrm>
                <a:off x="1758"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93" name="Rectangle 601"/>
              <p:cNvSpPr>
                <a:spLocks noChangeArrowheads="1"/>
              </p:cNvSpPr>
              <p:nvPr/>
            </p:nvSpPr>
            <p:spPr bwMode="auto">
              <a:xfrm>
                <a:off x="1758"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94" name="Rectangle 602"/>
              <p:cNvSpPr>
                <a:spLocks noChangeArrowheads="1"/>
              </p:cNvSpPr>
              <p:nvPr/>
            </p:nvSpPr>
            <p:spPr bwMode="auto">
              <a:xfrm>
                <a:off x="1758"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95" name="Rectangle 603"/>
              <p:cNvSpPr>
                <a:spLocks noChangeArrowheads="1"/>
              </p:cNvSpPr>
              <p:nvPr/>
            </p:nvSpPr>
            <p:spPr bwMode="auto">
              <a:xfrm>
                <a:off x="1758"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96" name="Rectangle 604"/>
              <p:cNvSpPr>
                <a:spLocks noChangeArrowheads="1"/>
              </p:cNvSpPr>
              <p:nvPr/>
            </p:nvSpPr>
            <p:spPr bwMode="auto">
              <a:xfrm>
                <a:off x="1758"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97" name="Rectangle 605"/>
              <p:cNvSpPr>
                <a:spLocks noChangeArrowheads="1"/>
              </p:cNvSpPr>
              <p:nvPr/>
            </p:nvSpPr>
            <p:spPr bwMode="auto">
              <a:xfrm>
                <a:off x="1758"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98" name="Rectangle 606"/>
              <p:cNvSpPr>
                <a:spLocks noChangeArrowheads="1"/>
              </p:cNvSpPr>
              <p:nvPr/>
            </p:nvSpPr>
            <p:spPr bwMode="auto">
              <a:xfrm>
                <a:off x="1758"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grpSp>
        <p:grpSp>
          <p:nvGrpSpPr>
            <p:cNvPr id="7" name="Group 808"/>
            <p:cNvGrpSpPr>
              <a:grpSpLocks/>
            </p:cNvGrpSpPr>
            <p:nvPr/>
          </p:nvGrpSpPr>
          <p:grpSpPr bwMode="auto">
            <a:xfrm>
              <a:off x="2933700" y="3006725"/>
              <a:ext cx="3351213" cy="450850"/>
              <a:chOff x="1848" y="1894"/>
              <a:chExt cx="2111" cy="284"/>
            </a:xfrm>
          </p:grpSpPr>
          <p:sp>
            <p:nvSpPr>
              <p:cNvPr id="1699" name="Rectangle 608"/>
              <p:cNvSpPr>
                <a:spLocks noChangeArrowheads="1"/>
              </p:cNvSpPr>
              <p:nvPr/>
            </p:nvSpPr>
            <p:spPr bwMode="auto">
              <a:xfrm>
                <a:off x="1848" y="1894"/>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00" name="Rectangle 609"/>
              <p:cNvSpPr>
                <a:spLocks noChangeArrowheads="1"/>
              </p:cNvSpPr>
              <p:nvPr/>
            </p:nvSpPr>
            <p:spPr bwMode="auto">
              <a:xfrm>
                <a:off x="1848" y="1894"/>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01" name="Rectangle 610"/>
              <p:cNvSpPr>
                <a:spLocks noChangeArrowheads="1"/>
              </p:cNvSpPr>
              <p:nvPr/>
            </p:nvSpPr>
            <p:spPr bwMode="auto">
              <a:xfrm>
                <a:off x="1848" y="1965"/>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02" name="Rectangle 611"/>
              <p:cNvSpPr>
                <a:spLocks noChangeArrowheads="1"/>
              </p:cNvSpPr>
              <p:nvPr/>
            </p:nvSpPr>
            <p:spPr bwMode="auto">
              <a:xfrm>
                <a:off x="1848" y="1965"/>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03" name="Rectangle 612"/>
              <p:cNvSpPr>
                <a:spLocks noChangeArrowheads="1"/>
              </p:cNvSpPr>
              <p:nvPr/>
            </p:nvSpPr>
            <p:spPr bwMode="auto">
              <a:xfrm>
                <a:off x="1848" y="2003"/>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04" name="Rectangle 613"/>
              <p:cNvSpPr>
                <a:spLocks noChangeArrowheads="1"/>
              </p:cNvSpPr>
              <p:nvPr/>
            </p:nvSpPr>
            <p:spPr bwMode="auto">
              <a:xfrm>
                <a:off x="1848" y="2003"/>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05" name="Rectangle 614"/>
              <p:cNvSpPr>
                <a:spLocks noChangeArrowheads="1"/>
              </p:cNvSpPr>
              <p:nvPr/>
            </p:nvSpPr>
            <p:spPr bwMode="auto">
              <a:xfrm>
                <a:off x="1848" y="2050"/>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06" name="Rectangle 615"/>
              <p:cNvSpPr>
                <a:spLocks noChangeArrowheads="1"/>
              </p:cNvSpPr>
              <p:nvPr/>
            </p:nvSpPr>
            <p:spPr bwMode="auto">
              <a:xfrm>
                <a:off x="1848" y="2050"/>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07" name="Rectangle 616"/>
              <p:cNvSpPr>
                <a:spLocks noChangeArrowheads="1"/>
              </p:cNvSpPr>
              <p:nvPr/>
            </p:nvSpPr>
            <p:spPr bwMode="auto">
              <a:xfrm>
                <a:off x="1848" y="2022"/>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08" name="Rectangle 617"/>
              <p:cNvSpPr>
                <a:spLocks noChangeArrowheads="1"/>
              </p:cNvSpPr>
              <p:nvPr/>
            </p:nvSpPr>
            <p:spPr bwMode="auto">
              <a:xfrm>
                <a:off x="1848" y="2022"/>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09" name="Freeform 618"/>
              <p:cNvSpPr>
                <a:spLocks noEditPoints="1"/>
              </p:cNvSpPr>
              <p:nvPr/>
            </p:nvSpPr>
            <p:spPr bwMode="auto">
              <a:xfrm>
                <a:off x="1971"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10" name="Freeform 619"/>
              <p:cNvSpPr>
                <a:spLocks noEditPoints="1"/>
              </p:cNvSpPr>
              <p:nvPr/>
            </p:nvSpPr>
            <p:spPr bwMode="auto">
              <a:xfrm>
                <a:off x="1971"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11" name="Freeform 620"/>
              <p:cNvSpPr>
                <a:spLocks noEditPoints="1"/>
              </p:cNvSpPr>
              <p:nvPr/>
            </p:nvSpPr>
            <p:spPr bwMode="auto">
              <a:xfrm>
                <a:off x="1971"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12" name="Freeform 621"/>
              <p:cNvSpPr>
                <a:spLocks noEditPoints="1"/>
              </p:cNvSpPr>
              <p:nvPr/>
            </p:nvSpPr>
            <p:spPr bwMode="auto">
              <a:xfrm>
                <a:off x="1971"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13" name="Freeform 622"/>
              <p:cNvSpPr>
                <a:spLocks noEditPoints="1"/>
              </p:cNvSpPr>
              <p:nvPr/>
            </p:nvSpPr>
            <p:spPr bwMode="auto">
              <a:xfrm>
                <a:off x="1971"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14" name="Freeform 623"/>
              <p:cNvSpPr>
                <a:spLocks noEditPoints="1"/>
              </p:cNvSpPr>
              <p:nvPr/>
            </p:nvSpPr>
            <p:spPr bwMode="auto">
              <a:xfrm>
                <a:off x="1971"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15" name="Freeform 624"/>
              <p:cNvSpPr>
                <a:spLocks noEditPoints="1"/>
              </p:cNvSpPr>
              <p:nvPr/>
            </p:nvSpPr>
            <p:spPr bwMode="auto">
              <a:xfrm>
                <a:off x="1971"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16" name="Freeform 625"/>
              <p:cNvSpPr>
                <a:spLocks noEditPoints="1"/>
              </p:cNvSpPr>
              <p:nvPr/>
            </p:nvSpPr>
            <p:spPr bwMode="auto">
              <a:xfrm>
                <a:off x="1971"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17" name="Rectangle 626"/>
              <p:cNvSpPr>
                <a:spLocks noChangeArrowheads="1"/>
              </p:cNvSpPr>
              <p:nvPr/>
            </p:nvSpPr>
            <p:spPr bwMode="auto">
              <a:xfrm>
                <a:off x="2042"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18" name="Rectangle 627"/>
              <p:cNvSpPr>
                <a:spLocks noChangeArrowheads="1"/>
              </p:cNvSpPr>
              <p:nvPr/>
            </p:nvSpPr>
            <p:spPr bwMode="auto">
              <a:xfrm>
                <a:off x="2042"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19" name="Rectangle 628"/>
              <p:cNvSpPr>
                <a:spLocks noChangeArrowheads="1"/>
              </p:cNvSpPr>
              <p:nvPr/>
            </p:nvSpPr>
            <p:spPr bwMode="auto">
              <a:xfrm>
                <a:off x="2042"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20" name="Rectangle 629"/>
              <p:cNvSpPr>
                <a:spLocks noChangeArrowheads="1"/>
              </p:cNvSpPr>
              <p:nvPr/>
            </p:nvSpPr>
            <p:spPr bwMode="auto">
              <a:xfrm>
                <a:off x="2042"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21" name="Rectangle 630"/>
              <p:cNvSpPr>
                <a:spLocks noChangeArrowheads="1"/>
              </p:cNvSpPr>
              <p:nvPr/>
            </p:nvSpPr>
            <p:spPr bwMode="auto">
              <a:xfrm>
                <a:off x="2042"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22" name="Rectangle 631"/>
              <p:cNvSpPr>
                <a:spLocks noChangeArrowheads="1"/>
              </p:cNvSpPr>
              <p:nvPr/>
            </p:nvSpPr>
            <p:spPr bwMode="auto">
              <a:xfrm>
                <a:off x="2042"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23" name="Rectangle 632"/>
              <p:cNvSpPr>
                <a:spLocks noChangeArrowheads="1"/>
              </p:cNvSpPr>
              <p:nvPr/>
            </p:nvSpPr>
            <p:spPr bwMode="auto">
              <a:xfrm>
                <a:off x="2042"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24" name="Rectangle 633"/>
              <p:cNvSpPr>
                <a:spLocks noChangeArrowheads="1"/>
              </p:cNvSpPr>
              <p:nvPr/>
            </p:nvSpPr>
            <p:spPr bwMode="auto">
              <a:xfrm>
                <a:off x="2042"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25" name="Rectangle 634"/>
              <p:cNvSpPr>
                <a:spLocks noChangeArrowheads="1"/>
              </p:cNvSpPr>
              <p:nvPr/>
            </p:nvSpPr>
            <p:spPr bwMode="auto">
              <a:xfrm>
                <a:off x="2042"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26" name="Rectangle 635"/>
              <p:cNvSpPr>
                <a:spLocks noChangeArrowheads="1"/>
              </p:cNvSpPr>
              <p:nvPr/>
            </p:nvSpPr>
            <p:spPr bwMode="auto">
              <a:xfrm>
                <a:off x="2042"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27" name="Rectangle 636"/>
              <p:cNvSpPr>
                <a:spLocks noChangeArrowheads="1"/>
              </p:cNvSpPr>
              <p:nvPr/>
            </p:nvSpPr>
            <p:spPr bwMode="auto">
              <a:xfrm>
                <a:off x="2132" y="1894"/>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28" name="Rectangle 637"/>
              <p:cNvSpPr>
                <a:spLocks noChangeArrowheads="1"/>
              </p:cNvSpPr>
              <p:nvPr/>
            </p:nvSpPr>
            <p:spPr bwMode="auto">
              <a:xfrm>
                <a:off x="2132" y="1894"/>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29" name="Rectangle 638"/>
              <p:cNvSpPr>
                <a:spLocks noChangeArrowheads="1"/>
              </p:cNvSpPr>
              <p:nvPr/>
            </p:nvSpPr>
            <p:spPr bwMode="auto">
              <a:xfrm>
                <a:off x="2132" y="1965"/>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30" name="Rectangle 639"/>
              <p:cNvSpPr>
                <a:spLocks noChangeArrowheads="1"/>
              </p:cNvSpPr>
              <p:nvPr/>
            </p:nvSpPr>
            <p:spPr bwMode="auto">
              <a:xfrm>
                <a:off x="2132" y="1965"/>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31" name="Rectangle 640"/>
              <p:cNvSpPr>
                <a:spLocks noChangeArrowheads="1"/>
              </p:cNvSpPr>
              <p:nvPr/>
            </p:nvSpPr>
            <p:spPr bwMode="auto">
              <a:xfrm>
                <a:off x="2132" y="2003"/>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32" name="Rectangle 641"/>
              <p:cNvSpPr>
                <a:spLocks noChangeArrowheads="1"/>
              </p:cNvSpPr>
              <p:nvPr/>
            </p:nvSpPr>
            <p:spPr bwMode="auto">
              <a:xfrm>
                <a:off x="2132" y="2003"/>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33" name="Rectangle 642"/>
              <p:cNvSpPr>
                <a:spLocks noChangeArrowheads="1"/>
              </p:cNvSpPr>
              <p:nvPr/>
            </p:nvSpPr>
            <p:spPr bwMode="auto">
              <a:xfrm>
                <a:off x="2132" y="2050"/>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34" name="Rectangle 643"/>
              <p:cNvSpPr>
                <a:spLocks noChangeArrowheads="1"/>
              </p:cNvSpPr>
              <p:nvPr/>
            </p:nvSpPr>
            <p:spPr bwMode="auto">
              <a:xfrm>
                <a:off x="2132" y="2050"/>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35" name="Rectangle 644"/>
              <p:cNvSpPr>
                <a:spLocks noChangeArrowheads="1"/>
              </p:cNvSpPr>
              <p:nvPr/>
            </p:nvSpPr>
            <p:spPr bwMode="auto">
              <a:xfrm>
                <a:off x="2132" y="2022"/>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36" name="Rectangle 645"/>
              <p:cNvSpPr>
                <a:spLocks noChangeArrowheads="1"/>
              </p:cNvSpPr>
              <p:nvPr/>
            </p:nvSpPr>
            <p:spPr bwMode="auto">
              <a:xfrm>
                <a:off x="2132" y="2022"/>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37" name="Freeform 646"/>
              <p:cNvSpPr>
                <a:spLocks noEditPoints="1"/>
              </p:cNvSpPr>
              <p:nvPr/>
            </p:nvSpPr>
            <p:spPr bwMode="auto">
              <a:xfrm>
                <a:off x="2255"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38" name="Freeform 647"/>
              <p:cNvSpPr>
                <a:spLocks noEditPoints="1"/>
              </p:cNvSpPr>
              <p:nvPr/>
            </p:nvSpPr>
            <p:spPr bwMode="auto">
              <a:xfrm>
                <a:off x="2255"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39" name="Freeform 648"/>
              <p:cNvSpPr>
                <a:spLocks noEditPoints="1"/>
              </p:cNvSpPr>
              <p:nvPr/>
            </p:nvSpPr>
            <p:spPr bwMode="auto">
              <a:xfrm>
                <a:off x="2255"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40" name="Freeform 649"/>
              <p:cNvSpPr>
                <a:spLocks noEditPoints="1"/>
              </p:cNvSpPr>
              <p:nvPr/>
            </p:nvSpPr>
            <p:spPr bwMode="auto">
              <a:xfrm>
                <a:off x="2255"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41" name="Freeform 650"/>
              <p:cNvSpPr>
                <a:spLocks noEditPoints="1"/>
              </p:cNvSpPr>
              <p:nvPr/>
            </p:nvSpPr>
            <p:spPr bwMode="auto">
              <a:xfrm>
                <a:off x="2255"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42" name="Freeform 651"/>
              <p:cNvSpPr>
                <a:spLocks noEditPoints="1"/>
              </p:cNvSpPr>
              <p:nvPr/>
            </p:nvSpPr>
            <p:spPr bwMode="auto">
              <a:xfrm>
                <a:off x="2255"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43" name="Freeform 652"/>
              <p:cNvSpPr>
                <a:spLocks noEditPoints="1"/>
              </p:cNvSpPr>
              <p:nvPr/>
            </p:nvSpPr>
            <p:spPr bwMode="auto">
              <a:xfrm>
                <a:off x="2255"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44" name="Freeform 653"/>
              <p:cNvSpPr>
                <a:spLocks noEditPoints="1"/>
              </p:cNvSpPr>
              <p:nvPr/>
            </p:nvSpPr>
            <p:spPr bwMode="auto">
              <a:xfrm>
                <a:off x="2255"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45" name="Rectangle 654"/>
              <p:cNvSpPr>
                <a:spLocks noChangeArrowheads="1"/>
              </p:cNvSpPr>
              <p:nvPr/>
            </p:nvSpPr>
            <p:spPr bwMode="auto">
              <a:xfrm>
                <a:off x="2326"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46" name="Rectangle 655"/>
              <p:cNvSpPr>
                <a:spLocks noChangeArrowheads="1"/>
              </p:cNvSpPr>
              <p:nvPr/>
            </p:nvSpPr>
            <p:spPr bwMode="auto">
              <a:xfrm>
                <a:off x="2326"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47" name="Rectangle 656"/>
              <p:cNvSpPr>
                <a:spLocks noChangeArrowheads="1"/>
              </p:cNvSpPr>
              <p:nvPr/>
            </p:nvSpPr>
            <p:spPr bwMode="auto">
              <a:xfrm>
                <a:off x="2326"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48" name="Rectangle 657"/>
              <p:cNvSpPr>
                <a:spLocks noChangeArrowheads="1"/>
              </p:cNvSpPr>
              <p:nvPr/>
            </p:nvSpPr>
            <p:spPr bwMode="auto">
              <a:xfrm>
                <a:off x="2326"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49" name="Rectangle 658"/>
              <p:cNvSpPr>
                <a:spLocks noChangeArrowheads="1"/>
              </p:cNvSpPr>
              <p:nvPr/>
            </p:nvSpPr>
            <p:spPr bwMode="auto">
              <a:xfrm>
                <a:off x="2326"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50" name="Rectangle 659"/>
              <p:cNvSpPr>
                <a:spLocks noChangeArrowheads="1"/>
              </p:cNvSpPr>
              <p:nvPr/>
            </p:nvSpPr>
            <p:spPr bwMode="auto">
              <a:xfrm>
                <a:off x="2326"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51" name="Rectangle 660"/>
              <p:cNvSpPr>
                <a:spLocks noChangeArrowheads="1"/>
              </p:cNvSpPr>
              <p:nvPr/>
            </p:nvSpPr>
            <p:spPr bwMode="auto">
              <a:xfrm>
                <a:off x="2326"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52" name="Rectangle 661"/>
              <p:cNvSpPr>
                <a:spLocks noChangeArrowheads="1"/>
              </p:cNvSpPr>
              <p:nvPr/>
            </p:nvSpPr>
            <p:spPr bwMode="auto">
              <a:xfrm>
                <a:off x="2326"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53" name="Rectangle 662"/>
              <p:cNvSpPr>
                <a:spLocks noChangeArrowheads="1"/>
              </p:cNvSpPr>
              <p:nvPr/>
            </p:nvSpPr>
            <p:spPr bwMode="auto">
              <a:xfrm>
                <a:off x="2326"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54" name="Rectangle 663"/>
              <p:cNvSpPr>
                <a:spLocks noChangeArrowheads="1"/>
              </p:cNvSpPr>
              <p:nvPr/>
            </p:nvSpPr>
            <p:spPr bwMode="auto">
              <a:xfrm>
                <a:off x="2326"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55" name="Rectangle 664"/>
              <p:cNvSpPr>
                <a:spLocks noChangeArrowheads="1"/>
              </p:cNvSpPr>
              <p:nvPr/>
            </p:nvSpPr>
            <p:spPr bwMode="auto">
              <a:xfrm>
                <a:off x="2416" y="1894"/>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56" name="Rectangle 665"/>
              <p:cNvSpPr>
                <a:spLocks noChangeArrowheads="1"/>
              </p:cNvSpPr>
              <p:nvPr/>
            </p:nvSpPr>
            <p:spPr bwMode="auto">
              <a:xfrm>
                <a:off x="2416" y="1894"/>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57" name="Rectangle 666"/>
              <p:cNvSpPr>
                <a:spLocks noChangeArrowheads="1"/>
              </p:cNvSpPr>
              <p:nvPr/>
            </p:nvSpPr>
            <p:spPr bwMode="auto">
              <a:xfrm>
                <a:off x="2416" y="1965"/>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58" name="Rectangle 667"/>
              <p:cNvSpPr>
                <a:spLocks noChangeArrowheads="1"/>
              </p:cNvSpPr>
              <p:nvPr/>
            </p:nvSpPr>
            <p:spPr bwMode="auto">
              <a:xfrm>
                <a:off x="2416" y="1965"/>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59" name="Rectangle 668"/>
              <p:cNvSpPr>
                <a:spLocks noChangeArrowheads="1"/>
              </p:cNvSpPr>
              <p:nvPr/>
            </p:nvSpPr>
            <p:spPr bwMode="auto">
              <a:xfrm>
                <a:off x="2416" y="2003"/>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60" name="Rectangle 669"/>
              <p:cNvSpPr>
                <a:spLocks noChangeArrowheads="1"/>
              </p:cNvSpPr>
              <p:nvPr/>
            </p:nvSpPr>
            <p:spPr bwMode="auto">
              <a:xfrm>
                <a:off x="2416" y="2003"/>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61" name="Rectangle 670"/>
              <p:cNvSpPr>
                <a:spLocks noChangeArrowheads="1"/>
              </p:cNvSpPr>
              <p:nvPr/>
            </p:nvSpPr>
            <p:spPr bwMode="auto">
              <a:xfrm>
                <a:off x="2416" y="2050"/>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62" name="Rectangle 671"/>
              <p:cNvSpPr>
                <a:spLocks noChangeArrowheads="1"/>
              </p:cNvSpPr>
              <p:nvPr/>
            </p:nvSpPr>
            <p:spPr bwMode="auto">
              <a:xfrm>
                <a:off x="2416" y="2050"/>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63" name="Rectangle 672"/>
              <p:cNvSpPr>
                <a:spLocks noChangeArrowheads="1"/>
              </p:cNvSpPr>
              <p:nvPr/>
            </p:nvSpPr>
            <p:spPr bwMode="auto">
              <a:xfrm>
                <a:off x="2416" y="2022"/>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64" name="Rectangle 673"/>
              <p:cNvSpPr>
                <a:spLocks noChangeArrowheads="1"/>
              </p:cNvSpPr>
              <p:nvPr/>
            </p:nvSpPr>
            <p:spPr bwMode="auto">
              <a:xfrm>
                <a:off x="2416" y="2022"/>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65" name="Freeform 674"/>
              <p:cNvSpPr>
                <a:spLocks noEditPoints="1"/>
              </p:cNvSpPr>
              <p:nvPr/>
            </p:nvSpPr>
            <p:spPr bwMode="auto">
              <a:xfrm>
                <a:off x="2539"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66" name="Freeform 675"/>
              <p:cNvSpPr>
                <a:spLocks noEditPoints="1"/>
              </p:cNvSpPr>
              <p:nvPr/>
            </p:nvSpPr>
            <p:spPr bwMode="auto">
              <a:xfrm>
                <a:off x="2539"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67" name="Freeform 676"/>
              <p:cNvSpPr>
                <a:spLocks noEditPoints="1"/>
              </p:cNvSpPr>
              <p:nvPr/>
            </p:nvSpPr>
            <p:spPr bwMode="auto">
              <a:xfrm>
                <a:off x="2539"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68" name="Freeform 677"/>
              <p:cNvSpPr>
                <a:spLocks noEditPoints="1"/>
              </p:cNvSpPr>
              <p:nvPr/>
            </p:nvSpPr>
            <p:spPr bwMode="auto">
              <a:xfrm>
                <a:off x="2539"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69" name="Freeform 678"/>
              <p:cNvSpPr>
                <a:spLocks noEditPoints="1"/>
              </p:cNvSpPr>
              <p:nvPr/>
            </p:nvSpPr>
            <p:spPr bwMode="auto">
              <a:xfrm>
                <a:off x="2539"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70" name="Freeform 679"/>
              <p:cNvSpPr>
                <a:spLocks noEditPoints="1"/>
              </p:cNvSpPr>
              <p:nvPr/>
            </p:nvSpPr>
            <p:spPr bwMode="auto">
              <a:xfrm>
                <a:off x="2539"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71" name="Freeform 680"/>
              <p:cNvSpPr>
                <a:spLocks noEditPoints="1"/>
              </p:cNvSpPr>
              <p:nvPr/>
            </p:nvSpPr>
            <p:spPr bwMode="auto">
              <a:xfrm>
                <a:off x="2539"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72" name="Freeform 681"/>
              <p:cNvSpPr>
                <a:spLocks noEditPoints="1"/>
              </p:cNvSpPr>
              <p:nvPr/>
            </p:nvSpPr>
            <p:spPr bwMode="auto">
              <a:xfrm>
                <a:off x="2539"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73" name="Rectangle 682"/>
              <p:cNvSpPr>
                <a:spLocks noChangeArrowheads="1"/>
              </p:cNvSpPr>
              <p:nvPr/>
            </p:nvSpPr>
            <p:spPr bwMode="auto">
              <a:xfrm>
                <a:off x="2610"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74" name="Rectangle 683"/>
              <p:cNvSpPr>
                <a:spLocks noChangeArrowheads="1"/>
              </p:cNvSpPr>
              <p:nvPr/>
            </p:nvSpPr>
            <p:spPr bwMode="auto">
              <a:xfrm>
                <a:off x="2610"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75" name="Rectangle 684"/>
              <p:cNvSpPr>
                <a:spLocks noChangeArrowheads="1"/>
              </p:cNvSpPr>
              <p:nvPr/>
            </p:nvSpPr>
            <p:spPr bwMode="auto">
              <a:xfrm>
                <a:off x="2610"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76" name="Rectangle 685"/>
              <p:cNvSpPr>
                <a:spLocks noChangeArrowheads="1"/>
              </p:cNvSpPr>
              <p:nvPr/>
            </p:nvSpPr>
            <p:spPr bwMode="auto">
              <a:xfrm>
                <a:off x="2610"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77" name="Rectangle 686"/>
              <p:cNvSpPr>
                <a:spLocks noChangeArrowheads="1"/>
              </p:cNvSpPr>
              <p:nvPr/>
            </p:nvSpPr>
            <p:spPr bwMode="auto">
              <a:xfrm>
                <a:off x="2610"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78" name="Rectangle 687"/>
              <p:cNvSpPr>
                <a:spLocks noChangeArrowheads="1"/>
              </p:cNvSpPr>
              <p:nvPr/>
            </p:nvSpPr>
            <p:spPr bwMode="auto">
              <a:xfrm>
                <a:off x="2610"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79" name="Rectangle 688"/>
              <p:cNvSpPr>
                <a:spLocks noChangeArrowheads="1"/>
              </p:cNvSpPr>
              <p:nvPr/>
            </p:nvSpPr>
            <p:spPr bwMode="auto">
              <a:xfrm>
                <a:off x="2610"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80" name="Rectangle 689"/>
              <p:cNvSpPr>
                <a:spLocks noChangeArrowheads="1"/>
              </p:cNvSpPr>
              <p:nvPr/>
            </p:nvSpPr>
            <p:spPr bwMode="auto">
              <a:xfrm>
                <a:off x="2610"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81" name="Rectangle 690"/>
              <p:cNvSpPr>
                <a:spLocks noChangeArrowheads="1"/>
              </p:cNvSpPr>
              <p:nvPr/>
            </p:nvSpPr>
            <p:spPr bwMode="auto">
              <a:xfrm>
                <a:off x="2610"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82" name="Rectangle 691"/>
              <p:cNvSpPr>
                <a:spLocks noChangeArrowheads="1"/>
              </p:cNvSpPr>
              <p:nvPr/>
            </p:nvSpPr>
            <p:spPr bwMode="auto">
              <a:xfrm>
                <a:off x="2610"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83" name="Rectangle 692"/>
              <p:cNvSpPr>
                <a:spLocks noChangeArrowheads="1"/>
              </p:cNvSpPr>
              <p:nvPr/>
            </p:nvSpPr>
            <p:spPr bwMode="auto">
              <a:xfrm>
                <a:off x="2700" y="1894"/>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84" name="Rectangle 693"/>
              <p:cNvSpPr>
                <a:spLocks noChangeArrowheads="1"/>
              </p:cNvSpPr>
              <p:nvPr/>
            </p:nvSpPr>
            <p:spPr bwMode="auto">
              <a:xfrm>
                <a:off x="2700" y="1894"/>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85" name="Rectangle 694"/>
              <p:cNvSpPr>
                <a:spLocks noChangeArrowheads="1"/>
              </p:cNvSpPr>
              <p:nvPr/>
            </p:nvSpPr>
            <p:spPr bwMode="auto">
              <a:xfrm>
                <a:off x="2700" y="1965"/>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86" name="Rectangle 695"/>
              <p:cNvSpPr>
                <a:spLocks noChangeArrowheads="1"/>
              </p:cNvSpPr>
              <p:nvPr/>
            </p:nvSpPr>
            <p:spPr bwMode="auto">
              <a:xfrm>
                <a:off x="2700" y="1965"/>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87" name="Rectangle 696"/>
              <p:cNvSpPr>
                <a:spLocks noChangeArrowheads="1"/>
              </p:cNvSpPr>
              <p:nvPr/>
            </p:nvSpPr>
            <p:spPr bwMode="auto">
              <a:xfrm>
                <a:off x="2700" y="2003"/>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88" name="Rectangle 697"/>
              <p:cNvSpPr>
                <a:spLocks noChangeArrowheads="1"/>
              </p:cNvSpPr>
              <p:nvPr/>
            </p:nvSpPr>
            <p:spPr bwMode="auto">
              <a:xfrm>
                <a:off x="2700" y="2003"/>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89" name="Rectangle 698"/>
              <p:cNvSpPr>
                <a:spLocks noChangeArrowheads="1"/>
              </p:cNvSpPr>
              <p:nvPr/>
            </p:nvSpPr>
            <p:spPr bwMode="auto">
              <a:xfrm>
                <a:off x="2700" y="2050"/>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90" name="Rectangle 699"/>
              <p:cNvSpPr>
                <a:spLocks noChangeArrowheads="1"/>
              </p:cNvSpPr>
              <p:nvPr/>
            </p:nvSpPr>
            <p:spPr bwMode="auto">
              <a:xfrm>
                <a:off x="2700" y="2050"/>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91" name="Rectangle 700"/>
              <p:cNvSpPr>
                <a:spLocks noChangeArrowheads="1"/>
              </p:cNvSpPr>
              <p:nvPr/>
            </p:nvSpPr>
            <p:spPr bwMode="auto">
              <a:xfrm>
                <a:off x="2700" y="2022"/>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92" name="Rectangle 701"/>
              <p:cNvSpPr>
                <a:spLocks noChangeArrowheads="1"/>
              </p:cNvSpPr>
              <p:nvPr/>
            </p:nvSpPr>
            <p:spPr bwMode="auto">
              <a:xfrm>
                <a:off x="2700" y="2022"/>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93" name="Freeform 702"/>
              <p:cNvSpPr>
                <a:spLocks noEditPoints="1"/>
              </p:cNvSpPr>
              <p:nvPr/>
            </p:nvSpPr>
            <p:spPr bwMode="auto">
              <a:xfrm>
                <a:off x="2823"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94" name="Freeform 703"/>
              <p:cNvSpPr>
                <a:spLocks noEditPoints="1"/>
              </p:cNvSpPr>
              <p:nvPr/>
            </p:nvSpPr>
            <p:spPr bwMode="auto">
              <a:xfrm>
                <a:off x="2823"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95" name="Freeform 704"/>
              <p:cNvSpPr>
                <a:spLocks noEditPoints="1"/>
              </p:cNvSpPr>
              <p:nvPr/>
            </p:nvSpPr>
            <p:spPr bwMode="auto">
              <a:xfrm>
                <a:off x="2823"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96" name="Freeform 705"/>
              <p:cNvSpPr>
                <a:spLocks noEditPoints="1"/>
              </p:cNvSpPr>
              <p:nvPr/>
            </p:nvSpPr>
            <p:spPr bwMode="auto">
              <a:xfrm>
                <a:off x="2823"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97" name="Freeform 706"/>
              <p:cNvSpPr>
                <a:spLocks noEditPoints="1"/>
              </p:cNvSpPr>
              <p:nvPr/>
            </p:nvSpPr>
            <p:spPr bwMode="auto">
              <a:xfrm>
                <a:off x="2823"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98" name="Freeform 707"/>
              <p:cNvSpPr>
                <a:spLocks noEditPoints="1"/>
              </p:cNvSpPr>
              <p:nvPr/>
            </p:nvSpPr>
            <p:spPr bwMode="auto">
              <a:xfrm>
                <a:off x="2823"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99" name="Freeform 708"/>
              <p:cNvSpPr>
                <a:spLocks noEditPoints="1"/>
              </p:cNvSpPr>
              <p:nvPr/>
            </p:nvSpPr>
            <p:spPr bwMode="auto">
              <a:xfrm>
                <a:off x="2823"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00" name="Freeform 709"/>
              <p:cNvSpPr>
                <a:spLocks noEditPoints="1"/>
              </p:cNvSpPr>
              <p:nvPr/>
            </p:nvSpPr>
            <p:spPr bwMode="auto">
              <a:xfrm>
                <a:off x="2823"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01" name="Rectangle 710"/>
              <p:cNvSpPr>
                <a:spLocks noChangeArrowheads="1"/>
              </p:cNvSpPr>
              <p:nvPr/>
            </p:nvSpPr>
            <p:spPr bwMode="auto">
              <a:xfrm>
                <a:off x="2894"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02" name="Rectangle 711"/>
              <p:cNvSpPr>
                <a:spLocks noChangeArrowheads="1"/>
              </p:cNvSpPr>
              <p:nvPr/>
            </p:nvSpPr>
            <p:spPr bwMode="auto">
              <a:xfrm>
                <a:off x="2894"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03" name="Rectangle 712"/>
              <p:cNvSpPr>
                <a:spLocks noChangeArrowheads="1"/>
              </p:cNvSpPr>
              <p:nvPr/>
            </p:nvSpPr>
            <p:spPr bwMode="auto">
              <a:xfrm>
                <a:off x="2894"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04" name="Rectangle 713"/>
              <p:cNvSpPr>
                <a:spLocks noChangeArrowheads="1"/>
              </p:cNvSpPr>
              <p:nvPr/>
            </p:nvSpPr>
            <p:spPr bwMode="auto">
              <a:xfrm>
                <a:off x="2894"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05" name="Rectangle 714"/>
              <p:cNvSpPr>
                <a:spLocks noChangeArrowheads="1"/>
              </p:cNvSpPr>
              <p:nvPr/>
            </p:nvSpPr>
            <p:spPr bwMode="auto">
              <a:xfrm>
                <a:off x="2894"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06" name="Rectangle 715"/>
              <p:cNvSpPr>
                <a:spLocks noChangeArrowheads="1"/>
              </p:cNvSpPr>
              <p:nvPr/>
            </p:nvSpPr>
            <p:spPr bwMode="auto">
              <a:xfrm>
                <a:off x="2894"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07" name="Rectangle 716"/>
              <p:cNvSpPr>
                <a:spLocks noChangeArrowheads="1"/>
              </p:cNvSpPr>
              <p:nvPr/>
            </p:nvSpPr>
            <p:spPr bwMode="auto">
              <a:xfrm>
                <a:off x="2894"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08" name="Rectangle 717"/>
              <p:cNvSpPr>
                <a:spLocks noChangeArrowheads="1"/>
              </p:cNvSpPr>
              <p:nvPr/>
            </p:nvSpPr>
            <p:spPr bwMode="auto">
              <a:xfrm>
                <a:off x="2894"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09" name="Rectangle 718"/>
              <p:cNvSpPr>
                <a:spLocks noChangeArrowheads="1"/>
              </p:cNvSpPr>
              <p:nvPr/>
            </p:nvSpPr>
            <p:spPr bwMode="auto">
              <a:xfrm>
                <a:off x="2894"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10" name="Rectangle 719"/>
              <p:cNvSpPr>
                <a:spLocks noChangeArrowheads="1"/>
              </p:cNvSpPr>
              <p:nvPr/>
            </p:nvSpPr>
            <p:spPr bwMode="auto">
              <a:xfrm>
                <a:off x="2894"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11" name="Rectangle 720"/>
              <p:cNvSpPr>
                <a:spLocks noChangeArrowheads="1"/>
              </p:cNvSpPr>
              <p:nvPr/>
            </p:nvSpPr>
            <p:spPr bwMode="auto">
              <a:xfrm>
                <a:off x="2984" y="1894"/>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12" name="Rectangle 721"/>
              <p:cNvSpPr>
                <a:spLocks noChangeArrowheads="1"/>
              </p:cNvSpPr>
              <p:nvPr/>
            </p:nvSpPr>
            <p:spPr bwMode="auto">
              <a:xfrm>
                <a:off x="2984" y="1894"/>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13" name="Rectangle 722"/>
              <p:cNvSpPr>
                <a:spLocks noChangeArrowheads="1"/>
              </p:cNvSpPr>
              <p:nvPr/>
            </p:nvSpPr>
            <p:spPr bwMode="auto">
              <a:xfrm>
                <a:off x="2984" y="1965"/>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14" name="Rectangle 723"/>
              <p:cNvSpPr>
                <a:spLocks noChangeArrowheads="1"/>
              </p:cNvSpPr>
              <p:nvPr/>
            </p:nvSpPr>
            <p:spPr bwMode="auto">
              <a:xfrm>
                <a:off x="2984" y="1965"/>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15" name="Rectangle 724"/>
              <p:cNvSpPr>
                <a:spLocks noChangeArrowheads="1"/>
              </p:cNvSpPr>
              <p:nvPr/>
            </p:nvSpPr>
            <p:spPr bwMode="auto">
              <a:xfrm>
                <a:off x="2984" y="2003"/>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16" name="Rectangle 725"/>
              <p:cNvSpPr>
                <a:spLocks noChangeArrowheads="1"/>
              </p:cNvSpPr>
              <p:nvPr/>
            </p:nvSpPr>
            <p:spPr bwMode="auto">
              <a:xfrm>
                <a:off x="2984" y="2003"/>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17" name="Rectangle 726"/>
              <p:cNvSpPr>
                <a:spLocks noChangeArrowheads="1"/>
              </p:cNvSpPr>
              <p:nvPr/>
            </p:nvSpPr>
            <p:spPr bwMode="auto">
              <a:xfrm>
                <a:off x="2984" y="2050"/>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18" name="Rectangle 727"/>
              <p:cNvSpPr>
                <a:spLocks noChangeArrowheads="1"/>
              </p:cNvSpPr>
              <p:nvPr/>
            </p:nvSpPr>
            <p:spPr bwMode="auto">
              <a:xfrm>
                <a:off x="2984" y="2050"/>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19" name="Rectangle 728"/>
              <p:cNvSpPr>
                <a:spLocks noChangeArrowheads="1"/>
              </p:cNvSpPr>
              <p:nvPr/>
            </p:nvSpPr>
            <p:spPr bwMode="auto">
              <a:xfrm>
                <a:off x="2984" y="2022"/>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20" name="Rectangle 729"/>
              <p:cNvSpPr>
                <a:spLocks noChangeArrowheads="1"/>
              </p:cNvSpPr>
              <p:nvPr/>
            </p:nvSpPr>
            <p:spPr bwMode="auto">
              <a:xfrm>
                <a:off x="2984" y="2022"/>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21" name="Freeform 730"/>
              <p:cNvSpPr>
                <a:spLocks noEditPoints="1"/>
              </p:cNvSpPr>
              <p:nvPr/>
            </p:nvSpPr>
            <p:spPr bwMode="auto">
              <a:xfrm>
                <a:off x="3107"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22" name="Freeform 731"/>
              <p:cNvSpPr>
                <a:spLocks noEditPoints="1"/>
              </p:cNvSpPr>
              <p:nvPr/>
            </p:nvSpPr>
            <p:spPr bwMode="auto">
              <a:xfrm>
                <a:off x="3107"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23" name="Freeform 732"/>
              <p:cNvSpPr>
                <a:spLocks noEditPoints="1"/>
              </p:cNvSpPr>
              <p:nvPr/>
            </p:nvSpPr>
            <p:spPr bwMode="auto">
              <a:xfrm>
                <a:off x="3107"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24" name="Freeform 733"/>
              <p:cNvSpPr>
                <a:spLocks noEditPoints="1"/>
              </p:cNvSpPr>
              <p:nvPr/>
            </p:nvSpPr>
            <p:spPr bwMode="auto">
              <a:xfrm>
                <a:off x="3107"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25" name="Freeform 734"/>
              <p:cNvSpPr>
                <a:spLocks noEditPoints="1"/>
              </p:cNvSpPr>
              <p:nvPr/>
            </p:nvSpPr>
            <p:spPr bwMode="auto">
              <a:xfrm>
                <a:off x="3107"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26" name="Freeform 735"/>
              <p:cNvSpPr>
                <a:spLocks noEditPoints="1"/>
              </p:cNvSpPr>
              <p:nvPr/>
            </p:nvSpPr>
            <p:spPr bwMode="auto">
              <a:xfrm>
                <a:off x="3107"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27" name="Freeform 736"/>
              <p:cNvSpPr>
                <a:spLocks noEditPoints="1"/>
              </p:cNvSpPr>
              <p:nvPr/>
            </p:nvSpPr>
            <p:spPr bwMode="auto">
              <a:xfrm>
                <a:off x="3107"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28" name="Freeform 737"/>
              <p:cNvSpPr>
                <a:spLocks noEditPoints="1"/>
              </p:cNvSpPr>
              <p:nvPr/>
            </p:nvSpPr>
            <p:spPr bwMode="auto">
              <a:xfrm>
                <a:off x="3107"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29" name="Rectangle 738"/>
              <p:cNvSpPr>
                <a:spLocks noChangeArrowheads="1"/>
              </p:cNvSpPr>
              <p:nvPr/>
            </p:nvSpPr>
            <p:spPr bwMode="auto">
              <a:xfrm>
                <a:off x="3178"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30" name="Rectangle 739"/>
              <p:cNvSpPr>
                <a:spLocks noChangeArrowheads="1"/>
              </p:cNvSpPr>
              <p:nvPr/>
            </p:nvSpPr>
            <p:spPr bwMode="auto">
              <a:xfrm>
                <a:off x="3178"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31" name="Rectangle 740"/>
              <p:cNvSpPr>
                <a:spLocks noChangeArrowheads="1"/>
              </p:cNvSpPr>
              <p:nvPr/>
            </p:nvSpPr>
            <p:spPr bwMode="auto">
              <a:xfrm>
                <a:off x="3178"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32" name="Rectangle 741"/>
              <p:cNvSpPr>
                <a:spLocks noChangeArrowheads="1"/>
              </p:cNvSpPr>
              <p:nvPr/>
            </p:nvSpPr>
            <p:spPr bwMode="auto">
              <a:xfrm>
                <a:off x="3178"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33" name="Rectangle 742"/>
              <p:cNvSpPr>
                <a:spLocks noChangeArrowheads="1"/>
              </p:cNvSpPr>
              <p:nvPr/>
            </p:nvSpPr>
            <p:spPr bwMode="auto">
              <a:xfrm>
                <a:off x="3178"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34" name="Rectangle 743"/>
              <p:cNvSpPr>
                <a:spLocks noChangeArrowheads="1"/>
              </p:cNvSpPr>
              <p:nvPr/>
            </p:nvSpPr>
            <p:spPr bwMode="auto">
              <a:xfrm>
                <a:off x="3178"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35" name="Rectangle 744"/>
              <p:cNvSpPr>
                <a:spLocks noChangeArrowheads="1"/>
              </p:cNvSpPr>
              <p:nvPr/>
            </p:nvSpPr>
            <p:spPr bwMode="auto">
              <a:xfrm>
                <a:off x="3178"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36" name="Rectangle 745"/>
              <p:cNvSpPr>
                <a:spLocks noChangeArrowheads="1"/>
              </p:cNvSpPr>
              <p:nvPr/>
            </p:nvSpPr>
            <p:spPr bwMode="auto">
              <a:xfrm>
                <a:off x="3178"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37" name="Rectangle 746"/>
              <p:cNvSpPr>
                <a:spLocks noChangeArrowheads="1"/>
              </p:cNvSpPr>
              <p:nvPr/>
            </p:nvSpPr>
            <p:spPr bwMode="auto">
              <a:xfrm>
                <a:off x="3178"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38" name="Rectangle 747"/>
              <p:cNvSpPr>
                <a:spLocks noChangeArrowheads="1"/>
              </p:cNvSpPr>
              <p:nvPr/>
            </p:nvSpPr>
            <p:spPr bwMode="auto">
              <a:xfrm>
                <a:off x="3178"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39" name="Rectangle 748"/>
              <p:cNvSpPr>
                <a:spLocks noChangeArrowheads="1"/>
              </p:cNvSpPr>
              <p:nvPr/>
            </p:nvSpPr>
            <p:spPr bwMode="auto">
              <a:xfrm>
                <a:off x="3268" y="1894"/>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40" name="Rectangle 749"/>
              <p:cNvSpPr>
                <a:spLocks noChangeArrowheads="1"/>
              </p:cNvSpPr>
              <p:nvPr/>
            </p:nvSpPr>
            <p:spPr bwMode="auto">
              <a:xfrm>
                <a:off x="3268" y="1894"/>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41" name="Rectangle 750"/>
              <p:cNvSpPr>
                <a:spLocks noChangeArrowheads="1"/>
              </p:cNvSpPr>
              <p:nvPr/>
            </p:nvSpPr>
            <p:spPr bwMode="auto">
              <a:xfrm>
                <a:off x="3268" y="1965"/>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42" name="Rectangle 751"/>
              <p:cNvSpPr>
                <a:spLocks noChangeArrowheads="1"/>
              </p:cNvSpPr>
              <p:nvPr/>
            </p:nvSpPr>
            <p:spPr bwMode="auto">
              <a:xfrm>
                <a:off x="3268" y="1965"/>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43" name="Rectangle 752"/>
              <p:cNvSpPr>
                <a:spLocks noChangeArrowheads="1"/>
              </p:cNvSpPr>
              <p:nvPr/>
            </p:nvSpPr>
            <p:spPr bwMode="auto">
              <a:xfrm>
                <a:off x="3268" y="2003"/>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44" name="Rectangle 753"/>
              <p:cNvSpPr>
                <a:spLocks noChangeArrowheads="1"/>
              </p:cNvSpPr>
              <p:nvPr/>
            </p:nvSpPr>
            <p:spPr bwMode="auto">
              <a:xfrm>
                <a:off x="3268" y="2003"/>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45" name="Rectangle 754"/>
              <p:cNvSpPr>
                <a:spLocks noChangeArrowheads="1"/>
              </p:cNvSpPr>
              <p:nvPr/>
            </p:nvSpPr>
            <p:spPr bwMode="auto">
              <a:xfrm>
                <a:off x="3268" y="2050"/>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46" name="Rectangle 755"/>
              <p:cNvSpPr>
                <a:spLocks noChangeArrowheads="1"/>
              </p:cNvSpPr>
              <p:nvPr/>
            </p:nvSpPr>
            <p:spPr bwMode="auto">
              <a:xfrm>
                <a:off x="3268" y="2050"/>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47" name="Rectangle 756"/>
              <p:cNvSpPr>
                <a:spLocks noChangeArrowheads="1"/>
              </p:cNvSpPr>
              <p:nvPr/>
            </p:nvSpPr>
            <p:spPr bwMode="auto">
              <a:xfrm>
                <a:off x="3268" y="2022"/>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48" name="Rectangle 757"/>
              <p:cNvSpPr>
                <a:spLocks noChangeArrowheads="1"/>
              </p:cNvSpPr>
              <p:nvPr/>
            </p:nvSpPr>
            <p:spPr bwMode="auto">
              <a:xfrm>
                <a:off x="3268" y="2022"/>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49" name="Freeform 758"/>
              <p:cNvSpPr>
                <a:spLocks noEditPoints="1"/>
              </p:cNvSpPr>
              <p:nvPr/>
            </p:nvSpPr>
            <p:spPr bwMode="auto">
              <a:xfrm>
                <a:off x="3391"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50" name="Freeform 759"/>
              <p:cNvSpPr>
                <a:spLocks noEditPoints="1"/>
              </p:cNvSpPr>
              <p:nvPr/>
            </p:nvSpPr>
            <p:spPr bwMode="auto">
              <a:xfrm>
                <a:off x="3391"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51" name="Freeform 760"/>
              <p:cNvSpPr>
                <a:spLocks noEditPoints="1"/>
              </p:cNvSpPr>
              <p:nvPr/>
            </p:nvSpPr>
            <p:spPr bwMode="auto">
              <a:xfrm>
                <a:off x="3391"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52" name="Freeform 761"/>
              <p:cNvSpPr>
                <a:spLocks noEditPoints="1"/>
              </p:cNvSpPr>
              <p:nvPr/>
            </p:nvSpPr>
            <p:spPr bwMode="auto">
              <a:xfrm>
                <a:off x="3391"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53" name="Freeform 762"/>
              <p:cNvSpPr>
                <a:spLocks noEditPoints="1"/>
              </p:cNvSpPr>
              <p:nvPr/>
            </p:nvSpPr>
            <p:spPr bwMode="auto">
              <a:xfrm>
                <a:off x="3391"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54" name="Freeform 763"/>
              <p:cNvSpPr>
                <a:spLocks noEditPoints="1"/>
              </p:cNvSpPr>
              <p:nvPr/>
            </p:nvSpPr>
            <p:spPr bwMode="auto">
              <a:xfrm>
                <a:off x="3391"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55" name="Freeform 764"/>
              <p:cNvSpPr>
                <a:spLocks noEditPoints="1"/>
              </p:cNvSpPr>
              <p:nvPr/>
            </p:nvSpPr>
            <p:spPr bwMode="auto">
              <a:xfrm>
                <a:off x="3391"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56" name="Freeform 765"/>
              <p:cNvSpPr>
                <a:spLocks noEditPoints="1"/>
              </p:cNvSpPr>
              <p:nvPr/>
            </p:nvSpPr>
            <p:spPr bwMode="auto">
              <a:xfrm>
                <a:off x="3391"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57" name="Rectangle 766"/>
              <p:cNvSpPr>
                <a:spLocks noChangeArrowheads="1"/>
              </p:cNvSpPr>
              <p:nvPr/>
            </p:nvSpPr>
            <p:spPr bwMode="auto">
              <a:xfrm>
                <a:off x="3462"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58" name="Rectangle 767"/>
              <p:cNvSpPr>
                <a:spLocks noChangeArrowheads="1"/>
              </p:cNvSpPr>
              <p:nvPr/>
            </p:nvSpPr>
            <p:spPr bwMode="auto">
              <a:xfrm>
                <a:off x="3462"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59" name="Rectangle 768"/>
              <p:cNvSpPr>
                <a:spLocks noChangeArrowheads="1"/>
              </p:cNvSpPr>
              <p:nvPr/>
            </p:nvSpPr>
            <p:spPr bwMode="auto">
              <a:xfrm>
                <a:off x="3462"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60" name="Rectangle 769"/>
              <p:cNvSpPr>
                <a:spLocks noChangeArrowheads="1"/>
              </p:cNvSpPr>
              <p:nvPr/>
            </p:nvSpPr>
            <p:spPr bwMode="auto">
              <a:xfrm>
                <a:off x="3462"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61" name="Rectangle 770"/>
              <p:cNvSpPr>
                <a:spLocks noChangeArrowheads="1"/>
              </p:cNvSpPr>
              <p:nvPr/>
            </p:nvSpPr>
            <p:spPr bwMode="auto">
              <a:xfrm>
                <a:off x="3462"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62" name="Rectangle 771"/>
              <p:cNvSpPr>
                <a:spLocks noChangeArrowheads="1"/>
              </p:cNvSpPr>
              <p:nvPr/>
            </p:nvSpPr>
            <p:spPr bwMode="auto">
              <a:xfrm>
                <a:off x="3462"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63" name="Rectangle 772"/>
              <p:cNvSpPr>
                <a:spLocks noChangeArrowheads="1"/>
              </p:cNvSpPr>
              <p:nvPr/>
            </p:nvSpPr>
            <p:spPr bwMode="auto">
              <a:xfrm>
                <a:off x="3462"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64" name="Rectangle 773"/>
              <p:cNvSpPr>
                <a:spLocks noChangeArrowheads="1"/>
              </p:cNvSpPr>
              <p:nvPr/>
            </p:nvSpPr>
            <p:spPr bwMode="auto">
              <a:xfrm>
                <a:off x="3462"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65" name="Rectangle 774"/>
              <p:cNvSpPr>
                <a:spLocks noChangeArrowheads="1"/>
              </p:cNvSpPr>
              <p:nvPr/>
            </p:nvSpPr>
            <p:spPr bwMode="auto">
              <a:xfrm>
                <a:off x="3462"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66" name="Rectangle 775"/>
              <p:cNvSpPr>
                <a:spLocks noChangeArrowheads="1"/>
              </p:cNvSpPr>
              <p:nvPr/>
            </p:nvSpPr>
            <p:spPr bwMode="auto">
              <a:xfrm>
                <a:off x="3462"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67" name="Rectangle 776"/>
              <p:cNvSpPr>
                <a:spLocks noChangeArrowheads="1"/>
              </p:cNvSpPr>
              <p:nvPr/>
            </p:nvSpPr>
            <p:spPr bwMode="auto">
              <a:xfrm>
                <a:off x="3552" y="1894"/>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68" name="Rectangle 777"/>
              <p:cNvSpPr>
                <a:spLocks noChangeArrowheads="1"/>
              </p:cNvSpPr>
              <p:nvPr/>
            </p:nvSpPr>
            <p:spPr bwMode="auto">
              <a:xfrm>
                <a:off x="3552" y="1894"/>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69" name="Rectangle 778"/>
              <p:cNvSpPr>
                <a:spLocks noChangeArrowheads="1"/>
              </p:cNvSpPr>
              <p:nvPr/>
            </p:nvSpPr>
            <p:spPr bwMode="auto">
              <a:xfrm>
                <a:off x="3552" y="1965"/>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70" name="Rectangle 779"/>
              <p:cNvSpPr>
                <a:spLocks noChangeArrowheads="1"/>
              </p:cNvSpPr>
              <p:nvPr/>
            </p:nvSpPr>
            <p:spPr bwMode="auto">
              <a:xfrm>
                <a:off x="3552" y="1965"/>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71" name="Rectangle 780"/>
              <p:cNvSpPr>
                <a:spLocks noChangeArrowheads="1"/>
              </p:cNvSpPr>
              <p:nvPr/>
            </p:nvSpPr>
            <p:spPr bwMode="auto">
              <a:xfrm>
                <a:off x="3552" y="2003"/>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72" name="Rectangle 781"/>
              <p:cNvSpPr>
                <a:spLocks noChangeArrowheads="1"/>
              </p:cNvSpPr>
              <p:nvPr/>
            </p:nvSpPr>
            <p:spPr bwMode="auto">
              <a:xfrm>
                <a:off x="3552" y="2003"/>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73" name="Rectangle 782"/>
              <p:cNvSpPr>
                <a:spLocks noChangeArrowheads="1"/>
              </p:cNvSpPr>
              <p:nvPr/>
            </p:nvSpPr>
            <p:spPr bwMode="auto">
              <a:xfrm>
                <a:off x="3552" y="2050"/>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74" name="Rectangle 783"/>
              <p:cNvSpPr>
                <a:spLocks noChangeArrowheads="1"/>
              </p:cNvSpPr>
              <p:nvPr/>
            </p:nvSpPr>
            <p:spPr bwMode="auto">
              <a:xfrm>
                <a:off x="3552" y="2050"/>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75" name="Rectangle 784"/>
              <p:cNvSpPr>
                <a:spLocks noChangeArrowheads="1"/>
              </p:cNvSpPr>
              <p:nvPr/>
            </p:nvSpPr>
            <p:spPr bwMode="auto">
              <a:xfrm>
                <a:off x="3552" y="2022"/>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76" name="Rectangle 785"/>
              <p:cNvSpPr>
                <a:spLocks noChangeArrowheads="1"/>
              </p:cNvSpPr>
              <p:nvPr/>
            </p:nvSpPr>
            <p:spPr bwMode="auto">
              <a:xfrm>
                <a:off x="3552" y="2022"/>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77" name="Freeform 786"/>
              <p:cNvSpPr>
                <a:spLocks noEditPoints="1"/>
              </p:cNvSpPr>
              <p:nvPr/>
            </p:nvSpPr>
            <p:spPr bwMode="auto">
              <a:xfrm>
                <a:off x="3675"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78" name="Freeform 787"/>
              <p:cNvSpPr>
                <a:spLocks noEditPoints="1"/>
              </p:cNvSpPr>
              <p:nvPr/>
            </p:nvSpPr>
            <p:spPr bwMode="auto">
              <a:xfrm>
                <a:off x="3675"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79" name="Freeform 788"/>
              <p:cNvSpPr>
                <a:spLocks noEditPoints="1"/>
              </p:cNvSpPr>
              <p:nvPr/>
            </p:nvSpPr>
            <p:spPr bwMode="auto">
              <a:xfrm>
                <a:off x="3675"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80" name="Freeform 789"/>
              <p:cNvSpPr>
                <a:spLocks noEditPoints="1"/>
              </p:cNvSpPr>
              <p:nvPr/>
            </p:nvSpPr>
            <p:spPr bwMode="auto">
              <a:xfrm>
                <a:off x="3675"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81" name="Freeform 790"/>
              <p:cNvSpPr>
                <a:spLocks noEditPoints="1"/>
              </p:cNvSpPr>
              <p:nvPr/>
            </p:nvSpPr>
            <p:spPr bwMode="auto">
              <a:xfrm>
                <a:off x="3675"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82" name="Freeform 791"/>
              <p:cNvSpPr>
                <a:spLocks noEditPoints="1"/>
              </p:cNvSpPr>
              <p:nvPr/>
            </p:nvSpPr>
            <p:spPr bwMode="auto">
              <a:xfrm>
                <a:off x="3675"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83" name="Freeform 792"/>
              <p:cNvSpPr>
                <a:spLocks noEditPoints="1"/>
              </p:cNvSpPr>
              <p:nvPr/>
            </p:nvSpPr>
            <p:spPr bwMode="auto">
              <a:xfrm>
                <a:off x="3675"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84" name="Freeform 793"/>
              <p:cNvSpPr>
                <a:spLocks noEditPoints="1"/>
              </p:cNvSpPr>
              <p:nvPr/>
            </p:nvSpPr>
            <p:spPr bwMode="auto">
              <a:xfrm>
                <a:off x="3675"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85" name="Rectangle 794"/>
              <p:cNvSpPr>
                <a:spLocks noChangeArrowheads="1"/>
              </p:cNvSpPr>
              <p:nvPr/>
            </p:nvSpPr>
            <p:spPr bwMode="auto">
              <a:xfrm>
                <a:off x="3746"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86" name="Rectangle 795"/>
              <p:cNvSpPr>
                <a:spLocks noChangeArrowheads="1"/>
              </p:cNvSpPr>
              <p:nvPr/>
            </p:nvSpPr>
            <p:spPr bwMode="auto">
              <a:xfrm>
                <a:off x="3746"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87" name="Rectangle 796"/>
              <p:cNvSpPr>
                <a:spLocks noChangeArrowheads="1"/>
              </p:cNvSpPr>
              <p:nvPr/>
            </p:nvSpPr>
            <p:spPr bwMode="auto">
              <a:xfrm>
                <a:off x="3746"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88" name="Rectangle 797"/>
              <p:cNvSpPr>
                <a:spLocks noChangeArrowheads="1"/>
              </p:cNvSpPr>
              <p:nvPr/>
            </p:nvSpPr>
            <p:spPr bwMode="auto">
              <a:xfrm>
                <a:off x="3746"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89" name="Rectangle 798"/>
              <p:cNvSpPr>
                <a:spLocks noChangeArrowheads="1"/>
              </p:cNvSpPr>
              <p:nvPr/>
            </p:nvSpPr>
            <p:spPr bwMode="auto">
              <a:xfrm>
                <a:off x="3746"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90" name="Rectangle 799"/>
              <p:cNvSpPr>
                <a:spLocks noChangeArrowheads="1"/>
              </p:cNvSpPr>
              <p:nvPr/>
            </p:nvSpPr>
            <p:spPr bwMode="auto">
              <a:xfrm>
                <a:off x="3746"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91" name="Rectangle 800"/>
              <p:cNvSpPr>
                <a:spLocks noChangeArrowheads="1"/>
              </p:cNvSpPr>
              <p:nvPr/>
            </p:nvSpPr>
            <p:spPr bwMode="auto">
              <a:xfrm>
                <a:off x="3746"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92" name="Rectangle 801"/>
              <p:cNvSpPr>
                <a:spLocks noChangeArrowheads="1"/>
              </p:cNvSpPr>
              <p:nvPr/>
            </p:nvSpPr>
            <p:spPr bwMode="auto">
              <a:xfrm>
                <a:off x="3746"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93" name="Rectangle 802"/>
              <p:cNvSpPr>
                <a:spLocks noChangeArrowheads="1"/>
              </p:cNvSpPr>
              <p:nvPr/>
            </p:nvSpPr>
            <p:spPr bwMode="auto">
              <a:xfrm>
                <a:off x="3746"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94" name="Rectangle 803"/>
              <p:cNvSpPr>
                <a:spLocks noChangeArrowheads="1"/>
              </p:cNvSpPr>
              <p:nvPr/>
            </p:nvSpPr>
            <p:spPr bwMode="auto">
              <a:xfrm>
                <a:off x="3746"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95" name="Rectangle 804"/>
              <p:cNvSpPr>
                <a:spLocks noChangeArrowheads="1"/>
              </p:cNvSpPr>
              <p:nvPr/>
            </p:nvSpPr>
            <p:spPr bwMode="auto">
              <a:xfrm>
                <a:off x="3836" y="1894"/>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96" name="Rectangle 805"/>
              <p:cNvSpPr>
                <a:spLocks noChangeArrowheads="1"/>
              </p:cNvSpPr>
              <p:nvPr/>
            </p:nvSpPr>
            <p:spPr bwMode="auto">
              <a:xfrm>
                <a:off x="3836" y="1894"/>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97" name="Rectangle 806"/>
              <p:cNvSpPr>
                <a:spLocks noChangeArrowheads="1"/>
              </p:cNvSpPr>
              <p:nvPr/>
            </p:nvSpPr>
            <p:spPr bwMode="auto">
              <a:xfrm>
                <a:off x="3836" y="1965"/>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98" name="Rectangle 807"/>
              <p:cNvSpPr>
                <a:spLocks noChangeArrowheads="1"/>
              </p:cNvSpPr>
              <p:nvPr/>
            </p:nvSpPr>
            <p:spPr bwMode="auto">
              <a:xfrm>
                <a:off x="3836" y="1965"/>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grpSp>
        <p:grpSp>
          <p:nvGrpSpPr>
            <p:cNvPr id="8" name="Group 1009"/>
            <p:cNvGrpSpPr>
              <a:grpSpLocks/>
            </p:cNvGrpSpPr>
            <p:nvPr/>
          </p:nvGrpSpPr>
          <p:grpSpPr bwMode="auto">
            <a:xfrm>
              <a:off x="1423988" y="2554288"/>
              <a:ext cx="6251575" cy="903288"/>
              <a:chOff x="897" y="1609"/>
              <a:chExt cx="3938" cy="569"/>
            </a:xfrm>
          </p:grpSpPr>
          <p:sp>
            <p:nvSpPr>
              <p:cNvPr id="1499" name="Rectangle 809"/>
              <p:cNvSpPr>
                <a:spLocks noChangeArrowheads="1"/>
              </p:cNvSpPr>
              <p:nvPr/>
            </p:nvSpPr>
            <p:spPr bwMode="auto">
              <a:xfrm>
                <a:off x="3836" y="2003"/>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00" name="Rectangle 810"/>
              <p:cNvSpPr>
                <a:spLocks noChangeArrowheads="1"/>
              </p:cNvSpPr>
              <p:nvPr/>
            </p:nvSpPr>
            <p:spPr bwMode="auto">
              <a:xfrm>
                <a:off x="3836" y="2003"/>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01" name="Rectangle 811"/>
              <p:cNvSpPr>
                <a:spLocks noChangeArrowheads="1"/>
              </p:cNvSpPr>
              <p:nvPr/>
            </p:nvSpPr>
            <p:spPr bwMode="auto">
              <a:xfrm>
                <a:off x="3836" y="2050"/>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02" name="Rectangle 812"/>
              <p:cNvSpPr>
                <a:spLocks noChangeArrowheads="1"/>
              </p:cNvSpPr>
              <p:nvPr/>
            </p:nvSpPr>
            <p:spPr bwMode="auto">
              <a:xfrm>
                <a:off x="3836" y="2050"/>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03" name="Rectangle 813"/>
              <p:cNvSpPr>
                <a:spLocks noChangeArrowheads="1"/>
              </p:cNvSpPr>
              <p:nvPr/>
            </p:nvSpPr>
            <p:spPr bwMode="auto">
              <a:xfrm>
                <a:off x="3836" y="2022"/>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04" name="Rectangle 814"/>
              <p:cNvSpPr>
                <a:spLocks noChangeArrowheads="1"/>
              </p:cNvSpPr>
              <p:nvPr/>
            </p:nvSpPr>
            <p:spPr bwMode="auto">
              <a:xfrm>
                <a:off x="3836" y="2022"/>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05" name="Freeform 815"/>
              <p:cNvSpPr>
                <a:spLocks noEditPoints="1"/>
              </p:cNvSpPr>
              <p:nvPr/>
            </p:nvSpPr>
            <p:spPr bwMode="auto">
              <a:xfrm>
                <a:off x="3959"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06" name="Freeform 816"/>
              <p:cNvSpPr>
                <a:spLocks noEditPoints="1"/>
              </p:cNvSpPr>
              <p:nvPr/>
            </p:nvSpPr>
            <p:spPr bwMode="auto">
              <a:xfrm>
                <a:off x="3959"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07" name="Freeform 817"/>
              <p:cNvSpPr>
                <a:spLocks noEditPoints="1"/>
              </p:cNvSpPr>
              <p:nvPr/>
            </p:nvSpPr>
            <p:spPr bwMode="auto">
              <a:xfrm>
                <a:off x="3959"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08" name="Freeform 818"/>
              <p:cNvSpPr>
                <a:spLocks noEditPoints="1"/>
              </p:cNvSpPr>
              <p:nvPr/>
            </p:nvSpPr>
            <p:spPr bwMode="auto">
              <a:xfrm>
                <a:off x="3959"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09" name="Freeform 819"/>
              <p:cNvSpPr>
                <a:spLocks noEditPoints="1"/>
              </p:cNvSpPr>
              <p:nvPr/>
            </p:nvSpPr>
            <p:spPr bwMode="auto">
              <a:xfrm>
                <a:off x="3959"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10" name="Freeform 820"/>
              <p:cNvSpPr>
                <a:spLocks noEditPoints="1"/>
              </p:cNvSpPr>
              <p:nvPr/>
            </p:nvSpPr>
            <p:spPr bwMode="auto">
              <a:xfrm>
                <a:off x="3959"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11" name="Freeform 821"/>
              <p:cNvSpPr>
                <a:spLocks noEditPoints="1"/>
              </p:cNvSpPr>
              <p:nvPr/>
            </p:nvSpPr>
            <p:spPr bwMode="auto">
              <a:xfrm>
                <a:off x="3959"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12" name="Freeform 822"/>
              <p:cNvSpPr>
                <a:spLocks noEditPoints="1"/>
              </p:cNvSpPr>
              <p:nvPr/>
            </p:nvSpPr>
            <p:spPr bwMode="auto">
              <a:xfrm>
                <a:off x="3959"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13" name="Rectangle 823"/>
              <p:cNvSpPr>
                <a:spLocks noChangeArrowheads="1"/>
              </p:cNvSpPr>
              <p:nvPr/>
            </p:nvSpPr>
            <p:spPr bwMode="auto">
              <a:xfrm>
                <a:off x="4030"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14" name="Rectangle 824"/>
              <p:cNvSpPr>
                <a:spLocks noChangeArrowheads="1"/>
              </p:cNvSpPr>
              <p:nvPr/>
            </p:nvSpPr>
            <p:spPr bwMode="auto">
              <a:xfrm>
                <a:off x="4030"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15" name="Rectangle 825"/>
              <p:cNvSpPr>
                <a:spLocks noChangeArrowheads="1"/>
              </p:cNvSpPr>
              <p:nvPr/>
            </p:nvSpPr>
            <p:spPr bwMode="auto">
              <a:xfrm>
                <a:off x="4030"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16" name="Rectangle 826"/>
              <p:cNvSpPr>
                <a:spLocks noChangeArrowheads="1"/>
              </p:cNvSpPr>
              <p:nvPr/>
            </p:nvSpPr>
            <p:spPr bwMode="auto">
              <a:xfrm>
                <a:off x="4030"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17" name="Rectangle 827"/>
              <p:cNvSpPr>
                <a:spLocks noChangeArrowheads="1"/>
              </p:cNvSpPr>
              <p:nvPr/>
            </p:nvSpPr>
            <p:spPr bwMode="auto">
              <a:xfrm>
                <a:off x="4030"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18" name="Rectangle 828"/>
              <p:cNvSpPr>
                <a:spLocks noChangeArrowheads="1"/>
              </p:cNvSpPr>
              <p:nvPr/>
            </p:nvSpPr>
            <p:spPr bwMode="auto">
              <a:xfrm>
                <a:off x="4030"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19" name="Rectangle 829"/>
              <p:cNvSpPr>
                <a:spLocks noChangeArrowheads="1"/>
              </p:cNvSpPr>
              <p:nvPr/>
            </p:nvSpPr>
            <p:spPr bwMode="auto">
              <a:xfrm>
                <a:off x="4030"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20" name="Rectangle 830"/>
              <p:cNvSpPr>
                <a:spLocks noChangeArrowheads="1"/>
              </p:cNvSpPr>
              <p:nvPr/>
            </p:nvSpPr>
            <p:spPr bwMode="auto">
              <a:xfrm>
                <a:off x="4030"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21" name="Rectangle 831"/>
              <p:cNvSpPr>
                <a:spLocks noChangeArrowheads="1"/>
              </p:cNvSpPr>
              <p:nvPr/>
            </p:nvSpPr>
            <p:spPr bwMode="auto">
              <a:xfrm>
                <a:off x="4030"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22" name="Rectangle 832"/>
              <p:cNvSpPr>
                <a:spLocks noChangeArrowheads="1"/>
              </p:cNvSpPr>
              <p:nvPr/>
            </p:nvSpPr>
            <p:spPr bwMode="auto">
              <a:xfrm>
                <a:off x="4030"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23" name="Rectangle 833"/>
              <p:cNvSpPr>
                <a:spLocks noChangeArrowheads="1"/>
              </p:cNvSpPr>
              <p:nvPr/>
            </p:nvSpPr>
            <p:spPr bwMode="auto">
              <a:xfrm>
                <a:off x="4120" y="1894"/>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24" name="Rectangle 834"/>
              <p:cNvSpPr>
                <a:spLocks noChangeArrowheads="1"/>
              </p:cNvSpPr>
              <p:nvPr/>
            </p:nvSpPr>
            <p:spPr bwMode="auto">
              <a:xfrm>
                <a:off x="4120" y="1894"/>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25" name="Rectangle 835"/>
              <p:cNvSpPr>
                <a:spLocks noChangeArrowheads="1"/>
              </p:cNvSpPr>
              <p:nvPr/>
            </p:nvSpPr>
            <p:spPr bwMode="auto">
              <a:xfrm>
                <a:off x="4120" y="1965"/>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26" name="Rectangle 836"/>
              <p:cNvSpPr>
                <a:spLocks noChangeArrowheads="1"/>
              </p:cNvSpPr>
              <p:nvPr/>
            </p:nvSpPr>
            <p:spPr bwMode="auto">
              <a:xfrm>
                <a:off x="4120" y="1965"/>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27" name="Rectangle 837"/>
              <p:cNvSpPr>
                <a:spLocks noChangeArrowheads="1"/>
              </p:cNvSpPr>
              <p:nvPr/>
            </p:nvSpPr>
            <p:spPr bwMode="auto">
              <a:xfrm>
                <a:off x="4120" y="2003"/>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28" name="Rectangle 838"/>
              <p:cNvSpPr>
                <a:spLocks noChangeArrowheads="1"/>
              </p:cNvSpPr>
              <p:nvPr/>
            </p:nvSpPr>
            <p:spPr bwMode="auto">
              <a:xfrm>
                <a:off x="4120" y="2003"/>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29" name="Rectangle 839"/>
              <p:cNvSpPr>
                <a:spLocks noChangeArrowheads="1"/>
              </p:cNvSpPr>
              <p:nvPr/>
            </p:nvSpPr>
            <p:spPr bwMode="auto">
              <a:xfrm>
                <a:off x="4120" y="2050"/>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30" name="Rectangle 840"/>
              <p:cNvSpPr>
                <a:spLocks noChangeArrowheads="1"/>
              </p:cNvSpPr>
              <p:nvPr/>
            </p:nvSpPr>
            <p:spPr bwMode="auto">
              <a:xfrm>
                <a:off x="4120" y="2050"/>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31" name="Rectangle 841"/>
              <p:cNvSpPr>
                <a:spLocks noChangeArrowheads="1"/>
              </p:cNvSpPr>
              <p:nvPr/>
            </p:nvSpPr>
            <p:spPr bwMode="auto">
              <a:xfrm>
                <a:off x="4120" y="2022"/>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32" name="Rectangle 842"/>
              <p:cNvSpPr>
                <a:spLocks noChangeArrowheads="1"/>
              </p:cNvSpPr>
              <p:nvPr/>
            </p:nvSpPr>
            <p:spPr bwMode="auto">
              <a:xfrm>
                <a:off x="4120" y="2022"/>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33" name="Freeform 843"/>
              <p:cNvSpPr>
                <a:spLocks noEditPoints="1"/>
              </p:cNvSpPr>
              <p:nvPr/>
            </p:nvSpPr>
            <p:spPr bwMode="auto">
              <a:xfrm>
                <a:off x="4243"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34" name="Freeform 844"/>
              <p:cNvSpPr>
                <a:spLocks noEditPoints="1"/>
              </p:cNvSpPr>
              <p:nvPr/>
            </p:nvSpPr>
            <p:spPr bwMode="auto">
              <a:xfrm>
                <a:off x="4243"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35" name="Freeform 845"/>
              <p:cNvSpPr>
                <a:spLocks noEditPoints="1"/>
              </p:cNvSpPr>
              <p:nvPr/>
            </p:nvSpPr>
            <p:spPr bwMode="auto">
              <a:xfrm>
                <a:off x="4243"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36" name="Freeform 846"/>
              <p:cNvSpPr>
                <a:spLocks noEditPoints="1"/>
              </p:cNvSpPr>
              <p:nvPr/>
            </p:nvSpPr>
            <p:spPr bwMode="auto">
              <a:xfrm>
                <a:off x="4243"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37" name="Freeform 847"/>
              <p:cNvSpPr>
                <a:spLocks noEditPoints="1"/>
              </p:cNvSpPr>
              <p:nvPr/>
            </p:nvSpPr>
            <p:spPr bwMode="auto">
              <a:xfrm>
                <a:off x="4243"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38" name="Freeform 848"/>
              <p:cNvSpPr>
                <a:spLocks noEditPoints="1"/>
              </p:cNvSpPr>
              <p:nvPr/>
            </p:nvSpPr>
            <p:spPr bwMode="auto">
              <a:xfrm>
                <a:off x="4243"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39" name="Freeform 849"/>
              <p:cNvSpPr>
                <a:spLocks noEditPoints="1"/>
              </p:cNvSpPr>
              <p:nvPr/>
            </p:nvSpPr>
            <p:spPr bwMode="auto">
              <a:xfrm>
                <a:off x="4243"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40" name="Freeform 850"/>
              <p:cNvSpPr>
                <a:spLocks noEditPoints="1"/>
              </p:cNvSpPr>
              <p:nvPr/>
            </p:nvSpPr>
            <p:spPr bwMode="auto">
              <a:xfrm>
                <a:off x="4243"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41" name="Rectangle 851"/>
              <p:cNvSpPr>
                <a:spLocks noChangeArrowheads="1"/>
              </p:cNvSpPr>
              <p:nvPr/>
            </p:nvSpPr>
            <p:spPr bwMode="auto">
              <a:xfrm>
                <a:off x="4314"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42" name="Rectangle 852"/>
              <p:cNvSpPr>
                <a:spLocks noChangeArrowheads="1"/>
              </p:cNvSpPr>
              <p:nvPr/>
            </p:nvSpPr>
            <p:spPr bwMode="auto">
              <a:xfrm>
                <a:off x="4314"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43" name="Rectangle 853"/>
              <p:cNvSpPr>
                <a:spLocks noChangeArrowheads="1"/>
              </p:cNvSpPr>
              <p:nvPr/>
            </p:nvSpPr>
            <p:spPr bwMode="auto">
              <a:xfrm>
                <a:off x="4314"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44" name="Rectangle 854"/>
              <p:cNvSpPr>
                <a:spLocks noChangeArrowheads="1"/>
              </p:cNvSpPr>
              <p:nvPr/>
            </p:nvSpPr>
            <p:spPr bwMode="auto">
              <a:xfrm>
                <a:off x="4314"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45" name="Rectangle 855"/>
              <p:cNvSpPr>
                <a:spLocks noChangeArrowheads="1"/>
              </p:cNvSpPr>
              <p:nvPr/>
            </p:nvSpPr>
            <p:spPr bwMode="auto">
              <a:xfrm>
                <a:off x="4314"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46" name="Rectangle 856"/>
              <p:cNvSpPr>
                <a:spLocks noChangeArrowheads="1"/>
              </p:cNvSpPr>
              <p:nvPr/>
            </p:nvSpPr>
            <p:spPr bwMode="auto">
              <a:xfrm>
                <a:off x="4314"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47" name="Rectangle 857"/>
              <p:cNvSpPr>
                <a:spLocks noChangeArrowheads="1"/>
              </p:cNvSpPr>
              <p:nvPr/>
            </p:nvSpPr>
            <p:spPr bwMode="auto">
              <a:xfrm>
                <a:off x="4314"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48" name="Rectangle 858"/>
              <p:cNvSpPr>
                <a:spLocks noChangeArrowheads="1"/>
              </p:cNvSpPr>
              <p:nvPr/>
            </p:nvSpPr>
            <p:spPr bwMode="auto">
              <a:xfrm>
                <a:off x="4314"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49" name="Rectangle 859"/>
              <p:cNvSpPr>
                <a:spLocks noChangeArrowheads="1"/>
              </p:cNvSpPr>
              <p:nvPr/>
            </p:nvSpPr>
            <p:spPr bwMode="auto">
              <a:xfrm>
                <a:off x="4314"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50" name="Rectangle 860"/>
              <p:cNvSpPr>
                <a:spLocks noChangeArrowheads="1"/>
              </p:cNvSpPr>
              <p:nvPr/>
            </p:nvSpPr>
            <p:spPr bwMode="auto">
              <a:xfrm>
                <a:off x="4314"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51" name="Rectangle 861"/>
              <p:cNvSpPr>
                <a:spLocks noChangeArrowheads="1"/>
              </p:cNvSpPr>
              <p:nvPr/>
            </p:nvSpPr>
            <p:spPr bwMode="auto">
              <a:xfrm>
                <a:off x="4404" y="1894"/>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52" name="Rectangle 862"/>
              <p:cNvSpPr>
                <a:spLocks noChangeArrowheads="1"/>
              </p:cNvSpPr>
              <p:nvPr/>
            </p:nvSpPr>
            <p:spPr bwMode="auto">
              <a:xfrm>
                <a:off x="4404" y="1894"/>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53" name="Rectangle 863"/>
              <p:cNvSpPr>
                <a:spLocks noChangeArrowheads="1"/>
              </p:cNvSpPr>
              <p:nvPr/>
            </p:nvSpPr>
            <p:spPr bwMode="auto">
              <a:xfrm>
                <a:off x="4404" y="1965"/>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54" name="Rectangle 864"/>
              <p:cNvSpPr>
                <a:spLocks noChangeArrowheads="1"/>
              </p:cNvSpPr>
              <p:nvPr/>
            </p:nvSpPr>
            <p:spPr bwMode="auto">
              <a:xfrm>
                <a:off x="4404" y="1965"/>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55" name="Rectangle 865"/>
              <p:cNvSpPr>
                <a:spLocks noChangeArrowheads="1"/>
              </p:cNvSpPr>
              <p:nvPr/>
            </p:nvSpPr>
            <p:spPr bwMode="auto">
              <a:xfrm>
                <a:off x="4404" y="2003"/>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56" name="Rectangle 866"/>
              <p:cNvSpPr>
                <a:spLocks noChangeArrowheads="1"/>
              </p:cNvSpPr>
              <p:nvPr/>
            </p:nvSpPr>
            <p:spPr bwMode="auto">
              <a:xfrm>
                <a:off x="4404" y="2003"/>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57" name="Rectangle 867"/>
              <p:cNvSpPr>
                <a:spLocks noChangeArrowheads="1"/>
              </p:cNvSpPr>
              <p:nvPr/>
            </p:nvSpPr>
            <p:spPr bwMode="auto">
              <a:xfrm>
                <a:off x="4404" y="2050"/>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58" name="Rectangle 868"/>
              <p:cNvSpPr>
                <a:spLocks noChangeArrowheads="1"/>
              </p:cNvSpPr>
              <p:nvPr/>
            </p:nvSpPr>
            <p:spPr bwMode="auto">
              <a:xfrm>
                <a:off x="4404" y="2050"/>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59" name="Rectangle 869"/>
              <p:cNvSpPr>
                <a:spLocks noChangeArrowheads="1"/>
              </p:cNvSpPr>
              <p:nvPr/>
            </p:nvSpPr>
            <p:spPr bwMode="auto">
              <a:xfrm>
                <a:off x="4404" y="2022"/>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60" name="Rectangle 870"/>
              <p:cNvSpPr>
                <a:spLocks noChangeArrowheads="1"/>
              </p:cNvSpPr>
              <p:nvPr/>
            </p:nvSpPr>
            <p:spPr bwMode="auto">
              <a:xfrm>
                <a:off x="4404" y="2022"/>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61" name="Freeform 871"/>
              <p:cNvSpPr>
                <a:spLocks/>
              </p:cNvSpPr>
              <p:nvPr/>
            </p:nvSpPr>
            <p:spPr bwMode="auto">
              <a:xfrm>
                <a:off x="4716" y="1894"/>
                <a:ext cx="14" cy="71"/>
              </a:xfrm>
              <a:custGeom>
                <a:avLst/>
                <a:gdLst>
                  <a:gd name="T0" fmla="*/ 6 w 6"/>
                  <a:gd name="T1" fmla="*/ 0 h 30"/>
                  <a:gd name="T2" fmla="*/ 0 w 6"/>
                  <a:gd name="T3" fmla="*/ 0 h 30"/>
                  <a:gd name="T4" fmla="*/ 0 w 6"/>
                  <a:gd name="T5" fmla="*/ 30 h 30"/>
                  <a:gd name="T6" fmla="*/ 1 w 6"/>
                  <a:gd name="T7" fmla="*/ 30 h 30"/>
                  <a:gd name="T8" fmla="*/ 6 w 6"/>
                  <a:gd name="T9" fmla="*/ 0 h 30"/>
                </a:gdLst>
                <a:ahLst/>
                <a:cxnLst>
                  <a:cxn ang="0">
                    <a:pos x="T0" y="T1"/>
                  </a:cxn>
                  <a:cxn ang="0">
                    <a:pos x="T2" y="T3"/>
                  </a:cxn>
                  <a:cxn ang="0">
                    <a:pos x="T4" y="T5"/>
                  </a:cxn>
                  <a:cxn ang="0">
                    <a:pos x="T6" y="T7"/>
                  </a:cxn>
                  <a:cxn ang="0">
                    <a:pos x="T8" y="T9"/>
                  </a:cxn>
                </a:cxnLst>
                <a:rect l="0" t="0" r="r" b="b"/>
                <a:pathLst>
                  <a:path w="6" h="30">
                    <a:moveTo>
                      <a:pt x="6" y="0"/>
                    </a:moveTo>
                    <a:cubicBezTo>
                      <a:pt x="0" y="0"/>
                      <a:pt x="0" y="0"/>
                      <a:pt x="0" y="0"/>
                    </a:cubicBezTo>
                    <a:cubicBezTo>
                      <a:pt x="0" y="30"/>
                      <a:pt x="0" y="30"/>
                      <a:pt x="0" y="30"/>
                    </a:cubicBezTo>
                    <a:cubicBezTo>
                      <a:pt x="1" y="30"/>
                      <a:pt x="1" y="30"/>
                      <a:pt x="1" y="30"/>
                    </a:cubicBezTo>
                    <a:cubicBezTo>
                      <a:pt x="3" y="21"/>
                      <a:pt x="5" y="11"/>
                      <a:pt x="6"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62" name="Freeform 872"/>
              <p:cNvSpPr>
                <a:spLocks/>
              </p:cNvSpPr>
              <p:nvPr/>
            </p:nvSpPr>
            <p:spPr bwMode="auto">
              <a:xfrm>
                <a:off x="4719" y="1894"/>
                <a:ext cx="92" cy="71"/>
              </a:xfrm>
              <a:custGeom>
                <a:avLst/>
                <a:gdLst>
                  <a:gd name="T0" fmla="*/ 39 w 39"/>
                  <a:gd name="T1" fmla="*/ 0 h 30"/>
                  <a:gd name="T2" fmla="*/ 5 w 39"/>
                  <a:gd name="T3" fmla="*/ 0 h 30"/>
                  <a:gd name="T4" fmla="*/ 0 w 39"/>
                  <a:gd name="T5" fmla="*/ 30 h 30"/>
                  <a:gd name="T6" fmla="*/ 39 w 39"/>
                  <a:gd name="T7" fmla="*/ 30 h 30"/>
                  <a:gd name="T8" fmla="*/ 39 w 39"/>
                  <a:gd name="T9" fmla="*/ 0 h 30"/>
                </a:gdLst>
                <a:ahLst/>
                <a:cxnLst>
                  <a:cxn ang="0">
                    <a:pos x="T0" y="T1"/>
                  </a:cxn>
                  <a:cxn ang="0">
                    <a:pos x="T2" y="T3"/>
                  </a:cxn>
                  <a:cxn ang="0">
                    <a:pos x="T4" y="T5"/>
                  </a:cxn>
                  <a:cxn ang="0">
                    <a:pos x="T6" y="T7"/>
                  </a:cxn>
                  <a:cxn ang="0">
                    <a:pos x="T8" y="T9"/>
                  </a:cxn>
                </a:cxnLst>
                <a:rect l="0" t="0" r="r" b="b"/>
                <a:pathLst>
                  <a:path w="39" h="30">
                    <a:moveTo>
                      <a:pt x="39" y="0"/>
                    </a:moveTo>
                    <a:cubicBezTo>
                      <a:pt x="5" y="0"/>
                      <a:pt x="5" y="0"/>
                      <a:pt x="5" y="0"/>
                    </a:cubicBezTo>
                    <a:cubicBezTo>
                      <a:pt x="4" y="11"/>
                      <a:pt x="2" y="21"/>
                      <a:pt x="0" y="30"/>
                    </a:cubicBezTo>
                    <a:cubicBezTo>
                      <a:pt x="39" y="30"/>
                      <a:pt x="39" y="30"/>
                      <a:pt x="39" y="30"/>
                    </a:cubicBezTo>
                    <a:cubicBezTo>
                      <a:pt x="39" y="0"/>
                      <a:pt x="39" y="0"/>
                      <a:pt x="39"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63" name="Freeform 873"/>
              <p:cNvSpPr>
                <a:spLocks/>
              </p:cNvSpPr>
              <p:nvPr/>
            </p:nvSpPr>
            <p:spPr bwMode="auto">
              <a:xfrm>
                <a:off x="4527" y="1894"/>
                <a:ext cx="71" cy="284"/>
              </a:xfrm>
              <a:custGeom>
                <a:avLst/>
                <a:gdLst>
                  <a:gd name="T0" fmla="*/ 30 w 30"/>
                  <a:gd name="T1" fmla="*/ 0 h 120"/>
                  <a:gd name="T2" fmla="*/ 0 w 30"/>
                  <a:gd name="T3" fmla="*/ 0 h 120"/>
                  <a:gd name="T4" fmla="*/ 0 w 30"/>
                  <a:gd name="T5" fmla="*/ 120 h 120"/>
                  <a:gd name="T6" fmla="*/ 17 w 30"/>
                  <a:gd name="T7" fmla="*/ 120 h 120"/>
                  <a:gd name="T8" fmla="*/ 30 w 30"/>
                  <a:gd name="T9" fmla="*/ 110 h 120"/>
                  <a:gd name="T10" fmla="*/ 30 w 30"/>
                  <a:gd name="T11" fmla="*/ 66 h 120"/>
                  <a:gd name="T12" fmla="*/ 0 w 30"/>
                  <a:gd name="T13" fmla="*/ 66 h 120"/>
                  <a:gd name="T14" fmla="*/ 0 w 30"/>
                  <a:gd name="T15" fmla="*/ 58 h 120"/>
                  <a:gd name="T16" fmla="*/ 0 w 30"/>
                  <a:gd name="T17" fmla="*/ 56 h 120"/>
                  <a:gd name="T18" fmla="*/ 0 w 30"/>
                  <a:gd name="T19" fmla="*/ 30 h 120"/>
                  <a:gd name="T20" fmla="*/ 30 w 30"/>
                  <a:gd name="T21" fmla="*/ 30 h 120"/>
                  <a:gd name="T22" fmla="*/ 30 w 30"/>
                  <a:gd name="T2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20">
                    <a:moveTo>
                      <a:pt x="30" y="0"/>
                    </a:moveTo>
                    <a:cubicBezTo>
                      <a:pt x="0" y="0"/>
                      <a:pt x="0" y="0"/>
                      <a:pt x="0" y="0"/>
                    </a:cubicBezTo>
                    <a:cubicBezTo>
                      <a:pt x="0" y="120"/>
                      <a:pt x="0" y="120"/>
                      <a:pt x="0" y="120"/>
                    </a:cubicBezTo>
                    <a:cubicBezTo>
                      <a:pt x="17" y="120"/>
                      <a:pt x="17" y="120"/>
                      <a:pt x="17" y="120"/>
                    </a:cubicBezTo>
                    <a:cubicBezTo>
                      <a:pt x="21" y="117"/>
                      <a:pt x="26" y="114"/>
                      <a:pt x="30" y="110"/>
                    </a:cubicBezTo>
                    <a:cubicBezTo>
                      <a:pt x="30" y="66"/>
                      <a:pt x="30" y="66"/>
                      <a:pt x="30" y="66"/>
                    </a:cubicBezTo>
                    <a:cubicBezTo>
                      <a:pt x="0" y="66"/>
                      <a:pt x="0" y="66"/>
                      <a:pt x="0" y="66"/>
                    </a:cubicBezTo>
                    <a:cubicBezTo>
                      <a:pt x="0" y="58"/>
                      <a:pt x="0" y="58"/>
                      <a:pt x="0" y="58"/>
                    </a:cubicBezTo>
                    <a:cubicBezTo>
                      <a:pt x="0" y="56"/>
                      <a:pt x="0" y="56"/>
                      <a:pt x="0" y="56"/>
                    </a:cubicBezTo>
                    <a:cubicBezTo>
                      <a:pt x="0" y="30"/>
                      <a:pt x="0" y="30"/>
                      <a:pt x="0" y="30"/>
                    </a:cubicBezTo>
                    <a:cubicBezTo>
                      <a:pt x="30" y="30"/>
                      <a:pt x="30" y="30"/>
                      <a:pt x="30" y="30"/>
                    </a:cubicBezTo>
                    <a:cubicBezTo>
                      <a:pt x="30" y="0"/>
                      <a:pt x="30" y="0"/>
                      <a:pt x="3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64" name="Freeform 874"/>
              <p:cNvSpPr>
                <a:spLocks/>
              </p:cNvSpPr>
              <p:nvPr/>
            </p:nvSpPr>
            <p:spPr bwMode="auto">
              <a:xfrm>
                <a:off x="4567" y="2050"/>
                <a:ext cx="244" cy="128"/>
              </a:xfrm>
              <a:custGeom>
                <a:avLst/>
                <a:gdLst>
                  <a:gd name="T0" fmla="*/ 103 w 103"/>
                  <a:gd name="T1" fmla="*/ 0 h 54"/>
                  <a:gd name="T2" fmla="*/ 63 w 103"/>
                  <a:gd name="T3" fmla="*/ 0 h 54"/>
                  <a:gd name="T4" fmla="*/ 63 w 103"/>
                  <a:gd name="T5" fmla="*/ 54 h 54"/>
                  <a:gd name="T6" fmla="*/ 51 w 103"/>
                  <a:gd name="T7" fmla="*/ 54 h 54"/>
                  <a:gd name="T8" fmla="*/ 51 w 103"/>
                  <a:gd name="T9" fmla="*/ 0 h 54"/>
                  <a:gd name="T10" fmla="*/ 51 w 103"/>
                  <a:gd name="T11" fmla="*/ 54 h 54"/>
                  <a:gd name="T12" fmla="*/ 13 w 103"/>
                  <a:gd name="T13" fmla="*/ 54 h 54"/>
                  <a:gd name="T14" fmla="*/ 13 w 103"/>
                  <a:gd name="T15" fmla="*/ 44 h 54"/>
                  <a:gd name="T16" fmla="*/ 0 w 103"/>
                  <a:gd name="T17" fmla="*/ 54 h 54"/>
                  <a:gd name="T18" fmla="*/ 72 w 103"/>
                  <a:gd name="T19" fmla="*/ 54 h 54"/>
                  <a:gd name="T20" fmla="*/ 103 w 103"/>
                  <a:gd name="T21" fmla="*/ 3 h 54"/>
                  <a:gd name="T22" fmla="*/ 103 w 103"/>
                  <a:gd name="T23"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3" h="54">
                    <a:moveTo>
                      <a:pt x="103" y="0"/>
                    </a:moveTo>
                    <a:cubicBezTo>
                      <a:pt x="63" y="0"/>
                      <a:pt x="63" y="0"/>
                      <a:pt x="63" y="0"/>
                    </a:cubicBezTo>
                    <a:cubicBezTo>
                      <a:pt x="63" y="54"/>
                      <a:pt x="63" y="54"/>
                      <a:pt x="63" y="54"/>
                    </a:cubicBezTo>
                    <a:cubicBezTo>
                      <a:pt x="51" y="54"/>
                      <a:pt x="51" y="54"/>
                      <a:pt x="51" y="54"/>
                    </a:cubicBezTo>
                    <a:cubicBezTo>
                      <a:pt x="51" y="0"/>
                      <a:pt x="51" y="0"/>
                      <a:pt x="51" y="0"/>
                    </a:cubicBezTo>
                    <a:cubicBezTo>
                      <a:pt x="51" y="54"/>
                      <a:pt x="51" y="54"/>
                      <a:pt x="51" y="54"/>
                    </a:cubicBezTo>
                    <a:cubicBezTo>
                      <a:pt x="13" y="54"/>
                      <a:pt x="13" y="54"/>
                      <a:pt x="13" y="54"/>
                    </a:cubicBezTo>
                    <a:cubicBezTo>
                      <a:pt x="13" y="44"/>
                      <a:pt x="13" y="44"/>
                      <a:pt x="13" y="44"/>
                    </a:cubicBezTo>
                    <a:cubicBezTo>
                      <a:pt x="9" y="48"/>
                      <a:pt x="4" y="51"/>
                      <a:pt x="0" y="54"/>
                    </a:cubicBezTo>
                    <a:cubicBezTo>
                      <a:pt x="72" y="54"/>
                      <a:pt x="72" y="54"/>
                      <a:pt x="72" y="54"/>
                    </a:cubicBezTo>
                    <a:cubicBezTo>
                      <a:pt x="87" y="37"/>
                      <a:pt x="97" y="19"/>
                      <a:pt x="103" y="3"/>
                    </a:cubicBezTo>
                    <a:cubicBezTo>
                      <a:pt x="103" y="0"/>
                      <a:pt x="103" y="0"/>
                      <a:pt x="103"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65" name="Freeform 875"/>
              <p:cNvSpPr>
                <a:spLocks/>
              </p:cNvSpPr>
              <p:nvPr/>
            </p:nvSpPr>
            <p:spPr bwMode="auto">
              <a:xfrm>
                <a:off x="4716" y="1965"/>
                <a:ext cx="3" cy="5"/>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2"/>
                      <a:pt x="0" y="2"/>
                      <a:pt x="0" y="2"/>
                    </a:cubicBezTo>
                    <a:cubicBezTo>
                      <a:pt x="0" y="2"/>
                      <a:pt x="0" y="1"/>
                      <a:pt x="1"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66" name="Freeform 876"/>
              <p:cNvSpPr>
                <a:spLocks/>
              </p:cNvSpPr>
              <p:nvPr/>
            </p:nvSpPr>
            <p:spPr bwMode="auto">
              <a:xfrm>
                <a:off x="4716" y="1965"/>
                <a:ext cx="95" cy="38"/>
              </a:xfrm>
              <a:custGeom>
                <a:avLst/>
                <a:gdLst>
                  <a:gd name="T0" fmla="*/ 40 w 40"/>
                  <a:gd name="T1" fmla="*/ 0 h 16"/>
                  <a:gd name="T2" fmla="*/ 1 w 40"/>
                  <a:gd name="T3" fmla="*/ 0 h 16"/>
                  <a:gd name="T4" fmla="*/ 0 w 40"/>
                  <a:gd name="T5" fmla="*/ 2 h 16"/>
                  <a:gd name="T6" fmla="*/ 0 w 40"/>
                  <a:gd name="T7" fmla="*/ 16 h 16"/>
                  <a:gd name="T8" fmla="*/ 40 w 40"/>
                  <a:gd name="T9" fmla="*/ 16 h 16"/>
                  <a:gd name="T10" fmla="*/ 40 w 40"/>
                  <a:gd name="T11" fmla="*/ 0 h 16"/>
                </a:gdLst>
                <a:ahLst/>
                <a:cxnLst>
                  <a:cxn ang="0">
                    <a:pos x="T0" y="T1"/>
                  </a:cxn>
                  <a:cxn ang="0">
                    <a:pos x="T2" y="T3"/>
                  </a:cxn>
                  <a:cxn ang="0">
                    <a:pos x="T4" y="T5"/>
                  </a:cxn>
                  <a:cxn ang="0">
                    <a:pos x="T6" y="T7"/>
                  </a:cxn>
                  <a:cxn ang="0">
                    <a:pos x="T8" y="T9"/>
                  </a:cxn>
                  <a:cxn ang="0">
                    <a:pos x="T10" y="T11"/>
                  </a:cxn>
                </a:cxnLst>
                <a:rect l="0" t="0" r="r" b="b"/>
                <a:pathLst>
                  <a:path w="40" h="16">
                    <a:moveTo>
                      <a:pt x="40" y="0"/>
                    </a:moveTo>
                    <a:cubicBezTo>
                      <a:pt x="1" y="0"/>
                      <a:pt x="1" y="0"/>
                      <a:pt x="1" y="0"/>
                    </a:cubicBezTo>
                    <a:cubicBezTo>
                      <a:pt x="0" y="1"/>
                      <a:pt x="0" y="2"/>
                      <a:pt x="0" y="2"/>
                    </a:cubicBezTo>
                    <a:cubicBezTo>
                      <a:pt x="0" y="16"/>
                      <a:pt x="0" y="16"/>
                      <a:pt x="0" y="16"/>
                    </a:cubicBezTo>
                    <a:cubicBezTo>
                      <a:pt x="40" y="16"/>
                      <a:pt x="40" y="16"/>
                      <a:pt x="40" y="16"/>
                    </a:cubicBezTo>
                    <a:cubicBezTo>
                      <a:pt x="40" y="0"/>
                      <a:pt x="40" y="0"/>
                      <a:pt x="4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67" name="Freeform 877"/>
              <p:cNvSpPr>
                <a:spLocks/>
              </p:cNvSpPr>
              <p:nvPr/>
            </p:nvSpPr>
            <p:spPr bwMode="auto">
              <a:xfrm>
                <a:off x="4527" y="1965"/>
                <a:ext cx="71" cy="62"/>
              </a:xfrm>
              <a:custGeom>
                <a:avLst/>
                <a:gdLst>
                  <a:gd name="T0" fmla="*/ 71 w 71"/>
                  <a:gd name="T1" fmla="*/ 0 h 62"/>
                  <a:gd name="T2" fmla="*/ 0 w 71"/>
                  <a:gd name="T3" fmla="*/ 0 h 62"/>
                  <a:gd name="T4" fmla="*/ 0 w 71"/>
                  <a:gd name="T5" fmla="*/ 62 h 62"/>
                  <a:gd name="T6" fmla="*/ 0 w 71"/>
                  <a:gd name="T7" fmla="*/ 38 h 62"/>
                  <a:gd name="T8" fmla="*/ 71 w 71"/>
                  <a:gd name="T9" fmla="*/ 38 h 62"/>
                  <a:gd name="T10" fmla="*/ 71 w 71"/>
                  <a:gd name="T11" fmla="*/ 0 h 62"/>
                </a:gdLst>
                <a:ahLst/>
                <a:cxnLst>
                  <a:cxn ang="0">
                    <a:pos x="T0" y="T1"/>
                  </a:cxn>
                  <a:cxn ang="0">
                    <a:pos x="T2" y="T3"/>
                  </a:cxn>
                  <a:cxn ang="0">
                    <a:pos x="T4" y="T5"/>
                  </a:cxn>
                  <a:cxn ang="0">
                    <a:pos x="T6" y="T7"/>
                  </a:cxn>
                  <a:cxn ang="0">
                    <a:pos x="T8" y="T9"/>
                  </a:cxn>
                  <a:cxn ang="0">
                    <a:pos x="T10" y="T11"/>
                  </a:cxn>
                </a:cxnLst>
                <a:rect l="0" t="0" r="r" b="b"/>
                <a:pathLst>
                  <a:path w="71" h="62">
                    <a:moveTo>
                      <a:pt x="71" y="0"/>
                    </a:moveTo>
                    <a:lnTo>
                      <a:pt x="0" y="0"/>
                    </a:lnTo>
                    <a:lnTo>
                      <a:pt x="0" y="62"/>
                    </a:lnTo>
                    <a:lnTo>
                      <a:pt x="0" y="38"/>
                    </a:lnTo>
                    <a:lnTo>
                      <a:pt x="71" y="38"/>
                    </a:lnTo>
                    <a:lnTo>
                      <a:pt x="71"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68" name="Freeform 878"/>
              <p:cNvSpPr>
                <a:spLocks/>
              </p:cNvSpPr>
              <p:nvPr/>
            </p:nvSpPr>
            <p:spPr bwMode="auto">
              <a:xfrm>
                <a:off x="4527" y="1965"/>
                <a:ext cx="71" cy="62"/>
              </a:xfrm>
              <a:custGeom>
                <a:avLst/>
                <a:gdLst>
                  <a:gd name="T0" fmla="*/ 71 w 71"/>
                  <a:gd name="T1" fmla="*/ 0 h 62"/>
                  <a:gd name="T2" fmla="*/ 0 w 71"/>
                  <a:gd name="T3" fmla="*/ 0 h 62"/>
                  <a:gd name="T4" fmla="*/ 0 w 71"/>
                  <a:gd name="T5" fmla="*/ 62 h 62"/>
                  <a:gd name="T6" fmla="*/ 0 w 71"/>
                  <a:gd name="T7" fmla="*/ 38 h 62"/>
                  <a:gd name="T8" fmla="*/ 71 w 71"/>
                  <a:gd name="T9" fmla="*/ 38 h 62"/>
                  <a:gd name="T10" fmla="*/ 71 w 71"/>
                  <a:gd name="T11" fmla="*/ 0 h 62"/>
                </a:gdLst>
                <a:ahLst/>
                <a:cxnLst>
                  <a:cxn ang="0">
                    <a:pos x="T0" y="T1"/>
                  </a:cxn>
                  <a:cxn ang="0">
                    <a:pos x="T2" y="T3"/>
                  </a:cxn>
                  <a:cxn ang="0">
                    <a:pos x="T4" y="T5"/>
                  </a:cxn>
                  <a:cxn ang="0">
                    <a:pos x="T6" y="T7"/>
                  </a:cxn>
                  <a:cxn ang="0">
                    <a:pos x="T8" y="T9"/>
                  </a:cxn>
                  <a:cxn ang="0">
                    <a:pos x="T10" y="T11"/>
                  </a:cxn>
                </a:cxnLst>
                <a:rect l="0" t="0" r="r" b="b"/>
                <a:pathLst>
                  <a:path w="71" h="62">
                    <a:moveTo>
                      <a:pt x="71" y="0"/>
                    </a:moveTo>
                    <a:lnTo>
                      <a:pt x="0" y="0"/>
                    </a:lnTo>
                    <a:lnTo>
                      <a:pt x="0" y="62"/>
                    </a:lnTo>
                    <a:lnTo>
                      <a:pt x="0" y="38"/>
                    </a:lnTo>
                    <a:lnTo>
                      <a:pt x="71" y="38"/>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69" name="Rectangle 879"/>
              <p:cNvSpPr>
                <a:spLocks noChangeArrowheads="1"/>
              </p:cNvSpPr>
              <p:nvPr/>
            </p:nvSpPr>
            <p:spPr bwMode="auto">
              <a:xfrm>
                <a:off x="4716" y="2003"/>
                <a:ext cx="95" cy="19"/>
              </a:xfrm>
              <a:prstGeom prst="rect">
                <a:avLst/>
              </a:prstGeom>
              <a:solidFill>
                <a:srgbClr val="FFCE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70" name="Rectangle 880"/>
              <p:cNvSpPr>
                <a:spLocks noChangeArrowheads="1"/>
              </p:cNvSpPr>
              <p:nvPr/>
            </p:nvSpPr>
            <p:spPr bwMode="auto">
              <a:xfrm>
                <a:off x="4716" y="2003"/>
                <a:ext cx="95"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71" name="Freeform 881"/>
              <p:cNvSpPr>
                <a:spLocks/>
              </p:cNvSpPr>
              <p:nvPr/>
            </p:nvSpPr>
            <p:spPr bwMode="auto">
              <a:xfrm>
                <a:off x="4527" y="2003"/>
                <a:ext cx="71" cy="24"/>
              </a:xfrm>
              <a:custGeom>
                <a:avLst/>
                <a:gdLst>
                  <a:gd name="T0" fmla="*/ 71 w 71"/>
                  <a:gd name="T1" fmla="*/ 0 h 24"/>
                  <a:gd name="T2" fmla="*/ 0 w 71"/>
                  <a:gd name="T3" fmla="*/ 0 h 24"/>
                  <a:gd name="T4" fmla="*/ 0 w 71"/>
                  <a:gd name="T5" fmla="*/ 24 h 24"/>
                  <a:gd name="T6" fmla="*/ 0 w 71"/>
                  <a:gd name="T7" fmla="*/ 19 h 24"/>
                  <a:gd name="T8" fmla="*/ 71 w 71"/>
                  <a:gd name="T9" fmla="*/ 19 h 24"/>
                  <a:gd name="T10" fmla="*/ 71 w 71"/>
                  <a:gd name="T11" fmla="*/ 0 h 24"/>
                </a:gdLst>
                <a:ahLst/>
                <a:cxnLst>
                  <a:cxn ang="0">
                    <a:pos x="T0" y="T1"/>
                  </a:cxn>
                  <a:cxn ang="0">
                    <a:pos x="T2" y="T3"/>
                  </a:cxn>
                  <a:cxn ang="0">
                    <a:pos x="T4" y="T5"/>
                  </a:cxn>
                  <a:cxn ang="0">
                    <a:pos x="T6" y="T7"/>
                  </a:cxn>
                  <a:cxn ang="0">
                    <a:pos x="T8" y="T9"/>
                  </a:cxn>
                  <a:cxn ang="0">
                    <a:pos x="T10" y="T11"/>
                  </a:cxn>
                </a:cxnLst>
                <a:rect l="0" t="0" r="r" b="b"/>
                <a:pathLst>
                  <a:path w="71" h="24">
                    <a:moveTo>
                      <a:pt x="71" y="0"/>
                    </a:moveTo>
                    <a:lnTo>
                      <a:pt x="0" y="0"/>
                    </a:lnTo>
                    <a:lnTo>
                      <a:pt x="0" y="24"/>
                    </a:lnTo>
                    <a:lnTo>
                      <a:pt x="0" y="19"/>
                    </a:lnTo>
                    <a:lnTo>
                      <a:pt x="71" y="19"/>
                    </a:lnTo>
                    <a:lnTo>
                      <a:pt x="71"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72" name="Freeform 882"/>
              <p:cNvSpPr>
                <a:spLocks/>
              </p:cNvSpPr>
              <p:nvPr/>
            </p:nvSpPr>
            <p:spPr bwMode="auto">
              <a:xfrm>
                <a:off x="4527" y="2003"/>
                <a:ext cx="71" cy="24"/>
              </a:xfrm>
              <a:custGeom>
                <a:avLst/>
                <a:gdLst>
                  <a:gd name="T0" fmla="*/ 71 w 71"/>
                  <a:gd name="T1" fmla="*/ 0 h 24"/>
                  <a:gd name="T2" fmla="*/ 0 w 71"/>
                  <a:gd name="T3" fmla="*/ 0 h 24"/>
                  <a:gd name="T4" fmla="*/ 0 w 71"/>
                  <a:gd name="T5" fmla="*/ 24 h 24"/>
                  <a:gd name="T6" fmla="*/ 0 w 71"/>
                  <a:gd name="T7" fmla="*/ 19 h 24"/>
                  <a:gd name="T8" fmla="*/ 71 w 71"/>
                  <a:gd name="T9" fmla="*/ 19 h 24"/>
                  <a:gd name="T10" fmla="*/ 71 w 71"/>
                  <a:gd name="T11" fmla="*/ 0 h 24"/>
                </a:gdLst>
                <a:ahLst/>
                <a:cxnLst>
                  <a:cxn ang="0">
                    <a:pos x="T0" y="T1"/>
                  </a:cxn>
                  <a:cxn ang="0">
                    <a:pos x="T2" y="T3"/>
                  </a:cxn>
                  <a:cxn ang="0">
                    <a:pos x="T4" y="T5"/>
                  </a:cxn>
                  <a:cxn ang="0">
                    <a:pos x="T6" y="T7"/>
                  </a:cxn>
                  <a:cxn ang="0">
                    <a:pos x="T8" y="T9"/>
                  </a:cxn>
                  <a:cxn ang="0">
                    <a:pos x="T10" y="T11"/>
                  </a:cxn>
                </a:cxnLst>
                <a:rect l="0" t="0" r="r" b="b"/>
                <a:pathLst>
                  <a:path w="71" h="24">
                    <a:moveTo>
                      <a:pt x="71" y="0"/>
                    </a:moveTo>
                    <a:lnTo>
                      <a:pt x="0" y="0"/>
                    </a:lnTo>
                    <a:lnTo>
                      <a:pt x="0" y="24"/>
                    </a:lnTo>
                    <a:lnTo>
                      <a:pt x="0" y="19"/>
                    </a:lnTo>
                    <a:lnTo>
                      <a:pt x="71" y="19"/>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73" name="Rectangle 883"/>
              <p:cNvSpPr>
                <a:spLocks noChangeArrowheads="1"/>
              </p:cNvSpPr>
              <p:nvPr/>
            </p:nvSpPr>
            <p:spPr bwMode="auto">
              <a:xfrm>
                <a:off x="4716" y="2022"/>
                <a:ext cx="95"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74" name="Rectangle 884"/>
              <p:cNvSpPr>
                <a:spLocks noChangeArrowheads="1"/>
              </p:cNvSpPr>
              <p:nvPr/>
            </p:nvSpPr>
            <p:spPr bwMode="auto">
              <a:xfrm>
                <a:off x="4716" y="2022"/>
                <a:ext cx="95"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75" name="Freeform 885"/>
              <p:cNvSpPr>
                <a:spLocks/>
              </p:cNvSpPr>
              <p:nvPr/>
            </p:nvSpPr>
            <p:spPr bwMode="auto">
              <a:xfrm>
                <a:off x="4527" y="2022"/>
                <a:ext cx="71" cy="28"/>
              </a:xfrm>
              <a:custGeom>
                <a:avLst/>
                <a:gdLst>
                  <a:gd name="T0" fmla="*/ 71 w 71"/>
                  <a:gd name="T1" fmla="*/ 0 h 28"/>
                  <a:gd name="T2" fmla="*/ 0 w 71"/>
                  <a:gd name="T3" fmla="*/ 0 h 28"/>
                  <a:gd name="T4" fmla="*/ 0 w 71"/>
                  <a:gd name="T5" fmla="*/ 5 h 28"/>
                  <a:gd name="T6" fmla="*/ 0 w 71"/>
                  <a:gd name="T7" fmla="*/ 9 h 28"/>
                  <a:gd name="T8" fmla="*/ 0 w 71"/>
                  <a:gd name="T9" fmla="*/ 28 h 28"/>
                  <a:gd name="T10" fmla="*/ 71 w 71"/>
                  <a:gd name="T11" fmla="*/ 28 h 28"/>
                  <a:gd name="T12" fmla="*/ 71 w 7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71" h="28">
                    <a:moveTo>
                      <a:pt x="71" y="0"/>
                    </a:moveTo>
                    <a:lnTo>
                      <a:pt x="0" y="0"/>
                    </a:lnTo>
                    <a:lnTo>
                      <a:pt x="0" y="5"/>
                    </a:lnTo>
                    <a:lnTo>
                      <a:pt x="0" y="9"/>
                    </a:lnTo>
                    <a:lnTo>
                      <a:pt x="0" y="28"/>
                    </a:lnTo>
                    <a:lnTo>
                      <a:pt x="71" y="28"/>
                    </a:lnTo>
                    <a:lnTo>
                      <a:pt x="71"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76" name="Freeform 886"/>
              <p:cNvSpPr>
                <a:spLocks/>
              </p:cNvSpPr>
              <p:nvPr/>
            </p:nvSpPr>
            <p:spPr bwMode="auto">
              <a:xfrm>
                <a:off x="4527" y="2022"/>
                <a:ext cx="71" cy="28"/>
              </a:xfrm>
              <a:custGeom>
                <a:avLst/>
                <a:gdLst>
                  <a:gd name="T0" fmla="*/ 71 w 71"/>
                  <a:gd name="T1" fmla="*/ 0 h 28"/>
                  <a:gd name="T2" fmla="*/ 0 w 71"/>
                  <a:gd name="T3" fmla="*/ 0 h 28"/>
                  <a:gd name="T4" fmla="*/ 0 w 71"/>
                  <a:gd name="T5" fmla="*/ 5 h 28"/>
                  <a:gd name="T6" fmla="*/ 0 w 71"/>
                  <a:gd name="T7" fmla="*/ 9 h 28"/>
                  <a:gd name="T8" fmla="*/ 0 w 71"/>
                  <a:gd name="T9" fmla="*/ 28 h 28"/>
                  <a:gd name="T10" fmla="*/ 71 w 71"/>
                  <a:gd name="T11" fmla="*/ 28 h 28"/>
                  <a:gd name="T12" fmla="*/ 71 w 7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71" h="28">
                    <a:moveTo>
                      <a:pt x="71" y="0"/>
                    </a:moveTo>
                    <a:lnTo>
                      <a:pt x="0" y="0"/>
                    </a:lnTo>
                    <a:lnTo>
                      <a:pt x="0" y="5"/>
                    </a:lnTo>
                    <a:lnTo>
                      <a:pt x="0" y="9"/>
                    </a:lnTo>
                    <a:lnTo>
                      <a:pt x="0" y="28"/>
                    </a:lnTo>
                    <a:lnTo>
                      <a:pt x="71" y="28"/>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77" name="Rectangle 887"/>
              <p:cNvSpPr>
                <a:spLocks noChangeArrowheads="1"/>
              </p:cNvSpPr>
              <p:nvPr/>
            </p:nvSpPr>
            <p:spPr bwMode="auto">
              <a:xfrm>
                <a:off x="4598"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78" name="Rectangle 888"/>
              <p:cNvSpPr>
                <a:spLocks noChangeArrowheads="1"/>
              </p:cNvSpPr>
              <p:nvPr/>
            </p:nvSpPr>
            <p:spPr bwMode="auto">
              <a:xfrm>
                <a:off x="4598"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79" name="Rectangle 889"/>
              <p:cNvSpPr>
                <a:spLocks noChangeArrowheads="1"/>
              </p:cNvSpPr>
              <p:nvPr/>
            </p:nvSpPr>
            <p:spPr bwMode="auto">
              <a:xfrm>
                <a:off x="4598"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80" name="Rectangle 890"/>
              <p:cNvSpPr>
                <a:spLocks noChangeArrowheads="1"/>
              </p:cNvSpPr>
              <p:nvPr/>
            </p:nvSpPr>
            <p:spPr bwMode="auto">
              <a:xfrm>
                <a:off x="4598"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81" name="Rectangle 891"/>
              <p:cNvSpPr>
                <a:spLocks noChangeArrowheads="1"/>
              </p:cNvSpPr>
              <p:nvPr/>
            </p:nvSpPr>
            <p:spPr bwMode="auto">
              <a:xfrm>
                <a:off x="4598"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82" name="Rectangle 892"/>
              <p:cNvSpPr>
                <a:spLocks noChangeArrowheads="1"/>
              </p:cNvSpPr>
              <p:nvPr/>
            </p:nvSpPr>
            <p:spPr bwMode="auto">
              <a:xfrm>
                <a:off x="4598"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83" name="Freeform 893"/>
              <p:cNvSpPr>
                <a:spLocks/>
              </p:cNvSpPr>
              <p:nvPr/>
            </p:nvSpPr>
            <p:spPr bwMode="auto">
              <a:xfrm>
                <a:off x="4598" y="2050"/>
                <a:ext cx="88" cy="105"/>
              </a:xfrm>
              <a:custGeom>
                <a:avLst/>
                <a:gdLst>
                  <a:gd name="T0" fmla="*/ 37 w 37"/>
                  <a:gd name="T1" fmla="*/ 0 h 44"/>
                  <a:gd name="T2" fmla="*/ 0 w 37"/>
                  <a:gd name="T3" fmla="*/ 0 h 44"/>
                  <a:gd name="T4" fmla="*/ 0 w 37"/>
                  <a:gd name="T5" fmla="*/ 44 h 44"/>
                  <a:gd name="T6" fmla="*/ 37 w 37"/>
                  <a:gd name="T7" fmla="*/ 0 h 44"/>
                </a:gdLst>
                <a:ahLst/>
                <a:cxnLst>
                  <a:cxn ang="0">
                    <a:pos x="T0" y="T1"/>
                  </a:cxn>
                  <a:cxn ang="0">
                    <a:pos x="T2" y="T3"/>
                  </a:cxn>
                  <a:cxn ang="0">
                    <a:pos x="T4" y="T5"/>
                  </a:cxn>
                  <a:cxn ang="0">
                    <a:pos x="T6" y="T7"/>
                  </a:cxn>
                </a:cxnLst>
                <a:rect l="0" t="0" r="r" b="b"/>
                <a:pathLst>
                  <a:path w="37" h="44">
                    <a:moveTo>
                      <a:pt x="37" y="0"/>
                    </a:moveTo>
                    <a:cubicBezTo>
                      <a:pt x="0" y="0"/>
                      <a:pt x="0" y="0"/>
                      <a:pt x="0" y="0"/>
                    </a:cubicBezTo>
                    <a:cubicBezTo>
                      <a:pt x="0" y="44"/>
                      <a:pt x="0" y="44"/>
                      <a:pt x="0" y="44"/>
                    </a:cubicBezTo>
                    <a:cubicBezTo>
                      <a:pt x="15" y="32"/>
                      <a:pt x="28" y="18"/>
                      <a:pt x="37"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84" name="Freeform 894"/>
              <p:cNvSpPr>
                <a:spLocks/>
              </p:cNvSpPr>
              <p:nvPr/>
            </p:nvSpPr>
            <p:spPr bwMode="auto">
              <a:xfrm>
                <a:off x="4598" y="2050"/>
                <a:ext cx="90" cy="128"/>
              </a:xfrm>
              <a:custGeom>
                <a:avLst/>
                <a:gdLst>
                  <a:gd name="T0" fmla="*/ 38 w 38"/>
                  <a:gd name="T1" fmla="*/ 0 h 54"/>
                  <a:gd name="T2" fmla="*/ 37 w 38"/>
                  <a:gd name="T3" fmla="*/ 0 h 54"/>
                  <a:gd name="T4" fmla="*/ 0 w 38"/>
                  <a:gd name="T5" fmla="*/ 44 h 54"/>
                  <a:gd name="T6" fmla="*/ 0 w 38"/>
                  <a:gd name="T7" fmla="*/ 54 h 54"/>
                  <a:gd name="T8" fmla="*/ 38 w 38"/>
                  <a:gd name="T9" fmla="*/ 54 h 54"/>
                  <a:gd name="T10" fmla="*/ 38 w 38"/>
                  <a:gd name="T11" fmla="*/ 0 h 54"/>
                </a:gdLst>
                <a:ahLst/>
                <a:cxnLst>
                  <a:cxn ang="0">
                    <a:pos x="T0" y="T1"/>
                  </a:cxn>
                  <a:cxn ang="0">
                    <a:pos x="T2" y="T3"/>
                  </a:cxn>
                  <a:cxn ang="0">
                    <a:pos x="T4" y="T5"/>
                  </a:cxn>
                  <a:cxn ang="0">
                    <a:pos x="T6" y="T7"/>
                  </a:cxn>
                  <a:cxn ang="0">
                    <a:pos x="T8" y="T9"/>
                  </a:cxn>
                  <a:cxn ang="0">
                    <a:pos x="T10" y="T11"/>
                  </a:cxn>
                </a:cxnLst>
                <a:rect l="0" t="0" r="r" b="b"/>
                <a:pathLst>
                  <a:path w="38" h="54">
                    <a:moveTo>
                      <a:pt x="38" y="0"/>
                    </a:moveTo>
                    <a:cubicBezTo>
                      <a:pt x="37" y="0"/>
                      <a:pt x="37" y="0"/>
                      <a:pt x="37" y="0"/>
                    </a:cubicBezTo>
                    <a:cubicBezTo>
                      <a:pt x="28" y="18"/>
                      <a:pt x="15" y="32"/>
                      <a:pt x="0" y="44"/>
                    </a:cubicBezTo>
                    <a:cubicBezTo>
                      <a:pt x="0" y="54"/>
                      <a:pt x="0" y="54"/>
                      <a:pt x="0" y="54"/>
                    </a:cubicBezTo>
                    <a:cubicBezTo>
                      <a:pt x="38" y="54"/>
                      <a:pt x="38" y="54"/>
                      <a:pt x="38" y="54"/>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85" name="Freeform 895"/>
              <p:cNvSpPr>
                <a:spLocks/>
              </p:cNvSpPr>
              <p:nvPr/>
            </p:nvSpPr>
            <p:spPr bwMode="auto">
              <a:xfrm>
                <a:off x="4598" y="2022"/>
                <a:ext cx="90" cy="28"/>
              </a:xfrm>
              <a:custGeom>
                <a:avLst/>
                <a:gdLst>
                  <a:gd name="T0" fmla="*/ 38 w 38"/>
                  <a:gd name="T1" fmla="*/ 0 h 12"/>
                  <a:gd name="T2" fmla="*/ 0 w 38"/>
                  <a:gd name="T3" fmla="*/ 0 h 12"/>
                  <a:gd name="T4" fmla="*/ 0 w 38"/>
                  <a:gd name="T5" fmla="*/ 12 h 12"/>
                  <a:gd name="T6" fmla="*/ 37 w 38"/>
                  <a:gd name="T7" fmla="*/ 12 h 12"/>
                  <a:gd name="T8" fmla="*/ 38 w 38"/>
                  <a:gd name="T9" fmla="*/ 10 h 12"/>
                  <a:gd name="T10" fmla="*/ 38 w 38"/>
                  <a:gd name="T11" fmla="*/ 0 h 12"/>
                </a:gdLst>
                <a:ahLst/>
                <a:cxnLst>
                  <a:cxn ang="0">
                    <a:pos x="T0" y="T1"/>
                  </a:cxn>
                  <a:cxn ang="0">
                    <a:pos x="T2" y="T3"/>
                  </a:cxn>
                  <a:cxn ang="0">
                    <a:pos x="T4" y="T5"/>
                  </a:cxn>
                  <a:cxn ang="0">
                    <a:pos x="T6" y="T7"/>
                  </a:cxn>
                  <a:cxn ang="0">
                    <a:pos x="T8" y="T9"/>
                  </a:cxn>
                  <a:cxn ang="0">
                    <a:pos x="T10" y="T11"/>
                  </a:cxn>
                </a:cxnLst>
                <a:rect l="0" t="0" r="r" b="b"/>
                <a:pathLst>
                  <a:path w="38" h="12">
                    <a:moveTo>
                      <a:pt x="38" y="0"/>
                    </a:moveTo>
                    <a:cubicBezTo>
                      <a:pt x="0" y="0"/>
                      <a:pt x="0" y="0"/>
                      <a:pt x="0" y="0"/>
                    </a:cubicBezTo>
                    <a:cubicBezTo>
                      <a:pt x="0" y="12"/>
                      <a:pt x="0" y="12"/>
                      <a:pt x="0" y="12"/>
                    </a:cubicBezTo>
                    <a:cubicBezTo>
                      <a:pt x="37" y="12"/>
                      <a:pt x="37" y="12"/>
                      <a:pt x="37" y="12"/>
                    </a:cubicBezTo>
                    <a:cubicBezTo>
                      <a:pt x="37" y="11"/>
                      <a:pt x="38" y="10"/>
                      <a:pt x="38" y="10"/>
                    </a:cubicBezTo>
                    <a:cubicBezTo>
                      <a:pt x="38" y="0"/>
                      <a:pt x="38" y="0"/>
                      <a:pt x="38"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86" name="Freeform 896"/>
              <p:cNvSpPr>
                <a:spLocks/>
              </p:cNvSpPr>
              <p:nvPr/>
            </p:nvSpPr>
            <p:spPr bwMode="auto">
              <a:xfrm>
                <a:off x="4686" y="2046"/>
                <a:ext cx="2" cy="4"/>
              </a:xfrm>
              <a:custGeom>
                <a:avLst/>
                <a:gdLst>
                  <a:gd name="T0" fmla="*/ 1 w 1"/>
                  <a:gd name="T1" fmla="*/ 0 h 2"/>
                  <a:gd name="T2" fmla="*/ 0 w 1"/>
                  <a:gd name="T3" fmla="*/ 2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1"/>
                      <a:pt x="0" y="2"/>
                    </a:cubicBezTo>
                    <a:cubicBezTo>
                      <a:pt x="1" y="2"/>
                      <a:pt x="1" y="2"/>
                      <a:pt x="1" y="2"/>
                    </a:cubicBezTo>
                    <a:cubicBezTo>
                      <a:pt x="1" y="0"/>
                      <a:pt x="1" y="0"/>
                      <a:pt x="1"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87" name="Rectangle 897"/>
              <p:cNvSpPr>
                <a:spLocks noChangeArrowheads="1"/>
              </p:cNvSpPr>
              <p:nvPr/>
            </p:nvSpPr>
            <p:spPr bwMode="auto">
              <a:xfrm>
                <a:off x="4688" y="1894"/>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88" name="Rectangle 898"/>
              <p:cNvSpPr>
                <a:spLocks noChangeArrowheads="1"/>
              </p:cNvSpPr>
              <p:nvPr/>
            </p:nvSpPr>
            <p:spPr bwMode="auto">
              <a:xfrm>
                <a:off x="4688" y="1894"/>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89" name="Freeform 899"/>
              <p:cNvSpPr>
                <a:spLocks/>
              </p:cNvSpPr>
              <p:nvPr/>
            </p:nvSpPr>
            <p:spPr bwMode="auto">
              <a:xfrm>
                <a:off x="4688" y="1965"/>
                <a:ext cx="28" cy="38"/>
              </a:xfrm>
              <a:custGeom>
                <a:avLst/>
                <a:gdLst>
                  <a:gd name="T0" fmla="*/ 12 w 12"/>
                  <a:gd name="T1" fmla="*/ 0 h 16"/>
                  <a:gd name="T2" fmla="*/ 0 w 12"/>
                  <a:gd name="T3" fmla="*/ 0 h 16"/>
                  <a:gd name="T4" fmla="*/ 0 w 12"/>
                  <a:gd name="T5" fmla="*/ 16 h 16"/>
                  <a:gd name="T6" fmla="*/ 8 w 12"/>
                  <a:gd name="T7" fmla="*/ 16 h 16"/>
                  <a:gd name="T8" fmla="*/ 12 w 12"/>
                  <a:gd name="T9" fmla="*/ 2 h 16"/>
                  <a:gd name="T10" fmla="*/ 12 w 12"/>
                  <a:gd name="T11" fmla="*/ 0 h 16"/>
                </a:gdLst>
                <a:ahLst/>
                <a:cxnLst>
                  <a:cxn ang="0">
                    <a:pos x="T0" y="T1"/>
                  </a:cxn>
                  <a:cxn ang="0">
                    <a:pos x="T2" y="T3"/>
                  </a:cxn>
                  <a:cxn ang="0">
                    <a:pos x="T4" y="T5"/>
                  </a:cxn>
                  <a:cxn ang="0">
                    <a:pos x="T6" y="T7"/>
                  </a:cxn>
                  <a:cxn ang="0">
                    <a:pos x="T8" y="T9"/>
                  </a:cxn>
                  <a:cxn ang="0">
                    <a:pos x="T10" y="T11"/>
                  </a:cxn>
                </a:cxnLst>
                <a:rect l="0" t="0" r="r" b="b"/>
                <a:pathLst>
                  <a:path w="12" h="16">
                    <a:moveTo>
                      <a:pt x="12" y="0"/>
                    </a:moveTo>
                    <a:cubicBezTo>
                      <a:pt x="0" y="0"/>
                      <a:pt x="0" y="0"/>
                      <a:pt x="0" y="0"/>
                    </a:cubicBezTo>
                    <a:cubicBezTo>
                      <a:pt x="0" y="16"/>
                      <a:pt x="0" y="16"/>
                      <a:pt x="0" y="16"/>
                    </a:cubicBezTo>
                    <a:cubicBezTo>
                      <a:pt x="8" y="16"/>
                      <a:pt x="8" y="16"/>
                      <a:pt x="8" y="16"/>
                    </a:cubicBezTo>
                    <a:cubicBezTo>
                      <a:pt x="9" y="12"/>
                      <a:pt x="11" y="7"/>
                      <a:pt x="12" y="2"/>
                    </a:cubicBezTo>
                    <a:cubicBezTo>
                      <a:pt x="12" y="0"/>
                      <a:pt x="12" y="0"/>
                      <a:pt x="12" y="0"/>
                    </a:cubicBezTo>
                  </a:path>
                </a:pathLst>
              </a:custGeom>
              <a:solidFill>
                <a:srgbClr val="FFF3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90" name="Freeform 900"/>
              <p:cNvSpPr>
                <a:spLocks/>
              </p:cNvSpPr>
              <p:nvPr/>
            </p:nvSpPr>
            <p:spPr bwMode="auto">
              <a:xfrm>
                <a:off x="4707" y="1970"/>
                <a:ext cx="9" cy="33"/>
              </a:xfrm>
              <a:custGeom>
                <a:avLst/>
                <a:gdLst>
                  <a:gd name="T0" fmla="*/ 4 w 4"/>
                  <a:gd name="T1" fmla="*/ 0 h 14"/>
                  <a:gd name="T2" fmla="*/ 0 w 4"/>
                  <a:gd name="T3" fmla="*/ 14 h 14"/>
                  <a:gd name="T4" fmla="*/ 4 w 4"/>
                  <a:gd name="T5" fmla="*/ 14 h 14"/>
                  <a:gd name="T6" fmla="*/ 4 w 4"/>
                  <a:gd name="T7" fmla="*/ 0 h 14"/>
                </a:gdLst>
                <a:ahLst/>
                <a:cxnLst>
                  <a:cxn ang="0">
                    <a:pos x="T0" y="T1"/>
                  </a:cxn>
                  <a:cxn ang="0">
                    <a:pos x="T2" y="T3"/>
                  </a:cxn>
                  <a:cxn ang="0">
                    <a:pos x="T4" y="T5"/>
                  </a:cxn>
                  <a:cxn ang="0">
                    <a:pos x="T6" y="T7"/>
                  </a:cxn>
                </a:cxnLst>
                <a:rect l="0" t="0" r="r" b="b"/>
                <a:pathLst>
                  <a:path w="4" h="14">
                    <a:moveTo>
                      <a:pt x="4" y="0"/>
                    </a:moveTo>
                    <a:cubicBezTo>
                      <a:pt x="3" y="5"/>
                      <a:pt x="1" y="10"/>
                      <a:pt x="0" y="14"/>
                    </a:cubicBezTo>
                    <a:cubicBezTo>
                      <a:pt x="4" y="14"/>
                      <a:pt x="4" y="14"/>
                      <a:pt x="4" y="14"/>
                    </a:cubicBezTo>
                    <a:cubicBezTo>
                      <a:pt x="4" y="0"/>
                      <a:pt x="4" y="0"/>
                      <a:pt x="4" y="0"/>
                    </a:cubicBezTo>
                  </a:path>
                </a:pathLst>
              </a:custGeom>
              <a:solidFill>
                <a:srgbClr val="FFF3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91" name="Freeform 901"/>
              <p:cNvSpPr>
                <a:spLocks/>
              </p:cNvSpPr>
              <p:nvPr/>
            </p:nvSpPr>
            <p:spPr bwMode="auto">
              <a:xfrm>
                <a:off x="4688" y="2003"/>
                <a:ext cx="19" cy="19"/>
              </a:xfrm>
              <a:custGeom>
                <a:avLst/>
                <a:gdLst>
                  <a:gd name="T0" fmla="*/ 8 w 8"/>
                  <a:gd name="T1" fmla="*/ 0 h 8"/>
                  <a:gd name="T2" fmla="*/ 0 w 8"/>
                  <a:gd name="T3" fmla="*/ 0 h 8"/>
                  <a:gd name="T4" fmla="*/ 0 w 8"/>
                  <a:gd name="T5" fmla="*/ 8 h 8"/>
                  <a:gd name="T6" fmla="*/ 4 w 8"/>
                  <a:gd name="T7" fmla="*/ 8 h 8"/>
                  <a:gd name="T8" fmla="*/ 8 w 8"/>
                  <a:gd name="T9" fmla="*/ 0 h 8"/>
                </a:gdLst>
                <a:ahLst/>
                <a:cxnLst>
                  <a:cxn ang="0">
                    <a:pos x="T0" y="T1"/>
                  </a:cxn>
                  <a:cxn ang="0">
                    <a:pos x="T2" y="T3"/>
                  </a:cxn>
                  <a:cxn ang="0">
                    <a:pos x="T4" y="T5"/>
                  </a:cxn>
                  <a:cxn ang="0">
                    <a:pos x="T6" y="T7"/>
                  </a:cxn>
                  <a:cxn ang="0">
                    <a:pos x="T8" y="T9"/>
                  </a:cxn>
                </a:cxnLst>
                <a:rect l="0" t="0" r="r" b="b"/>
                <a:pathLst>
                  <a:path w="8" h="8">
                    <a:moveTo>
                      <a:pt x="8" y="0"/>
                    </a:moveTo>
                    <a:cubicBezTo>
                      <a:pt x="0" y="0"/>
                      <a:pt x="0" y="0"/>
                      <a:pt x="0" y="0"/>
                    </a:cubicBezTo>
                    <a:cubicBezTo>
                      <a:pt x="0" y="8"/>
                      <a:pt x="0" y="8"/>
                      <a:pt x="0" y="8"/>
                    </a:cubicBezTo>
                    <a:cubicBezTo>
                      <a:pt x="4" y="8"/>
                      <a:pt x="4" y="8"/>
                      <a:pt x="4" y="8"/>
                    </a:cubicBezTo>
                    <a:cubicBezTo>
                      <a:pt x="5" y="6"/>
                      <a:pt x="7" y="3"/>
                      <a:pt x="8" y="0"/>
                    </a:cubicBezTo>
                  </a:path>
                </a:pathLst>
              </a:custGeom>
              <a:solidFill>
                <a:srgbClr val="FFEF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92" name="Freeform 902"/>
              <p:cNvSpPr>
                <a:spLocks/>
              </p:cNvSpPr>
              <p:nvPr/>
            </p:nvSpPr>
            <p:spPr bwMode="auto">
              <a:xfrm>
                <a:off x="4697" y="2003"/>
                <a:ext cx="19" cy="19"/>
              </a:xfrm>
              <a:custGeom>
                <a:avLst/>
                <a:gdLst>
                  <a:gd name="T0" fmla="*/ 8 w 8"/>
                  <a:gd name="T1" fmla="*/ 0 h 8"/>
                  <a:gd name="T2" fmla="*/ 4 w 8"/>
                  <a:gd name="T3" fmla="*/ 0 h 8"/>
                  <a:gd name="T4" fmla="*/ 0 w 8"/>
                  <a:gd name="T5" fmla="*/ 8 h 8"/>
                  <a:gd name="T6" fmla="*/ 8 w 8"/>
                  <a:gd name="T7" fmla="*/ 8 h 8"/>
                  <a:gd name="T8" fmla="*/ 8 w 8"/>
                  <a:gd name="T9" fmla="*/ 0 h 8"/>
                </a:gdLst>
                <a:ahLst/>
                <a:cxnLst>
                  <a:cxn ang="0">
                    <a:pos x="T0" y="T1"/>
                  </a:cxn>
                  <a:cxn ang="0">
                    <a:pos x="T2" y="T3"/>
                  </a:cxn>
                  <a:cxn ang="0">
                    <a:pos x="T4" y="T5"/>
                  </a:cxn>
                  <a:cxn ang="0">
                    <a:pos x="T6" y="T7"/>
                  </a:cxn>
                  <a:cxn ang="0">
                    <a:pos x="T8" y="T9"/>
                  </a:cxn>
                </a:cxnLst>
                <a:rect l="0" t="0" r="r" b="b"/>
                <a:pathLst>
                  <a:path w="8" h="8">
                    <a:moveTo>
                      <a:pt x="8" y="0"/>
                    </a:moveTo>
                    <a:cubicBezTo>
                      <a:pt x="4" y="0"/>
                      <a:pt x="4" y="0"/>
                      <a:pt x="4" y="0"/>
                    </a:cubicBezTo>
                    <a:cubicBezTo>
                      <a:pt x="3" y="3"/>
                      <a:pt x="1" y="6"/>
                      <a:pt x="0" y="8"/>
                    </a:cubicBezTo>
                    <a:cubicBezTo>
                      <a:pt x="8" y="8"/>
                      <a:pt x="8" y="8"/>
                      <a:pt x="8" y="8"/>
                    </a:cubicBezTo>
                    <a:cubicBezTo>
                      <a:pt x="8" y="0"/>
                      <a:pt x="8" y="0"/>
                      <a:pt x="8" y="0"/>
                    </a:cubicBezTo>
                  </a:path>
                </a:pathLst>
              </a:custGeom>
              <a:solidFill>
                <a:srgbClr val="FFEF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93" name="Rectangle 903"/>
              <p:cNvSpPr>
                <a:spLocks noChangeArrowheads="1"/>
              </p:cNvSpPr>
              <p:nvPr/>
            </p:nvSpPr>
            <p:spPr bwMode="auto">
              <a:xfrm>
                <a:off x="4688" y="2050"/>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94" name="Rectangle 904"/>
              <p:cNvSpPr>
                <a:spLocks noChangeArrowheads="1"/>
              </p:cNvSpPr>
              <p:nvPr/>
            </p:nvSpPr>
            <p:spPr bwMode="auto">
              <a:xfrm>
                <a:off x="4688" y="2050"/>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95" name="Freeform 905"/>
              <p:cNvSpPr>
                <a:spLocks/>
              </p:cNvSpPr>
              <p:nvPr/>
            </p:nvSpPr>
            <p:spPr bwMode="auto">
              <a:xfrm>
                <a:off x="4688" y="2022"/>
                <a:ext cx="9" cy="24"/>
              </a:xfrm>
              <a:custGeom>
                <a:avLst/>
                <a:gdLst>
                  <a:gd name="T0" fmla="*/ 4 w 4"/>
                  <a:gd name="T1" fmla="*/ 0 h 10"/>
                  <a:gd name="T2" fmla="*/ 0 w 4"/>
                  <a:gd name="T3" fmla="*/ 0 h 10"/>
                  <a:gd name="T4" fmla="*/ 0 w 4"/>
                  <a:gd name="T5" fmla="*/ 10 h 10"/>
                  <a:gd name="T6" fmla="*/ 4 w 4"/>
                  <a:gd name="T7" fmla="*/ 0 h 10"/>
                </a:gdLst>
                <a:ahLst/>
                <a:cxnLst>
                  <a:cxn ang="0">
                    <a:pos x="T0" y="T1"/>
                  </a:cxn>
                  <a:cxn ang="0">
                    <a:pos x="T2" y="T3"/>
                  </a:cxn>
                  <a:cxn ang="0">
                    <a:pos x="T4" y="T5"/>
                  </a:cxn>
                  <a:cxn ang="0">
                    <a:pos x="T6" y="T7"/>
                  </a:cxn>
                </a:cxnLst>
                <a:rect l="0" t="0" r="r" b="b"/>
                <a:pathLst>
                  <a:path w="4" h="10">
                    <a:moveTo>
                      <a:pt x="4" y="0"/>
                    </a:moveTo>
                    <a:cubicBezTo>
                      <a:pt x="0" y="0"/>
                      <a:pt x="0" y="0"/>
                      <a:pt x="0" y="0"/>
                    </a:cubicBezTo>
                    <a:cubicBezTo>
                      <a:pt x="0" y="10"/>
                      <a:pt x="0" y="10"/>
                      <a:pt x="0" y="10"/>
                    </a:cubicBezTo>
                    <a:cubicBezTo>
                      <a:pt x="2" y="7"/>
                      <a:pt x="3" y="3"/>
                      <a:pt x="4"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96" name="Freeform 906"/>
              <p:cNvSpPr>
                <a:spLocks/>
              </p:cNvSpPr>
              <p:nvPr/>
            </p:nvSpPr>
            <p:spPr bwMode="auto">
              <a:xfrm>
                <a:off x="4688" y="2022"/>
                <a:ext cx="28" cy="28"/>
              </a:xfrm>
              <a:custGeom>
                <a:avLst/>
                <a:gdLst>
                  <a:gd name="T0" fmla="*/ 12 w 12"/>
                  <a:gd name="T1" fmla="*/ 0 h 12"/>
                  <a:gd name="T2" fmla="*/ 4 w 12"/>
                  <a:gd name="T3" fmla="*/ 0 h 12"/>
                  <a:gd name="T4" fmla="*/ 0 w 12"/>
                  <a:gd name="T5" fmla="*/ 10 h 12"/>
                  <a:gd name="T6" fmla="*/ 0 w 12"/>
                  <a:gd name="T7" fmla="*/ 12 h 12"/>
                  <a:gd name="T8" fmla="*/ 12 w 12"/>
                  <a:gd name="T9" fmla="*/ 12 h 12"/>
                  <a:gd name="T10" fmla="*/ 12 w 12"/>
                  <a:gd name="T11" fmla="*/ 0 h 12"/>
                </a:gdLst>
                <a:ahLst/>
                <a:cxnLst>
                  <a:cxn ang="0">
                    <a:pos x="T0" y="T1"/>
                  </a:cxn>
                  <a:cxn ang="0">
                    <a:pos x="T2" y="T3"/>
                  </a:cxn>
                  <a:cxn ang="0">
                    <a:pos x="T4" y="T5"/>
                  </a:cxn>
                  <a:cxn ang="0">
                    <a:pos x="T6" y="T7"/>
                  </a:cxn>
                  <a:cxn ang="0">
                    <a:pos x="T8" y="T9"/>
                  </a:cxn>
                  <a:cxn ang="0">
                    <a:pos x="T10" y="T11"/>
                  </a:cxn>
                </a:cxnLst>
                <a:rect l="0" t="0" r="r" b="b"/>
                <a:pathLst>
                  <a:path w="12" h="12">
                    <a:moveTo>
                      <a:pt x="12" y="0"/>
                    </a:moveTo>
                    <a:cubicBezTo>
                      <a:pt x="4" y="0"/>
                      <a:pt x="4" y="0"/>
                      <a:pt x="4" y="0"/>
                    </a:cubicBezTo>
                    <a:cubicBezTo>
                      <a:pt x="3" y="3"/>
                      <a:pt x="2" y="7"/>
                      <a:pt x="0" y="10"/>
                    </a:cubicBezTo>
                    <a:cubicBezTo>
                      <a:pt x="0" y="12"/>
                      <a:pt x="0" y="12"/>
                      <a:pt x="0" y="12"/>
                    </a:cubicBezTo>
                    <a:cubicBezTo>
                      <a:pt x="12" y="12"/>
                      <a:pt x="12" y="12"/>
                      <a:pt x="12" y="12"/>
                    </a:cubicBezTo>
                    <a:cubicBezTo>
                      <a:pt x="12" y="0"/>
                      <a:pt x="12" y="0"/>
                      <a:pt x="12"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97" name="Freeform 907"/>
              <p:cNvSpPr>
                <a:spLocks/>
              </p:cNvSpPr>
              <p:nvPr/>
            </p:nvSpPr>
            <p:spPr bwMode="auto">
              <a:xfrm>
                <a:off x="4811" y="1894"/>
                <a:ext cx="24" cy="163"/>
              </a:xfrm>
              <a:custGeom>
                <a:avLst/>
                <a:gdLst>
                  <a:gd name="T0" fmla="*/ 9 w 10"/>
                  <a:gd name="T1" fmla="*/ 0 h 69"/>
                  <a:gd name="T2" fmla="*/ 0 w 10"/>
                  <a:gd name="T3" fmla="*/ 0 h 69"/>
                  <a:gd name="T4" fmla="*/ 0 w 10"/>
                  <a:gd name="T5" fmla="*/ 69 h 69"/>
                  <a:gd name="T6" fmla="*/ 1 w 10"/>
                  <a:gd name="T7" fmla="*/ 66 h 69"/>
                  <a:gd name="T8" fmla="*/ 0 w 10"/>
                  <a:gd name="T9" fmla="*/ 66 h 69"/>
                  <a:gd name="T10" fmla="*/ 0 w 10"/>
                  <a:gd name="T11" fmla="*/ 58 h 69"/>
                  <a:gd name="T12" fmla="*/ 0 w 10"/>
                  <a:gd name="T13" fmla="*/ 56 h 69"/>
                  <a:gd name="T14" fmla="*/ 0 w 10"/>
                  <a:gd name="T15" fmla="*/ 30 h 69"/>
                  <a:gd name="T16" fmla="*/ 10 w 10"/>
                  <a:gd name="T17" fmla="*/ 30 h 69"/>
                  <a:gd name="T18" fmla="*/ 10 w 10"/>
                  <a:gd name="T19" fmla="*/ 21 h 69"/>
                  <a:gd name="T20" fmla="*/ 9 w 10"/>
                  <a:gd name="T21"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69">
                    <a:moveTo>
                      <a:pt x="9" y="0"/>
                    </a:moveTo>
                    <a:cubicBezTo>
                      <a:pt x="0" y="0"/>
                      <a:pt x="0" y="0"/>
                      <a:pt x="0" y="0"/>
                    </a:cubicBezTo>
                    <a:cubicBezTo>
                      <a:pt x="0" y="69"/>
                      <a:pt x="0" y="69"/>
                      <a:pt x="0" y="69"/>
                    </a:cubicBezTo>
                    <a:cubicBezTo>
                      <a:pt x="0" y="68"/>
                      <a:pt x="1" y="67"/>
                      <a:pt x="1" y="66"/>
                    </a:cubicBezTo>
                    <a:cubicBezTo>
                      <a:pt x="0" y="66"/>
                      <a:pt x="0" y="66"/>
                      <a:pt x="0" y="66"/>
                    </a:cubicBezTo>
                    <a:cubicBezTo>
                      <a:pt x="0" y="58"/>
                      <a:pt x="0" y="58"/>
                      <a:pt x="0" y="58"/>
                    </a:cubicBezTo>
                    <a:cubicBezTo>
                      <a:pt x="0" y="56"/>
                      <a:pt x="0" y="56"/>
                      <a:pt x="0" y="56"/>
                    </a:cubicBezTo>
                    <a:cubicBezTo>
                      <a:pt x="0" y="30"/>
                      <a:pt x="0" y="30"/>
                      <a:pt x="0" y="30"/>
                    </a:cubicBezTo>
                    <a:cubicBezTo>
                      <a:pt x="10" y="30"/>
                      <a:pt x="10" y="30"/>
                      <a:pt x="10" y="30"/>
                    </a:cubicBezTo>
                    <a:cubicBezTo>
                      <a:pt x="10" y="25"/>
                      <a:pt x="10" y="21"/>
                      <a:pt x="10" y="21"/>
                    </a:cubicBezTo>
                    <a:cubicBezTo>
                      <a:pt x="10" y="21"/>
                      <a:pt x="10" y="14"/>
                      <a:pt x="9"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98" name="Freeform 908"/>
              <p:cNvSpPr>
                <a:spLocks/>
              </p:cNvSpPr>
              <p:nvPr/>
            </p:nvSpPr>
            <p:spPr bwMode="auto">
              <a:xfrm>
                <a:off x="4811" y="1965"/>
                <a:ext cx="24" cy="62"/>
              </a:xfrm>
              <a:custGeom>
                <a:avLst/>
                <a:gdLst>
                  <a:gd name="T0" fmla="*/ 10 w 10"/>
                  <a:gd name="T1" fmla="*/ 0 h 26"/>
                  <a:gd name="T2" fmla="*/ 0 w 10"/>
                  <a:gd name="T3" fmla="*/ 0 h 26"/>
                  <a:gd name="T4" fmla="*/ 0 w 10"/>
                  <a:gd name="T5" fmla="*/ 26 h 26"/>
                  <a:gd name="T6" fmla="*/ 0 w 10"/>
                  <a:gd name="T7" fmla="*/ 16 h 26"/>
                  <a:gd name="T8" fmla="*/ 7 w 10"/>
                  <a:gd name="T9" fmla="*/ 16 h 26"/>
                  <a:gd name="T10" fmla="*/ 10 w 10"/>
                  <a:gd name="T11" fmla="*/ 0 h 26"/>
                </a:gdLst>
                <a:ahLst/>
                <a:cxnLst>
                  <a:cxn ang="0">
                    <a:pos x="T0" y="T1"/>
                  </a:cxn>
                  <a:cxn ang="0">
                    <a:pos x="T2" y="T3"/>
                  </a:cxn>
                  <a:cxn ang="0">
                    <a:pos x="T4" y="T5"/>
                  </a:cxn>
                  <a:cxn ang="0">
                    <a:pos x="T6" y="T7"/>
                  </a:cxn>
                  <a:cxn ang="0">
                    <a:pos x="T8" y="T9"/>
                  </a:cxn>
                  <a:cxn ang="0">
                    <a:pos x="T10" y="T11"/>
                  </a:cxn>
                </a:cxnLst>
                <a:rect l="0" t="0" r="r" b="b"/>
                <a:pathLst>
                  <a:path w="10" h="26">
                    <a:moveTo>
                      <a:pt x="10" y="0"/>
                    </a:moveTo>
                    <a:cubicBezTo>
                      <a:pt x="0" y="0"/>
                      <a:pt x="0" y="0"/>
                      <a:pt x="0" y="0"/>
                    </a:cubicBezTo>
                    <a:cubicBezTo>
                      <a:pt x="0" y="26"/>
                      <a:pt x="0" y="26"/>
                      <a:pt x="0" y="26"/>
                    </a:cubicBezTo>
                    <a:cubicBezTo>
                      <a:pt x="0" y="16"/>
                      <a:pt x="0" y="16"/>
                      <a:pt x="0" y="16"/>
                    </a:cubicBezTo>
                    <a:cubicBezTo>
                      <a:pt x="7" y="16"/>
                      <a:pt x="7" y="16"/>
                      <a:pt x="7" y="16"/>
                    </a:cubicBezTo>
                    <a:cubicBezTo>
                      <a:pt x="8" y="10"/>
                      <a:pt x="9" y="4"/>
                      <a:pt x="1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99" name="Freeform 909"/>
              <p:cNvSpPr>
                <a:spLocks/>
              </p:cNvSpPr>
              <p:nvPr/>
            </p:nvSpPr>
            <p:spPr bwMode="auto">
              <a:xfrm>
                <a:off x="4811" y="2003"/>
                <a:ext cx="17" cy="24"/>
              </a:xfrm>
              <a:custGeom>
                <a:avLst/>
                <a:gdLst>
                  <a:gd name="T0" fmla="*/ 7 w 7"/>
                  <a:gd name="T1" fmla="*/ 0 h 10"/>
                  <a:gd name="T2" fmla="*/ 0 w 7"/>
                  <a:gd name="T3" fmla="*/ 0 h 10"/>
                  <a:gd name="T4" fmla="*/ 0 w 7"/>
                  <a:gd name="T5" fmla="*/ 10 h 10"/>
                  <a:gd name="T6" fmla="*/ 0 w 7"/>
                  <a:gd name="T7" fmla="*/ 8 h 10"/>
                  <a:gd name="T8" fmla="*/ 5 w 7"/>
                  <a:gd name="T9" fmla="*/ 8 h 10"/>
                  <a:gd name="T10" fmla="*/ 7 w 7"/>
                  <a:gd name="T11" fmla="*/ 0 h 10"/>
                </a:gdLst>
                <a:ahLst/>
                <a:cxnLst>
                  <a:cxn ang="0">
                    <a:pos x="T0" y="T1"/>
                  </a:cxn>
                  <a:cxn ang="0">
                    <a:pos x="T2" y="T3"/>
                  </a:cxn>
                  <a:cxn ang="0">
                    <a:pos x="T4" y="T5"/>
                  </a:cxn>
                  <a:cxn ang="0">
                    <a:pos x="T6" y="T7"/>
                  </a:cxn>
                  <a:cxn ang="0">
                    <a:pos x="T8" y="T9"/>
                  </a:cxn>
                  <a:cxn ang="0">
                    <a:pos x="T10" y="T11"/>
                  </a:cxn>
                </a:cxnLst>
                <a:rect l="0" t="0" r="r" b="b"/>
                <a:pathLst>
                  <a:path w="7" h="10">
                    <a:moveTo>
                      <a:pt x="7" y="0"/>
                    </a:moveTo>
                    <a:cubicBezTo>
                      <a:pt x="0" y="0"/>
                      <a:pt x="0" y="0"/>
                      <a:pt x="0" y="0"/>
                    </a:cubicBezTo>
                    <a:cubicBezTo>
                      <a:pt x="0" y="10"/>
                      <a:pt x="0" y="10"/>
                      <a:pt x="0" y="10"/>
                    </a:cubicBezTo>
                    <a:cubicBezTo>
                      <a:pt x="0" y="8"/>
                      <a:pt x="0" y="8"/>
                      <a:pt x="0" y="8"/>
                    </a:cubicBezTo>
                    <a:cubicBezTo>
                      <a:pt x="5" y="8"/>
                      <a:pt x="5" y="8"/>
                      <a:pt x="5" y="8"/>
                    </a:cubicBezTo>
                    <a:cubicBezTo>
                      <a:pt x="6" y="5"/>
                      <a:pt x="6" y="3"/>
                      <a:pt x="7"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00" name="Freeform 910"/>
              <p:cNvSpPr>
                <a:spLocks/>
              </p:cNvSpPr>
              <p:nvPr/>
            </p:nvSpPr>
            <p:spPr bwMode="auto">
              <a:xfrm>
                <a:off x="4811" y="2022"/>
                <a:ext cx="12" cy="28"/>
              </a:xfrm>
              <a:custGeom>
                <a:avLst/>
                <a:gdLst>
                  <a:gd name="T0" fmla="*/ 5 w 5"/>
                  <a:gd name="T1" fmla="*/ 0 h 12"/>
                  <a:gd name="T2" fmla="*/ 0 w 5"/>
                  <a:gd name="T3" fmla="*/ 0 h 12"/>
                  <a:gd name="T4" fmla="*/ 0 w 5"/>
                  <a:gd name="T5" fmla="*/ 2 h 12"/>
                  <a:gd name="T6" fmla="*/ 0 w 5"/>
                  <a:gd name="T7" fmla="*/ 4 h 12"/>
                  <a:gd name="T8" fmla="*/ 0 w 5"/>
                  <a:gd name="T9" fmla="*/ 12 h 12"/>
                  <a:gd name="T10" fmla="*/ 1 w 5"/>
                  <a:gd name="T11" fmla="*/ 12 h 12"/>
                  <a:gd name="T12" fmla="*/ 5 w 5"/>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5" h="12">
                    <a:moveTo>
                      <a:pt x="5" y="0"/>
                    </a:moveTo>
                    <a:cubicBezTo>
                      <a:pt x="0" y="0"/>
                      <a:pt x="0" y="0"/>
                      <a:pt x="0" y="0"/>
                    </a:cubicBezTo>
                    <a:cubicBezTo>
                      <a:pt x="0" y="2"/>
                      <a:pt x="0" y="2"/>
                      <a:pt x="0" y="2"/>
                    </a:cubicBezTo>
                    <a:cubicBezTo>
                      <a:pt x="0" y="4"/>
                      <a:pt x="0" y="4"/>
                      <a:pt x="0" y="4"/>
                    </a:cubicBezTo>
                    <a:cubicBezTo>
                      <a:pt x="0" y="12"/>
                      <a:pt x="0" y="12"/>
                      <a:pt x="0" y="12"/>
                    </a:cubicBezTo>
                    <a:cubicBezTo>
                      <a:pt x="1" y="12"/>
                      <a:pt x="1" y="12"/>
                      <a:pt x="1" y="12"/>
                    </a:cubicBezTo>
                    <a:cubicBezTo>
                      <a:pt x="3" y="8"/>
                      <a:pt x="4" y="4"/>
                      <a:pt x="5"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01" name="Freeform 911"/>
              <p:cNvSpPr>
                <a:spLocks noEditPoints="1"/>
              </p:cNvSpPr>
              <p:nvPr/>
            </p:nvSpPr>
            <p:spPr bwMode="auto">
              <a:xfrm>
                <a:off x="897" y="1609"/>
                <a:ext cx="222" cy="285"/>
              </a:xfrm>
              <a:custGeom>
                <a:avLst/>
                <a:gdLst>
                  <a:gd name="T0" fmla="*/ 94 w 94"/>
                  <a:gd name="T1" fmla="*/ 66 h 120"/>
                  <a:gd name="T2" fmla="*/ 54 w 94"/>
                  <a:gd name="T3" fmla="*/ 66 h 120"/>
                  <a:gd name="T4" fmla="*/ 54 w 94"/>
                  <a:gd name="T5" fmla="*/ 120 h 120"/>
                  <a:gd name="T6" fmla="*/ 42 w 94"/>
                  <a:gd name="T7" fmla="*/ 120 h 120"/>
                  <a:gd name="T8" fmla="*/ 42 w 94"/>
                  <a:gd name="T9" fmla="*/ 66 h 120"/>
                  <a:gd name="T10" fmla="*/ 42 w 94"/>
                  <a:gd name="T11" fmla="*/ 120 h 120"/>
                  <a:gd name="T12" fmla="*/ 14 w 94"/>
                  <a:gd name="T13" fmla="*/ 120 h 120"/>
                  <a:gd name="T14" fmla="*/ 14 w 94"/>
                  <a:gd name="T15" fmla="*/ 120 h 120"/>
                  <a:gd name="T16" fmla="*/ 94 w 94"/>
                  <a:gd name="T17" fmla="*/ 120 h 120"/>
                  <a:gd name="T18" fmla="*/ 94 w 94"/>
                  <a:gd name="T19" fmla="*/ 66 h 120"/>
                  <a:gd name="T20" fmla="*/ 4 w 94"/>
                  <a:gd name="T21" fmla="*/ 0 h 120"/>
                  <a:gd name="T22" fmla="*/ 0 w 94"/>
                  <a:gd name="T23" fmla="*/ 0 h 120"/>
                  <a:gd name="T24" fmla="*/ 3 w 94"/>
                  <a:gd name="T25" fmla="*/ 30 h 120"/>
                  <a:gd name="T26" fmla="*/ 4 w 94"/>
                  <a:gd name="T27" fmla="*/ 30 h 120"/>
                  <a:gd name="T28" fmla="*/ 4 w 94"/>
                  <a:gd name="T29" fmla="*/ 0 h 120"/>
                  <a:gd name="T30" fmla="*/ 94 w 94"/>
                  <a:gd name="T31" fmla="*/ 0 h 120"/>
                  <a:gd name="T32" fmla="*/ 54 w 94"/>
                  <a:gd name="T33" fmla="*/ 0 h 120"/>
                  <a:gd name="T34" fmla="*/ 54 w 94"/>
                  <a:gd name="T35" fmla="*/ 30 h 120"/>
                  <a:gd name="T36" fmla="*/ 94 w 94"/>
                  <a:gd name="T37" fmla="*/ 30 h 120"/>
                  <a:gd name="T38" fmla="*/ 94 w 94"/>
                  <a:gd name="T3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20">
                    <a:moveTo>
                      <a:pt x="94" y="66"/>
                    </a:moveTo>
                    <a:cubicBezTo>
                      <a:pt x="54" y="66"/>
                      <a:pt x="54" y="66"/>
                      <a:pt x="54" y="66"/>
                    </a:cubicBezTo>
                    <a:cubicBezTo>
                      <a:pt x="54" y="120"/>
                      <a:pt x="54" y="120"/>
                      <a:pt x="54" y="120"/>
                    </a:cubicBezTo>
                    <a:cubicBezTo>
                      <a:pt x="42" y="120"/>
                      <a:pt x="42" y="120"/>
                      <a:pt x="42" y="120"/>
                    </a:cubicBezTo>
                    <a:cubicBezTo>
                      <a:pt x="42" y="66"/>
                      <a:pt x="42" y="66"/>
                      <a:pt x="42" y="66"/>
                    </a:cubicBezTo>
                    <a:cubicBezTo>
                      <a:pt x="42" y="120"/>
                      <a:pt x="42" y="120"/>
                      <a:pt x="42" y="120"/>
                    </a:cubicBezTo>
                    <a:cubicBezTo>
                      <a:pt x="14" y="120"/>
                      <a:pt x="14" y="120"/>
                      <a:pt x="14" y="120"/>
                    </a:cubicBezTo>
                    <a:cubicBezTo>
                      <a:pt x="14" y="120"/>
                      <a:pt x="14" y="120"/>
                      <a:pt x="14" y="120"/>
                    </a:cubicBezTo>
                    <a:cubicBezTo>
                      <a:pt x="94" y="120"/>
                      <a:pt x="94" y="120"/>
                      <a:pt x="94" y="120"/>
                    </a:cubicBezTo>
                    <a:cubicBezTo>
                      <a:pt x="94" y="66"/>
                      <a:pt x="94" y="66"/>
                      <a:pt x="94" y="66"/>
                    </a:cubicBezTo>
                    <a:moveTo>
                      <a:pt x="4" y="0"/>
                    </a:moveTo>
                    <a:cubicBezTo>
                      <a:pt x="0" y="0"/>
                      <a:pt x="0" y="0"/>
                      <a:pt x="0" y="0"/>
                    </a:cubicBezTo>
                    <a:cubicBezTo>
                      <a:pt x="1" y="10"/>
                      <a:pt x="2" y="20"/>
                      <a:pt x="3" y="30"/>
                    </a:cubicBezTo>
                    <a:cubicBezTo>
                      <a:pt x="4" y="30"/>
                      <a:pt x="4" y="30"/>
                      <a:pt x="4" y="30"/>
                    </a:cubicBezTo>
                    <a:cubicBezTo>
                      <a:pt x="4" y="0"/>
                      <a:pt x="4" y="0"/>
                      <a:pt x="4" y="0"/>
                    </a:cubicBezTo>
                    <a:moveTo>
                      <a:pt x="94" y="0"/>
                    </a:moveTo>
                    <a:cubicBezTo>
                      <a:pt x="54" y="0"/>
                      <a:pt x="54" y="0"/>
                      <a:pt x="54" y="0"/>
                    </a:cubicBezTo>
                    <a:cubicBezTo>
                      <a:pt x="54" y="30"/>
                      <a:pt x="54" y="30"/>
                      <a:pt x="54" y="30"/>
                    </a:cubicBezTo>
                    <a:cubicBezTo>
                      <a:pt x="94" y="30"/>
                      <a:pt x="94" y="30"/>
                      <a:pt x="94" y="30"/>
                    </a:cubicBezTo>
                    <a:cubicBezTo>
                      <a:pt x="94" y="0"/>
                      <a:pt x="94" y="0"/>
                      <a:pt x="94"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02" name="Freeform 912"/>
              <p:cNvSpPr>
                <a:spLocks noEditPoints="1"/>
              </p:cNvSpPr>
              <p:nvPr/>
            </p:nvSpPr>
            <p:spPr bwMode="auto">
              <a:xfrm>
                <a:off x="904" y="1681"/>
                <a:ext cx="215" cy="38"/>
              </a:xfrm>
              <a:custGeom>
                <a:avLst/>
                <a:gdLst>
                  <a:gd name="T0" fmla="*/ 1 w 91"/>
                  <a:gd name="T1" fmla="*/ 0 h 16"/>
                  <a:gd name="T2" fmla="*/ 0 w 91"/>
                  <a:gd name="T3" fmla="*/ 0 h 16"/>
                  <a:gd name="T4" fmla="*/ 1 w 91"/>
                  <a:gd name="T5" fmla="*/ 8 h 16"/>
                  <a:gd name="T6" fmla="*/ 1 w 91"/>
                  <a:gd name="T7" fmla="*/ 0 h 16"/>
                  <a:gd name="T8" fmla="*/ 91 w 91"/>
                  <a:gd name="T9" fmla="*/ 0 h 16"/>
                  <a:gd name="T10" fmla="*/ 51 w 91"/>
                  <a:gd name="T11" fmla="*/ 0 h 16"/>
                  <a:gd name="T12" fmla="*/ 51 w 91"/>
                  <a:gd name="T13" fmla="*/ 16 h 16"/>
                  <a:gd name="T14" fmla="*/ 91 w 91"/>
                  <a:gd name="T15" fmla="*/ 16 h 16"/>
                  <a:gd name="T16" fmla="*/ 91 w 91"/>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 h="16">
                    <a:moveTo>
                      <a:pt x="1" y="0"/>
                    </a:moveTo>
                    <a:cubicBezTo>
                      <a:pt x="0" y="0"/>
                      <a:pt x="0" y="0"/>
                      <a:pt x="0" y="0"/>
                    </a:cubicBezTo>
                    <a:cubicBezTo>
                      <a:pt x="0" y="3"/>
                      <a:pt x="1" y="5"/>
                      <a:pt x="1" y="8"/>
                    </a:cubicBezTo>
                    <a:cubicBezTo>
                      <a:pt x="1" y="0"/>
                      <a:pt x="1" y="0"/>
                      <a:pt x="1" y="0"/>
                    </a:cubicBezTo>
                    <a:moveTo>
                      <a:pt x="91" y="0"/>
                    </a:moveTo>
                    <a:cubicBezTo>
                      <a:pt x="51" y="0"/>
                      <a:pt x="51" y="0"/>
                      <a:pt x="51" y="0"/>
                    </a:cubicBezTo>
                    <a:cubicBezTo>
                      <a:pt x="51" y="16"/>
                      <a:pt x="51" y="16"/>
                      <a:pt x="51" y="16"/>
                    </a:cubicBezTo>
                    <a:cubicBezTo>
                      <a:pt x="91" y="16"/>
                      <a:pt x="91" y="16"/>
                      <a:pt x="91" y="16"/>
                    </a:cubicBezTo>
                    <a:cubicBezTo>
                      <a:pt x="91" y="0"/>
                      <a:pt x="91" y="0"/>
                      <a:pt x="91"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03" name="Rectangle 913"/>
              <p:cNvSpPr>
                <a:spLocks noChangeArrowheads="1"/>
              </p:cNvSpPr>
              <p:nvPr/>
            </p:nvSpPr>
            <p:spPr bwMode="auto">
              <a:xfrm>
                <a:off x="1025" y="1719"/>
                <a:ext cx="94" cy="18"/>
              </a:xfrm>
              <a:prstGeom prst="rect">
                <a:avLst/>
              </a:prstGeom>
              <a:solidFill>
                <a:srgbClr val="FFCE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04" name="Rectangle 914"/>
              <p:cNvSpPr>
                <a:spLocks noChangeArrowheads="1"/>
              </p:cNvSpPr>
              <p:nvPr/>
            </p:nvSpPr>
            <p:spPr bwMode="auto">
              <a:xfrm>
                <a:off x="1025" y="1719"/>
                <a:ext cx="94"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05" name="Rectangle 915"/>
              <p:cNvSpPr>
                <a:spLocks noChangeArrowheads="1"/>
              </p:cNvSpPr>
              <p:nvPr/>
            </p:nvSpPr>
            <p:spPr bwMode="auto">
              <a:xfrm>
                <a:off x="1025" y="1737"/>
                <a:ext cx="94"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06" name="Rectangle 916"/>
              <p:cNvSpPr>
                <a:spLocks noChangeArrowheads="1"/>
              </p:cNvSpPr>
              <p:nvPr/>
            </p:nvSpPr>
            <p:spPr bwMode="auto">
              <a:xfrm>
                <a:off x="1025" y="1737"/>
                <a:ext cx="94"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07" name="Rectangle 917"/>
              <p:cNvSpPr>
                <a:spLocks noChangeArrowheads="1"/>
              </p:cNvSpPr>
              <p:nvPr/>
            </p:nvSpPr>
            <p:spPr bwMode="auto">
              <a:xfrm>
                <a:off x="906"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08" name="Rectangle 918"/>
              <p:cNvSpPr>
                <a:spLocks noChangeArrowheads="1"/>
              </p:cNvSpPr>
              <p:nvPr/>
            </p:nvSpPr>
            <p:spPr bwMode="auto">
              <a:xfrm>
                <a:off x="906"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09" name="Freeform 919"/>
              <p:cNvSpPr>
                <a:spLocks/>
              </p:cNvSpPr>
              <p:nvPr/>
            </p:nvSpPr>
            <p:spPr bwMode="auto">
              <a:xfrm>
                <a:off x="906" y="1681"/>
                <a:ext cx="90" cy="38"/>
              </a:xfrm>
              <a:custGeom>
                <a:avLst/>
                <a:gdLst>
                  <a:gd name="T0" fmla="*/ 38 w 38"/>
                  <a:gd name="T1" fmla="*/ 0 h 16"/>
                  <a:gd name="T2" fmla="*/ 0 w 38"/>
                  <a:gd name="T3" fmla="*/ 0 h 16"/>
                  <a:gd name="T4" fmla="*/ 0 w 38"/>
                  <a:gd name="T5" fmla="*/ 8 h 16"/>
                  <a:gd name="T6" fmla="*/ 1 w 38"/>
                  <a:gd name="T7" fmla="*/ 16 h 16"/>
                  <a:gd name="T8" fmla="*/ 38 w 38"/>
                  <a:gd name="T9" fmla="*/ 16 h 16"/>
                  <a:gd name="T10" fmla="*/ 38 w 38"/>
                  <a:gd name="T11" fmla="*/ 0 h 16"/>
                </a:gdLst>
                <a:ahLst/>
                <a:cxnLst>
                  <a:cxn ang="0">
                    <a:pos x="T0" y="T1"/>
                  </a:cxn>
                  <a:cxn ang="0">
                    <a:pos x="T2" y="T3"/>
                  </a:cxn>
                  <a:cxn ang="0">
                    <a:pos x="T4" y="T5"/>
                  </a:cxn>
                  <a:cxn ang="0">
                    <a:pos x="T6" y="T7"/>
                  </a:cxn>
                  <a:cxn ang="0">
                    <a:pos x="T8" y="T9"/>
                  </a:cxn>
                  <a:cxn ang="0">
                    <a:pos x="T10" y="T11"/>
                  </a:cxn>
                </a:cxnLst>
                <a:rect l="0" t="0" r="r" b="b"/>
                <a:pathLst>
                  <a:path w="38" h="16">
                    <a:moveTo>
                      <a:pt x="38" y="0"/>
                    </a:moveTo>
                    <a:cubicBezTo>
                      <a:pt x="0" y="0"/>
                      <a:pt x="0" y="0"/>
                      <a:pt x="0" y="0"/>
                    </a:cubicBezTo>
                    <a:cubicBezTo>
                      <a:pt x="0" y="8"/>
                      <a:pt x="0" y="8"/>
                      <a:pt x="0" y="8"/>
                    </a:cubicBezTo>
                    <a:cubicBezTo>
                      <a:pt x="0" y="10"/>
                      <a:pt x="1" y="13"/>
                      <a:pt x="1" y="16"/>
                    </a:cubicBezTo>
                    <a:cubicBezTo>
                      <a:pt x="38" y="16"/>
                      <a:pt x="38" y="16"/>
                      <a:pt x="38" y="16"/>
                    </a:cubicBezTo>
                    <a:cubicBezTo>
                      <a:pt x="38" y="0"/>
                      <a:pt x="38" y="0"/>
                      <a:pt x="38"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10" name="Freeform 920"/>
              <p:cNvSpPr>
                <a:spLocks/>
              </p:cNvSpPr>
              <p:nvPr/>
            </p:nvSpPr>
            <p:spPr bwMode="auto">
              <a:xfrm>
                <a:off x="909" y="1719"/>
                <a:ext cx="87" cy="18"/>
              </a:xfrm>
              <a:custGeom>
                <a:avLst/>
                <a:gdLst>
                  <a:gd name="T0" fmla="*/ 37 w 37"/>
                  <a:gd name="T1" fmla="*/ 0 h 8"/>
                  <a:gd name="T2" fmla="*/ 0 w 37"/>
                  <a:gd name="T3" fmla="*/ 0 h 8"/>
                  <a:gd name="T4" fmla="*/ 1 w 37"/>
                  <a:gd name="T5" fmla="*/ 8 h 8"/>
                  <a:gd name="T6" fmla="*/ 37 w 37"/>
                  <a:gd name="T7" fmla="*/ 8 h 8"/>
                  <a:gd name="T8" fmla="*/ 37 w 37"/>
                  <a:gd name="T9" fmla="*/ 0 h 8"/>
                </a:gdLst>
                <a:ahLst/>
                <a:cxnLst>
                  <a:cxn ang="0">
                    <a:pos x="T0" y="T1"/>
                  </a:cxn>
                  <a:cxn ang="0">
                    <a:pos x="T2" y="T3"/>
                  </a:cxn>
                  <a:cxn ang="0">
                    <a:pos x="T4" y="T5"/>
                  </a:cxn>
                  <a:cxn ang="0">
                    <a:pos x="T6" y="T7"/>
                  </a:cxn>
                  <a:cxn ang="0">
                    <a:pos x="T8" y="T9"/>
                  </a:cxn>
                </a:cxnLst>
                <a:rect l="0" t="0" r="r" b="b"/>
                <a:pathLst>
                  <a:path w="37" h="8">
                    <a:moveTo>
                      <a:pt x="37" y="0"/>
                    </a:moveTo>
                    <a:cubicBezTo>
                      <a:pt x="0" y="0"/>
                      <a:pt x="0" y="0"/>
                      <a:pt x="0" y="0"/>
                    </a:cubicBezTo>
                    <a:cubicBezTo>
                      <a:pt x="0" y="3"/>
                      <a:pt x="0" y="6"/>
                      <a:pt x="1" y="8"/>
                    </a:cubicBezTo>
                    <a:cubicBezTo>
                      <a:pt x="37" y="8"/>
                      <a:pt x="37" y="8"/>
                      <a:pt x="37" y="8"/>
                    </a:cubicBezTo>
                    <a:cubicBezTo>
                      <a:pt x="37" y="0"/>
                      <a:pt x="37" y="0"/>
                      <a:pt x="37" y="0"/>
                    </a:cubicBezTo>
                  </a:path>
                </a:pathLst>
              </a:custGeom>
              <a:solidFill>
                <a:srgbClr val="FFBD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11" name="Freeform 921"/>
              <p:cNvSpPr>
                <a:spLocks/>
              </p:cNvSpPr>
              <p:nvPr/>
            </p:nvSpPr>
            <p:spPr bwMode="auto">
              <a:xfrm>
                <a:off x="913" y="1766"/>
                <a:ext cx="83" cy="128"/>
              </a:xfrm>
              <a:custGeom>
                <a:avLst/>
                <a:gdLst>
                  <a:gd name="T0" fmla="*/ 35 w 35"/>
                  <a:gd name="T1" fmla="*/ 0 h 54"/>
                  <a:gd name="T2" fmla="*/ 0 w 35"/>
                  <a:gd name="T3" fmla="*/ 0 h 54"/>
                  <a:gd name="T4" fmla="*/ 7 w 35"/>
                  <a:gd name="T5" fmla="*/ 54 h 54"/>
                  <a:gd name="T6" fmla="*/ 35 w 35"/>
                  <a:gd name="T7" fmla="*/ 54 h 54"/>
                  <a:gd name="T8" fmla="*/ 35 w 35"/>
                  <a:gd name="T9" fmla="*/ 0 h 54"/>
                </a:gdLst>
                <a:ahLst/>
                <a:cxnLst>
                  <a:cxn ang="0">
                    <a:pos x="T0" y="T1"/>
                  </a:cxn>
                  <a:cxn ang="0">
                    <a:pos x="T2" y="T3"/>
                  </a:cxn>
                  <a:cxn ang="0">
                    <a:pos x="T4" y="T5"/>
                  </a:cxn>
                  <a:cxn ang="0">
                    <a:pos x="T6" y="T7"/>
                  </a:cxn>
                  <a:cxn ang="0">
                    <a:pos x="T8" y="T9"/>
                  </a:cxn>
                </a:cxnLst>
                <a:rect l="0" t="0" r="r" b="b"/>
                <a:pathLst>
                  <a:path w="35" h="54">
                    <a:moveTo>
                      <a:pt x="35" y="0"/>
                    </a:moveTo>
                    <a:cubicBezTo>
                      <a:pt x="0" y="0"/>
                      <a:pt x="0" y="0"/>
                      <a:pt x="0" y="0"/>
                    </a:cubicBezTo>
                    <a:cubicBezTo>
                      <a:pt x="2" y="18"/>
                      <a:pt x="4" y="36"/>
                      <a:pt x="7" y="54"/>
                    </a:cubicBezTo>
                    <a:cubicBezTo>
                      <a:pt x="35" y="54"/>
                      <a:pt x="35" y="54"/>
                      <a:pt x="35" y="54"/>
                    </a:cubicBezTo>
                    <a:cubicBezTo>
                      <a:pt x="35" y="0"/>
                      <a:pt x="35" y="0"/>
                      <a:pt x="35"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12" name="Freeform 922"/>
              <p:cNvSpPr>
                <a:spLocks/>
              </p:cNvSpPr>
              <p:nvPr/>
            </p:nvSpPr>
            <p:spPr bwMode="auto">
              <a:xfrm>
                <a:off x="911" y="1737"/>
                <a:ext cx="85" cy="29"/>
              </a:xfrm>
              <a:custGeom>
                <a:avLst/>
                <a:gdLst>
                  <a:gd name="T0" fmla="*/ 36 w 36"/>
                  <a:gd name="T1" fmla="*/ 0 h 12"/>
                  <a:gd name="T2" fmla="*/ 0 w 36"/>
                  <a:gd name="T3" fmla="*/ 0 h 12"/>
                  <a:gd name="T4" fmla="*/ 1 w 36"/>
                  <a:gd name="T5" fmla="*/ 12 h 12"/>
                  <a:gd name="T6" fmla="*/ 36 w 36"/>
                  <a:gd name="T7" fmla="*/ 12 h 12"/>
                  <a:gd name="T8" fmla="*/ 36 w 36"/>
                  <a:gd name="T9" fmla="*/ 0 h 12"/>
                </a:gdLst>
                <a:ahLst/>
                <a:cxnLst>
                  <a:cxn ang="0">
                    <a:pos x="T0" y="T1"/>
                  </a:cxn>
                  <a:cxn ang="0">
                    <a:pos x="T2" y="T3"/>
                  </a:cxn>
                  <a:cxn ang="0">
                    <a:pos x="T4" y="T5"/>
                  </a:cxn>
                  <a:cxn ang="0">
                    <a:pos x="T6" y="T7"/>
                  </a:cxn>
                  <a:cxn ang="0">
                    <a:pos x="T8" y="T9"/>
                  </a:cxn>
                </a:cxnLst>
                <a:rect l="0" t="0" r="r" b="b"/>
                <a:pathLst>
                  <a:path w="36" h="12">
                    <a:moveTo>
                      <a:pt x="36" y="0"/>
                    </a:moveTo>
                    <a:cubicBezTo>
                      <a:pt x="0" y="0"/>
                      <a:pt x="0" y="0"/>
                      <a:pt x="0" y="0"/>
                    </a:cubicBezTo>
                    <a:cubicBezTo>
                      <a:pt x="0" y="4"/>
                      <a:pt x="1" y="8"/>
                      <a:pt x="1" y="12"/>
                    </a:cubicBezTo>
                    <a:cubicBezTo>
                      <a:pt x="36" y="12"/>
                      <a:pt x="36" y="12"/>
                      <a:pt x="36" y="12"/>
                    </a:cubicBezTo>
                    <a:cubicBezTo>
                      <a:pt x="36" y="0"/>
                      <a:pt x="36" y="0"/>
                      <a:pt x="36"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13" name="Rectangle 923"/>
              <p:cNvSpPr>
                <a:spLocks noChangeArrowheads="1"/>
              </p:cNvSpPr>
              <p:nvPr/>
            </p:nvSpPr>
            <p:spPr bwMode="auto">
              <a:xfrm>
                <a:off x="996" y="1609"/>
                <a:ext cx="29"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14" name="Rectangle 924"/>
              <p:cNvSpPr>
                <a:spLocks noChangeArrowheads="1"/>
              </p:cNvSpPr>
              <p:nvPr/>
            </p:nvSpPr>
            <p:spPr bwMode="auto">
              <a:xfrm>
                <a:off x="996" y="1609"/>
                <a:ext cx="29"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15" name="Rectangle 925"/>
              <p:cNvSpPr>
                <a:spLocks noChangeArrowheads="1"/>
              </p:cNvSpPr>
              <p:nvPr/>
            </p:nvSpPr>
            <p:spPr bwMode="auto">
              <a:xfrm>
                <a:off x="996" y="1681"/>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16" name="Rectangle 926"/>
              <p:cNvSpPr>
                <a:spLocks noChangeArrowheads="1"/>
              </p:cNvSpPr>
              <p:nvPr/>
            </p:nvSpPr>
            <p:spPr bwMode="auto">
              <a:xfrm>
                <a:off x="996" y="1681"/>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17" name="Rectangle 927"/>
              <p:cNvSpPr>
                <a:spLocks noChangeArrowheads="1"/>
              </p:cNvSpPr>
              <p:nvPr/>
            </p:nvSpPr>
            <p:spPr bwMode="auto">
              <a:xfrm>
                <a:off x="996" y="1719"/>
                <a:ext cx="29"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18" name="Rectangle 928"/>
              <p:cNvSpPr>
                <a:spLocks noChangeArrowheads="1"/>
              </p:cNvSpPr>
              <p:nvPr/>
            </p:nvSpPr>
            <p:spPr bwMode="auto">
              <a:xfrm>
                <a:off x="996" y="1719"/>
                <a:ext cx="29"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19" name="Rectangle 929"/>
              <p:cNvSpPr>
                <a:spLocks noChangeArrowheads="1"/>
              </p:cNvSpPr>
              <p:nvPr/>
            </p:nvSpPr>
            <p:spPr bwMode="auto">
              <a:xfrm>
                <a:off x="996" y="1766"/>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20" name="Rectangle 930"/>
              <p:cNvSpPr>
                <a:spLocks noChangeArrowheads="1"/>
              </p:cNvSpPr>
              <p:nvPr/>
            </p:nvSpPr>
            <p:spPr bwMode="auto">
              <a:xfrm>
                <a:off x="996" y="1766"/>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21" name="Rectangle 931"/>
              <p:cNvSpPr>
                <a:spLocks noChangeArrowheads="1"/>
              </p:cNvSpPr>
              <p:nvPr/>
            </p:nvSpPr>
            <p:spPr bwMode="auto">
              <a:xfrm>
                <a:off x="996" y="1737"/>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22" name="Rectangle 932"/>
              <p:cNvSpPr>
                <a:spLocks noChangeArrowheads="1"/>
              </p:cNvSpPr>
              <p:nvPr/>
            </p:nvSpPr>
            <p:spPr bwMode="auto">
              <a:xfrm>
                <a:off x="996" y="1737"/>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23" name="Freeform 933"/>
              <p:cNvSpPr>
                <a:spLocks noEditPoints="1"/>
              </p:cNvSpPr>
              <p:nvPr/>
            </p:nvSpPr>
            <p:spPr bwMode="auto">
              <a:xfrm>
                <a:off x="1119"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90 w 284"/>
                  <a:gd name="T39" fmla="*/ 0 h 285"/>
                  <a:gd name="T40" fmla="*/ 190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90" y="0"/>
                    </a:lnTo>
                    <a:lnTo>
                      <a:pt x="190"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24" name="Freeform 934"/>
              <p:cNvSpPr>
                <a:spLocks noEditPoints="1"/>
              </p:cNvSpPr>
              <p:nvPr/>
            </p:nvSpPr>
            <p:spPr bwMode="auto">
              <a:xfrm>
                <a:off x="1119"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90 w 284"/>
                  <a:gd name="T39" fmla="*/ 0 h 285"/>
                  <a:gd name="T40" fmla="*/ 190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90" y="0"/>
                    </a:lnTo>
                    <a:lnTo>
                      <a:pt x="190"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25" name="Freeform 935"/>
              <p:cNvSpPr>
                <a:spLocks noEditPoints="1"/>
              </p:cNvSpPr>
              <p:nvPr/>
            </p:nvSpPr>
            <p:spPr bwMode="auto">
              <a:xfrm>
                <a:off x="1119"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26" name="Freeform 936"/>
              <p:cNvSpPr>
                <a:spLocks noEditPoints="1"/>
              </p:cNvSpPr>
              <p:nvPr/>
            </p:nvSpPr>
            <p:spPr bwMode="auto">
              <a:xfrm>
                <a:off x="1119"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27" name="Freeform 937"/>
              <p:cNvSpPr>
                <a:spLocks noEditPoints="1"/>
              </p:cNvSpPr>
              <p:nvPr/>
            </p:nvSpPr>
            <p:spPr bwMode="auto">
              <a:xfrm>
                <a:off x="1119"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90 w 284"/>
                  <a:gd name="T15" fmla="*/ 0 h 23"/>
                  <a:gd name="T16" fmla="*/ 190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90" y="0"/>
                    </a:lnTo>
                    <a:lnTo>
                      <a:pt x="190"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28" name="Freeform 938"/>
              <p:cNvSpPr>
                <a:spLocks noEditPoints="1"/>
              </p:cNvSpPr>
              <p:nvPr/>
            </p:nvSpPr>
            <p:spPr bwMode="auto">
              <a:xfrm>
                <a:off x="1119"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90 w 284"/>
                  <a:gd name="T15" fmla="*/ 0 h 23"/>
                  <a:gd name="T16" fmla="*/ 190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90" y="0"/>
                    </a:lnTo>
                    <a:lnTo>
                      <a:pt x="190"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29" name="Freeform 939"/>
              <p:cNvSpPr>
                <a:spLocks noEditPoints="1"/>
              </p:cNvSpPr>
              <p:nvPr/>
            </p:nvSpPr>
            <p:spPr bwMode="auto">
              <a:xfrm>
                <a:off x="1119"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30" name="Freeform 940"/>
              <p:cNvSpPr>
                <a:spLocks noEditPoints="1"/>
              </p:cNvSpPr>
              <p:nvPr/>
            </p:nvSpPr>
            <p:spPr bwMode="auto">
              <a:xfrm>
                <a:off x="1119"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31" name="Rectangle 941"/>
              <p:cNvSpPr>
                <a:spLocks noChangeArrowheads="1"/>
              </p:cNvSpPr>
              <p:nvPr/>
            </p:nvSpPr>
            <p:spPr bwMode="auto">
              <a:xfrm>
                <a:off x="1190"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32" name="Rectangle 942"/>
              <p:cNvSpPr>
                <a:spLocks noChangeArrowheads="1"/>
              </p:cNvSpPr>
              <p:nvPr/>
            </p:nvSpPr>
            <p:spPr bwMode="auto">
              <a:xfrm>
                <a:off x="1190"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33" name="Rectangle 943"/>
              <p:cNvSpPr>
                <a:spLocks noChangeArrowheads="1"/>
              </p:cNvSpPr>
              <p:nvPr/>
            </p:nvSpPr>
            <p:spPr bwMode="auto">
              <a:xfrm>
                <a:off x="1190"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34" name="Rectangle 944"/>
              <p:cNvSpPr>
                <a:spLocks noChangeArrowheads="1"/>
              </p:cNvSpPr>
              <p:nvPr/>
            </p:nvSpPr>
            <p:spPr bwMode="auto">
              <a:xfrm>
                <a:off x="1190"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35" name="Rectangle 945"/>
              <p:cNvSpPr>
                <a:spLocks noChangeArrowheads="1"/>
              </p:cNvSpPr>
              <p:nvPr/>
            </p:nvSpPr>
            <p:spPr bwMode="auto">
              <a:xfrm>
                <a:off x="1190"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36" name="Rectangle 946"/>
              <p:cNvSpPr>
                <a:spLocks noChangeArrowheads="1"/>
              </p:cNvSpPr>
              <p:nvPr/>
            </p:nvSpPr>
            <p:spPr bwMode="auto">
              <a:xfrm>
                <a:off x="1190"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37" name="Rectangle 947"/>
              <p:cNvSpPr>
                <a:spLocks noChangeArrowheads="1"/>
              </p:cNvSpPr>
              <p:nvPr/>
            </p:nvSpPr>
            <p:spPr bwMode="auto">
              <a:xfrm>
                <a:off x="1190"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38" name="Rectangle 948"/>
              <p:cNvSpPr>
                <a:spLocks noChangeArrowheads="1"/>
              </p:cNvSpPr>
              <p:nvPr/>
            </p:nvSpPr>
            <p:spPr bwMode="auto">
              <a:xfrm>
                <a:off x="1190"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39" name="Rectangle 949"/>
              <p:cNvSpPr>
                <a:spLocks noChangeArrowheads="1"/>
              </p:cNvSpPr>
              <p:nvPr/>
            </p:nvSpPr>
            <p:spPr bwMode="auto">
              <a:xfrm>
                <a:off x="1190"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40" name="Rectangle 950"/>
              <p:cNvSpPr>
                <a:spLocks noChangeArrowheads="1"/>
              </p:cNvSpPr>
              <p:nvPr/>
            </p:nvSpPr>
            <p:spPr bwMode="auto">
              <a:xfrm>
                <a:off x="1190"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41" name="Rectangle 951"/>
              <p:cNvSpPr>
                <a:spLocks noChangeArrowheads="1"/>
              </p:cNvSpPr>
              <p:nvPr/>
            </p:nvSpPr>
            <p:spPr bwMode="auto">
              <a:xfrm>
                <a:off x="1280" y="1609"/>
                <a:ext cx="29"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42" name="Rectangle 952"/>
              <p:cNvSpPr>
                <a:spLocks noChangeArrowheads="1"/>
              </p:cNvSpPr>
              <p:nvPr/>
            </p:nvSpPr>
            <p:spPr bwMode="auto">
              <a:xfrm>
                <a:off x="1280" y="1609"/>
                <a:ext cx="29"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43" name="Rectangle 953"/>
              <p:cNvSpPr>
                <a:spLocks noChangeArrowheads="1"/>
              </p:cNvSpPr>
              <p:nvPr/>
            </p:nvSpPr>
            <p:spPr bwMode="auto">
              <a:xfrm>
                <a:off x="1280" y="1681"/>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44" name="Rectangle 954"/>
              <p:cNvSpPr>
                <a:spLocks noChangeArrowheads="1"/>
              </p:cNvSpPr>
              <p:nvPr/>
            </p:nvSpPr>
            <p:spPr bwMode="auto">
              <a:xfrm>
                <a:off x="1280" y="1681"/>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45" name="Rectangle 955"/>
              <p:cNvSpPr>
                <a:spLocks noChangeArrowheads="1"/>
              </p:cNvSpPr>
              <p:nvPr/>
            </p:nvSpPr>
            <p:spPr bwMode="auto">
              <a:xfrm>
                <a:off x="1280" y="1719"/>
                <a:ext cx="29"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46" name="Rectangle 956"/>
              <p:cNvSpPr>
                <a:spLocks noChangeArrowheads="1"/>
              </p:cNvSpPr>
              <p:nvPr/>
            </p:nvSpPr>
            <p:spPr bwMode="auto">
              <a:xfrm>
                <a:off x="1280" y="1719"/>
                <a:ext cx="29"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47" name="Rectangle 957"/>
              <p:cNvSpPr>
                <a:spLocks noChangeArrowheads="1"/>
              </p:cNvSpPr>
              <p:nvPr/>
            </p:nvSpPr>
            <p:spPr bwMode="auto">
              <a:xfrm>
                <a:off x="1280" y="1766"/>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48" name="Rectangle 958"/>
              <p:cNvSpPr>
                <a:spLocks noChangeArrowheads="1"/>
              </p:cNvSpPr>
              <p:nvPr/>
            </p:nvSpPr>
            <p:spPr bwMode="auto">
              <a:xfrm>
                <a:off x="1280" y="1766"/>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49" name="Rectangle 959"/>
              <p:cNvSpPr>
                <a:spLocks noChangeArrowheads="1"/>
              </p:cNvSpPr>
              <p:nvPr/>
            </p:nvSpPr>
            <p:spPr bwMode="auto">
              <a:xfrm>
                <a:off x="1280" y="1737"/>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50" name="Rectangle 960"/>
              <p:cNvSpPr>
                <a:spLocks noChangeArrowheads="1"/>
              </p:cNvSpPr>
              <p:nvPr/>
            </p:nvSpPr>
            <p:spPr bwMode="auto">
              <a:xfrm>
                <a:off x="1280" y="1737"/>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51" name="Freeform 961"/>
              <p:cNvSpPr>
                <a:spLocks noEditPoints="1"/>
              </p:cNvSpPr>
              <p:nvPr/>
            </p:nvSpPr>
            <p:spPr bwMode="auto">
              <a:xfrm>
                <a:off x="1403"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90 w 284"/>
                  <a:gd name="T39" fmla="*/ 0 h 285"/>
                  <a:gd name="T40" fmla="*/ 190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90" y="0"/>
                    </a:lnTo>
                    <a:lnTo>
                      <a:pt x="190"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52" name="Freeform 962"/>
              <p:cNvSpPr>
                <a:spLocks noEditPoints="1"/>
              </p:cNvSpPr>
              <p:nvPr/>
            </p:nvSpPr>
            <p:spPr bwMode="auto">
              <a:xfrm>
                <a:off x="1403"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90 w 284"/>
                  <a:gd name="T39" fmla="*/ 0 h 285"/>
                  <a:gd name="T40" fmla="*/ 190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90" y="0"/>
                    </a:lnTo>
                    <a:lnTo>
                      <a:pt x="190"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53" name="Freeform 963"/>
              <p:cNvSpPr>
                <a:spLocks noEditPoints="1"/>
              </p:cNvSpPr>
              <p:nvPr/>
            </p:nvSpPr>
            <p:spPr bwMode="auto">
              <a:xfrm>
                <a:off x="1403"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54" name="Freeform 964"/>
              <p:cNvSpPr>
                <a:spLocks noEditPoints="1"/>
              </p:cNvSpPr>
              <p:nvPr/>
            </p:nvSpPr>
            <p:spPr bwMode="auto">
              <a:xfrm>
                <a:off x="1403"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55" name="Freeform 965"/>
              <p:cNvSpPr>
                <a:spLocks noEditPoints="1"/>
              </p:cNvSpPr>
              <p:nvPr/>
            </p:nvSpPr>
            <p:spPr bwMode="auto">
              <a:xfrm>
                <a:off x="1403"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90 w 284"/>
                  <a:gd name="T15" fmla="*/ 0 h 23"/>
                  <a:gd name="T16" fmla="*/ 190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90" y="0"/>
                    </a:lnTo>
                    <a:lnTo>
                      <a:pt x="190"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56" name="Freeform 966"/>
              <p:cNvSpPr>
                <a:spLocks noEditPoints="1"/>
              </p:cNvSpPr>
              <p:nvPr/>
            </p:nvSpPr>
            <p:spPr bwMode="auto">
              <a:xfrm>
                <a:off x="1403"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90 w 284"/>
                  <a:gd name="T15" fmla="*/ 0 h 23"/>
                  <a:gd name="T16" fmla="*/ 190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90" y="0"/>
                    </a:lnTo>
                    <a:lnTo>
                      <a:pt x="190"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57" name="Freeform 967"/>
              <p:cNvSpPr>
                <a:spLocks noEditPoints="1"/>
              </p:cNvSpPr>
              <p:nvPr/>
            </p:nvSpPr>
            <p:spPr bwMode="auto">
              <a:xfrm>
                <a:off x="1403"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58" name="Freeform 968"/>
              <p:cNvSpPr>
                <a:spLocks noEditPoints="1"/>
              </p:cNvSpPr>
              <p:nvPr/>
            </p:nvSpPr>
            <p:spPr bwMode="auto">
              <a:xfrm>
                <a:off x="1403"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59" name="Rectangle 969"/>
              <p:cNvSpPr>
                <a:spLocks noChangeArrowheads="1"/>
              </p:cNvSpPr>
              <p:nvPr/>
            </p:nvSpPr>
            <p:spPr bwMode="auto">
              <a:xfrm>
                <a:off x="1474"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60" name="Rectangle 970"/>
              <p:cNvSpPr>
                <a:spLocks noChangeArrowheads="1"/>
              </p:cNvSpPr>
              <p:nvPr/>
            </p:nvSpPr>
            <p:spPr bwMode="auto">
              <a:xfrm>
                <a:off x="1474"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61" name="Rectangle 971"/>
              <p:cNvSpPr>
                <a:spLocks noChangeArrowheads="1"/>
              </p:cNvSpPr>
              <p:nvPr/>
            </p:nvSpPr>
            <p:spPr bwMode="auto">
              <a:xfrm>
                <a:off x="1474"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62" name="Rectangle 972"/>
              <p:cNvSpPr>
                <a:spLocks noChangeArrowheads="1"/>
              </p:cNvSpPr>
              <p:nvPr/>
            </p:nvSpPr>
            <p:spPr bwMode="auto">
              <a:xfrm>
                <a:off x="1474"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63" name="Rectangle 973"/>
              <p:cNvSpPr>
                <a:spLocks noChangeArrowheads="1"/>
              </p:cNvSpPr>
              <p:nvPr/>
            </p:nvSpPr>
            <p:spPr bwMode="auto">
              <a:xfrm>
                <a:off x="1474"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64" name="Rectangle 974"/>
              <p:cNvSpPr>
                <a:spLocks noChangeArrowheads="1"/>
              </p:cNvSpPr>
              <p:nvPr/>
            </p:nvSpPr>
            <p:spPr bwMode="auto">
              <a:xfrm>
                <a:off x="1474"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65" name="Rectangle 975"/>
              <p:cNvSpPr>
                <a:spLocks noChangeArrowheads="1"/>
              </p:cNvSpPr>
              <p:nvPr/>
            </p:nvSpPr>
            <p:spPr bwMode="auto">
              <a:xfrm>
                <a:off x="1474"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66" name="Rectangle 976"/>
              <p:cNvSpPr>
                <a:spLocks noChangeArrowheads="1"/>
              </p:cNvSpPr>
              <p:nvPr/>
            </p:nvSpPr>
            <p:spPr bwMode="auto">
              <a:xfrm>
                <a:off x="1474"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67" name="Rectangle 977"/>
              <p:cNvSpPr>
                <a:spLocks noChangeArrowheads="1"/>
              </p:cNvSpPr>
              <p:nvPr/>
            </p:nvSpPr>
            <p:spPr bwMode="auto">
              <a:xfrm>
                <a:off x="1474"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68" name="Rectangle 978"/>
              <p:cNvSpPr>
                <a:spLocks noChangeArrowheads="1"/>
              </p:cNvSpPr>
              <p:nvPr/>
            </p:nvSpPr>
            <p:spPr bwMode="auto">
              <a:xfrm>
                <a:off x="1474"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69" name="Rectangle 979"/>
              <p:cNvSpPr>
                <a:spLocks noChangeArrowheads="1"/>
              </p:cNvSpPr>
              <p:nvPr/>
            </p:nvSpPr>
            <p:spPr bwMode="auto">
              <a:xfrm>
                <a:off x="1564" y="1609"/>
                <a:ext cx="29"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70" name="Rectangle 980"/>
              <p:cNvSpPr>
                <a:spLocks noChangeArrowheads="1"/>
              </p:cNvSpPr>
              <p:nvPr/>
            </p:nvSpPr>
            <p:spPr bwMode="auto">
              <a:xfrm>
                <a:off x="1564" y="1609"/>
                <a:ext cx="29"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71" name="Rectangle 981"/>
              <p:cNvSpPr>
                <a:spLocks noChangeArrowheads="1"/>
              </p:cNvSpPr>
              <p:nvPr/>
            </p:nvSpPr>
            <p:spPr bwMode="auto">
              <a:xfrm>
                <a:off x="1564" y="1681"/>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72" name="Rectangle 982"/>
              <p:cNvSpPr>
                <a:spLocks noChangeArrowheads="1"/>
              </p:cNvSpPr>
              <p:nvPr/>
            </p:nvSpPr>
            <p:spPr bwMode="auto">
              <a:xfrm>
                <a:off x="1564" y="1681"/>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73" name="Rectangle 983"/>
              <p:cNvSpPr>
                <a:spLocks noChangeArrowheads="1"/>
              </p:cNvSpPr>
              <p:nvPr/>
            </p:nvSpPr>
            <p:spPr bwMode="auto">
              <a:xfrm>
                <a:off x="1564" y="1719"/>
                <a:ext cx="29"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74" name="Rectangle 984"/>
              <p:cNvSpPr>
                <a:spLocks noChangeArrowheads="1"/>
              </p:cNvSpPr>
              <p:nvPr/>
            </p:nvSpPr>
            <p:spPr bwMode="auto">
              <a:xfrm>
                <a:off x="1564" y="1719"/>
                <a:ext cx="29"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75" name="Rectangle 985"/>
              <p:cNvSpPr>
                <a:spLocks noChangeArrowheads="1"/>
              </p:cNvSpPr>
              <p:nvPr/>
            </p:nvSpPr>
            <p:spPr bwMode="auto">
              <a:xfrm>
                <a:off x="1564" y="1766"/>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76" name="Rectangle 986"/>
              <p:cNvSpPr>
                <a:spLocks noChangeArrowheads="1"/>
              </p:cNvSpPr>
              <p:nvPr/>
            </p:nvSpPr>
            <p:spPr bwMode="auto">
              <a:xfrm>
                <a:off x="1564" y="1766"/>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77" name="Rectangle 987"/>
              <p:cNvSpPr>
                <a:spLocks noChangeArrowheads="1"/>
              </p:cNvSpPr>
              <p:nvPr/>
            </p:nvSpPr>
            <p:spPr bwMode="auto">
              <a:xfrm>
                <a:off x="1564" y="1737"/>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78" name="Rectangle 988"/>
              <p:cNvSpPr>
                <a:spLocks noChangeArrowheads="1"/>
              </p:cNvSpPr>
              <p:nvPr/>
            </p:nvSpPr>
            <p:spPr bwMode="auto">
              <a:xfrm>
                <a:off x="1564" y="1737"/>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79" name="Freeform 989"/>
              <p:cNvSpPr>
                <a:spLocks noEditPoints="1"/>
              </p:cNvSpPr>
              <p:nvPr/>
            </p:nvSpPr>
            <p:spPr bwMode="auto">
              <a:xfrm>
                <a:off x="1687"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90 w 284"/>
                  <a:gd name="T39" fmla="*/ 0 h 285"/>
                  <a:gd name="T40" fmla="*/ 190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90" y="0"/>
                    </a:lnTo>
                    <a:lnTo>
                      <a:pt x="190"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80" name="Freeform 990"/>
              <p:cNvSpPr>
                <a:spLocks noEditPoints="1"/>
              </p:cNvSpPr>
              <p:nvPr/>
            </p:nvSpPr>
            <p:spPr bwMode="auto">
              <a:xfrm>
                <a:off x="1687"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90 w 284"/>
                  <a:gd name="T39" fmla="*/ 0 h 285"/>
                  <a:gd name="T40" fmla="*/ 190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90" y="0"/>
                    </a:lnTo>
                    <a:lnTo>
                      <a:pt x="190"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81" name="Freeform 991"/>
              <p:cNvSpPr>
                <a:spLocks noEditPoints="1"/>
              </p:cNvSpPr>
              <p:nvPr/>
            </p:nvSpPr>
            <p:spPr bwMode="auto">
              <a:xfrm>
                <a:off x="1687"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82" name="Freeform 992"/>
              <p:cNvSpPr>
                <a:spLocks noEditPoints="1"/>
              </p:cNvSpPr>
              <p:nvPr/>
            </p:nvSpPr>
            <p:spPr bwMode="auto">
              <a:xfrm>
                <a:off x="1687"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83" name="Freeform 993"/>
              <p:cNvSpPr>
                <a:spLocks noEditPoints="1"/>
              </p:cNvSpPr>
              <p:nvPr/>
            </p:nvSpPr>
            <p:spPr bwMode="auto">
              <a:xfrm>
                <a:off x="1687"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90 w 284"/>
                  <a:gd name="T15" fmla="*/ 0 h 23"/>
                  <a:gd name="T16" fmla="*/ 190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90" y="0"/>
                    </a:lnTo>
                    <a:lnTo>
                      <a:pt x="190"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84" name="Freeform 994"/>
              <p:cNvSpPr>
                <a:spLocks noEditPoints="1"/>
              </p:cNvSpPr>
              <p:nvPr/>
            </p:nvSpPr>
            <p:spPr bwMode="auto">
              <a:xfrm>
                <a:off x="1687"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90 w 284"/>
                  <a:gd name="T15" fmla="*/ 0 h 23"/>
                  <a:gd name="T16" fmla="*/ 190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90" y="0"/>
                    </a:lnTo>
                    <a:lnTo>
                      <a:pt x="190"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85" name="Freeform 995"/>
              <p:cNvSpPr>
                <a:spLocks noEditPoints="1"/>
              </p:cNvSpPr>
              <p:nvPr/>
            </p:nvSpPr>
            <p:spPr bwMode="auto">
              <a:xfrm>
                <a:off x="1687"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86" name="Freeform 996"/>
              <p:cNvSpPr>
                <a:spLocks noEditPoints="1"/>
              </p:cNvSpPr>
              <p:nvPr/>
            </p:nvSpPr>
            <p:spPr bwMode="auto">
              <a:xfrm>
                <a:off x="1687"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87" name="Rectangle 997"/>
              <p:cNvSpPr>
                <a:spLocks noChangeArrowheads="1"/>
              </p:cNvSpPr>
              <p:nvPr/>
            </p:nvSpPr>
            <p:spPr bwMode="auto">
              <a:xfrm>
                <a:off x="1758"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88" name="Rectangle 998"/>
              <p:cNvSpPr>
                <a:spLocks noChangeArrowheads="1"/>
              </p:cNvSpPr>
              <p:nvPr/>
            </p:nvSpPr>
            <p:spPr bwMode="auto">
              <a:xfrm>
                <a:off x="1758"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89" name="Rectangle 999"/>
              <p:cNvSpPr>
                <a:spLocks noChangeArrowheads="1"/>
              </p:cNvSpPr>
              <p:nvPr/>
            </p:nvSpPr>
            <p:spPr bwMode="auto">
              <a:xfrm>
                <a:off x="1758"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90" name="Rectangle 1000"/>
              <p:cNvSpPr>
                <a:spLocks noChangeArrowheads="1"/>
              </p:cNvSpPr>
              <p:nvPr/>
            </p:nvSpPr>
            <p:spPr bwMode="auto">
              <a:xfrm>
                <a:off x="1758"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91" name="Rectangle 1001"/>
              <p:cNvSpPr>
                <a:spLocks noChangeArrowheads="1"/>
              </p:cNvSpPr>
              <p:nvPr/>
            </p:nvSpPr>
            <p:spPr bwMode="auto">
              <a:xfrm>
                <a:off x="1758"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92" name="Rectangle 1002"/>
              <p:cNvSpPr>
                <a:spLocks noChangeArrowheads="1"/>
              </p:cNvSpPr>
              <p:nvPr/>
            </p:nvSpPr>
            <p:spPr bwMode="auto">
              <a:xfrm>
                <a:off x="1758"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93" name="Rectangle 1003"/>
              <p:cNvSpPr>
                <a:spLocks noChangeArrowheads="1"/>
              </p:cNvSpPr>
              <p:nvPr/>
            </p:nvSpPr>
            <p:spPr bwMode="auto">
              <a:xfrm>
                <a:off x="1758"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94" name="Rectangle 1004"/>
              <p:cNvSpPr>
                <a:spLocks noChangeArrowheads="1"/>
              </p:cNvSpPr>
              <p:nvPr/>
            </p:nvSpPr>
            <p:spPr bwMode="auto">
              <a:xfrm>
                <a:off x="1758"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95" name="Rectangle 1005"/>
              <p:cNvSpPr>
                <a:spLocks noChangeArrowheads="1"/>
              </p:cNvSpPr>
              <p:nvPr/>
            </p:nvSpPr>
            <p:spPr bwMode="auto">
              <a:xfrm>
                <a:off x="1758"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96" name="Rectangle 1006"/>
              <p:cNvSpPr>
                <a:spLocks noChangeArrowheads="1"/>
              </p:cNvSpPr>
              <p:nvPr/>
            </p:nvSpPr>
            <p:spPr bwMode="auto">
              <a:xfrm>
                <a:off x="1758"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97" name="Rectangle 1007"/>
              <p:cNvSpPr>
                <a:spLocks noChangeArrowheads="1"/>
              </p:cNvSpPr>
              <p:nvPr/>
            </p:nvSpPr>
            <p:spPr bwMode="auto">
              <a:xfrm>
                <a:off x="1848" y="1609"/>
                <a:ext cx="29"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98" name="Rectangle 1008"/>
              <p:cNvSpPr>
                <a:spLocks noChangeArrowheads="1"/>
              </p:cNvSpPr>
              <p:nvPr/>
            </p:nvSpPr>
            <p:spPr bwMode="auto">
              <a:xfrm>
                <a:off x="1848" y="1609"/>
                <a:ext cx="29"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grpSp>
        <p:grpSp>
          <p:nvGrpSpPr>
            <p:cNvPr id="9" name="Group 1210"/>
            <p:cNvGrpSpPr>
              <a:grpSpLocks/>
            </p:cNvGrpSpPr>
            <p:nvPr/>
          </p:nvGrpSpPr>
          <p:grpSpPr bwMode="auto">
            <a:xfrm>
              <a:off x="2933700" y="2554288"/>
              <a:ext cx="3351213" cy="452438"/>
              <a:chOff x="1848" y="1609"/>
              <a:chExt cx="2111" cy="285"/>
            </a:xfrm>
          </p:grpSpPr>
          <p:sp>
            <p:nvSpPr>
              <p:cNvPr id="1299" name="Rectangle 1010"/>
              <p:cNvSpPr>
                <a:spLocks noChangeArrowheads="1"/>
              </p:cNvSpPr>
              <p:nvPr/>
            </p:nvSpPr>
            <p:spPr bwMode="auto">
              <a:xfrm>
                <a:off x="1848" y="1681"/>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00" name="Rectangle 1011"/>
              <p:cNvSpPr>
                <a:spLocks noChangeArrowheads="1"/>
              </p:cNvSpPr>
              <p:nvPr/>
            </p:nvSpPr>
            <p:spPr bwMode="auto">
              <a:xfrm>
                <a:off x="1848" y="1681"/>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01" name="Rectangle 1012"/>
              <p:cNvSpPr>
                <a:spLocks noChangeArrowheads="1"/>
              </p:cNvSpPr>
              <p:nvPr/>
            </p:nvSpPr>
            <p:spPr bwMode="auto">
              <a:xfrm>
                <a:off x="1848" y="1719"/>
                <a:ext cx="29"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02" name="Rectangle 1013"/>
              <p:cNvSpPr>
                <a:spLocks noChangeArrowheads="1"/>
              </p:cNvSpPr>
              <p:nvPr/>
            </p:nvSpPr>
            <p:spPr bwMode="auto">
              <a:xfrm>
                <a:off x="1848" y="1719"/>
                <a:ext cx="29"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03" name="Rectangle 1014"/>
              <p:cNvSpPr>
                <a:spLocks noChangeArrowheads="1"/>
              </p:cNvSpPr>
              <p:nvPr/>
            </p:nvSpPr>
            <p:spPr bwMode="auto">
              <a:xfrm>
                <a:off x="1848" y="1766"/>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04" name="Rectangle 1015"/>
              <p:cNvSpPr>
                <a:spLocks noChangeArrowheads="1"/>
              </p:cNvSpPr>
              <p:nvPr/>
            </p:nvSpPr>
            <p:spPr bwMode="auto">
              <a:xfrm>
                <a:off x="1848" y="1766"/>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05" name="Rectangle 1016"/>
              <p:cNvSpPr>
                <a:spLocks noChangeArrowheads="1"/>
              </p:cNvSpPr>
              <p:nvPr/>
            </p:nvSpPr>
            <p:spPr bwMode="auto">
              <a:xfrm>
                <a:off x="1848" y="1737"/>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06" name="Rectangle 1017"/>
              <p:cNvSpPr>
                <a:spLocks noChangeArrowheads="1"/>
              </p:cNvSpPr>
              <p:nvPr/>
            </p:nvSpPr>
            <p:spPr bwMode="auto">
              <a:xfrm>
                <a:off x="1848" y="1737"/>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07" name="Freeform 1018"/>
              <p:cNvSpPr>
                <a:spLocks noEditPoints="1"/>
              </p:cNvSpPr>
              <p:nvPr/>
            </p:nvSpPr>
            <p:spPr bwMode="auto">
              <a:xfrm>
                <a:off x="1971"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90 w 284"/>
                  <a:gd name="T39" fmla="*/ 0 h 285"/>
                  <a:gd name="T40" fmla="*/ 190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90" y="0"/>
                    </a:lnTo>
                    <a:lnTo>
                      <a:pt x="190"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08" name="Freeform 1019"/>
              <p:cNvSpPr>
                <a:spLocks noEditPoints="1"/>
              </p:cNvSpPr>
              <p:nvPr/>
            </p:nvSpPr>
            <p:spPr bwMode="auto">
              <a:xfrm>
                <a:off x="1971"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90 w 284"/>
                  <a:gd name="T39" fmla="*/ 0 h 285"/>
                  <a:gd name="T40" fmla="*/ 190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90" y="0"/>
                    </a:lnTo>
                    <a:lnTo>
                      <a:pt x="190"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09" name="Freeform 1020"/>
              <p:cNvSpPr>
                <a:spLocks noEditPoints="1"/>
              </p:cNvSpPr>
              <p:nvPr/>
            </p:nvSpPr>
            <p:spPr bwMode="auto">
              <a:xfrm>
                <a:off x="1971"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10" name="Freeform 1021"/>
              <p:cNvSpPr>
                <a:spLocks noEditPoints="1"/>
              </p:cNvSpPr>
              <p:nvPr/>
            </p:nvSpPr>
            <p:spPr bwMode="auto">
              <a:xfrm>
                <a:off x="1971"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11" name="Freeform 1022"/>
              <p:cNvSpPr>
                <a:spLocks noEditPoints="1"/>
              </p:cNvSpPr>
              <p:nvPr/>
            </p:nvSpPr>
            <p:spPr bwMode="auto">
              <a:xfrm>
                <a:off x="1971"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90 w 284"/>
                  <a:gd name="T15" fmla="*/ 0 h 23"/>
                  <a:gd name="T16" fmla="*/ 190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90" y="0"/>
                    </a:lnTo>
                    <a:lnTo>
                      <a:pt x="190"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12" name="Freeform 1023"/>
              <p:cNvSpPr>
                <a:spLocks noEditPoints="1"/>
              </p:cNvSpPr>
              <p:nvPr/>
            </p:nvSpPr>
            <p:spPr bwMode="auto">
              <a:xfrm>
                <a:off x="1971"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90 w 284"/>
                  <a:gd name="T15" fmla="*/ 0 h 23"/>
                  <a:gd name="T16" fmla="*/ 190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90" y="0"/>
                    </a:lnTo>
                    <a:lnTo>
                      <a:pt x="190"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13" name="Freeform 1024"/>
              <p:cNvSpPr>
                <a:spLocks noEditPoints="1"/>
              </p:cNvSpPr>
              <p:nvPr/>
            </p:nvSpPr>
            <p:spPr bwMode="auto">
              <a:xfrm>
                <a:off x="1971"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14" name="Freeform 1025"/>
              <p:cNvSpPr>
                <a:spLocks noEditPoints="1"/>
              </p:cNvSpPr>
              <p:nvPr/>
            </p:nvSpPr>
            <p:spPr bwMode="auto">
              <a:xfrm>
                <a:off x="1971"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15" name="Rectangle 1026"/>
              <p:cNvSpPr>
                <a:spLocks noChangeArrowheads="1"/>
              </p:cNvSpPr>
              <p:nvPr/>
            </p:nvSpPr>
            <p:spPr bwMode="auto">
              <a:xfrm>
                <a:off x="2042"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16" name="Rectangle 1027"/>
              <p:cNvSpPr>
                <a:spLocks noChangeArrowheads="1"/>
              </p:cNvSpPr>
              <p:nvPr/>
            </p:nvSpPr>
            <p:spPr bwMode="auto">
              <a:xfrm>
                <a:off x="2042"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17" name="Rectangle 1028"/>
              <p:cNvSpPr>
                <a:spLocks noChangeArrowheads="1"/>
              </p:cNvSpPr>
              <p:nvPr/>
            </p:nvSpPr>
            <p:spPr bwMode="auto">
              <a:xfrm>
                <a:off x="2042"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18" name="Rectangle 1029"/>
              <p:cNvSpPr>
                <a:spLocks noChangeArrowheads="1"/>
              </p:cNvSpPr>
              <p:nvPr/>
            </p:nvSpPr>
            <p:spPr bwMode="auto">
              <a:xfrm>
                <a:off x="2042"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19" name="Rectangle 1030"/>
              <p:cNvSpPr>
                <a:spLocks noChangeArrowheads="1"/>
              </p:cNvSpPr>
              <p:nvPr/>
            </p:nvSpPr>
            <p:spPr bwMode="auto">
              <a:xfrm>
                <a:off x="2042"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20" name="Rectangle 1031"/>
              <p:cNvSpPr>
                <a:spLocks noChangeArrowheads="1"/>
              </p:cNvSpPr>
              <p:nvPr/>
            </p:nvSpPr>
            <p:spPr bwMode="auto">
              <a:xfrm>
                <a:off x="2042"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21" name="Rectangle 1032"/>
              <p:cNvSpPr>
                <a:spLocks noChangeArrowheads="1"/>
              </p:cNvSpPr>
              <p:nvPr/>
            </p:nvSpPr>
            <p:spPr bwMode="auto">
              <a:xfrm>
                <a:off x="2042"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22" name="Rectangle 1033"/>
              <p:cNvSpPr>
                <a:spLocks noChangeArrowheads="1"/>
              </p:cNvSpPr>
              <p:nvPr/>
            </p:nvSpPr>
            <p:spPr bwMode="auto">
              <a:xfrm>
                <a:off x="2042"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23" name="Rectangle 1034"/>
              <p:cNvSpPr>
                <a:spLocks noChangeArrowheads="1"/>
              </p:cNvSpPr>
              <p:nvPr/>
            </p:nvSpPr>
            <p:spPr bwMode="auto">
              <a:xfrm>
                <a:off x="2042"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24" name="Rectangle 1035"/>
              <p:cNvSpPr>
                <a:spLocks noChangeArrowheads="1"/>
              </p:cNvSpPr>
              <p:nvPr/>
            </p:nvSpPr>
            <p:spPr bwMode="auto">
              <a:xfrm>
                <a:off x="2042"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25" name="Rectangle 1036"/>
              <p:cNvSpPr>
                <a:spLocks noChangeArrowheads="1"/>
              </p:cNvSpPr>
              <p:nvPr/>
            </p:nvSpPr>
            <p:spPr bwMode="auto">
              <a:xfrm>
                <a:off x="2132" y="1609"/>
                <a:ext cx="29"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26" name="Rectangle 1037"/>
              <p:cNvSpPr>
                <a:spLocks noChangeArrowheads="1"/>
              </p:cNvSpPr>
              <p:nvPr/>
            </p:nvSpPr>
            <p:spPr bwMode="auto">
              <a:xfrm>
                <a:off x="2132" y="1609"/>
                <a:ext cx="29"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27" name="Rectangle 1038"/>
              <p:cNvSpPr>
                <a:spLocks noChangeArrowheads="1"/>
              </p:cNvSpPr>
              <p:nvPr/>
            </p:nvSpPr>
            <p:spPr bwMode="auto">
              <a:xfrm>
                <a:off x="2132" y="1681"/>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28" name="Rectangle 1039"/>
              <p:cNvSpPr>
                <a:spLocks noChangeArrowheads="1"/>
              </p:cNvSpPr>
              <p:nvPr/>
            </p:nvSpPr>
            <p:spPr bwMode="auto">
              <a:xfrm>
                <a:off x="2132" y="1681"/>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29" name="Rectangle 1040"/>
              <p:cNvSpPr>
                <a:spLocks noChangeArrowheads="1"/>
              </p:cNvSpPr>
              <p:nvPr/>
            </p:nvSpPr>
            <p:spPr bwMode="auto">
              <a:xfrm>
                <a:off x="2132" y="1719"/>
                <a:ext cx="29"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30" name="Rectangle 1041"/>
              <p:cNvSpPr>
                <a:spLocks noChangeArrowheads="1"/>
              </p:cNvSpPr>
              <p:nvPr/>
            </p:nvSpPr>
            <p:spPr bwMode="auto">
              <a:xfrm>
                <a:off x="2132" y="1719"/>
                <a:ext cx="29"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31" name="Rectangle 1042"/>
              <p:cNvSpPr>
                <a:spLocks noChangeArrowheads="1"/>
              </p:cNvSpPr>
              <p:nvPr/>
            </p:nvSpPr>
            <p:spPr bwMode="auto">
              <a:xfrm>
                <a:off x="2132" y="1766"/>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32" name="Rectangle 1043"/>
              <p:cNvSpPr>
                <a:spLocks noChangeArrowheads="1"/>
              </p:cNvSpPr>
              <p:nvPr/>
            </p:nvSpPr>
            <p:spPr bwMode="auto">
              <a:xfrm>
                <a:off x="2132" y="1766"/>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33" name="Rectangle 1044"/>
              <p:cNvSpPr>
                <a:spLocks noChangeArrowheads="1"/>
              </p:cNvSpPr>
              <p:nvPr/>
            </p:nvSpPr>
            <p:spPr bwMode="auto">
              <a:xfrm>
                <a:off x="2132" y="1737"/>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34" name="Rectangle 1045"/>
              <p:cNvSpPr>
                <a:spLocks noChangeArrowheads="1"/>
              </p:cNvSpPr>
              <p:nvPr/>
            </p:nvSpPr>
            <p:spPr bwMode="auto">
              <a:xfrm>
                <a:off x="2132" y="1737"/>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35" name="Freeform 1046"/>
              <p:cNvSpPr>
                <a:spLocks noEditPoints="1"/>
              </p:cNvSpPr>
              <p:nvPr/>
            </p:nvSpPr>
            <p:spPr bwMode="auto">
              <a:xfrm>
                <a:off x="2255"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90 w 284"/>
                  <a:gd name="T39" fmla="*/ 0 h 285"/>
                  <a:gd name="T40" fmla="*/ 190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90" y="0"/>
                    </a:lnTo>
                    <a:lnTo>
                      <a:pt x="190"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36" name="Freeform 1047"/>
              <p:cNvSpPr>
                <a:spLocks noEditPoints="1"/>
              </p:cNvSpPr>
              <p:nvPr/>
            </p:nvSpPr>
            <p:spPr bwMode="auto">
              <a:xfrm>
                <a:off x="2255"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90 w 284"/>
                  <a:gd name="T39" fmla="*/ 0 h 285"/>
                  <a:gd name="T40" fmla="*/ 190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90" y="0"/>
                    </a:lnTo>
                    <a:lnTo>
                      <a:pt x="190"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37" name="Freeform 1048"/>
              <p:cNvSpPr>
                <a:spLocks noEditPoints="1"/>
              </p:cNvSpPr>
              <p:nvPr/>
            </p:nvSpPr>
            <p:spPr bwMode="auto">
              <a:xfrm>
                <a:off x="2255"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38" name="Freeform 1049"/>
              <p:cNvSpPr>
                <a:spLocks noEditPoints="1"/>
              </p:cNvSpPr>
              <p:nvPr/>
            </p:nvSpPr>
            <p:spPr bwMode="auto">
              <a:xfrm>
                <a:off x="2255"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39" name="Freeform 1050"/>
              <p:cNvSpPr>
                <a:spLocks noEditPoints="1"/>
              </p:cNvSpPr>
              <p:nvPr/>
            </p:nvSpPr>
            <p:spPr bwMode="auto">
              <a:xfrm>
                <a:off x="2255"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90 w 284"/>
                  <a:gd name="T15" fmla="*/ 0 h 23"/>
                  <a:gd name="T16" fmla="*/ 190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90" y="0"/>
                    </a:lnTo>
                    <a:lnTo>
                      <a:pt x="190"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40" name="Freeform 1051"/>
              <p:cNvSpPr>
                <a:spLocks noEditPoints="1"/>
              </p:cNvSpPr>
              <p:nvPr/>
            </p:nvSpPr>
            <p:spPr bwMode="auto">
              <a:xfrm>
                <a:off x="2255"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90 w 284"/>
                  <a:gd name="T15" fmla="*/ 0 h 23"/>
                  <a:gd name="T16" fmla="*/ 190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90" y="0"/>
                    </a:lnTo>
                    <a:lnTo>
                      <a:pt x="190"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41" name="Freeform 1052"/>
              <p:cNvSpPr>
                <a:spLocks noEditPoints="1"/>
              </p:cNvSpPr>
              <p:nvPr/>
            </p:nvSpPr>
            <p:spPr bwMode="auto">
              <a:xfrm>
                <a:off x="2255"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42" name="Freeform 1053"/>
              <p:cNvSpPr>
                <a:spLocks noEditPoints="1"/>
              </p:cNvSpPr>
              <p:nvPr/>
            </p:nvSpPr>
            <p:spPr bwMode="auto">
              <a:xfrm>
                <a:off x="2255"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43" name="Rectangle 1054"/>
              <p:cNvSpPr>
                <a:spLocks noChangeArrowheads="1"/>
              </p:cNvSpPr>
              <p:nvPr/>
            </p:nvSpPr>
            <p:spPr bwMode="auto">
              <a:xfrm>
                <a:off x="2326"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44" name="Rectangle 1055"/>
              <p:cNvSpPr>
                <a:spLocks noChangeArrowheads="1"/>
              </p:cNvSpPr>
              <p:nvPr/>
            </p:nvSpPr>
            <p:spPr bwMode="auto">
              <a:xfrm>
                <a:off x="2326"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45" name="Rectangle 1056"/>
              <p:cNvSpPr>
                <a:spLocks noChangeArrowheads="1"/>
              </p:cNvSpPr>
              <p:nvPr/>
            </p:nvSpPr>
            <p:spPr bwMode="auto">
              <a:xfrm>
                <a:off x="2326"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46" name="Rectangle 1057"/>
              <p:cNvSpPr>
                <a:spLocks noChangeArrowheads="1"/>
              </p:cNvSpPr>
              <p:nvPr/>
            </p:nvSpPr>
            <p:spPr bwMode="auto">
              <a:xfrm>
                <a:off x="2326"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47" name="Rectangle 1058"/>
              <p:cNvSpPr>
                <a:spLocks noChangeArrowheads="1"/>
              </p:cNvSpPr>
              <p:nvPr/>
            </p:nvSpPr>
            <p:spPr bwMode="auto">
              <a:xfrm>
                <a:off x="2326"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48" name="Rectangle 1059"/>
              <p:cNvSpPr>
                <a:spLocks noChangeArrowheads="1"/>
              </p:cNvSpPr>
              <p:nvPr/>
            </p:nvSpPr>
            <p:spPr bwMode="auto">
              <a:xfrm>
                <a:off x="2326"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49" name="Rectangle 1060"/>
              <p:cNvSpPr>
                <a:spLocks noChangeArrowheads="1"/>
              </p:cNvSpPr>
              <p:nvPr/>
            </p:nvSpPr>
            <p:spPr bwMode="auto">
              <a:xfrm>
                <a:off x="2326"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50" name="Rectangle 1061"/>
              <p:cNvSpPr>
                <a:spLocks noChangeArrowheads="1"/>
              </p:cNvSpPr>
              <p:nvPr/>
            </p:nvSpPr>
            <p:spPr bwMode="auto">
              <a:xfrm>
                <a:off x="2326"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51" name="Rectangle 1062"/>
              <p:cNvSpPr>
                <a:spLocks noChangeArrowheads="1"/>
              </p:cNvSpPr>
              <p:nvPr/>
            </p:nvSpPr>
            <p:spPr bwMode="auto">
              <a:xfrm>
                <a:off x="2326"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52" name="Rectangle 1063"/>
              <p:cNvSpPr>
                <a:spLocks noChangeArrowheads="1"/>
              </p:cNvSpPr>
              <p:nvPr/>
            </p:nvSpPr>
            <p:spPr bwMode="auto">
              <a:xfrm>
                <a:off x="2326"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53" name="Rectangle 1064"/>
              <p:cNvSpPr>
                <a:spLocks noChangeArrowheads="1"/>
              </p:cNvSpPr>
              <p:nvPr/>
            </p:nvSpPr>
            <p:spPr bwMode="auto">
              <a:xfrm>
                <a:off x="2416" y="1609"/>
                <a:ext cx="29"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54" name="Rectangle 1065"/>
              <p:cNvSpPr>
                <a:spLocks noChangeArrowheads="1"/>
              </p:cNvSpPr>
              <p:nvPr/>
            </p:nvSpPr>
            <p:spPr bwMode="auto">
              <a:xfrm>
                <a:off x="2416" y="1609"/>
                <a:ext cx="29"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55" name="Rectangle 1066"/>
              <p:cNvSpPr>
                <a:spLocks noChangeArrowheads="1"/>
              </p:cNvSpPr>
              <p:nvPr/>
            </p:nvSpPr>
            <p:spPr bwMode="auto">
              <a:xfrm>
                <a:off x="2416" y="1681"/>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56" name="Rectangle 1067"/>
              <p:cNvSpPr>
                <a:spLocks noChangeArrowheads="1"/>
              </p:cNvSpPr>
              <p:nvPr/>
            </p:nvSpPr>
            <p:spPr bwMode="auto">
              <a:xfrm>
                <a:off x="2416" y="1681"/>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57" name="Rectangle 1068"/>
              <p:cNvSpPr>
                <a:spLocks noChangeArrowheads="1"/>
              </p:cNvSpPr>
              <p:nvPr/>
            </p:nvSpPr>
            <p:spPr bwMode="auto">
              <a:xfrm>
                <a:off x="2416" y="1719"/>
                <a:ext cx="29"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58" name="Rectangle 1069"/>
              <p:cNvSpPr>
                <a:spLocks noChangeArrowheads="1"/>
              </p:cNvSpPr>
              <p:nvPr/>
            </p:nvSpPr>
            <p:spPr bwMode="auto">
              <a:xfrm>
                <a:off x="2416" y="1719"/>
                <a:ext cx="29"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59" name="Rectangle 1070"/>
              <p:cNvSpPr>
                <a:spLocks noChangeArrowheads="1"/>
              </p:cNvSpPr>
              <p:nvPr/>
            </p:nvSpPr>
            <p:spPr bwMode="auto">
              <a:xfrm>
                <a:off x="2416" y="1766"/>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60" name="Rectangle 1071"/>
              <p:cNvSpPr>
                <a:spLocks noChangeArrowheads="1"/>
              </p:cNvSpPr>
              <p:nvPr/>
            </p:nvSpPr>
            <p:spPr bwMode="auto">
              <a:xfrm>
                <a:off x="2416" y="1766"/>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61" name="Rectangle 1072"/>
              <p:cNvSpPr>
                <a:spLocks noChangeArrowheads="1"/>
              </p:cNvSpPr>
              <p:nvPr/>
            </p:nvSpPr>
            <p:spPr bwMode="auto">
              <a:xfrm>
                <a:off x="2416" y="1737"/>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62" name="Rectangle 1073"/>
              <p:cNvSpPr>
                <a:spLocks noChangeArrowheads="1"/>
              </p:cNvSpPr>
              <p:nvPr/>
            </p:nvSpPr>
            <p:spPr bwMode="auto">
              <a:xfrm>
                <a:off x="2416" y="1737"/>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63" name="Freeform 1074"/>
              <p:cNvSpPr>
                <a:spLocks noEditPoints="1"/>
              </p:cNvSpPr>
              <p:nvPr/>
            </p:nvSpPr>
            <p:spPr bwMode="auto">
              <a:xfrm>
                <a:off x="2539"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89" y="0"/>
                    </a:lnTo>
                    <a:lnTo>
                      <a:pt x="189"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64" name="Freeform 1075"/>
              <p:cNvSpPr>
                <a:spLocks noEditPoints="1"/>
              </p:cNvSpPr>
              <p:nvPr/>
            </p:nvSpPr>
            <p:spPr bwMode="auto">
              <a:xfrm>
                <a:off x="2539"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89" y="0"/>
                    </a:lnTo>
                    <a:lnTo>
                      <a:pt x="189"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65" name="Freeform 1076"/>
              <p:cNvSpPr>
                <a:spLocks noEditPoints="1"/>
              </p:cNvSpPr>
              <p:nvPr/>
            </p:nvSpPr>
            <p:spPr bwMode="auto">
              <a:xfrm>
                <a:off x="2539"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66" name="Freeform 1077"/>
              <p:cNvSpPr>
                <a:spLocks noEditPoints="1"/>
              </p:cNvSpPr>
              <p:nvPr/>
            </p:nvSpPr>
            <p:spPr bwMode="auto">
              <a:xfrm>
                <a:off x="2539"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67" name="Freeform 1078"/>
              <p:cNvSpPr>
                <a:spLocks noEditPoints="1"/>
              </p:cNvSpPr>
              <p:nvPr/>
            </p:nvSpPr>
            <p:spPr bwMode="auto">
              <a:xfrm>
                <a:off x="2539"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89" y="0"/>
                    </a:lnTo>
                    <a:lnTo>
                      <a:pt x="189"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68" name="Freeform 1079"/>
              <p:cNvSpPr>
                <a:spLocks noEditPoints="1"/>
              </p:cNvSpPr>
              <p:nvPr/>
            </p:nvSpPr>
            <p:spPr bwMode="auto">
              <a:xfrm>
                <a:off x="2539"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89" y="0"/>
                    </a:lnTo>
                    <a:lnTo>
                      <a:pt x="189"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69" name="Freeform 1080"/>
              <p:cNvSpPr>
                <a:spLocks noEditPoints="1"/>
              </p:cNvSpPr>
              <p:nvPr/>
            </p:nvSpPr>
            <p:spPr bwMode="auto">
              <a:xfrm>
                <a:off x="2539"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70" name="Freeform 1081"/>
              <p:cNvSpPr>
                <a:spLocks noEditPoints="1"/>
              </p:cNvSpPr>
              <p:nvPr/>
            </p:nvSpPr>
            <p:spPr bwMode="auto">
              <a:xfrm>
                <a:off x="2539"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71" name="Rectangle 1082"/>
              <p:cNvSpPr>
                <a:spLocks noChangeArrowheads="1"/>
              </p:cNvSpPr>
              <p:nvPr/>
            </p:nvSpPr>
            <p:spPr bwMode="auto">
              <a:xfrm>
                <a:off x="2610"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72" name="Rectangle 1083"/>
              <p:cNvSpPr>
                <a:spLocks noChangeArrowheads="1"/>
              </p:cNvSpPr>
              <p:nvPr/>
            </p:nvSpPr>
            <p:spPr bwMode="auto">
              <a:xfrm>
                <a:off x="2610"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73" name="Rectangle 1084"/>
              <p:cNvSpPr>
                <a:spLocks noChangeArrowheads="1"/>
              </p:cNvSpPr>
              <p:nvPr/>
            </p:nvSpPr>
            <p:spPr bwMode="auto">
              <a:xfrm>
                <a:off x="2610"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74" name="Rectangle 1085"/>
              <p:cNvSpPr>
                <a:spLocks noChangeArrowheads="1"/>
              </p:cNvSpPr>
              <p:nvPr/>
            </p:nvSpPr>
            <p:spPr bwMode="auto">
              <a:xfrm>
                <a:off x="2610"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75" name="Rectangle 1086"/>
              <p:cNvSpPr>
                <a:spLocks noChangeArrowheads="1"/>
              </p:cNvSpPr>
              <p:nvPr/>
            </p:nvSpPr>
            <p:spPr bwMode="auto">
              <a:xfrm>
                <a:off x="2610"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76" name="Rectangle 1087"/>
              <p:cNvSpPr>
                <a:spLocks noChangeArrowheads="1"/>
              </p:cNvSpPr>
              <p:nvPr/>
            </p:nvSpPr>
            <p:spPr bwMode="auto">
              <a:xfrm>
                <a:off x="2610"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77" name="Rectangle 1088"/>
              <p:cNvSpPr>
                <a:spLocks noChangeArrowheads="1"/>
              </p:cNvSpPr>
              <p:nvPr/>
            </p:nvSpPr>
            <p:spPr bwMode="auto">
              <a:xfrm>
                <a:off x="2610"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78" name="Rectangle 1089"/>
              <p:cNvSpPr>
                <a:spLocks noChangeArrowheads="1"/>
              </p:cNvSpPr>
              <p:nvPr/>
            </p:nvSpPr>
            <p:spPr bwMode="auto">
              <a:xfrm>
                <a:off x="2610"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79" name="Rectangle 1090"/>
              <p:cNvSpPr>
                <a:spLocks noChangeArrowheads="1"/>
              </p:cNvSpPr>
              <p:nvPr/>
            </p:nvSpPr>
            <p:spPr bwMode="auto">
              <a:xfrm>
                <a:off x="2610"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80" name="Rectangle 1091"/>
              <p:cNvSpPr>
                <a:spLocks noChangeArrowheads="1"/>
              </p:cNvSpPr>
              <p:nvPr/>
            </p:nvSpPr>
            <p:spPr bwMode="auto">
              <a:xfrm>
                <a:off x="2610"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81" name="Rectangle 1092"/>
              <p:cNvSpPr>
                <a:spLocks noChangeArrowheads="1"/>
              </p:cNvSpPr>
              <p:nvPr/>
            </p:nvSpPr>
            <p:spPr bwMode="auto">
              <a:xfrm>
                <a:off x="2700" y="1609"/>
                <a:ext cx="28"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82" name="Rectangle 1093"/>
              <p:cNvSpPr>
                <a:spLocks noChangeArrowheads="1"/>
              </p:cNvSpPr>
              <p:nvPr/>
            </p:nvSpPr>
            <p:spPr bwMode="auto">
              <a:xfrm>
                <a:off x="2700" y="1609"/>
                <a:ext cx="28"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83" name="Rectangle 1094"/>
              <p:cNvSpPr>
                <a:spLocks noChangeArrowheads="1"/>
              </p:cNvSpPr>
              <p:nvPr/>
            </p:nvSpPr>
            <p:spPr bwMode="auto">
              <a:xfrm>
                <a:off x="2700" y="1681"/>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84" name="Rectangle 1095"/>
              <p:cNvSpPr>
                <a:spLocks noChangeArrowheads="1"/>
              </p:cNvSpPr>
              <p:nvPr/>
            </p:nvSpPr>
            <p:spPr bwMode="auto">
              <a:xfrm>
                <a:off x="2700" y="1681"/>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85" name="Rectangle 1096"/>
              <p:cNvSpPr>
                <a:spLocks noChangeArrowheads="1"/>
              </p:cNvSpPr>
              <p:nvPr/>
            </p:nvSpPr>
            <p:spPr bwMode="auto">
              <a:xfrm>
                <a:off x="2700" y="1719"/>
                <a:ext cx="28"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86" name="Rectangle 1097"/>
              <p:cNvSpPr>
                <a:spLocks noChangeArrowheads="1"/>
              </p:cNvSpPr>
              <p:nvPr/>
            </p:nvSpPr>
            <p:spPr bwMode="auto">
              <a:xfrm>
                <a:off x="2700" y="1719"/>
                <a:ext cx="28"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87" name="Rectangle 1098"/>
              <p:cNvSpPr>
                <a:spLocks noChangeArrowheads="1"/>
              </p:cNvSpPr>
              <p:nvPr/>
            </p:nvSpPr>
            <p:spPr bwMode="auto">
              <a:xfrm>
                <a:off x="2700" y="1766"/>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88" name="Rectangle 1099"/>
              <p:cNvSpPr>
                <a:spLocks noChangeArrowheads="1"/>
              </p:cNvSpPr>
              <p:nvPr/>
            </p:nvSpPr>
            <p:spPr bwMode="auto">
              <a:xfrm>
                <a:off x="2700" y="1766"/>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89" name="Rectangle 1100"/>
              <p:cNvSpPr>
                <a:spLocks noChangeArrowheads="1"/>
              </p:cNvSpPr>
              <p:nvPr/>
            </p:nvSpPr>
            <p:spPr bwMode="auto">
              <a:xfrm>
                <a:off x="2700" y="1737"/>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90" name="Rectangle 1101"/>
              <p:cNvSpPr>
                <a:spLocks noChangeArrowheads="1"/>
              </p:cNvSpPr>
              <p:nvPr/>
            </p:nvSpPr>
            <p:spPr bwMode="auto">
              <a:xfrm>
                <a:off x="2700" y="1737"/>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91" name="Freeform 1102"/>
              <p:cNvSpPr>
                <a:spLocks noEditPoints="1"/>
              </p:cNvSpPr>
              <p:nvPr/>
            </p:nvSpPr>
            <p:spPr bwMode="auto">
              <a:xfrm>
                <a:off x="2823"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89" y="0"/>
                    </a:lnTo>
                    <a:lnTo>
                      <a:pt x="189"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92" name="Freeform 1103"/>
              <p:cNvSpPr>
                <a:spLocks noEditPoints="1"/>
              </p:cNvSpPr>
              <p:nvPr/>
            </p:nvSpPr>
            <p:spPr bwMode="auto">
              <a:xfrm>
                <a:off x="2823"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89" y="0"/>
                    </a:lnTo>
                    <a:lnTo>
                      <a:pt x="189"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93" name="Freeform 1104"/>
              <p:cNvSpPr>
                <a:spLocks noEditPoints="1"/>
              </p:cNvSpPr>
              <p:nvPr/>
            </p:nvSpPr>
            <p:spPr bwMode="auto">
              <a:xfrm>
                <a:off x="2823"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94" name="Freeform 1105"/>
              <p:cNvSpPr>
                <a:spLocks noEditPoints="1"/>
              </p:cNvSpPr>
              <p:nvPr/>
            </p:nvSpPr>
            <p:spPr bwMode="auto">
              <a:xfrm>
                <a:off x="2823"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95" name="Freeform 1106"/>
              <p:cNvSpPr>
                <a:spLocks noEditPoints="1"/>
              </p:cNvSpPr>
              <p:nvPr/>
            </p:nvSpPr>
            <p:spPr bwMode="auto">
              <a:xfrm>
                <a:off x="2823"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89" y="0"/>
                    </a:lnTo>
                    <a:lnTo>
                      <a:pt x="189"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96" name="Freeform 1107"/>
              <p:cNvSpPr>
                <a:spLocks noEditPoints="1"/>
              </p:cNvSpPr>
              <p:nvPr/>
            </p:nvSpPr>
            <p:spPr bwMode="auto">
              <a:xfrm>
                <a:off x="2823"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89" y="0"/>
                    </a:lnTo>
                    <a:lnTo>
                      <a:pt x="189"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97" name="Freeform 1108"/>
              <p:cNvSpPr>
                <a:spLocks noEditPoints="1"/>
              </p:cNvSpPr>
              <p:nvPr/>
            </p:nvSpPr>
            <p:spPr bwMode="auto">
              <a:xfrm>
                <a:off x="2823"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98" name="Freeform 1109"/>
              <p:cNvSpPr>
                <a:spLocks noEditPoints="1"/>
              </p:cNvSpPr>
              <p:nvPr/>
            </p:nvSpPr>
            <p:spPr bwMode="auto">
              <a:xfrm>
                <a:off x="2823"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99" name="Rectangle 1110"/>
              <p:cNvSpPr>
                <a:spLocks noChangeArrowheads="1"/>
              </p:cNvSpPr>
              <p:nvPr/>
            </p:nvSpPr>
            <p:spPr bwMode="auto">
              <a:xfrm>
                <a:off x="2894"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00" name="Rectangle 1111"/>
              <p:cNvSpPr>
                <a:spLocks noChangeArrowheads="1"/>
              </p:cNvSpPr>
              <p:nvPr/>
            </p:nvSpPr>
            <p:spPr bwMode="auto">
              <a:xfrm>
                <a:off x="2894"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01" name="Rectangle 1112"/>
              <p:cNvSpPr>
                <a:spLocks noChangeArrowheads="1"/>
              </p:cNvSpPr>
              <p:nvPr/>
            </p:nvSpPr>
            <p:spPr bwMode="auto">
              <a:xfrm>
                <a:off x="2894"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02" name="Rectangle 1113"/>
              <p:cNvSpPr>
                <a:spLocks noChangeArrowheads="1"/>
              </p:cNvSpPr>
              <p:nvPr/>
            </p:nvSpPr>
            <p:spPr bwMode="auto">
              <a:xfrm>
                <a:off x="2894"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03" name="Rectangle 1114"/>
              <p:cNvSpPr>
                <a:spLocks noChangeArrowheads="1"/>
              </p:cNvSpPr>
              <p:nvPr/>
            </p:nvSpPr>
            <p:spPr bwMode="auto">
              <a:xfrm>
                <a:off x="2894"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04" name="Rectangle 1115"/>
              <p:cNvSpPr>
                <a:spLocks noChangeArrowheads="1"/>
              </p:cNvSpPr>
              <p:nvPr/>
            </p:nvSpPr>
            <p:spPr bwMode="auto">
              <a:xfrm>
                <a:off x="2894"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05" name="Rectangle 1116"/>
              <p:cNvSpPr>
                <a:spLocks noChangeArrowheads="1"/>
              </p:cNvSpPr>
              <p:nvPr/>
            </p:nvSpPr>
            <p:spPr bwMode="auto">
              <a:xfrm>
                <a:off x="2894"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06" name="Rectangle 1117"/>
              <p:cNvSpPr>
                <a:spLocks noChangeArrowheads="1"/>
              </p:cNvSpPr>
              <p:nvPr/>
            </p:nvSpPr>
            <p:spPr bwMode="auto">
              <a:xfrm>
                <a:off x="2894"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07" name="Rectangle 1118"/>
              <p:cNvSpPr>
                <a:spLocks noChangeArrowheads="1"/>
              </p:cNvSpPr>
              <p:nvPr/>
            </p:nvSpPr>
            <p:spPr bwMode="auto">
              <a:xfrm>
                <a:off x="2894"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08" name="Rectangle 1119"/>
              <p:cNvSpPr>
                <a:spLocks noChangeArrowheads="1"/>
              </p:cNvSpPr>
              <p:nvPr/>
            </p:nvSpPr>
            <p:spPr bwMode="auto">
              <a:xfrm>
                <a:off x="2894"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09" name="Rectangle 1120"/>
              <p:cNvSpPr>
                <a:spLocks noChangeArrowheads="1"/>
              </p:cNvSpPr>
              <p:nvPr/>
            </p:nvSpPr>
            <p:spPr bwMode="auto">
              <a:xfrm>
                <a:off x="2984" y="1609"/>
                <a:ext cx="28"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10" name="Rectangle 1121"/>
              <p:cNvSpPr>
                <a:spLocks noChangeArrowheads="1"/>
              </p:cNvSpPr>
              <p:nvPr/>
            </p:nvSpPr>
            <p:spPr bwMode="auto">
              <a:xfrm>
                <a:off x="2984" y="1609"/>
                <a:ext cx="28"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11" name="Rectangle 1122"/>
              <p:cNvSpPr>
                <a:spLocks noChangeArrowheads="1"/>
              </p:cNvSpPr>
              <p:nvPr/>
            </p:nvSpPr>
            <p:spPr bwMode="auto">
              <a:xfrm>
                <a:off x="2984" y="1681"/>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12" name="Rectangle 1123"/>
              <p:cNvSpPr>
                <a:spLocks noChangeArrowheads="1"/>
              </p:cNvSpPr>
              <p:nvPr/>
            </p:nvSpPr>
            <p:spPr bwMode="auto">
              <a:xfrm>
                <a:off x="2984" y="1681"/>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13" name="Rectangle 1124"/>
              <p:cNvSpPr>
                <a:spLocks noChangeArrowheads="1"/>
              </p:cNvSpPr>
              <p:nvPr/>
            </p:nvSpPr>
            <p:spPr bwMode="auto">
              <a:xfrm>
                <a:off x="2984" y="1719"/>
                <a:ext cx="28"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14" name="Rectangle 1125"/>
              <p:cNvSpPr>
                <a:spLocks noChangeArrowheads="1"/>
              </p:cNvSpPr>
              <p:nvPr/>
            </p:nvSpPr>
            <p:spPr bwMode="auto">
              <a:xfrm>
                <a:off x="2984" y="1719"/>
                <a:ext cx="28"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15" name="Rectangle 1126"/>
              <p:cNvSpPr>
                <a:spLocks noChangeArrowheads="1"/>
              </p:cNvSpPr>
              <p:nvPr/>
            </p:nvSpPr>
            <p:spPr bwMode="auto">
              <a:xfrm>
                <a:off x="2984" y="1766"/>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16" name="Rectangle 1127"/>
              <p:cNvSpPr>
                <a:spLocks noChangeArrowheads="1"/>
              </p:cNvSpPr>
              <p:nvPr/>
            </p:nvSpPr>
            <p:spPr bwMode="auto">
              <a:xfrm>
                <a:off x="2984" y="1766"/>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17" name="Rectangle 1128"/>
              <p:cNvSpPr>
                <a:spLocks noChangeArrowheads="1"/>
              </p:cNvSpPr>
              <p:nvPr/>
            </p:nvSpPr>
            <p:spPr bwMode="auto">
              <a:xfrm>
                <a:off x="2984" y="1737"/>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18" name="Rectangle 1129"/>
              <p:cNvSpPr>
                <a:spLocks noChangeArrowheads="1"/>
              </p:cNvSpPr>
              <p:nvPr/>
            </p:nvSpPr>
            <p:spPr bwMode="auto">
              <a:xfrm>
                <a:off x="2984" y="1737"/>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19" name="Freeform 1130"/>
              <p:cNvSpPr>
                <a:spLocks noEditPoints="1"/>
              </p:cNvSpPr>
              <p:nvPr/>
            </p:nvSpPr>
            <p:spPr bwMode="auto">
              <a:xfrm>
                <a:off x="3107"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89" y="0"/>
                    </a:lnTo>
                    <a:lnTo>
                      <a:pt x="189"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20" name="Freeform 1131"/>
              <p:cNvSpPr>
                <a:spLocks noEditPoints="1"/>
              </p:cNvSpPr>
              <p:nvPr/>
            </p:nvSpPr>
            <p:spPr bwMode="auto">
              <a:xfrm>
                <a:off x="3107"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89" y="0"/>
                    </a:lnTo>
                    <a:lnTo>
                      <a:pt x="189"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21" name="Freeform 1132"/>
              <p:cNvSpPr>
                <a:spLocks noEditPoints="1"/>
              </p:cNvSpPr>
              <p:nvPr/>
            </p:nvSpPr>
            <p:spPr bwMode="auto">
              <a:xfrm>
                <a:off x="3107"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22" name="Freeform 1133"/>
              <p:cNvSpPr>
                <a:spLocks noEditPoints="1"/>
              </p:cNvSpPr>
              <p:nvPr/>
            </p:nvSpPr>
            <p:spPr bwMode="auto">
              <a:xfrm>
                <a:off x="3107"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23" name="Freeform 1134"/>
              <p:cNvSpPr>
                <a:spLocks noEditPoints="1"/>
              </p:cNvSpPr>
              <p:nvPr/>
            </p:nvSpPr>
            <p:spPr bwMode="auto">
              <a:xfrm>
                <a:off x="3107"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89" y="0"/>
                    </a:lnTo>
                    <a:lnTo>
                      <a:pt x="189"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24" name="Freeform 1135"/>
              <p:cNvSpPr>
                <a:spLocks noEditPoints="1"/>
              </p:cNvSpPr>
              <p:nvPr/>
            </p:nvSpPr>
            <p:spPr bwMode="auto">
              <a:xfrm>
                <a:off x="3107"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89" y="0"/>
                    </a:lnTo>
                    <a:lnTo>
                      <a:pt x="189"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25" name="Freeform 1136"/>
              <p:cNvSpPr>
                <a:spLocks noEditPoints="1"/>
              </p:cNvSpPr>
              <p:nvPr/>
            </p:nvSpPr>
            <p:spPr bwMode="auto">
              <a:xfrm>
                <a:off x="3107"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26" name="Freeform 1137"/>
              <p:cNvSpPr>
                <a:spLocks noEditPoints="1"/>
              </p:cNvSpPr>
              <p:nvPr/>
            </p:nvSpPr>
            <p:spPr bwMode="auto">
              <a:xfrm>
                <a:off x="3107"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27" name="Rectangle 1138"/>
              <p:cNvSpPr>
                <a:spLocks noChangeArrowheads="1"/>
              </p:cNvSpPr>
              <p:nvPr/>
            </p:nvSpPr>
            <p:spPr bwMode="auto">
              <a:xfrm>
                <a:off x="3178"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28" name="Rectangle 1139"/>
              <p:cNvSpPr>
                <a:spLocks noChangeArrowheads="1"/>
              </p:cNvSpPr>
              <p:nvPr/>
            </p:nvSpPr>
            <p:spPr bwMode="auto">
              <a:xfrm>
                <a:off x="3178"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29" name="Rectangle 1140"/>
              <p:cNvSpPr>
                <a:spLocks noChangeArrowheads="1"/>
              </p:cNvSpPr>
              <p:nvPr/>
            </p:nvSpPr>
            <p:spPr bwMode="auto">
              <a:xfrm>
                <a:off x="3178"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30" name="Rectangle 1141"/>
              <p:cNvSpPr>
                <a:spLocks noChangeArrowheads="1"/>
              </p:cNvSpPr>
              <p:nvPr/>
            </p:nvSpPr>
            <p:spPr bwMode="auto">
              <a:xfrm>
                <a:off x="3178"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31" name="Rectangle 1142"/>
              <p:cNvSpPr>
                <a:spLocks noChangeArrowheads="1"/>
              </p:cNvSpPr>
              <p:nvPr/>
            </p:nvSpPr>
            <p:spPr bwMode="auto">
              <a:xfrm>
                <a:off x="3178"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32" name="Rectangle 1143"/>
              <p:cNvSpPr>
                <a:spLocks noChangeArrowheads="1"/>
              </p:cNvSpPr>
              <p:nvPr/>
            </p:nvSpPr>
            <p:spPr bwMode="auto">
              <a:xfrm>
                <a:off x="3178"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33" name="Rectangle 1144"/>
              <p:cNvSpPr>
                <a:spLocks noChangeArrowheads="1"/>
              </p:cNvSpPr>
              <p:nvPr/>
            </p:nvSpPr>
            <p:spPr bwMode="auto">
              <a:xfrm>
                <a:off x="3178"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34" name="Rectangle 1145"/>
              <p:cNvSpPr>
                <a:spLocks noChangeArrowheads="1"/>
              </p:cNvSpPr>
              <p:nvPr/>
            </p:nvSpPr>
            <p:spPr bwMode="auto">
              <a:xfrm>
                <a:off x="3178"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35" name="Rectangle 1146"/>
              <p:cNvSpPr>
                <a:spLocks noChangeArrowheads="1"/>
              </p:cNvSpPr>
              <p:nvPr/>
            </p:nvSpPr>
            <p:spPr bwMode="auto">
              <a:xfrm>
                <a:off x="3178"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36" name="Rectangle 1147"/>
              <p:cNvSpPr>
                <a:spLocks noChangeArrowheads="1"/>
              </p:cNvSpPr>
              <p:nvPr/>
            </p:nvSpPr>
            <p:spPr bwMode="auto">
              <a:xfrm>
                <a:off x="3178"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37" name="Rectangle 1148"/>
              <p:cNvSpPr>
                <a:spLocks noChangeArrowheads="1"/>
              </p:cNvSpPr>
              <p:nvPr/>
            </p:nvSpPr>
            <p:spPr bwMode="auto">
              <a:xfrm>
                <a:off x="3268" y="1609"/>
                <a:ext cx="28"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38" name="Rectangle 1149"/>
              <p:cNvSpPr>
                <a:spLocks noChangeArrowheads="1"/>
              </p:cNvSpPr>
              <p:nvPr/>
            </p:nvSpPr>
            <p:spPr bwMode="auto">
              <a:xfrm>
                <a:off x="3268" y="1609"/>
                <a:ext cx="28"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39" name="Rectangle 1150"/>
              <p:cNvSpPr>
                <a:spLocks noChangeArrowheads="1"/>
              </p:cNvSpPr>
              <p:nvPr/>
            </p:nvSpPr>
            <p:spPr bwMode="auto">
              <a:xfrm>
                <a:off x="3268" y="1681"/>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40" name="Rectangle 1151"/>
              <p:cNvSpPr>
                <a:spLocks noChangeArrowheads="1"/>
              </p:cNvSpPr>
              <p:nvPr/>
            </p:nvSpPr>
            <p:spPr bwMode="auto">
              <a:xfrm>
                <a:off x="3268" y="1681"/>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41" name="Rectangle 1152"/>
              <p:cNvSpPr>
                <a:spLocks noChangeArrowheads="1"/>
              </p:cNvSpPr>
              <p:nvPr/>
            </p:nvSpPr>
            <p:spPr bwMode="auto">
              <a:xfrm>
                <a:off x="3268" y="1719"/>
                <a:ext cx="28"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42" name="Rectangle 1153"/>
              <p:cNvSpPr>
                <a:spLocks noChangeArrowheads="1"/>
              </p:cNvSpPr>
              <p:nvPr/>
            </p:nvSpPr>
            <p:spPr bwMode="auto">
              <a:xfrm>
                <a:off x="3268" y="1719"/>
                <a:ext cx="28"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43" name="Rectangle 1154"/>
              <p:cNvSpPr>
                <a:spLocks noChangeArrowheads="1"/>
              </p:cNvSpPr>
              <p:nvPr/>
            </p:nvSpPr>
            <p:spPr bwMode="auto">
              <a:xfrm>
                <a:off x="3268" y="1766"/>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44" name="Rectangle 1155"/>
              <p:cNvSpPr>
                <a:spLocks noChangeArrowheads="1"/>
              </p:cNvSpPr>
              <p:nvPr/>
            </p:nvSpPr>
            <p:spPr bwMode="auto">
              <a:xfrm>
                <a:off x="3268" y="1766"/>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45" name="Rectangle 1156"/>
              <p:cNvSpPr>
                <a:spLocks noChangeArrowheads="1"/>
              </p:cNvSpPr>
              <p:nvPr/>
            </p:nvSpPr>
            <p:spPr bwMode="auto">
              <a:xfrm>
                <a:off x="3268" y="1737"/>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46" name="Rectangle 1157"/>
              <p:cNvSpPr>
                <a:spLocks noChangeArrowheads="1"/>
              </p:cNvSpPr>
              <p:nvPr/>
            </p:nvSpPr>
            <p:spPr bwMode="auto">
              <a:xfrm>
                <a:off x="3268" y="1737"/>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47" name="Freeform 1158"/>
              <p:cNvSpPr>
                <a:spLocks noEditPoints="1"/>
              </p:cNvSpPr>
              <p:nvPr/>
            </p:nvSpPr>
            <p:spPr bwMode="auto">
              <a:xfrm>
                <a:off x="3391"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89" y="0"/>
                    </a:lnTo>
                    <a:lnTo>
                      <a:pt x="189"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48" name="Freeform 1159"/>
              <p:cNvSpPr>
                <a:spLocks noEditPoints="1"/>
              </p:cNvSpPr>
              <p:nvPr/>
            </p:nvSpPr>
            <p:spPr bwMode="auto">
              <a:xfrm>
                <a:off x="3391"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89" y="0"/>
                    </a:lnTo>
                    <a:lnTo>
                      <a:pt x="189"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49" name="Freeform 1160"/>
              <p:cNvSpPr>
                <a:spLocks noEditPoints="1"/>
              </p:cNvSpPr>
              <p:nvPr/>
            </p:nvSpPr>
            <p:spPr bwMode="auto">
              <a:xfrm>
                <a:off x="3391"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50" name="Freeform 1161"/>
              <p:cNvSpPr>
                <a:spLocks noEditPoints="1"/>
              </p:cNvSpPr>
              <p:nvPr/>
            </p:nvSpPr>
            <p:spPr bwMode="auto">
              <a:xfrm>
                <a:off x="3391"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51" name="Freeform 1162"/>
              <p:cNvSpPr>
                <a:spLocks noEditPoints="1"/>
              </p:cNvSpPr>
              <p:nvPr/>
            </p:nvSpPr>
            <p:spPr bwMode="auto">
              <a:xfrm>
                <a:off x="3391"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89" y="0"/>
                    </a:lnTo>
                    <a:lnTo>
                      <a:pt x="189"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52" name="Freeform 1163"/>
              <p:cNvSpPr>
                <a:spLocks noEditPoints="1"/>
              </p:cNvSpPr>
              <p:nvPr/>
            </p:nvSpPr>
            <p:spPr bwMode="auto">
              <a:xfrm>
                <a:off x="3391"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89" y="0"/>
                    </a:lnTo>
                    <a:lnTo>
                      <a:pt x="189"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53" name="Freeform 1164"/>
              <p:cNvSpPr>
                <a:spLocks noEditPoints="1"/>
              </p:cNvSpPr>
              <p:nvPr/>
            </p:nvSpPr>
            <p:spPr bwMode="auto">
              <a:xfrm>
                <a:off x="3391"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54" name="Freeform 1165"/>
              <p:cNvSpPr>
                <a:spLocks noEditPoints="1"/>
              </p:cNvSpPr>
              <p:nvPr/>
            </p:nvSpPr>
            <p:spPr bwMode="auto">
              <a:xfrm>
                <a:off x="3391"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55" name="Rectangle 1166"/>
              <p:cNvSpPr>
                <a:spLocks noChangeArrowheads="1"/>
              </p:cNvSpPr>
              <p:nvPr/>
            </p:nvSpPr>
            <p:spPr bwMode="auto">
              <a:xfrm>
                <a:off x="3462"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56" name="Rectangle 1167"/>
              <p:cNvSpPr>
                <a:spLocks noChangeArrowheads="1"/>
              </p:cNvSpPr>
              <p:nvPr/>
            </p:nvSpPr>
            <p:spPr bwMode="auto">
              <a:xfrm>
                <a:off x="3462"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57" name="Rectangle 1168"/>
              <p:cNvSpPr>
                <a:spLocks noChangeArrowheads="1"/>
              </p:cNvSpPr>
              <p:nvPr/>
            </p:nvSpPr>
            <p:spPr bwMode="auto">
              <a:xfrm>
                <a:off x="3462"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58" name="Rectangle 1169"/>
              <p:cNvSpPr>
                <a:spLocks noChangeArrowheads="1"/>
              </p:cNvSpPr>
              <p:nvPr/>
            </p:nvSpPr>
            <p:spPr bwMode="auto">
              <a:xfrm>
                <a:off x="3462"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59" name="Rectangle 1170"/>
              <p:cNvSpPr>
                <a:spLocks noChangeArrowheads="1"/>
              </p:cNvSpPr>
              <p:nvPr/>
            </p:nvSpPr>
            <p:spPr bwMode="auto">
              <a:xfrm>
                <a:off x="3462"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60" name="Rectangle 1171"/>
              <p:cNvSpPr>
                <a:spLocks noChangeArrowheads="1"/>
              </p:cNvSpPr>
              <p:nvPr/>
            </p:nvSpPr>
            <p:spPr bwMode="auto">
              <a:xfrm>
                <a:off x="3462"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61" name="Rectangle 1172"/>
              <p:cNvSpPr>
                <a:spLocks noChangeArrowheads="1"/>
              </p:cNvSpPr>
              <p:nvPr/>
            </p:nvSpPr>
            <p:spPr bwMode="auto">
              <a:xfrm>
                <a:off x="3462"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62" name="Rectangle 1173"/>
              <p:cNvSpPr>
                <a:spLocks noChangeArrowheads="1"/>
              </p:cNvSpPr>
              <p:nvPr/>
            </p:nvSpPr>
            <p:spPr bwMode="auto">
              <a:xfrm>
                <a:off x="3462"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63" name="Rectangle 1174"/>
              <p:cNvSpPr>
                <a:spLocks noChangeArrowheads="1"/>
              </p:cNvSpPr>
              <p:nvPr/>
            </p:nvSpPr>
            <p:spPr bwMode="auto">
              <a:xfrm>
                <a:off x="3462"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64" name="Rectangle 1175"/>
              <p:cNvSpPr>
                <a:spLocks noChangeArrowheads="1"/>
              </p:cNvSpPr>
              <p:nvPr/>
            </p:nvSpPr>
            <p:spPr bwMode="auto">
              <a:xfrm>
                <a:off x="3462"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65" name="Rectangle 1176"/>
              <p:cNvSpPr>
                <a:spLocks noChangeArrowheads="1"/>
              </p:cNvSpPr>
              <p:nvPr/>
            </p:nvSpPr>
            <p:spPr bwMode="auto">
              <a:xfrm>
                <a:off x="3552" y="1609"/>
                <a:ext cx="28"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66" name="Rectangle 1177"/>
              <p:cNvSpPr>
                <a:spLocks noChangeArrowheads="1"/>
              </p:cNvSpPr>
              <p:nvPr/>
            </p:nvSpPr>
            <p:spPr bwMode="auto">
              <a:xfrm>
                <a:off x="3552" y="1609"/>
                <a:ext cx="28"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67" name="Rectangle 1178"/>
              <p:cNvSpPr>
                <a:spLocks noChangeArrowheads="1"/>
              </p:cNvSpPr>
              <p:nvPr/>
            </p:nvSpPr>
            <p:spPr bwMode="auto">
              <a:xfrm>
                <a:off x="3552" y="1681"/>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68" name="Rectangle 1179"/>
              <p:cNvSpPr>
                <a:spLocks noChangeArrowheads="1"/>
              </p:cNvSpPr>
              <p:nvPr/>
            </p:nvSpPr>
            <p:spPr bwMode="auto">
              <a:xfrm>
                <a:off x="3552" y="1681"/>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69" name="Rectangle 1180"/>
              <p:cNvSpPr>
                <a:spLocks noChangeArrowheads="1"/>
              </p:cNvSpPr>
              <p:nvPr/>
            </p:nvSpPr>
            <p:spPr bwMode="auto">
              <a:xfrm>
                <a:off x="3552" y="1719"/>
                <a:ext cx="28"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70" name="Rectangle 1181"/>
              <p:cNvSpPr>
                <a:spLocks noChangeArrowheads="1"/>
              </p:cNvSpPr>
              <p:nvPr/>
            </p:nvSpPr>
            <p:spPr bwMode="auto">
              <a:xfrm>
                <a:off x="3552" y="1719"/>
                <a:ext cx="28"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71" name="Rectangle 1182"/>
              <p:cNvSpPr>
                <a:spLocks noChangeArrowheads="1"/>
              </p:cNvSpPr>
              <p:nvPr/>
            </p:nvSpPr>
            <p:spPr bwMode="auto">
              <a:xfrm>
                <a:off x="3552" y="1766"/>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72" name="Rectangle 1183"/>
              <p:cNvSpPr>
                <a:spLocks noChangeArrowheads="1"/>
              </p:cNvSpPr>
              <p:nvPr/>
            </p:nvSpPr>
            <p:spPr bwMode="auto">
              <a:xfrm>
                <a:off x="3552" y="1766"/>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73" name="Rectangle 1184"/>
              <p:cNvSpPr>
                <a:spLocks noChangeArrowheads="1"/>
              </p:cNvSpPr>
              <p:nvPr/>
            </p:nvSpPr>
            <p:spPr bwMode="auto">
              <a:xfrm>
                <a:off x="3552" y="1737"/>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74" name="Rectangle 1185"/>
              <p:cNvSpPr>
                <a:spLocks noChangeArrowheads="1"/>
              </p:cNvSpPr>
              <p:nvPr/>
            </p:nvSpPr>
            <p:spPr bwMode="auto">
              <a:xfrm>
                <a:off x="3552" y="1737"/>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75" name="Freeform 1186"/>
              <p:cNvSpPr>
                <a:spLocks noEditPoints="1"/>
              </p:cNvSpPr>
              <p:nvPr/>
            </p:nvSpPr>
            <p:spPr bwMode="auto">
              <a:xfrm>
                <a:off x="3675"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89" y="0"/>
                    </a:lnTo>
                    <a:lnTo>
                      <a:pt x="189"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76" name="Freeform 1187"/>
              <p:cNvSpPr>
                <a:spLocks noEditPoints="1"/>
              </p:cNvSpPr>
              <p:nvPr/>
            </p:nvSpPr>
            <p:spPr bwMode="auto">
              <a:xfrm>
                <a:off x="3675"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89" y="0"/>
                    </a:lnTo>
                    <a:lnTo>
                      <a:pt x="189"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77" name="Freeform 1188"/>
              <p:cNvSpPr>
                <a:spLocks noEditPoints="1"/>
              </p:cNvSpPr>
              <p:nvPr/>
            </p:nvSpPr>
            <p:spPr bwMode="auto">
              <a:xfrm>
                <a:off x="3675"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78" name="Freeform 1189"/>
              <p:cNvSpPr>
                <a:spLocks noEditPoints="1"/>
              </p:cNvSpPr>
              <p:nvPr/>
            </p:nvSpPr>
            <p:spPr bwMode="auto">
              <a:xfrm>
                <a:off x="3675"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79" name="Freeform 1190"/>
              <p:cNvSpPr>
                <a:spLocks noEditPoints="1"/>
              </p:cNvSpPr>
              <p:nvPr/>
            </p:nvSpPr>
            <p:spPr bwMode="auto">
              <a:xfrm>
                <a:off x="3675"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89" y="0"/>
                    </a:lnTo>
                    <a:lnTo>
                      <a:pt x="189"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80" name="Freeform 1191"/>
              <p:cNvSpPr>
                <a:spLocks noEditPoints="1"/>
              </p:cNvSpPr>
              <p:nvPr/>
            </p:nvSpPr>
            <p:spPr bwMode="auto">
              <a:xfrm>
                <a:off x="3675"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89" y="0"/>
                    </a:lnTo>
                    <a:lnTo>
                      <a:pt x="189"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81" name="Freeform 1192"/>
              <p:cNvSpPr>
                <a:spLocks noEditPoints="1"/>
              </p:cNvSpPr>
              <p:nvPr/>
            </p:nvSpPr>
            <p:spPr bwMode="auto">
              <a:xfrm>
                <a:off x="3675"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82" name="Freeform 1193"/>
              <p:cNvSpPr>
                <a:spLocks noEditPoints="1"/>
              </p:cNvSpPr>
              <p:nvPr/>
            </p:nvSpPr>
            <p:spPr bwMode="auto">
              <a:xfrm>
                <a:off x="3675"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83" name="Rectangle 1194"/>
              <p:cNvSpPr>
                <a:spLocks noChangeArrowheads="1"/>
              </p:cNvSpPr>
              <p:nvPr/>
            </p:nvSpPr>
            <p:spPr bwMode="auto">
              <a:xfrm>
                <a:off x="3746"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84" name="Rectangle 1195"/>
              <p:cNvSpPr>
                <a:spLocks noChangeArrowheads="1"/>
              </p:cNvSpPr>
              <p:nvPr/>
            </p:nvSpPr>
            <p:spPr bwMode="auto">
              <a:xfrm>
                <a:off x="3746"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85" name="Rectangle 1196"/>
              <p:cNvSpPr>
                <a:spLocks noChangeArrowheads="1"/>
              </p:cNvSpPr>
              <p:nvPr/>
            </p:nvSpPr>
            <p:spPr bwMode="auto">
              <a:xfrm>
                <a:off x="3746"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86" name="Rectangle 1197"/>
              <p:cNvSpPr>
                <a:spLocks noChangeArrowheads="1"/>
              </p:cNvSpPr>
              <p:nvPr/>
            </p:nvSpPr>
            <p:spPr bwMode="auto">
              <a:xfrm>
                <a:off x="3746"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87" name="Rectangle 1198"/>
              <p:cNvSpPr>
                <a:spLocks noChangeArrowheads="1"/>
              </p:cNvSpPr>
              <p:nvPr/>
            </p:nvSpPr>
            <p:spPr bwMode="auto">
              <a:xfrm>
                <a:off x="3746"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88" name="Rectangle 1199"/>
              <p:cNvSpPr>
                <a:spLocks noChangeArrowheads="1"/>
              </p:cNvSpPr>
              <p:nvPr/>
            </p:nvSpPr>
            <p:spPr bwMode="auto">
              <a:xfrm>
                <a:off x="3746"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89" name="Rectangle 1200"/>
              <p:cNvSpPr>
                <a:spLocks noChangeArrowheads="1"/>
              </p:cNvSpPr>
              <p:nvPr/>
            </p:nvSpPr>
            <p:spPr bwMode="auto">
              <a:xfrm>
                <a:off x="3746"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90" name="Rectangle 1201"/>
              <p:cNvSpPr>
                <a:spLocks noChangeArrowheads="1"/>
              </p:cNvSpPr>
              <p:nvPr/>
            </p:nvSpPr>
            <p:spPr bwMode="auto">
              <a:xfrm>
                <a:off x="3746"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91" name="Rectangle 1202"/>
              <p:cNvSpPr>
                <a:spLocks noChangeArrowheads="1"/>
              </p:cNvSpPr>
              <p:nvPr/>
            </p:nvSpPr>
            <p:spPr bwMode="auto">
              <a:xfrm>
                <a:off x="3746"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92" name="Rectangle 1203"/>
              <p:cNvSpPr>
                <a:spLocks noChangeArrowheads="1"/>
              </p:cNvSpPr>
              <p:nvPr/>
            </p:nvSpPr>
            <p:spPr bwMode="auto">
              <a:xfrm>
                <a:off x="3746"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93" name="Rectangle 1204"/>
              <p:cNvSpPr>
                <a:spLocks noChangeArrowheads="1"/>
              </p:cNvSpPr>
              <p:nvPr/>
            </p:nvSpPr>
            <p:spPr bwMode="auto">
              <a:xfrm>
                <a:off x="3836" y="1609"/>
                <a:ext cx="28"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94" name="Rectangle 1205"/>
              <p:cNvSpPr>
                <a:spLocks noChangeArrowheads="1"/>
              </p:cNvSpPr>
              <p:nvPr/>
            </p:nvSpPr>
            <p:spPr bwMode="auto">
              <a:xfrm>
                <a:off x="3836" y="1609"/>
                <a:ext cx="28"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95" name="Rectangle 1206"/>
              <p:cNvSpPr>
                <a:spLocks noChangeArrowheads="1"/>
              </p:cNvSpPr>
              <p:nvPr/>
            </p:nvSpPr>
            <p:spPr bwMode="auto">
              <a:xfrm>
                <a:off x="3836" y="1681"/>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96" name="Rectangle 1207"/>
              <p:cNvSpPr>
                <a:spLocks noChangeArrowheads="1"/>
              </p:cNvSpPr>
              <p:nvPr/>
            </p:nvSpPr>
            <p:spPr bwMode="auto">
              <a:xfrm>
                <a:off x="3836" y="1681"/>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97" name="Rectangle 1208"/>
              <p:cNvSpPr>
                <a:spLocks noChangeArrowheads="1"/>
              </p:cNvSpPr>
              <p:nvPr/>
            </p:nvSpPr>
            <p:spPr bwMode="auto">
              <a:xfrm>
                <a:off x="3836" y="1719"/>
                <a:ext cx="28"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98" name="Rectangle 1209"/>
              <p:cNvSpPr>
                <a:spLocks noChangeArrowheads="1"/>
              </p:cNvSpPr>
              <p:nvPr/>
            </p:nvSpPr>
            <p:spPr bwMode="auto">
              <a:xfrm>
                <a:off x="3836" y="1719"/>
                <a:ext cx="28"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grpSp>
        <p:grpSp>
          <p:nvGrpSpPr>
            <p:cNvPr id="10" name="Group 1411"/>
            <p:cNvGrpSpPr>
              <a:grpSpLocks/>
            </p:cNvGrpSpPr>
            <p:nvPr/>
          </p:nvGrpSpPr>
          <p:grpSpPr bwMode="auto">
            <a:xfrm>
              <a:off x="1404938" y="2103438"/>
              <a:ext cx="6265863" cy="903288"/>
              <a:chOff x="885" y="1325"/>
              <a:chExt cx="3947" cy="569"/>
            </a:xfrm>
          </p:grpSpPr>
          <p:sp>
            <p:nvSpPr>
              <p:cNvPr id="1099" name="Rectangle 1211"/>
              <p:cNvSpPr>
                <a:spLocks noChangeArrowheads="1"/>
              </p:cNvSpPr>
              <p:nvPr/>
            </p:nvSpPr>
            <p:spPr bwMode="auto">
              <a:xfrm>
                <a:off x="3836" y="1766"/>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00" name="Rectangle 1212"/>
              <p:cNvSpPr>
                <a:spLocks noChangeArrowheads="1"/>
              </p:cNvSpPr>
              <p:nvPr/>
            </p:nvSpPr>
            <p:spPr bwMode="auto">
              <a:xfrm>
                <a:off x="3836" y="1766"/>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01" name="Rectangle 1213"/>
              <p:cNvSpPr>
                <a:spLocks noChangeArrowheads="1"/>
              </p:cNvSpPr>
              <p:nvPr/>
            </p:nvSpPr>
            <p:spPr bwMode="auto">
              <a:xfrm>
                <a:off x="3836" y="1737"/>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02" name="Rectangle 1214"/>
              <p:cNvSpPr>
                <a:spLocks noChangeArrowheads="1"/>
              </p:cNvSpPr>
              <p:nvPr/>
            </p:nvSpPr>
            <p:spPr bwMode="auto">
              <a:xfrm>
                <a:off x="3836" y="1737"/>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03" name="Freeform 1215"/>
              <p:cNvSpPr>
                <a:spLocks noEditPoints="1"/>
              </p:cNvSpPr>
              <p:nvPr/>
            </p:nvSpPr>
            <p:spPr bwMode="auto">
              <a:xfrm>
                <a:off x="3959"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89" y="0"/>
                    </a:lnTo>
                    <a:lnTo>
                      <a:pt x="189"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04" name="Freeform 1216"/>
              <p:cNvSpPr>
                <a:spLocks noEditPoints="1"/>
              </p:cNvSpPr>
              <p:nvPr/>
            </p:nvSpPr>
            <p:spPr bwMode="auto">
              <a:xfrm>
                <a:off x="3959"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89" y="0"/>
                    </a:lnTo>
                    <a:lnTo>
                      <a:pt x="189"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05" name="Freeform 1217"/>
              <p:cNvSpPr>
                <a:spLocks noEditPoints="1"/>
              </p:cNvSpPr>
              <p:nvPr/>
            </p:nvSpPr>
            <p:spPr bwMode="auto">
              <a:xfrm>
                <a:off x="3959"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06" name="Freeform 1218"/>
              <p:cNvSpPr>
                <a:spLocks noEditPoints="1"/>
              </p:cNvSpPr>
              <p:nvPr/>
            </p:nvSpPr>
            <p:spPr bwMode="auto">
              <a:xfrm>
                <a:off x="3959"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07" name="Freeform 1219"/>
              <p:cNvSpPr>
                <a:spLocks noEditPoints="1"/>
              </p:cNvSpPr>
              <p:nvPr/>
            </p:nvSpPr>
            <p:spPr bwMode="auto">
              <a:xfrm>
                <a:off x="3959"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89" y="0"/>
                    </a:lnTo>
                    <a:lnTo>
                      <a:pt x="189"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08" name="Freeform 1220"/>
              <p:cNvSpPr>
                <a:spLocks noEditPoints="1"/>
              </p:cNvSpPr>
              <p:nvPr/>
            </p:nvSpPr>
            <p:spPr bwMode="auto">
              <a:xfrm>
                <a:off x="3959"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89" y="0"/>
                    </a:lnTo>
                    <a:lnTo>
                      <a:pt x="189"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09" name="Freeform 1221"/>
              <p:cNvSpPr>
                <a:spLocks noEditPoints="1"/>
              </p:cNvSpPr>
              <p:nvPr/>
            </p:nvSpPr>
            <p:spPr bwMode="auto">
              <a:xfrm>
                <a:off x="3959"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10" name="Freeform 1222"/>
              <p:cNvSpPr>
                <a:spLocks noEditPoints="1"/>
              </p:cNvSpPr>
              <p:nvPr/>
            </p:nvSpPr>
            <p:spPr bwMode="auto">
              <a:xfrm>
                <a:off x="3959"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11" name="Rectangle 1223"/>
              <p:cNvSpPr>
                <a:spLocks noChangeArrowheads="1"/>
              </p:cNvSpPr>
              <p:nvPr/>
            </p:nvSpPr>
            <p:spPr bwMode="auto">
              <a:xfrm>
                <a:off x="4030"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12" name="Rectangle 1224"/>
              <p:cNvSpPr>
                <a:spLocks noChangeArrowheads="1"/>
              </p:cNvSpPr>
              <p:nvPr/>
            </p:nvSpPr>
            <p:spPr bwMode="auto">
              <a:xfrm>
                <a:off x="4030"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13" name="Rectangle 1225"/>
              <p:cNvSpPr>
                <a:spLocks noChangeArrowheads="1"/>
              </p:cNvSpPr>
              <p:nvPr/>
            </p:nvSpPr>
            <p:spPr bwMode="auto">
              <a:xfrm>
                <a:off x="4030"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14" name="Rectangle 1226"/>
              <p:cNvSpPr>
                <a:spLocks noChangeArrowheads="1"/>
              </p:cNvSpPr>
              <p:nvPr/>
            </p:nvSpPr>
            <p:spPr bwMode="auto">
              <a:xfrm>
                <a:off x="4030"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15" name="Rectangle 1227"/>
              <p:cNvSpPr>
                <a:spLocks noChangeArrowheads="1"/>
              </p:cNvSpPr>
              <p:nvPr/>
            </p:nvSpPr>
            <p:spPr bwMode="auto">
              <a:xfrm>
                <a:off x="4030"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16" name="Rectangle 1228"/>
              <p:cNvSpPr>
                <a:spLocks noChangeArrowheads="1"/>
              </p:cNvSpPr>
              <p:nvPr/>
            </p:nvSpPr>
            <p:spPr bwMode="auto">
              <a:xfrm>
                <a:off x="4030"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17" name="Rectangle 1229"/>
              <p:cNvSpPr>
                <a:spLocks noChangeArrowheads="1"/>
              </p:cNvSpPr>
              <p:nvPr/>
            </p:nvSpPr>
            <p:spPr bwMode="auto">
              <a:xfrm>
                <a:off x="4030"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18" name="Rectangle 1230"/>
              <p:cNvSpPr>
                <a:spLocks noChangeArrowheads="1"/>
              </p:cNvSpPr>
              <p:nvPr/>
            </p:nvSpPr>
            <p:spPr bwMode="auto">
              <a:xfrm>
                <a:off x="4030"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19" name="Rectangle 1231"/>
              <p:cNvSpPr>
                <a:spLocks noChangeArrowheads="1"/>
              </p:cNvSpPr>
              <p:nvPr/>
            </p:nvSpPr>
            <p:spPr bwMode="auto">
              <a:xfrm>
                <a:off x="4030"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20" name="Rectangle 1232"/>
              <p:cNvSpPr>
                <a:spLocks noChangeArrowheads="1"/>
              </p:cNvSpPr>
              <p:nvPr/>
            </p:nvSpPr>
            <p:spPr bwMode="auto">
              <a:xfrm>
                <a:off x="4030"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21" name="Rectangle 1233"/>
              <p:cNvSpPr>
                <a:spLocks noChangeArrowheads="1"/>
              </p:cNvSpPr>
              <p:nvPr/>
            </p:nvSpPr>
            <p:spPr bwMode="auto">
              <a:xfrm>
                <a:off x="4120" y="1609"/>
                <a:ext cx="28"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22" name="Rectangle 1234"/>
              <p:cNvSpPr>
                <a:spLocks noChangeArrowheads="1"/>
              </p:cNvSpPr>
              <p:nvPr/>
            </p:nvSpPr>
            <p:spPr bwMode="auto">
              <a:xfrm>
                <a:off x="4120" y="1609"/>
                <a:ext cx="28"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23" name="Rectangle 1235"/>
              <p:cNvSpPr>
                <a:spLocks noChangeArrowheads="1"/>
              </p:cNvSpPr>
              <p:nvPr/>
            </p:nvSpPr>
            <p:spPr bwMode="auto">
              <a:xfrm>
                <a:off x="4120" y="1681"/>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24" name="Rectangle 1236"/>
              <p:cNvSpPr>
                <a:spLocks noChangeArrowheads="1"/>
              </p:cNvSpPr>
              <p:nvPr/>
            </p:nvSpPr>
            <p:spPr bwMode="auto">
              <a:xfrm>
                <a:off x="4120" y="1681"/>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25" name="Rectangle 1237"/>
              <p:cNvSpPr>
                <a:spLocks noChangeArrowheads="1"/>
              </p:cNvSpPr>
              <p:nvPr/>
            </p:nvSpPr>
            <p:spPr bwMode="auto">
              <a:xfrm>
                <a:off x="4120" y="1719"/>
                <a:ext cx="28"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26" name="Rectangle 1238"/>
              <p:cNvSpPr>
                <a:spLocks noChangeArrowheads="1"/>
              </p:cNvSpPr>
              <p:nvPr/>
            </p:nvSpPr>
            <p:spPr bwMode="auto">
              <a:xfrm>
                <a:off x="4120" y="1719"/>
                <a:ext cx="28"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27" name="Rectangle 1239"/>
              <p:cNvSpPr>
                <a:spLocks noChangeArrowheads="1"/>
              </p:cNvSpPr>
              <p:nvPr/>
            </p:nvSpPr>
            <p:spPr bwMode="auto">
              <a:xfrm>
                <a:off x="4120" y="1766"/>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28" name="Rectangle 1240"/>
              <p:cNvSpPr>
                <a:spLocks noChangeArrowheads="1"/>
              </p:cNvSpPr>
              <p:nvPr/>
            </p:nvSpPr>
            <p:spPr bwMode="auto">
              <a:xfrm>
                <a:off x="4120" y="1766"/>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29" name="Rectangle 1241"/>
              <p:cNvSpPr>
                <a:spLocks noChangeArrowheads="1"/>
              </p:cNvSpPr>
              <p:nvPr/>
            </p:nvSpPr>
            <p:spPr bwMode="auto">
              <a:xfrm>
                <a:off x="4120" y="1737"/>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30" name="Rectangle 1242"/>
              <p:cNvSpPr>
                <a:spLocks noChangeArrowheads="1"/>
              </p:cNvSpPr>
              <p:nvPr/>
            </p:nvSpPr>
            <p:spPr bwMode="auto">
              <a:xfrm>
                <a:off x="4120" y="1737"/>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31" name="Freeform 1243"/>
              <p:cNvSpPr>
                <a:spLocks noEditPoints="1"/>
              </p:cNvSpPr>
              <p:nvPr/>
            </p:nvSpPr>
            <p:spPr bwMode="auto">
              <a:xfrm>
                <a:off x="4243"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89" y="0"/>
                    </a:lnTo>
                    <a:lnTo>
                      <a:pt x="189"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32" name="Freeform 1244"/>
              <p:cNvSpPr>
                <a:spLocks noEditPoints="1"/>
              </p:cNvSpPr>
              <p:nvPr/>
            </p:nvSpPr>
            <p:spPr bwMode="auto">
              <a:xfrm>
                <a:off x="4243"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89" y="0"/>
                    </a:lnTo>
                    <a:lnTo>
                      <a:pt x="189"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33" name="Freeform 1245"/>
              <p:cNvSpPr>
                <a:spLocks noEditPoints="1"/>
              </p:cNvSpPr>
              <p:nvPr/>
            </p:nvSpPr>
            <p:spPr bwMode="auto">
              <a:xfrm>
                <a:off x="4243"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34" name="Freeform 1246"/>
              <p:cNvSpPr>
                <a:spLocks noEditPoints="1"/>
              </p:cNvSpPr>
              <p:nvPr/>
            </p:nvSpPr>
            <p:spPr bwMode="auto">
              <a:xfrm>
                <a:off x="4243"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35" name="Freeform 1247"/>
              <p:cNvSpPr>
                <a:spLocks noEditPoints="1"/>
              </p:cNvSpPr>
              <p:nvPr/>
            </p:nvSpPr>
            <p:spPr bwMode="auto">
              <a:xfrm>
                <a:off x="4243"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89" y="0"/>
                    </a:lnTo>
                    <a:lnTo>
                      <a:pt x="189"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36" name="Freeform 1248"/>
              <p:cNvSpPr>
                <a:spLocks noEditPoints="1"/>
              </p:cNvSpPr>
              <p:nvPr/>
            </p:nvSpPr>
            <p:spPr bwMode="auto">
              <a:xfrm>
                <a:off x="4243"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89" y="0"/>
                    </a:lnTo>
                    <a:lnTo>
                      <a:pt x="189"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37" name="Freeform 1249"/>
              <p:cNvSpPr>
                <a:spLocks noEditPoints="1"/>
              </p:cNvSpPr>
              <p:nvPr/>
            </p:nvSpPr>
            <p:spPr bwMode="auto">
              <a:xfrm>
                <a:off x="4243"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38" name="Freeform 1250"/>
              <p:cNvSpPr>
                <a:spLocks noEditPoints="1"/>
              </p:cNvSpPr>
              <p:nvPr/>
            </p:nvSpPr>
            <p:spPr bwMode="auto">
              <a:xfrm>
                <a:off x="4243"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39" name="Rectangle 1251"/>
              <p:cNvSpPr>
                <a:spLocks noChangeArrowheads="1"/>
              </p:cNvSpPr>
              <p:nvPr/>
            </p:nvSpPr>
            <p:spPr bwMode="auto">
              <a:xfrm>
                <a:off x="4314"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40" name="Rectangle 1252"/>
              <p:cNvSpPr>
                <a:spLocks noChangeArrowheads="1"/>
              </p:cNvSpPr>
              <p:nvPr/>
            </p:nvSpPr>
            <p:spPr bwMode="auto">
              <a:xfrm>
                <a:off x="4314"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41" name="Rectangle 1253"/>
              <p:cNvSpPr>
                <a:spLocks noChangeArrowheads="1"/>
              </p:cNvSpPr>
              <p:nvPr/>
            </p:nvSpPr>
            <p:spPr bwMode="auto">
              <a:xfrm>
                <a:off x="4314"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42" name="Rectangle 1254"/>
              <p:cNvSpPr>
                <a:spLocks noChangeArrowheads="1"/>
              </p:cNvSpPr>
              <p:nvPr/>
            </p:nvSpPr>
            <p:spPr bwMode="auto">
              <a:xfrm>
                <a:off x="4314"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43" name="Rectangle 1255"/>
              <p:cNvSpPr>
                <a:spLocks noChangeArrowheads="1"/>
              </p:cNvSpPr>
              <p:nvPr/>
            </p:nvSpPr>
            <p:spPr bwMode="auto">
              <a:xfrm>
                <a:off x="4314"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44" name="Rectangle 1256"/>
              <p:cNvSpPr>
                <a:spLocks noChangeArrowheads="1"/>
              </p:cNvSpPr>
              <p:nvPr/>
            </p:nvSpPr>
            <p:spPr bwMode="auto">
              <a:xfrm>
                <a:off x="4314"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45" name="Rectangle 1257"/>
              <p:cNvSpPr>
                <a:spLocks noChangeArrowheads="1"/>
              </p:cNvSpPr>
              <p:nvPr/>
            </p:nvSpPr>
            <p:spPr bwMode="auto">
              <a:xfrm>
                <a:off x="4314"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46" name="Rectangle 1258"/>
              <p:cNvSpPr>
                <a:spLocks noChangeArrowheads="1"/>
              </p:cNvSpPr>
              <p:nvPr/>
            </p:nvSpPr>
            <p:spPr bwMode="auto">
              <a:xfrm>
                <a:off x="4314"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47" name="Rectangle 1259"/>
              <p:cNvSpPr>
                <a:spLocks noChangeArrowheads="1"/>
              </p:cNvSpPr>
              <p:nvPr/>
            </p:nvSpPr>
            <p:spPr bwMode="auto">
              <a:xfrm>
                <a:off x="4314"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48" name="Rectangle 1260"/>
              <p:cNvSpPr>
                <a:spLocks noChangeArrowheads="1"/>
              </p:cNvSpPr>
              <p:nvPr/>
            </p:nvSpPr>
            <p:spPr bwMode="auto">
              <a:xfrm>
                <a:off x="4314"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49" name="Rectangle 1261"/>
              <p:cNvSpPr>
                <a:spLocks noChangeArrowheads="1"/>
              </p:cNvSpPr>
              <p:nvPr/>
            </p:nvSpPr>
            <p:spPr bwMode="auto">
              <a:xfrm>
                <a:off x="4404" y="1609"/>
                <a:ext cx="28"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50" name="Rectangle 1262"/>
              <p:cNvSpPr>
                <a:spLocks noChangeArrowheads="1"/>
              </p:cNvSpPr>
              <p:nvPr/>
            </p:nvSpPr>
            <p:spPr bwMode="auto">
              <a:xfrm>
                <a:off x="4404" y="1609"/>
                <a:ext cx="28"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51" name="Rectangle 1263"/>
              <p:cNvSpPr>
                <a:spLocks noChangeArrowheads="1"/>
              </p:cNvSpPr>
              <p:nvPr/>
            </p:nvSpPr>
            <p:spPr bwMode="auto">
              <a:xfrm>
                <a:off x="4404" y="1681"/>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52" name="Rectangle 1264"/>
              <p:cNvSpPr>
                <a:spLocks noChangeArrowheads="1"/>
              </p:cNvSpPr>
              <p:nvPr/>
            </p:nvSpPr>
            <p:spPr bwMode="auto">
              <a:xfrm>
                <a:off x="4404" y="1681"/>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53" name="Rectangle 1265"/>
              <p:cNvSpPr>
                <a:spLocks noChangeArrowheads="1"/>
              </p:cNvSpPr>
              <p:nvPr/>
            </p:nvSpPr>
            <p:spPr bwMode="auto">
              <a:xfrm>
                <a:off x="4404" y="1719"/>
                <a:ext cx="28"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54" name="Rectangle 1266"/>
              <p:cNvSpPr>
                <a:spLocks noChangeArrowheads="1"/>
              </p:cNvSpPr>
              <p:nvPr/>
            </p:nvSpPr>
            <p:spPr bwMode="auto">
              <a:xfrm>
                <a:off x="4404" y="1719"/>
                <a:ext cx="28"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55" name="Rectangle 1267"/>
              <p:cNvSpPr>
                <a:spLocks noChangeArrowheads="1"/>
              </p:cNvSpPr>
              <p:nvPr/>
            </p:nvSpPr>
            <p:spPr bwMode="auto">
              <a:xfrm>
                <a:off x="4404" y="1766"/>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56" name="Rectangle 1268"/>
              <p:cNvSpPr>
                <a:spLocks noChangeArrowheads="1"/>
              </p:cNvSpPr>
              <p:nvPr/>
            </p:nvSpPr>
            <p:spPr bwMode="auto">
              <a:xfrm>
                <a:off x="4404" y="1766"/>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57" name="Rectangle 1269"/>
              <p:cNvSpPr>
                <a:spLocks noChangeArrowheads="1"/>
              </p:cNvSpPr>
              <p:nvPr/>
            </p:nvSpPr>
            <p:spPr bwMode="auto">
              <a:xfrm>
                <a:off x="4404" y="1737"/>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58" name="Rectangle 1270"/>
              <p:cNvSpPr>
                <a:spLocks noChangeArrowheads="1"/>
              </p:cNvSpPr>
              <p:nvPr/>
            </p:nvSpPr>
            <p:spPr bwMode="auto">
              <a:xfrm>
                <a:off x="4404" y="1737"/>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59" name="Freeform 1271"/>
              <p:cNvSpPr>
                <a:spLocks/>
              </p:cNvSpPr>
              <p:nvPr/>
            </p:nvSpPr>
            <p:spPr bwMode="auto">
              <a:xfrm>
                <a:off x="4716" y="1609"/>
                <a:ext cx="41" cy="72"/>
              </a:xfrm>
              <a:custGeom>
                <a:avLst/>
                <a:gdLst>
                  <a:gd name="T0" fmla="*/ 17 w 17"/>
                  <a:gd name="T1" fmla="*/ 0 h 30"/>
                  <a:gd name="T2" fmla="*/ 0 w 17"/>
                  <a:gd name="T3" fmla="*/ 0 h 30"/>
                  <a:gd name="T4" fmla="*/ 0 w 17"/>
                  <a:gd name="T5" fmla="*/ 30 h 30"/>
                  <a:gd name="T6" fmla="*/ 15 w 17"/>
                  <a:gd name="T7" fmla="*/ 30 h 30"/>
                  <a:gd name="T8" fmla="*/ 17 w 17"/>
                  <a:gd name="T9" fmla="*/ 0 h 30"/>
                </a:gdLst>
                <a:ahLst/>
                <a:cxnLst>
                  <a:cxn ang="0">
                    <a:pos x="T0" y="T1"/>
                  </a:cxn>
                  <a:cxn ang="0">
                    <a:pos x="T2" y="T3"/>
                  </a:cxn>
                  <a:cxn ang="0">
                    <a:pos x="T4" y="T5"/>
                  </a:cxn>
                  <a:cxn ang="0">
                    <a:pos x="T6" y="T7"/>
                  </a:cxn>
                  <a:cxn ang="0">
                    <a:pos x="T8" y="T9"/>
                  </a:cxn>
                </a:cxnLst>
                <a:rect l="0" t="0" r="r" b="b"/>
                <a:pathLst>
                  <a:path w="17" h="30">
                    <a:moveTo>
                      <a:pt x="17" y="0"/>
                    </a:moveTo>
                    <a:cubicBezTo>
                      <a:pt x="0" y="0"/>
                      <a:pt x="0" y="0"/>
                      <a:pt x="0" y="0"/>
                    </a:cubicBezTo>
                    <a:cubicBezTo>
                      <a:pt x="0" y="30"/>
                      <a:pt x="0" y="30"/>
                      <a:pt x="0" y="30"/>
                    </a:cubicBezTo>
                    <a:cubicBezTo>
                      <a:pt x="15" y="30"/>
                      <a:pt x="15" y="30"/>
                      <a:pt x="15" y="30"/>
                    </a:cubicBezTo>
                    <a:cubicBezTo>
                      <a:pt x="16" y="20"/>
                      <a:pt x="17" y="10"/>
                      <a:pt x="17"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60" name="Freeform 1272"/>
              <p:cNvSpPr>
                <a:spLocks/>
              </p:cNvSpPr>
              <p:nvPr/>
            </p:nvSpPr>
            <p:spPr bwMode="auto">
              <a:xfrm>
                <a:off x="4752" y="1609"/>
                <a:ext cx="59" cy="72"/>
              </a:xfrm>
              <a:custGeom>
                <a:avLst/>
                <a:gdLst>
                  <a:gd name="T0" fmla="*/ 24 w 25"/>
                  <a:gd name="T1" fmla="*/ 0 h 30"/>
                  <a:gd name="T2" fmla="*/ 2 w 25"/>
                  <a:gd name="T3" fmla="*/ 0 h 30"/>
                  <a:gd name="T4" fmla="*/ 0 w 25"/>
                  <a:gd name="T5" fmla="*/ 30 h 30"/>
                  <a:gd name="T6" fmla="*/ 25 w 25"/>
                  <a:gd name="T7" fmla="*/ 30 h 30"/>
                  <a:gd name="T8" fmla="*/ 25 w 25"/>
                  <a:gd name="T9" fmla="*/ 12 h 30"/>
                  <a:gd name="T10" fmla="*/ 24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24" y="0"/>
                    </a:moveTo>
                    <a:cubicBezTo>
                      <a:pt x="2" y="0"/>
                      <a:pt x="2" y="0"/>
                      <a:pt x="2" y="0"/>
                    </a:cubicBezTo>
                    <a:cubicBezTo>
                      <a:pt x="2" y="10"/>
                      <a:pt x="1" y="20"/>
                      <a:pt x="0" y="30"/>
                    </a:cubicBezTo>
                    <a:cubicBezTo>
                      <a:pt x="25" y="30"/>
                      <a:pt x="25" y="30"/>
                      <a:pt x="25" y="30"/>
                    </a:cubicBezTo>
                    <a:cubicBezTo>
                      <a:pt x="25" y="12"/>
                      <a:pt x="25" y="12"/>
                      <a:pt x="25" y="12"/>
                    </a:cubicBezTo>
                    <a:cubicBezTo>
                      <a:pt x="25" y="8"/>
                      <a:pt x="24" y="4"/>
                      <a:pt x="24"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61" name="Freeform 1273"/>
              <p:cNvSpPr>
                <a:spLocks/>
              </p:cNvSpPr>
              <p:nvPr/>
            </p:nvSpPr>
            <p:spPr bwMode="auto">
              <a:xfrm>
                <a:off x="4527" y="1609"/>
                <a:ext cx="218" cy="285"/>
              </a:xfrm>
              <a:custGeom>
                <a:avLst/>
                <a:gdLst>
                  <a:gd name="T0" fmla="*/ 30 w 92"/>
                  <a:gd name="T1" fmla="*/ 0 h 120"/>
                  <a:gd name="T2" fmla="*/ 0 w 92"/>
                  <a:gd name="T3" fmla="*/ 0 h 120"/>
                  <a:gd name="T4" fmla="*/ 0 w 92"/>
                  <a:gd name="T5" fmla="*/ 120 h 120"/>
                  <a:gd name="T6" fmla="*/ 86 w 92"/>
                  <a:gd name="T7" fmla="*/ 120 h 120"/>
                  <a:gd name="T8" fmla="*/ 87 w 92"/>
                  <a:gd name="T9" fmla="*/ 118 h 120"/>
                  <a:gd name="T10" fmla="*/ 92 w 92"/>
                  <a:gd name="T11" fmla="*/ 66 h 120"/>
                  <a:gd name="T12" fmla="*/ 80 w 92"/>
                  <a:gd name="T13" fmla="*/ 66 h 120"/>
                  <a:gd name="T14" fmla="*/ 80 w 92"/>
                  <a:gd name="T15" fmla="*/ 120 h 120"/>
                  <a:gd name="T16" fmla="*/ 68 w 92"/>
                  <a:gd name="T17" fmla="*/ 120 h 120"/>
                  <a:gd name="T18" fmla="*/ 68 w 92"/>
                  <a:gd name="T19" fmla="*/ 66 h 120"/>
                  <a:gd name="T20" fmla="*/ 68 w 92"/>
                  <a:gd name="T21" fmla="*/ 120 h 120"/>
                  <a:gd name="T22" fmla="*/ 30 w 92"/>
                  <a:gd name="T23" fmla="*/ 120 h 120"/>
                  <a:gd name="T24" fmla="*/ 30 w 92"/>
                  <a:gd name="T25" fmla="*/ 66 h 120"/>
                  <a:gd name="T26" fmla="*/ 0 w 92"/>
                  <a:gd name="T27" fmla="*/ 66 h 120"/>
                  <a:gd name="T28" fmla="*/ 0 w 92"/>
                  <a:gd name="T29" fmla="*/ 58 h 120"/>
                  <a:gd name="T30" fmla="*/ 0 w 92"/>
                  <a:gd name="T31" fmla="*/ 56 h 120"/>
                  <a:gd name="T32" fmla="*/ 0 w 92"/>
                  <a:gd name="T33" fmla="*/ 30 h 120"/>
                  <a:gd name="T34" fmla="*/ 30 w 92"/>
                  <a:gd name="T35" fmla="*/ 30 h 120"/>
                  <a:gd name="T36" fmla="*/ 30 w 92"/>
                  <a:gd name="T37"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2" h="120">
                    <a:moveTo>
                      <a:pt x="30" y="0"/>
                    </a:moveTo>
                    <a:cubicBezTo>
                      <a:pt x="0" y="0"/>
                      <a:pt x="0" y="0"/>
                      <a:pt x="0" y="0"/>
                    </a:cubicBezTo>
                    <a:cubicBezTo>
                      <a:pt x="0" y="120"/>
                      <a:pt x="0" y="120"/>
                      <a:pt x="0" y="120"/>
                    </a:cubicBezTo>
                    <a:cubicBezTo>
                      <a:pt x="86" y="120"/>
                      <a:pt x="86" y="120"/>
                      <a:pt x="86" y="120"/>
                    </a:cubicBezTo>
                    <a:cubicBezTo>
                      <a:pt x="87" y="119"/>
                      <a:pt x="87" y="119"/>
                      <a:pt x="87" y="118"/>
                    </a:cubicBezTo>
                    <a:cubicBezTo>
                      <a:pt x="89" y="100"/>
                      <a:pt x="91" y="83"/>
                      <a:pt x="92" y="66"/>
                    </a:cubicBezTo>
                    <a:cubicBezTo>
                      <a:pt x="80" y="66"/>
                      <a:pt x="80" y="66"/>
                      <a:pt x="80" y="66"/>
                    </a:cubicBezTo>
                    <a:cubicBezTo>
                      <a:pt x="80" y="120"/>
                      <a:pt x="80" y="120"/>
                      <a:pt x="80" y="120"/>
                    </a:cubicBezTo>
                    <a:cubicBezTo>
                      <a:pt x="68" y="120"/>
                      <a:pt x="68" y="120"/>
                      <a:pt x="68" y="120"/>
                    </a:cubicBezTo>
                    <a:cubicBezTo>
                      <a:pt x="68" y="66"/>
                      <a:pt x="68" y="66"/>
                      <a:pt x="68" y="66"/>
                    </a:cubicBezTo>
                    <a:cubicBezTo>
                      <a:pt x="68" y="120"/>
                      <a:pt x="68" y="120"/>
                      <a:pt x="68" y="120"/>
                    </a:cubicBezTo>
                    <a:cubicBezTo>
                      <a:pt x="30" y="120"/>
                      <a:pt x="30" y="120"/>
                      <a:pt x="30" y="120"/>
                    </a:cubicBezTo>
                    <a:cubicBezTo>
                      <a:pt x="30" y="66"/>
                      <a:pt x="30" y="66"/>
                      <a:pt x="30" y="66"/>
                    </a:cubicBezTo>
                    <a:cubicBezTo>
                      <a:pt x="0" y="66"/>
                      <a:pt x="0" y="66"/>
                      <a:pt x="0" y="66"/>
                    </a:cubicBezTo>
                    <a:cubicBezTo>
                      <a:pt x="0" y="58"/>
                      <a:pt x="0" y="58"/>
                      <a:pt x="0" y="58"/>
                    </a:cubicBezTo>
                    <a:cubicBezTo>
                      <a:pt x="0" y="56"/>
                      <a:pt x="0" y="56"/>
                      <a:pt x="0" y="56"/>
                    </a:cubicBezTo>
                    <a:cubicBezTo>
                      <a:pt x="0" y="30"/>
                      <a:pt x="0" y="30"/>
                      <a:pt x="0" y="30"/>
                    </a:cubicBezTo>
                    <a:cubicBezTo>
                      <a:pt x="30" y="30"/>
                      <a:pt x="30" y="30"/>
                      <a:pt x="30" y="30"/>
                    </a:cubicBezTo>
                    <a:cubicBezTo>
                      <a:pt x="30" y="0"/>
                      <a:pt x="30" y="0"/>
                      <a:pt x="3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62" name="Freeform 1274"/>
              <p:cNvSpPr>
                <a:spLocks/>
              </p:cNvSpPr>
              <p:nvPr/>
            </p:nvSpPr>
            <p:spPr bwMode="auto">
              <a:xfrm>
                <a:off x="4730" y="1766"/>
                <a:ext cx="81" cy="128"/>
              </a:xfrm>
              <a:custGeom>
                <a:avLst/>
                <a:gdLst>
                  <a:gd name="T0" fmla="*/ 34 w 34"/>
                  <a:gd name="T1" fmla="*/ 0 h 54"/>
                  <a:gd name="T2" fmla="*/ 6 w 34"/>
                  <a:gd name="T3" fmla="*/ 0 h 54"/>
                  <a:gd name="T4" fmla="*/ 1 w 34"/>
                  <a:gd name="T5" fmla="*/ 52 h 54"/>
                  <a:gd name="T6" fmla="*/ 0 w 34"/>
                  <a:gd name="T7" fmla="*/ 54 h 54"/>
                  <a:gd name="T8" fmla="*/ 34 w 34"/>
                  <a:gd name="T9" fmla="*/ 54 h 54"/>
                  <a:gd name="T10" fmla="*/ 34 w 34"/>
                  <a:gd name="T11" fmla="*/ 0 h 54"/>
                </a:gdLst>
                <a:ahLst/>
                <a:cxnLst>
                  <a:cxn ang="0">
                    <a:pos x="T0" y="T1"/>
                  </a:cxn>
                  <a:cxn ang="0">
                    <a:pos x="T2" y="T3"/>
                  </a:cxn>
                  <a:cxn ang="0">
                    <a:pos x="T4" y="T5"/>
                  </a:cxn>
                  <a:cxn ang="0">
                    <a:pos x="T6" y="T7"/>
                  </a:cxn>
                  <a:cxn ang="0">
                    <a:pos x="T8" y="T9"/>
                  </a:cxn>
                  <a:cxn ang="0">
                    <a:pos x="T10" y="T11"/>
                  </a:cxn>
                </a:cxnLst>
                <a:rect l="0" t="0" r="r" b="b"/>
                <a:pathLst>
                  <a:path w="34" h="54">
                    <a:moveTo>
                      <a:pt x="34" y="0"/>
                    </a:moveTo>
                    <a:cubicBezTo>
                      <a:pt x="6" y="0"/>
                      <a:pt x="6" y="0"/>
                      <a:pt x="6" y="0"/>
                    </a:cubicBezTo>
                    <a:cubicBezTo>
                      <a:pt x="5" y="17"/>
                      <a:pt x="3" y="34"/>
                      <a:pt x="1" y="52"/>
                    </a:cubicBezTo>
                    <a:cubicBezTo>
                      <a:pt x="1" y="53"/>
                      <a:pt x="1" y="53"/>
                      <a:pt x="0" y="54"/>
                    </a:cubicBezTo>
                    <a:cubicBezTo>
                      <a:pt x="34" y="54"/>
                      <a:pt x="34" y="54"/>
                      <a:pt x="34" y="54"/>
                    </a:cubicBezTo>
                    <a:cubicBezTo>
                      <a:pt x="34" y="0"/>
                      <a:pt x="34" y="0"/>
                      <a:pt x="34"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63" name="Freeform 1275"/>
              <p:cNvSpPr>
                <a:spLocks/>
              </p:cNvSpPr>
              <p:nvPr/>
            </p:nvSpPr>
            <p:spPr bwMode="auto">
              <a:xfrm>
                <a:off x="4716" y="1681"/>
                <a:ext cx="36" cy="38"/>
              </a:xfrm>
              <a:custGeom>
                <a:avLst/>
                <a:gdLst>
                  <a:gd name="T0" fmla="*/ 15 w 15"/>
                  <a:gd name="T1" fmla="*/ 0 h 16"/>
                  <a:gd name="T2" fmla="*/ 0 w 15"/>
                  <a:gd name="T3" fmla="*/ 0 h 16"/>
                  <a:gd name="T4" fmla="*/ 0 w 15"/>
                  <a:gd name="T5" fmla="*/ 16 h 16"/>
                  <a:gd name="T6" fmla="*/ 14 w 15"/>
                  <a:gd name="T7" fmla="*/ 16 h 16"/>
                  <a:gd name="T8" fmla="*/ 15 w 15"/>
                  <a:gd name="T9" fmla="*/ 0 h 16"/>
                </a:gdLst>
                <a:ahLst/>
                <a:cxnLst>
                  <a:cxn ang="0">
                    <a:pos x="T0" y="T1"/>
                  </a:cxn>
                  <a:cxn ang="0">
                    <a:pos x="T2" y="T3"/>
                  </a:cxn>
                  <a:cxn ang="0">
                    <a:pos x="T4" y="T5"/>
                  </a:cxn>
                  <a:cxn ang="0">
                    <a:pos x="T6" y="T7"/>
                  </a:cxn>
                  <a:cxn ang="0">
                    <a:pos x="T8" y="T9"/>
                  </a:cxn>
                </a:cxnLst>
                <a:rect l="0" t="0" r="r" b="b"/>
                <a:pathLst>
                  <a:path w="15" h="16">
                    <a:moveTo>
                      <a:pt x="15" y="0"/>
                    </a:moveTo>
                    <a:cubicBezTo>
                      <a:pt x="0" y="0"/>
                      <a:pt x="0" y="0"/>
                      <a:pt x="0" y="0"/>
                    </a:cubicBezTo>
                    <a:cubicBezTo>
                      <a:pt x="0" y="16"/>
                      <a:pt x="0" y="16"/>
                      <a:pt x="0" y="16"/>
                    </a:cubicBezTo>
                    <a:cubicBezTo>
                      <a:pt x="14" y="16"/>
                      <a:pt x="14" y="16"/>
                      <a:pt x="14" y="16"/>
                    </a:cubicBezTo>
                    <a:cubicBezTo>
                      <a:pt x="14" y="11"/>
                      <a:pt x="15" y="5"/>
                      <a:pt x="15"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64" name="Freeform 1276"/>
              <p:cNvSpPr>
                <a:spLocks/>
              </p:cNvSpPr>
              <p:nvPr/>
            </p:nvSpPr>
            <p:spPr bwMode="auto">
              <a:xfrm>
                <a:off x="4749" y="1681"/>
                <a:ext cx="62" cy="38"/>
              </a:xfrm>
              <a:custGeom>
                <a:avLst/>
                <a:gdLst>
                  <a:gd name="T0" fmla="*/ 26 w 26"/>
                  <a:gd name="T1" fmla="*/ 0 h 16"/>
                  <a:gd name="T2" fmla="*/ 1 w 26"/>
                  <a:gd name="T3" fmla="*/ 0 h 16"/>
                  <a:gd name="T4" fmla="*/ 0 w 26"/>
                  <a:gd name="T5" fmla="*/ 16 h 16"/>
                  <a:gd name="T6" fmla="*/ 26 w 26"/>
                  <a:gd name="T7" fmla="*/ 16 h 16"/>
                  <a:gd name="T8" fmla="*/ 26 w 26"/>
                  <a:gd name="T9" fmla="*/ 0 h 16"/>
                </a:gdLst>
                <a:ahLst/>
                <a:cxnLst>
                  <a:cxn ang="0">
                    <a:pos x="T0" y="T1"/>
                  </a:cxn>
                  <a:cxn ang="0">
                    <a:pos x="T2" y="T3"/>
                  </a:cxn>
                  <a:cxn ang="0">
                    <a:pos x="T4" y="T5"/>
                  </a:cxn>
                  <a:cxn ang="0">
                    <a:pos x="T6" y="T7"/>
                  </a:cxn>
                  <a:cxn ang="0">
                    <a:pos x="T8" y="T9"/>
                  </a:cxn>
                </a:cxnLst>
                <a:rect l="0" t="0" r="r" b="b"/>
                <a:pathLst>
                  <a:path w="26" h="16">
                    <a:moveTo>
                      <a:pt x="26" y="0"/>
                    </a:moveTo>
                    <a:cubicBezTo>
                      <a:pt x="1" y="0"/>
                      <a:pt x="1" y="0"/>
                      <a:pt x="1" y="0"/>
                    </a:cubicBezTo>
                    <a:cubicBezTo>
                      <a:pt x="1" y="5"/>
                      <a:pt x="0" y="11"/>
                      <a:pt x="0" y="16"/>
                    </a:cubicBezTo>
                    <a:cubicBezTo>
                      <a:pt x="26" y="16"/>
                      <a:pt x="26" y="16"/>
                      <a:pt x="26" y="16"/>
                    </a:cubicBezTo>
                    <a:cubicBezTo>
                      <a:pt x="26" y="0"/>
                      <a:pt x="26" y="0"/>
                      <a:pt x="26"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65" name="Freeform 1277"/>
              <p:cNvSpPr>
                <a:spLocks/>
              </p:cNvSpPr>
              <p:nvPr/>
            </p:nvSpPr>
            <p:spPr bwMode="auto">
              <a:xfrm>
                <a:off x="4527" y="1681"/>
                <a:ext cx="71" cy="61"/>
              </a:xfrm>
              <a:custGeom>
                <a:avLst/>
                <a:gdLst>
                  <a:gd name="T0" fmla="*/ 71 w 71"/>
                  <a:gd name="T1" fmla="*/ 0 h 61"/>
                  <a:gd name="T2" fmla="*/ 0 w 71"/>
                  <a:gd name="T3" fmla="*/ 0 h 61"/>
                  <a:gd name="T4" fmla="*/ 0 w 71"/>
                  <a:gd name="T5" fmla="*/ 61 h 61"/>
                  <a:gd name="T6" fmla="*/ 0 w 71"/>
                  <a:gd name="T7" fmla="*/ 38 h 61"/>
                  <a:gd name="T8" fmla="*/ 71 w 71"/>
                  <a:gd name="T9" fmla="*/ 38 h 61"/>
                  <a:gd name="T10" fmla="*/ 71 w 71"/>
                  <a:gd name="T11" fmla="*/ 0 h 61"/>
                </a:gdLst>
                <a:ahLst/>
                <a:cxnLst>
                  <a:cxn ang="0">
                    <a:pos x="T0" y="T1"/>
                  </a:cxn>
                  <a:cxn ang="0">
                    <a:pos x="T2" y="T3"/>
                  </a:cxn>
                  <a:cxn ang="0">
                    <a:pos x="T4" y="T5"/>
                  </a:cxn>
                  <a:cxn ang="0">
                    <a:pos x="T6" y="T7"/>
                  </a:cxn>
                  <a:cxn ang="0">
                    <a:pos x="T8" y="T9"/>
                  </a:cxn>
                  <a:cxn ang="0">
                    <a:pos x="T10" y="T11"/>
                  </a:cxn>
                </a:cxnLst>
                <a:rect l="0" t="0" r="r" b="b"/>
                <a:pathLst>
                  <a:path w="71" h="61">
                    <a:moveTo>
                      <a:pt x="71" y="0"/>
                    </a:moveTo>
                    <a:lnTo>
                      <a:pt x="0" y="0"/>
                    </a:lnTo>
                    <a:lnTo>
                      <a:pt x="0" y="61"/>
                    </a:lnTo>
                    <a:lnTo>
                      <a:pt x="0" y="38"/>
                    </a:lnTo>
                    <a:lnTo>
                      <a:pt x="71" y="38"/>
                    </a:lnTo>
                    <a:lnTo>
                      <a:pt x="71"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66" name="Freeform 1278"/>
              <p:cNvSpPr>
                <a:spLocks/>
              </p:cNvSpPr>
              <p:nvPr/>
            </p:nvSpPr>
            <p:spPr bwMode="auto">
              <a:xfrm>
                <a:off x="4527" y="1681"/>
                <a:ext cx="71" cy="61"/>
              </a:xfrm>
              <a:custGeom>
                <a:avLst/>
                <a:gdLst>
                  <a:gd name="T0" fmla="*/ 71 w 71"/>
                  <a:gd name="T1" fmla="*/ 0 h 61"/>
                  <a:gd name="T2" fmla="*/ 0 w 71"/>
                  <a:gd name="T3" fmla="*/ 0 h 61"/>
                  <a:gd name="T4" fmla="*/ 0 w 71"/>
                  <a:gd name="T5" fmla="*/ 61 h 61"/>
                  <a:gd name="T6" fmla="*/ 0 w 71"/>
                  <a:gd name="T7" fmla="*/ 38 h 61"/>
                  <a:gd name="T8" fmla="*/ 71 w 71"/>
                  <a:gd name="T9" fmla="*/ 38 h 61"/>
                  <a:gd name="T10" fmla="*/ 71 w 71"/>
                  <a:gd name="T11" fmla="*/ 0 h 61"/>
                </a:gdLst>
                <a:ahLst/>
                <a:cxnLst>
                  <a:cxn ang="0">
                    <a:pos x="T0" y="T1"/>
                  </a:cxn>
                  <a:cxn ang="0">
                    <a:pos x="T2" y="T3"/>
                  </a:cxn>
                  <a:cxn ang="0">
                    <a:pos x="T4" y="T5"/>
                  </a:cxn>
                  <a:cxn ang="0">
                    <a:pos x="T6" y="T7"/>
                  </a:cxn>
                  <a:cxn ang="0">
                    <a:pos x="T8" y="T9"/>
                  </a:cxn>
                  <a:cxn ang="0">
                    <a:pos x="T10" y="T11"/>
                  </a:cxn>
                </a:cxnLst>
                <a:rect l="0" t="0" r="r" b="b"/>
                <a:pathLst>
                  <a:path w="71" h="61">
                    <a:moveTo>
                      <a:pt x="71" y="0"/>
                    </a:moveTo>
                    <a:lnTo>
                      <a:pt x="0" y="0"/>
                    </a:lnTo>
                    <a:lnTo>
                      <a:pt x="0" y="61"/>
                    </a:lnTo>
                    <a:lnTo>
                      <a:pt x="0" y="38"/>
                    </a:lnTo>
                    <a:lnTo>
                      <a:pt x="71" y="38"/>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67" name="Freeform 1279"/>
              <p:cNvSpPr>
                <a:spLocks/>
              </p:cNvSpPr>
              <p:nvPr/>
            </p:nvSpPr>
            <p:spPr bwMode="auto">
              <a:xfrm>
                <a:off x="4716" y="1719"/>
                <a:ext cx="33" cy="18"/>
              </a:xfrm>
              <a:custGeom>
                <a:avLst/>
                <a:gdLst>
                  <a:gd name="T0" fmla="*/ 14 w 14"/>
                  <a:gd name="T1" fmla="*/ 0 h 8"/>
                  <a:gd name="T2" fmla="*/ 0 w 14"/>
                  <a:gd name="T3" fmla="*/ 0 h 8"/>
                  <a:gd name="T4" fmla="*/ 0 w 14"/>
                  <a:gd name="T5" fmla="*/ 8 h 8"/>
                  <a:gd name="T6" fmla="*/ 13 w 14"/>
                  <a:gd name="T7" fmla="*/ 8 h 8"/>
                  <a:gd name="T8" fmla="*/ 14 w 14"/>
                  <a:gd name="T9" fmla="*/ 0 h 8"/>
                </a:gdLst>
                <a:ahLst/>
                <a:cxnLst>
                  <a:cxn ang="0">
                    <a:pos x="T0" y="T1"/>
                  </a:cxn>
                  <a:cxn ang="0">
                    <a:pos x="T2" y="T3"/>
                  </a:cxn>
                  <a:cxn ang="0">
                    <a:pos x="T4" y="T5"/>
                  </a:cxn>
                  <a:cxn ang="0">
                    <a:pos x="T6" y="T7"/>
                  </a:cxn>
                  <a:cxn ang="0">
                    <a:pos x="T8" y="T9"/>
                  </a:cxn>
                </a:cxnLst>
                <a:rect l="0" t="0" r="r" b="b"/>
                <a:pathLst>
                  <a:path w="14" h="8">
                    <a:moveTo>
                      <a:pt x="14" y="0"/>
                    </a:moveTo>
                    <a:cubicBezTo>
                      <a:pt x="0" y="0"/>
                      <a:pt x="0" y="0"/>
                      <a:pt x="0" y="0"/>
                    </a:cubicBezTo>
                    <a:cubicBezTo>
                      <a:pt x="0" y="8"/>
                      <a:pt x="0" y="8"/>
                      <a:pt x="0" y="8"/>
                    </a:cubicBezTo>
                    <a:cubicBezTo>
                      <a:pt x="13" y="8"/>
                      <a:pt x="13" y="8"/>
                      <a:pt x="13" y="8"/>
                    </a:cubicBezTo>
                    <a:cubicBezTo>
                      <a:pt x="14" y="6"/>
                      <a:pt x="14" y="3"/>
                      <a:pt x="14"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68" name="Freeform 1280"/>
              <p:cNvSpPr>
                <a:spLocks/>
              </p:cNvSpPr>
              <p:nvPr/>
            </p:nvSpPr>
            <p:spPr bwMode="auto">
              <a:xfrm>
                <a:off x="4747" y="1719"/>
                <a:ext cx="64" cy="18"/>
              </a:xfrm>
              <a:custGeom>
                <a:avLst/>
                <a:gdLst>
                  <a:gd name="T0" fmla="*/ 27 w 27"/>
                  <a:gd name="T1" fmla="*/ 0 h 8"/>
                  <a:gd name="T2" fmla="*/ 1 w 27"/>
                  <a:gd name="T3" fmla="*/ 0 h 8"/>
                  <a:gd name="T4" fmla="*/ 0 w 27"/>
                  <a:gd name="T5" fmla="*/ 8 h 8"/>
                  <a:gd name="T6" fmla="*/ 27 w 27"/>
                  <a:gd name="T7" fmla="*/ 8 h 8"/>
                  <a:gd name="T8" fmla="*/ 27 w 27"/>
                  <a:gd name="T9" fmla="*/ 0 h 8"/>
                </a:gdLst>
                <a:ahLst/>
                <a:cxnLst>
                  <a:cxn ang="0">
                    <a:pos x="T0" y="T1"/>
                  </a:cxn>
                  <a:cxn ang="0">
                    <a:pos x="T2" y="T3"/>
                  </a:cxn>
                  <a:cxn ang="0">
                    <a:pos x="T4" y="T5"/>
                  </a:cxn>
                  <a:cxn ang="0">
                    <a:pos x="T6" y="T7"/>
                  </a:cxn>
                  <a:cxn ang="0">
                    <a:pos x="T8" y="T9"/>
                  </a:cxn>
                </a:cxnLst>
                <a:rect l="0" t="0" r="r" b="b"/>
                <a:pathLst>
                  <a:path w="27" h="8">
                    <a:moveTo>
                      <a:pt x="27" y="0"/>
                    </a:moveTo>
                    <a:cubicBezTo>
                      <a:pt x="1" y="0"/>
                      <a:pt x="1" y="0"/>
                      <a:pt x="1" y="0"/>
                    </a:cubicBezTo>
                    <a:cubicBezTo>
                      <a:pt x="1" y="3"/>
                      <a:pt x="1" y="6"/>
                      <a:pt x="0" y="8"/>
                    </a:cubicBezTo>
                    <a:cubicBezTo>
                      <a:pt x="27" y="8"/>
                      <a:pt x="27" y="8"/>
                      <a:pt x="27" y="8"/>
                    </a:cubicBezTo>
                    <a:cubicBezTo>
                      <a:pt x="27" y="0"/>
                      <a:pt x="27" y="0"/>
                      <a:pt x="27"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69" name="Freeform 1281"/>
              <p:cNvSpPr>
                <a:spLocks/>
              </p:cNvSpPr>
              <p:nvPr/>
            </p:nvSpPr>
            <p:spPr bwMode="auto">
              <a:xfrm>
                <a:off x="4527" y="1719"/>
                <a:ext cx="71" cy="23"/>
              </a:xfrm>
              <a:custGeom>
                <a:avLst/>
                <a:gdLst>
                  <a:gd name="T0" fmla="*/ 71 w 71"/>
                  <a:gd name="T1" fmla="*/ 0 h 23"/>
                  <a:gd name="T2" fmla="*/ 0 w 71"/>
                  <a:gd name="T3" fmla="*/ 0 h 23"/>
                  <a:gd name="T4" fmla="*/ 0 w 71"/>
                  <a:gd name="T5" fmla="*/ 23 h 23"/>
                  <a:gd name="T6" fmla="*/ 0 w 71"/>
                  <a:gd name="T7" fmla="*/ 18 h 23"/>
                  <a:gd name="T8" fmla="*/ 71 w 71"/>
                  <a:gd name="T9" fmla="*/ 18 h 23"/>
                  <a:gd name="T10" fmla="*/ 71 w 71"/>
                  <a:gd name="T11" fmla="*/ 0 h 23"/>
                </a:gdLst>
                <a:ahLst/>
                <a:cxnLst>
                  <a:cxn ang="0">
                    <a:pos x="T0" y="T1"/>
                  </a:cxn>
                  <a:cxn ang="0">
                    <a:pos x="T2" y="T3"/>
                  </a:cxn>
                  <a:cxn ang="0">
                    <a:pos x="T4" y="T5"/>
                  </a:cxn>
                  <a:cxn ang="0">
                    <a:pos x="T6" y="T7"/>
                  </a:cxn>
                  <a:cxn ang="0">
                    <a:pos x="T8" y="T9"/>
                  </a:cxn>
                  <a:cxn ang="0">
                    <a:pos x="T10" y="T11"/>
                  </a:cxn>
                </a:cxnLst>
                <a:rect l="0" t="0" r="r" b="b"/>
                <a:pathLst>
                  <a:path w="71" h="23">
                    <a:moveTo>
                      <a:pt x="71" y="0"/>
                    </a:moveTo>
                    <a:lnTo>
                      <a:pt x="0" y="0"/>
                    </a:lnTo>
                    <a:lnTo>
                      <a:pt x="0" y="23"/>
                    </a:lnTo>
                    <a:lnTo>
                      <a:pt x="0" y="18"/>
                    </a:lnTo>
                    <a:lnTo>
                      <a:pt x="71" y="18"/>
                    </a:lnTo>
                    <a:lnTo>
                      <a:pt x="71"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70" name="Freeform 1282"/>
              <p:cNvSpPr>
                <a:spLocks/>
              </p:cNvSpPr>
              <p:nvPr/>
            </p:nvSpPr>
            <p:spPr bwMode="auto">
              <a:xfrm>
                <a:off x="4527" y="1719"/>
                <a:ext cx="71" cy="23"/>
              </a:xfrm>
              <a:custGeom>
                <a:avLst/>
                <a:gdLst>
                  <a:gd name="T0" fmla="*/ 71 w 71"/>
                  <a:gd name="T1" fmla="*/ 0 h 23"/>
                  <a:gd name="T2" fmla="*/ 0 w 71"/>
                  <a:gd name="T3" fmla="*/ 0 h 23"/>
                  <a:gd name="T4" fmla="*/ 0 w 71"/>
                  <a:gd name="T5" fmla="*/ 23 h 23"/>
                  <a:gd name="T6" fmla="*/ 0 w 71"/>
                  <a:gd name="T7" fmla="*/ 18 h 23"/>
                  <a:gd name="T8" fmla="*/ 71 w 71"/>
                  <a:gd name="T9" fmla="*/ 18 h 23"/>
                  <a:gd name="T10" fmla="*/ 71 w 71"/>
                  <a:gd name="T11" fmla="*/ 0 h 23"/>
                </a:gdLst>
                <a:ahLst/>
                <a:cxnLst>
                  <a:cxn ang="0">
                    <a:pos x="T0" y="T1"/>
                  </a:cxn>
                  <a:cxn ang="0">
                    <a:pos x="T2" y="T3"/>
                  </a:cxn>
                  <a:cxn ang="0">
                    <a:pos x="T4" y="T5"/>
                  </a:cxn>
                  <a:cxn ang="0">
                    <a:pos x="T6" y="T7"/>
                  </a:cxn>
                  <a:cxn ang="0">
                    <a:pos x="T8" y="T9"/>
                  </a:cxn>
                  <a:cxn ang="0">
                    <a:pos x="T10" y="T11"/>
                  </a:cxn>
                </a:cxnLst>
                <a:rect l="0" t="0" r="r" b="b"/>
                <a:pathLst>
                  <a:path w="71" h="23">
                    <a:moveTo>
                      <a:pt x="71" y="0"/>
                    </a:moveTo>
                    <a:lnTo>
                      <a:pt x="0" y="0"/>
                    </a:lnTo>
                    <a:lnTo>
                      <a:pt x="0" y="23"/>
                    </a:lnTo>
                    <a:lnTo>
                      <a:pt x="0" y="18"/>
                    </a:lnTo>
                    <a:lnTo>
                      <a:pt x="71" y="18"/>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71" name="Freeform 1283"/>
              <p:cNvSpPr>
                <a:spLocks/>
              </p:cNvSpPr>
              <p:nvPr/>
            </p:nvSpPr>
            <p:spPr bwMode="auto">
              <a:xfrm>
                <a:off x="4716" y="1737"/>
                <a:ext cx="31" cy="29"/>
              </a:xfrm>
              <a:custGeom>
                <a:avLst/>
                <a:gdLst>
                  <a:gd name="T0" fmla="*/ 13 w 13"/>
                  <a:gd name="T1" fmla="*/ 0 h 12"/>
                  <a:gd name="T2" fmla="*/ 0 w 13"/>
                  <a:gd name="T3" fmla="*/ 0 h 12"/>
                  <a:gd name="T4" fmla="*/ 0 w 13"/>
                  <a:gd name="T5" fmla="*/ 12 h 12"/>
                  <a:gd name="T6" fmla="*/ 12 w 13"/>
                  <a:gd name="T7" fmla="*/ 12 h 12"/>
                  <a:gd name="T8" fmla="*/ 13 w 13"/>
                  <a:gd name="T9" fmla="*/ 0 h 12"/>
                </a:gdLst>
                <a:ahLst/>
                <a:cxnLst>
                  <a:cxn ang="0">
                    <a:pos x="T0" y="T1"/>
                  </a:cxn>
                  <a:cxn ang="0">
                    <a:pos x="T2" y="T3"/>
                  </a:cxn>
                  <a:cxn ang="0">
                    <a:pos x="T4" y="T5"/>
                  </a:cxn>
                  <a:cxn ang="0">
                    <a:pos x="T6" y="T7"/>
                  </a:cxn>
                  <a:cxn ang="0">
                    <a:pos x="T8" y="T9"/>
                  </a:cxn>
                </a:cxnLst>
                <a:rect l="0" t="0" r="r" b="b"/>
                <a:pathLst>
                  <a:path w="13" h="12">
                    <a:moveTo>
                      <a:pt x="13" y="0"/>
                    </a:moveTo>
                    <a:cubicBezTo>
                      <a:pt x="0" y="0"/>
                      <a:pt x="0" y="0"/>
                      <a:pt x="0" y="0"/>
                    </a:cubicBezTo>
                    <a:cubicBezTo>
                      <a:pt x="0" y="12"/>
                      <a:pt x="0" y="12"/>
                      <a:pt x="0" y="12"/>
                    </a:cubicBezTo>
                    <a:cubicBezTo>
                      <a:pt x="12" y="12"/>
                      <a:pt x="12" y="12"/>
                      <a:pt x="12" y="12"/>
                    </a:cubicBezTo>
                    <a:cubicBezTo>
                      <a:pt x="13" y="8"/>
                      <a:pt x="13" y="4"/>
                      <a:pt x="13"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72" name="Freeform 1284"/>
              <p:cNvSpPr>
                <a:spLocks/>
              </p:cNvSpPr>
              <p:nvPr/>
            </p:nvSpPr>
            <p:spPr bwMode="auto">
              <a:xfrm>
                <a:off x="4745" y="1737"/>
                <a:ext cx="66" cy="29"/>
              </a:xfrm>
              <a:custGeom>
                <a:avLst/>
                <a:gdLst>
                  <a:gd name="T0" fmla="*/ 28 w 28"/>
                  <a:gd name="T1" fmla="*/ 0 h 12"/>
                  <a:gd name="T2" fmla="*/ 1 w 28"/>
                  <a:gd name="T3" fmla="*/ 0 h 12"/>
                  <a:gd name="T4" fmla="*/ 0 w 28"/>
                  <a:gd name="T5" fmla="*/ 12 h 12"/>
                  <a:gd name="T6" fmla="*/ 28 w 28"/>
                  <a:gd name="T7" fmla="*/ 12 h 12"/>
                  <a:gd name="T8" fmla="*/ 28 w 28"/>
                  <a:gd name="T9" fmla="*/ 0 h 12"/>
                </a:gdLst>
                <a:ahLst/>
                <a:cxnLst>
                  <a:cxn ang="0">
                    <a:pos x="T0" y="T1"/>
                  </a:cxn>
                  <a:cxn ang="0">
                    <a:pos x="T2" y="T3"/>
                  </a:cxn>
                  <a:cxn ang="0">
                    <a:pos x="T4" y="T5"/>
                  </a:cxn>
                  <a:cxn ang="0">
                    <a:pos x="T6" y="T7"/>
                  </a:cxn>
                  <a:cxn ang="0">
                    <a:pos x="T8" y="T9"/>
                  </a:cxn>
                </a:cxnLst>
                <a:rect l="0" t="0" r="r" b="b"/>
                <a:pathLst>
                  <a:path w="28" h="12">
                    <a:moveTo>
                      <a:pt x="28" y="0"/>
                    </a:moveTo>
                    <a:cubicBezTo>
                      <a:pt x="1" y="0"/>
                      <a:pt x="1" y="0"/>
                      <a:pt x="1" y="0"/>
                    </a:cubicBezTo>
                    <a:cubicBezTo>
                      <a:pt x="1" y="4"/>
                      <a:pt x="1" y="8"/>
                      <a:pt x="0" y="12"/>
                    </a:cubicBezTo>
                    <a:cubicBezTo>
                      <a:pt x="28" y="12"/>
                      <a:pt x="28" y="12"/>
                      <a:pt x="28" y="12"/>
                    </a:cubicBezTo>
                    <a:cubicBezTo>
                      <a:pt x="28" y="0"/>
                      <a:pt x="28" y="0"/>
                      <a:pt x="28"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73" name="Freeform 1285"/>
              <p:cNvSpPr>
                <a:spLocks/>
              </p:cNvSpPr>
              <p:nvPr/>
            </p:nvSpPr>
            <p:spPr bwMode="auto">
              <a:xfrm>
                <a:off x="4527" y="1737"/>
                <a:ext cx="71" cy="29"/>
              </a:xfrm>
              <a:custGeom>
                <a:avLst/>
                <a:gdLst>
                  <a:gd name="T0" fmla="*/ 71 w 71"/>
                  <a:gd name="T1" fmla="*/ 0 h 29"/>
                  <a:gd name="T2" fmla="*/ 0 w 71"/>
                  <a:gd name="T3" fmla="*/ 0 h 29"/>
                  <a:gd name="T4" fmla="*/ 0 w 71"/>
                  <a:gd name="T5" fmla="*/ 5 h 29"/>
                  <a:gd name="T6" fmla="*/ 0 w 71"/>
                  <a:gd name="T7" fmla="*/ 10 h 29"/>
                  <a:gd name="T8" fmla="*/ 0 w 71"/>
                  <a:gd name="T9" fmla="*/ 29 h 29"/>
                  <a:gd name="T10" fmla="*/ 71 w 71"/>
                  <a:gd name="T11" fmla="*/ 29 h 29"/>
                  <a:gd name="T12" fmla="*/ 71 w 7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71" h="29">
                    <a:moveTo>
                      <a:pt x="71" y="0"/>
                    </a:moveTo>
                    <a:lnTo>
                      <a:pt x="0" y="0"/>
                    </a:lnTo>
                    <a:lnTo>
                      <a:pt x="0" y="5"/>
                    </a:lnTo>
                    <a:lnTo>
                      <a:pt x="0" y="10"/>
                    </a:lnTo>
                    <a:lnTo>
                      <a:pt x="0" y="29"/>
                    </a:lnTo>
                    <a:lnTo>
                      <a:pt x="71" y="29"/>
                    </a:lnTo>
                    <a:lnTo>
                      <a:pt x="71"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74" name="Freeform 1286"/>
              <p:cNvSpPr>
                <a:spLocks/>
              </p:cNvSpPr>
              <p:nvPr/>
            </p:nvSpPr>
            <p:spPr bwMode="auto">
              <a:xfrm>
                <a:off x="4527" y="1737"/>
                <a:ext cx="71" cy="29"/>
              </a:xfrm>
              <a:custGeom>
                <a:avLst/>
                <a:gdLst>
                  <a:gd name="T0" fmla="*/ 71 w 71"/>
                  <a:gd name="T1" fmla="*/ 0 h 29"/>
                  <a:gd name="T2" fmla="*/ 0 w 71"/>
                  <a:gd name="T3" fmla="*/ 0 h 29"/>
                  <a:gd name="T4" fmla="*/ 0 w 71"/>
                  <a:gd name="T5" fmla="*/ 5 h 29"/>
                  <a:gd name="T6" fmla="*/ 0 w 71"/>
                  <a:gd name="T7" fmla="*/ 10 h 29"/>
                  <a:gd name="T8" fmla="*/ 0 w 71"/>
                  <a:gd name="T9" fmla="*/ 29 h 29"/>
                  <a:gd name="T10" fmla="*/ 71 w 71"/>
                  <a:gd name="T11" fmla="*/ 29 h 29"/>
                  <a:gd name="T12" fmla="*/ 71 w 7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71" h="29">
                    <a:moveTo>
                      <a:pt x="71" y="0"/>
                    </a:moveTo>
                    <a:lnTo>
                      <a:pt x="0" y="0"/>
                    </a:lnTo>
                    <a:lnTo>
                      <a:pt x="0" y="5"/>
                    </a:lnTo>
                    <a:lnTo>
                      <a:pt x="0" y="10"/>
                    </a:lnTo>
                    <a:lnTo>
                      <a:pt x="0" y="29"/>
                    </a:lnTo>
                    <a:lnTo>
                      <a:pt x="71" y="29"/>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75" name="Rectangle 1287"/>
              <p:cNvSpPr>
                <a:spLocks noChangeArrowheads="1"/>
              </p:cNvSpPr>
              <p:nvPr/>
            </p:nvSpPr>
            <p:spPr bwMode="auto">
              <a:xfrm>
                <a:off x="4598"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76" name="Rectangle 1288"/>
              <p:cNvSpPr>
                <a:spLocks noChangeArrowheads="1"/>
              </p:cNvSpPr>
              <p:nvPr/>
            </p:nvSpPr>
            <p:spPr bwMode="auto">
              <a:xfrm>
                <a:off x="4598"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77" name="Rectangle 1289"/>
              <p:cNvSpPr>
                <a:spLocks noChangeArrowheads="1"/>
              </p:cNvSpPr>
              <p:nvPr/>
            </p:nvSpPr>
            <p:spPr bwMode="auto">
              <a:xfrm>
                <a:off x="4598"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78" name="Rectangle 1290"/>
              <p:cNvSpPr>
                <a:spLocks noChangeArrowheads="1"/>
              </p:cNvSpPr>
              <p:nvPr/>
            </p:nvSpPr>
            <p:spPr bwMode="auto">
              <a:xfrm>
                <a:off x="4598"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79" name="Rectangle 1291"/>
              <p:cNvSpPr>
                <a:spLocks noChangeArrowheads="1"/>
              </p:cNvSpPr>
              <p:nvPr/>
            </p:nvSpPr>
            <p:spPr bwMode="auto">
              <a:xfrm>
                <a:off x="4598"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80" name="Rectangle 1292"/>
              <p:cNvSpPr>
                <a:spLocks noChangeArrowheads="1"/>
              </p:cNvSpPr>
              <p:nvPr/>
            </p:nvSpPr>
            <p:spPr bwMode="auto">
              <a:xfrm>
                <a:off x="4598"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81" name="Rectangle 1293"/>
              <p:cNvSpPr>
                <a:spLocks noChangeArrowheads="1"/>
              </p:cNvSpPr>
              <p:nvPr/>
            </p:nvSpPr>
            <p:spPr bwMode="auto">
              <a:xfrm>
                <a:off x="4598"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82" name="Rectangle 1294"/>
              <p:cNvSpPr>
                <a:spLocks noChangeArrowheads="1"/>
              </p:cNvSpPr>
              <p:nvPr/>
            </p:nvSpPr>
            <p:spPr bwMode="auto">
              <a:xfrm>
                <a:off x="4598"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83" name="Rectangle 1295"/>
              <p:cNvSpPr>
                <a:spLocks noChangeArrowheads="1"/>
              </p:cNvSpPr>
              <p:nvPr/>
            </p:nvSpPr>
            <p:spPr bwMode="auto">
              <a:xfrm>
                <a:off x="4598"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84" name="Rectangle 1296"/>
              <p:cNvSpPr>
                <a:spLocks noChangeArrowheads="1"/>
              </p:cNvSpPr>
              <p:nvPr/>
            </p:nvSpPr>
            <p:spPr bwMode="auto">
              <a:xfrm>
                <a:off x="4598"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85" name="Rectangle 1297"/>
              <p:cNvSpPr>
                <a:spLocks noChangeArrowheads="1"/>
              </p:cNvSpPr>
              <p:nvPr/>
            </p:nvSpPr>
            <p:spPr bwMode="auto">
              <a:xfrm>
                <a:off x="4688" y="1609"/>
                <a:ext cx="28"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86" name="Rectangle 1298"/>
              <p:cNvSpPr>
                <a:spLocks noChangeArrowheads="1"/>
              </p:cNvSpPr>
              <p:nvPr/>
            </p:nvSpPr>
            <p:spPr bwMode="auto">
              <a:xfrm>
                <a:off x="4688" y="1609"/>
                <a:ext cx="28"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87" name="Rectangle 1299"/>
              <p:cNvSpPr>
                <a:spLocks noChangeArrowheads="1"/>
              </p:cNvSpPr>
              <p:nvPr/>
            </p:nvSpPr>
            <p:spPr bwMode="auto">
              <a:xfrm>
                <a:off x="4688" y="1681"/>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88" name="Rectangle 1300"/>
              <p:cNvSpPr>
                <a:spLocks noChangeArrowheads="1"/>
              </p:cNvSpPr>
              <p:nvPr/>
            </p:nvSpPr>
            <p:spPr bwMode="auto">
              <a:xfrm>
                <a:off x="4688" y="1681"/>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89" name="Rectangle 1301"/>
              <p:cNvSpPr>
                <a:spLocks noChangeArrowheads="1"/>
              </p:cNvSpPr>
              <p:nvPr/>
            </p:nvSpPr>
            <p:spPr bwMode="auto">
              <a:xfrm>
                <a:off x="4688" y="1719"/>
                <a:ext cx="28"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90" name="Rectangle 1302"/>
              <p:cNvSpPr>
                <a:spLocks noChangeArrowheads="1"/>
              </p:cNvSpPr>
              <p:nvPr/>
            </p:nvSpPr>
            <p:spPr bwMode="auto">
              <a:xfrm>
                <a:off x="4688" y="1719"/>
                <a:ext cx="28"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91" name="Rectangle 1303"/>
              <p:cNvSpPr>
                <a:spLocks noChangeArrowheads="1"/>
              </p:cNvSpPr>
              <p:nvPr/>
            </p:nvSpPr>
            <p:spPr bwMode="auto">
              <a:xfrm>
                <a:off x="4688" y="1766"/>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92" name="Rectangle 1304"/>
              <p:cNvSpPr>
                <a:spLocks noChangeArrowheads="1"/>
              </p:cNvSpPr>
              <p:nvPr/>
            </p:nvSpPr>
            <p:spPr bwMode="auto">
              <a:xfrm>
                <a:off x="4688" y="1766"/>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93" name="Rectangle 1305"/>
              <p:cNvSpPr>
                <a:spLocks noChangeArrowheads="1"/>
              </p:cNvSpPr>
              <p:nvPr/>
            </p:nvSpPr>
            <p:spPr bwMode="auto">
              <a:xfrm>
                <a:off x="4688" y="1737"/>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94" name="Rectangle 1306"/>
              <p:cNvSpPr>
                <a:spLocks noChangeArrowheads="1"/>
              </p:cNvSpPr>
              <p:nvPr/>
            </p:nvSpPr>
            <p:spPr bwMode="auto">
              <a:xfrm>
                <a:off x="4688" y="1737"/>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95" name="Freeform 1307"/>
              <p:cNvSpPr>
                <a:spLocks/>
              </p:cNvSpPr>
              <p:nvPr/>
            </p:nvSpPr>
            <p:spPr bwMode="auto">
              <a:xfrm>
                <a:off x="4811" y="1638"/>
                <a:ext cx="21" cy="256"/>
              </a:xfrm>
              <a:custGeom>
                <a:avLst/>
                <a:gdLst>
                  <a:gd name="T0" fmla="*/ 0 w 9"/>
                  <a:gd name="T1" fmla="*/ 0 h 108"/>
                  <a:gd name="T2" fmla="*/ 0 w 9"/>
                  <a:gd name="T3" fmla="*/ 108 h 108"/>
                  <a:gd name="T4" fmla="*/ 9 w 9"/>
                  <a:gd name="T5" fmla="*/ 108 h 108"/>
                  <a:gd name="T6" fmla="*/ 5 w 9"/>
                  <a:gd name="T7" fmla="*/ 54 h 108"/>
                  <a:gd name="T8" fmla="*/ 0 w 9"/>
                  <a:gd name="T9" fmla="*/ 54 h 108"/>
                  <a:gd name="T10" fmla="*/ 0 w 9"/>
                  <a:gd name="T11" fmla="*/ 46 h 108"/>
                  <a:gd name="T12" fmla="*/ 0 w 9"/>
                  <a:gd name="T13" fmla="*/ 44 h 108"/>
                  <a:gd name="T14" fmla="*/ 0 w 9"/>
                  <a:gd name="T15" fmla="*/ 18 h 108"/>
                  <a:gd name="T16" fmla="*/ 2 w 9"/>
                  <a:gd name="T17" fmla="*/ 18 h 108"/>
                  <a:gd name="T18" fmla="*/ 0 w 9"/>
                  <a:gd name="T19"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8">
                    <a:moveTo>
                      <a:pt x="0" y="0"/>
                    </a:moveTo>
                    <a:cubicBezTo>
                      <a:pt x="0" y="108"/>
                      <a:pt x="0" y="108"/>
                      <a:pt x="0" y="108"/>
                    </a:cubicBezTo>
                    <a:cubicBezTo>
                      <a:pt x="9" y="108"/>
                      <a:pt x="9" y="108"/>
                      <a:pt x="9" y="108"/>
                    </a:cubicBezTo>
                    <a:cubicBezTo>
                      <a:pt x="8" y="95"/>
                      <a:pt x="7" y="76"/>
                      <a:pt x="5" y="54"/>
                    </a:cubicBezTo>
                    <a:cubicBezTo>
                      <a:pt x="0" y="54"/>
                      <a:pt x="0" y="54"/>
                      <a:pt x="0" y="54"/>
                    </a:cubicBezTo>
                    <a:cubicBezTo>
                      <a:pt x="0" y="46"/>
                      <a:pt x="0" y="46"/>
                      <a:pt x="0" y="46"/>
                    </a:cubicBezTo>
                    <a:cubicBezTo>
                      <a:pt x="0" y="44"/>
                      <a:pt x="0" y="44"/>
                      <a:pt x="0" y="44"/>
                    </a:cubicBezTo>
                    <a:cubicBezTo>
                      <a:pt x="0" y="18"/>
                      <a:pt x="0" y="18"/>
                      <a:pt x="0" y="18"/>
                    </a:cubicBezTo>
                    <a:cubicBezTo>
                      <a:pt x="2" y="18"/>
                      <a:pt x="2" y="18"/>
                      <a:pt x="2" y="18"/>
                    </a:cubicBezTo>
                    <a:cubicBezTo>
                      <a:pt x="1" y="12"/>
                      <a:pt x="1" y="6"/>
                      <a:pt x="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96" name="Freeform 1308"/>
              <p:cNvSpPr>
                <a:spLocks/>
              </p:cNvSpPr>
              <p:nvPr/>
            </p:nvSpPr>
            <p:spPr bwMode="auto">
              <a:xfrm>
                <a:off x="4811" y="1681"/>
                <a:ext cx="7" cy="61"/>
              </a:xfrm>
              <a:custGeom>
                <a:avLst/>
                <a:gdLst>
                  <a:gd name="T0" fmla="*/ 2 w 3"/>
                  <a:gd name="T1" fmla="*/ 0 h 26"/>
                  <a:gd name="T2" fmla="*/ 0 w 3"/>
                  <a:gd name="T3" fmla="*/ 0 h 26"/>
                  <a:gd name="T4" fmla="*/ 0 w 3"/>
                  <a:gd name="T5" fmla="*/ 26 h 26"/>
                  <a:gd name="T6" fmla="*/ 0 w 3"/>
                  <a:gd name="T7" fmla="*/ 16 h 26"/>
                  <a:gd name="T8" fmla="*/ 3 w 3"/>
                  <a:gd name="T9" fmla="*/ 16 h 26"/>
                  <a:gd name="T10" fmla="*/ 2 w 3"/>
                  <a:gd name="T11" fmla="*/ 0 h 26"/>
                </a:gdLst>
                <a:ahLst/>
                <a:cxnLst>
                  <a:cxn ang="0">
                    <a:pos x="T0" y="T1"/>
                  </a:cxn>
                  <a:cxn ang="0">
                    <a:pos x="T2" y="T3"/>
                  </a:cxn>
                  <a:cxn ang="0">
                    <a:pos x="T4" y="T5"/>
                  </a:cxn>
                  <a:cxn ang="0">
                    <a:pos x="T6" y="T7"/>
                  </a:cxn>
                  <a:cxn ang="0">
                    <a:pos x="T8" y="T9"/>
                  </a:cxn>
                  <a:cxn ang="0">
                    <a:pos x="T10" y="T11"/>
                  </a:cxn>
                </a:cxnLst>
                <a:rect l="0" t="0" r="r" b="b"/>
                <a:pathLst>
                  <a:path w="3" h="26">
                    <a:moveTo>
                      <a:pt x="2" y="0"/>
                    </a:moveTo>
                    <a:cubicBezTo>
                      <a:pt x="0" y="0"/>
                      <a:pt x="0" y="0"/>
                      <a:pt x="0" y="0"/>
                    </a:cubicBezTo>
                    <a:cubicBezTo>
                      <a:pt x="0" y="26"/>
                      <a:pt x="0" y="26"/>
                      <a:pt x="0" y="26"/>
                    </a:cubicBezTo>
                    <a:cubicBezTo>
                      <a:pt x="0" y="16"/>
                      <a:pt x="0" y="16"/>
                      <a:pt x="0" y="16"/>
                    </a:cubicBezTo>
                    <a:cubicBezTo>
                      <a:pt x="3" y="16"/>
                      <a:pt x="3" y="16"/>
                      <a:pt x="3" y="16"/>
                    </a:cubicBezTo>
                    <a:cubicBezTo>
                      <a:pt x="3" y="11"/>
                      <a:pt x="2" y="6"/>
                      <a:pt x="2"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97" name="Freeform 1309"/>
              <p:cNvSpPr>
                <a:spLocks/>
              </p:cNvSpPr>
              <p:nvPr/>
            </p:nvSpPr>
            <p:spPr bwMode="auto">
              <a:xfrm>
                <a:off x="4811" y="1719"/>
                <a:ext cx="9" cy="23"/>
              </a:xfrm>
              <a:custGeom>
                <a:avLst/>
                <a:gdLst>
                  <a:gd name="T0" fmla="*/ 3 w 4"/>
                  <a:gd name="T1" fmla="*/ 0 h 10"/>
                  <a:gd name="T2" fmla="*/ 0 w 4"/>
                  <a:gd name="T3" fmla="*/ 0 h 10"/>
                  <a:gd name="T4" fmla="*/ 0 w 4"/>
                  <a:gd name="T5" fmla="*/ 10 h 10"/>
                  <a:gd name="T6" fmla="*/ 0 w 4"/>
                  <a:gd name="T7" fmla="*/ 8 h 10"/>
                  <a:gd name="T8" fmla="*/ 4 w 4"/>
                  <a:gd name="T9" fmla="*/ 8 h 10"/>
                  <a:gd name="T10" fmla="*/ 3 w 4"/>
                  <a:gd name="T11" fmla="*/ 0 h 10"/>
                </a:gdLst>
                <a:ahLst/>
                <a:cxnLst>
                  <a:cxn ang="0">
                    <a:pos x="T0" y="T1"/>
                  </a:cxn>
                  <a:cxn ang="0">
                    <a:pos x="T2" y="T3"/>
                  </a:cxn>
                  <a:cxn ang="0">
                    <a:pos x="T4" y="T5"/>
                  </a:cxn>
                  <a:cxn ang="0">
                    <a:pos x="T6" y="T7"/>
                  </a:cxn>
                  <a:cxn ang="0">
                    <a:pos x="T8" y="T9"/>
                  </a:cxn>
                  <a:cxn ang="0">
                    <a:pos x="T10" y="T11"/>
                  </a:cxn>
                </a:cxnLst>
                <a:rect l="0" t="0" r="r" b="b"/>
                <a:pathLst>
                  <a:path w="4" h="10">
                    <a:moveTo>
                      <a:pt x="3" y="0"/>
                    </a:moveTo>
                    <a:cubicBezTo>
                      <a:pt x="0" y="0"/>
                      <a:pt x="0" y="0"/>
                      <a:pt x="0" y="0"/>
                    </a:cubicBezTo>
                    <a:cubicBezTo>
                      <a:pt x="0" y="10"/>
                      <a:pt x="0" y="10"/>
                      <a:pt x="0" y="10"/>
                    </a:cubicBezTo>
                    <a:cubicBezTo>
                      <a:pt x="0" y="8"/>
                      <a:pt x="0" y="8"/>
                      <a:pt x="0" y="8"/>
                    </a:cubicBezTo>
                    <a:cubicBezTo>
                      <a:pt x="4" y="8"/>
                      <a:pt x="4" y="8"/>
                      <a:pt x="4" y="8"/>
                    </a:cubicBezTo>
                    <a:cubicBezTo>
                      <a:pt x="4" y="6"/>
                      <a:pt x="3" y="3"/>
                      <a:pt x="3"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98" name="Freeform 1310"/>
              <p:cNvSpPr>
                <a:spLocks/>
              </p:cNvSpPr>
              <p:nvPr/>
            </p:nvSpPr>
            <p:spPr bwMode="auto">
              <a:xfrm>
                <a:off x="4811" y="1737"/>
                <a:ext cx="12" cy="29"/>
              </a:xfrm>
              <a:custGeom>
                <a:avLst/>
                <a:gdLst>
                  <a:gd name="T0" fmla="*/ 4 w 5"/>
                  <a:gd name="T1" fmla="*/ 0 h 12"/>
                  <a:gd name="T2" fmla="*/ 0 w 5"/>
                  <a:gd name="T3" fmla="*/ 0 h 12"/>
                  <a:gd name="T4" fmla="*/ 0 w 5"/>
                  <a:gd name="T5" fmla="*/ 2 h 12"/>
                  <a:gd name="T6" fmla="*/ 0 w 5"/>
                  <a:gd name="T7" fmla="*/ 4 h 12"/>
                  <a:gd name="T8" fmla="*/ 0 w 5"/>
                  <a:gd name="T9" fmla="*/ 12 h 12"/>
                  <a:gd name="T10" fmla="*/ 5 w 5"/>
                  <a:gd name="T11" fmla="*/ 12 h 12"/>
                  <a:gd name="T12" fmla="*/ 4 w 5"/>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5" h="12">
                    <a:moveTo>
                      <a:pt x="4" y="0"/>
                    </a:moveTo>
                    <a:cubicBezTo>
                      <a:pt x="0" y="0"/>
                      <a:pt x="0" y="0"/>
                      <a:pt x="0" y="0"/>
                    </a:cubicBezTo>
                    <a:cubicBezTo>
                      <a:pt x="0" y="2"/>
                      <a:pt x="0" y="2"/>
                      <a:pt x="0" y="2"/>
                    </a:cubicBezTo>
                    <a:cubicBezTo>
                      <a:pt x="0" y="4"/>
                      <a:pt x="0" y="4"/>
                      <a:pt x="0" y="4"/>
                    </a:cubicBezTo>
                    <a:cubicBezTo>
                      <a:pt x="0" y="12"/>
                      <a:pt x="0" y="12"/>
                      <a:pt x="0" y="12"/>
                    </a:cubicBezTo>
                    <a:cubicBezTo>
                      <a:pt x="5" y="12"/>
                      <a:pt x="5" y="12"/>
                      <a:pt x="5" y="12"/>
                    </a:cubicBezTo>
                    <a:cubicBezTo>
                      <a:pt x="4" y="8"/>
                      <a:pt x="4" y="4"/>
                      <a:pt x="4"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99" name="Freeform 1311"/>
              <p:cNvSpPr>
                <a:spLocks noEditPoints="1"/>
              </p:cNvSpPr>
              <p:nvPr/>
            </p:nvSpPr>
            <p:spPr bwMode="auto">
              <a:xfrm>
                <a:off x="885" y="1325"/>
                <a:ext cx="234" cy="284"/>
              </a:xfrm>
              <a:custGeom>
                <a:avLst/>
                <a:gdLst>
                  <a:gd name="T0" fmla="*/ 99 w 99"/>
                  <a:gd name="T1" fmla="*/ 66 h 120"/>
                  <a:gd name="T2" fmla="*/ 59 w 99"/>
                  <a:gd name="T3" fmla="*/ 66 h 120"/>
                  <a:gd name="T4" fmla="*/ 59 w 99"/>
                  <a:gd name="T5" fmla="*/ 120 h 120"/>
                  <a:gd name="T6" fmla="*/ 47 w 99"/>
                  <a:gd name="T7" fmla="*/ 120 h 120"/>
                  <a:gd name="T8" fmla="*/ 47 w 99"/>
                  <a:gd name="T9" fmla="*/ 66 h 120"/>
                  <a:gd name="T10" fmla="*/ 47 w 99"/>
                  <a:gd name="T11" fmla="*/ 120 h 120"/>
                  <a:gd name="T12" fmla="*/ 9 w 99"/>
                  <a:gd name="T13" fmla="*/ 120 h 120"/>
                  <a:gd name="T14" fmla="*/ 9 w 99"/>
                  <a:gd name="T15" fmla="*/ 66 h 120"/>
                  <a:gd name="T16" fmla="*/ 1 w 99"/>
                  <a:gd name="T17" fmla="*/ 66 h 120"/>
                  <a:gd name="T18" fmla="*/ 5 w 99"/>
                  <a:gd name="T19" fmla="*/ 120 h 120"/>
                  <a:gd name="T20" fmla="*/ 99 w 99"/>
                  <a:gd name="T21" fmla="*/ 120 h 120"/>
                  <a:gd name="T22" fmla="*/ 99 w 99"/>
                  <a:gd name="T23" fmla="*/ 66 h 120"/>
                  <a:gd name="T24" fmla="*/ 9 w 99"/>
                  <a:gd name="T25" fmla="*/ 0 h 120"/>
                  <a:gd name="T26" fmla="*/ 0 w 99"/>
                  <a:gd name="T27" fmla="*/ 0 h 120"/>
                  <a:gd name="T28" fmla="*/ 0 w 99"/>
                  <a:gd name="T29" fmla="*/ 30 h 120"/>
                  <a:gd name="T30" fmla="*/ 9 w 99"/>
                  <a:gd name="T31" fmla="*/ 30 h 120"/>
                  <a:gd name="T32" fmla="*/ 9 w 99"/>
                  <a:gd name="T33" fmla="*/ 0 h 120"/>
                  <a:gd name="T34" fmla="*/ 99 w 99"/>
                  <a:gd name="T35" fmla="*/ 0 h 120"/>
                  <a:gd name="T36" fmla="*/ 59 w 99"/>
                  <a:gd name="T37" fmla="*/ 0 h 120"/>
                  <a:gd name="T38" fmla="*/ 59 w 99"/>
                  <a:gd name="T39" fmla="*/ 30 h 120"/>
                  <a:gd name="T40" fmla="*/ 99 w 99"/>
                  <a:gd name="T41" fmla="*/ 30 h 120"/>
                  <a:gd name="T42" fmla="*/ 99 w 99"/>
                  <a:gd name="T4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9" h="120">
                    <a:moveTo>
                      <a:pt x="99" y="66"/>
                    </a:moveTo>
                    <a:cubicBezTo>
                      <a:pt x="59" y="66"/>
                      <a:pt x="59" y="66"/>
                      <a:pt x="59" y="66"/>
                    </a:cubicBezTo>
                    <a:cubicBezTo>
                      <a:pt x="59" y="120"/>
                      <a:pt x="59" y="120"/>
                      <a:pt x="59" y="120"/>
                    </a:cubicBezTo>
                    <a:cubicBezTo>
                      <a:pt x="47" y="120"/>
                      <a:pt x="47" y="120"/>
                      <a:pt x="47" y="120"/>
                    </a:cubicBezTo>
                    <a:cubicBezTo>
                      <a:pt x="47" y="66"/>
                      <a:pt x="47" y="66"/>
                      <a:pt x="47" y="66"/>
                    </a:cubicBezTo>
                    <a:cubicBezTo>
                      <a:pt x="47" y="120"/>
                      <a:pt x="47" y="120"/>
                      <a:pt x="47" y="120"/>
                    </a:cubicBezTo>
                    <a:cubicBezTo>
                      <a:pt x="9" y="120"/>
                      <a:pt x="9" y="120"/>
                      <a:pt x="9" y="120"/>
                    </a:cubicBezTo>
                    <a:cubicBezTo>
                      <a:pt x="9" y="66"/>
                      <a:pt x="9" y="66"/>
                      <a:pt x="9" y="66"/>
                    </a:cubicBezTo>
                    <a:cubicBezTo>
                      <a:pt x="1" y="66"/>
                      <a:pt x="1" y="66"/>
                      <a:pt x="1" y="66"/>
                    </a:cubicBezTo>
                    <a:cubicBezTo>
                      <a:pt x="2" y="83"/>
                      <a:pt x="4" y="101"/>
                      <a:pt x="5" y="120"/>
                    </a:cubicBezTo>
                    <a:cubicBezTo>
                      <a:pt x="99" y="120"/>
                      <a:pt x="99" y="120"/>
                      <a:pt x="99" y="120"/>
                    </a:cubicBezTo>
                    <a:cubicBezTo>
                      <a:pt x="99" y="66"/>
                      <a:pt x="99" y="66"/>
                      <a:pt x="99" y="66"/>
                    </a:cubicBezTo>
                    <a:moveTo>
                      <a:pt x="9" y="0"/>
                    </a:moveTo>
                    <a:cubicBezTo>
                      <a:pt x="0" y="0"/>
                      <a:pt x="0" y="0"/>
                      <a:pt x="0" y="0"/>
                    </a:cubicBezTo>
                    <a:cubicBezTo>
                      <a:pt x="0" y="9"/>
                      <a:pt x="0" y="19"/>
                      <a:pt x="0" y="30"/>
                    </a:cubicBezTo>
                    <a:cubicBezTo>
                      <a:pt x="9" y="30"/>
                      <a:pt x="9" y="30"/>
                      <a:pt x="9" y="30"/>
                    </a:cubicBezTo>
                    <a:cubicBezTo>
                      <a:pt x="9" y="0"/>
                      <a:pt x="9" y="0"/>
                      <a:pt x="9" y="0"/>
                    </a:cubicBezTo>
                    <a:moveTo>
                      <a:pt x="99" y="0"/>
                    </a:moveTo>
                    <a:cubicBezTo>
                      <a:pt x="59" y="0"/>
                      <a:pt x="59" y="0"/>
                      <a:pt x="59" y="0"/>
                    </a:cubicBezTo>
                    <a:cubicBezTo>
                      <a:pt x="59" y="30"/>
                      <a:pt x="59" y="30"/>
                      <a:pt x="59" y="30"/>
                    </a:cubicBezTo>
                    <a:cubicBezTo>
                      <a:pt x="99" y="30"/>
                      <a:pt x="99" y="30"/>
                      <a:pt x="99" y="30"/>
                    </a:cubicBezTo>
                    <a:cubicBezTo>
                      <a:pt x="99" y="0"/>
                      <a:pt x="99" y="0"/>
                      <a:pt x="99"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00" name="Freeform 1312"/>
              <p:cNvSpPr>
                <a:spLocks noEditPoints="1"/>
              </p:cNvSpPr>
              <p:nvPr/>
            </p:nvSpPr>
            <p:spPr bwMode="auto">
              <a:xfrm>
                <a:off x="885" y="1396"/>
                <a:ext cx="234" cy="38"/>
              </a:xfrm>
              <a:custGeom>
                <a:avLst/>
                <a:gdLst>
                  <a:gd name="T0" fmla="*/ 9 w 99"/>
                  <a:gd name="T1" fmla="*/ 0 h 16"/>
                  <a:gd name="T2" fmla="*/ 0 w 99"/>
                  <a:gd name="T3" fmla="*/ 0 h 16"/>
                  <a:gd name="T4" fmla="*/ 1 w 99"/>
                  <a:gd name="T5" fmla="*/ 16 h 16"/>
                  <a:gd name="T6" fmla="*/ 9 w 99"/>
                  <a:gd name="T7" fmla="*/ 16 h 16"/>
                  <a:gd name="T8" fmla="*/ 9 w 99"/>
                  <a:gd name="T9" fmla="*/ 0 h 16"/>
                  <a:gd name="T10" fmla="*/ 99 w 99"/>
                  <a:gd name="T11" fmla="*/ 0 h 16"/>
                  <a:gd name="T12" fmla="*/ 59 w 99"/>
                  <a:gd name="T13" fmla="*/ 0 h 16"/>
                  <a:gd name="T14" fmla="*/ 59 w 99"/>
                  <a:gd name="T15" fmla="*/ 16 h 16"/>
                  <a:gd name="T16" fmla="*/ 99 w 99"/>
                  <a:gd name="T17" fmla="*/ 16 h 16"/>
                  <a:gd name="T18" fmla="*/ 99 w 99"/>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9" h="16">
                    <a:moveTo>
                      <a:pt x="9" y="0"/>
                    </a:moveTo>
                    <a:cubicBezTo>
                      <a:pt x="0" y="0"/>
                      <a:pt x="0" y="0"/>
                      <a:pt x="0" y="0"/>
                    </a:cubicBezTo>
                    <a:cubicBezTo>
                      <a:pt x="0" y="5"/>
                      <a:pt x="0" y="11"/>
                      <a:pt x="1" y="16"/>
                    </a:cubicBezTo>
                    <a:cubicBezTo>
                      <a:pt x="9" y="16"/>
                      <a:pt x="9" y="16"/>
                      <a:pt x="9" y="16"/>
                    </a:cubicBezTo>
                    <a:cubicBezTo>
                      <a:pt x="9" y="0"/>
                      <a:pt x="9" y="0"/>
                      <a:pt x="9" y="0"/>
                    </a:cubicBezTo>
                    <a:moveTo>
                      <a:pt x="99" y="0"/>
                    </a:moveTo>
                    <a:cubicBezTo>
                      <a:pt x="59" y="0"/>
                      <a:pt x="59" y="0"/>
                      <a:pt x="59" y="0"/>
                    </a:cubicBezTo>
                    <a:cubicBezTo>
                      <a:pt x="59" y="16"/>
                      <a:pt x="59" y="16"/>
                      <a:pt x="59" y="16"/>
                    </a:cubicBezTo>
                    <a:cubicBezTo>
                      <a:pt x="99" y="16"/>
                      <a:pt x="99" y="16"/>
                      <a:pt x="99" y="16"/>
                    </a:cubicBezTo>
                    <a:cubicBezTo>
                      <a:pt x="99" y="0"/>
                      <a:pt x="99" y="0"/>
                      <a:pt x="99"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01" name="Freeform 1313"/>
              <p:cNvSpPr>
                <a:spLocks noEditPoints="1"/>
              </p:cNvSpPr>
              <p:nvPr/>
            </p:nvSpPr>
            <p:spPr bwMode="auto">
              <a:xfrm>
                <a:off x="887" y="1434"/>
                <a:ext cx="232" cy="19"/>
              </a:xfrm>
              <a:custGeom>
                <a:avLst/>
                <a:gdLst>
                  <a:gd name="T0" fmla="*/ 8 w 98"/>
                  <a:gd name="T1" fmla="*/ 0 h 8"/>
                  <a:gd name="T2" fmla="*/ 0 w 98"/>
                  <a:gd name="T3" fmla="*/ 0 h 8"/>
                  <a:gd name="T4" fmla="*/ 0 w 98"/>
                  <a:gd name="T5" fmla="*/ 8 h 8"/>
                  <a:gd name="T6" fmla="*/ 8 w 98"/>
                  <a:gd name="T7" fmla="*/ 8 h 8"/>
                  <a:gd name="T8" fmla="*/ 8 w 98"/>
                  <a:gd name="T9" fmla="*/ 0 h 8"/>
                  <a:gd name="T10" fmla="*/ 98 w 98"/>
                  <a:gd name="T11" fmla="*/ 0 h 8"/>
                  <a:gd name="T12" fmla="*/ 58 w 98"/>
                  <a:gd name="T13" fmla="*/ 0 h 8"/>
                  <a:gd name="T14" fmla="*/ 58 w 98"/>
                  <a:gd name="T15" fmla="*/ 8 h 8"/>
                  <a:gd name="T16" fmla="*/ 98 w 98"/>
                  <a:gd name="T17" fmla="*/ 8 h 8"/>
                  <a:gd name="T18" fmla="*/ 98 w 98"/>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 h="8">
                    <a:moveTo>
                      <a:pt x="8" y="0"/>
                    </a:moveTo>
                    <a:cubicBezTo>
                      <a:pt x="0" y="0"/>
                      <a:pt x="0" y="0"/>
                      <a:pt x="0" y="0"/>
                    </a:cubicBezTo>
                    <a:cubicBezTo>
                      <a:pt x="0" y="3"/>
                      <a:pt x="0" y="6"/>
                      <a:pt x="0" y="8"/>
                    </a:cubicBezTo>
                    <a:cubicBezTo>
                      <a:pt x="8" y="8"/>
                      <a:pt x="8" y="8"/>
                      <a:pt x="8" y="8"/>
                    </a:cubicBezTo>
                    <a:cubicBezTo>
                      <a:pt x="8" y="0"/>
                      <a:pt x="8" y="0"/>
                      <a:pt x="8" y="0"/>
                    </a:cubicBezTo>
                    <a:moveTo>
                      <a:pt x="98" y="0"/>
                    </a:moveTo>
                    <a:cubicBezTo>
                      <a:pt x="58" y="0"/>
                      <a:pt x="58" y="0"/>
                      <a:pt x="58" y="0"/>
                    </a:cubicBezTo>
                    <a:cubicBezTo>
                      <a:pt x="58" y="8"/>
                      <a:pt x="58" y="8"/>
                      <a:pt x="58" y="8"/>
                    </a:cubicBezTo>
                    <a:cubicBezTo>
                      <a:pt x="98" y="8"/>
                      <a:pt x="98" y="8"/>
                      <a:pt x="98" y="8"/>
                    </a:cubicBezTo>
                    <a:cubicBezTo>
                      <a:pt x="98" y="0"/>
                      <a:pt x="98" y="0"/>
                      <a:pt x="98"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02" name="Freeform 1314"/>
              <p:cNvSpPr>
                <a:spLocks noEditPoints="1"/>
              </p:cNvSpPr>
              <p:nvPr/>
            </p:nvSpPr>
            <p:spPr bwMode="auto">
              <a:xfrm>
                <a:off x="887" y="1453"/>
                <a:ext cx="232" cy="28"/>
              </a:xfrm>
              <a:custGeom>
                <a:avLst/>
                <a:gdLst>
                  <a:gd name="T0" fmla="*/ 8 w 98"/>
                  <a:gd name="T1" fmla="*/ 0 h 12"/>
                  <a:gd name="T2" fmla="*/ 0 w 98"/>
                  <a:gd name="T3" fmla="*/ 0 h 12"/>
                  <a:gd name="T4" fmla="*/ 0 w 98"/>
                  <a:gd name="T5" fmla="*/ 12 h 12"/>
                  <a:gd name="T6" fmla="*/ 8 w 98"/>
                  <a:gd name="T7" fmla="*/ 12 h 12"/>
                  <a:gd name="T8" fmla="*/ 8 w 98"/>
                  <a:gd name="T9" fmla="*/ 0 h 12"/>
                  <a:gd name="T10" fmla="*/ 98 w 98"/>
                  <a:gd name="T11" fmla="*/ 0 h 12"/>
                  <a:gd name="T12" fmla="*/ 58 w 98"/>
                  <a:gd name="T13" fmla="*/ 0 h 12"/>
                  <a:gd name="T14" fmla="*/ 58 w 98"/>
                  <a:gd name="T15" fmla="*/ 12 h 12"/>
                  <a:gd name="T16" fmla="*/ 98 w 98"/>
                  <a:gd name="T17" fmla="*/ 12 h 12"/>
                  <a:gd name="T18" fmla="*/ 98 w 98"/>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 h="12">
                    <a:moveTo>
                      <a:pt x="8" y="0"/>
                    </a:moveTo>
                    <a:cubicBezTo>
                      <a:pt x="0" y="0"/>
                      <a:pt x="0" y="0"/>
                      <a:pt x="0" y="0"/>
                    </a:cubicBezTo>
                    <a:cubicBezTo>
                      <a:pt x="0" y="4"/>
                      <a:pt x="0" y="8"/>
                      <a:pt x="0" y="12"/>
                    </a:cubicBezTo>
                    <a:cubicBezTo>
                      <a:pt x="8" y="12"/>
                      <a:pt x="8" y="12"/>
                      <a:pt x="8" y="12"/>
                    </a:cubicBezTo>
                    <a:cubicBezTo>
                      <a:pt x="8" y="0"/>
                      <a:pt x="8" y="0"/>
                      <a:pt x="8" y="0"/>
                    </a:cubicBezTo>
                    <a:moveTo>
                      <a:pt x="98" y="0"/>
                    </a:moveTo>
                    <a:cubicBezTo>
                      <a:pt x="58" y="0"/>
                      <a:pt x="58" y="0"/>
                      <a:pt x="58" y="0"/>
                    </a:cubicBezTo>
                    <a:cubicBezTo>
                      <a:pt x="58" y="12"/>
                      <a:pt x="58" y="12"/>
                      <a:pt x="58" y="12"/>
                    </a:cubicBezTo>
                    <a:cubicBezTo>
                      <a:pt x="98" y="12"/>
                      <a:pt x="98" y="12"/>
                      <a:pt x="98" y="12"/>
                    </a:cubicBezTo>
                    <a:cubicBezTo>
                      <a:pt x="98" y="0"/>
                      <a:pt x="98" y="0"/>
                      <a:pt x="98"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03" name="Rectangle 1315"/>
              <p:cNvSpPr>
                <a:spLocks noChangeArrowheads="1"/>
              </p:cNvSpPr>
              <p:nvPr/>
            </p:nvSpPr>
            <p:spPr bwMode="auto">
              <a:xfrm>
                <a:off x="906"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04" name="Rectangle 1316"/>
              <p:cNvSpPr>
                <a:spLocks noChangeArrowheads="1"/>
              </p:cNvSpPr>
              <p:nvPr/>
            </p:nvSpPr>
            <p:spPr bwMode="auto">
              <a:xfrm>
                <a:off x="906"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05" name="Rectangle 1317"/>
              <p:cNvSpPr>
                <a:spLocks noChangeArrowheads="1"/>
              </p:cNvSpPr>
              <p:nvPr/>
            </p:nvSpPr>
            <p:spPr bwMode="auto">
              <a:xfrm>
                <a:off x="906"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06" name="Rectangle 1318"/>
              <p:cNvSpPr>
                <a:spLocks noChangeArrowheads="1"/>
              </p:cNvSpPr>
              <p:nvPr/>
            </p:nvSpPr>
            <p:spPr bwMode="auto">
              <a:xfrm>
                <a:off x="906"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07" name="Rectangle 1319"/>
              <p:cNvSpPr>
                <a:spLocks noChangeArrowheads="1"/>
              </p:cNvSpPr>
              <p:nvPr/>
            </p:nvSpPr>
            <p:spPr bwMode="auto">
              <a:xfrm>
                <a:off x="906"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08" name="Rectangle 1320"/>
              <p:cNvSpPr>
                <a:spLocks noChangeArrowheads="1"/>
              </p:cNvSpPr>
              <p:nvPr/>
            </p:nvSpPr>
            <p:spPr bwMode="auto">
              <a:xfrm>
                <a:off x="906"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09" name="Rectangle 1321"/>
              <p:cNvSpPr>
                <a:spLocks noChangeArrowheads="1"/>
              </p:cNvSpPr>
              <p:nvPr/>
            </p:nvSpPr>
            <p:spPr bwMode="auto">
              <a:xfrm>
                <a:off x="906"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10" name="Rectangle 1322"/>
              <p:cNvSpPr>
                <a:spLocks noChangeArrowheads="1"/>
              </p:cNvSpPr>
              <p:nvPr/>
            </p:nvSpPr>
            <p:spPr bwMode="auto">
              <a:xfrm>
                <a:off x="906"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11" name="Rectangle 1323"/>
              <p:cNvSpPr>
                <a:spLocks noChangeArrowheads="1"/>
              </p:cNvSpPr>
              <p:nvPr/>
            </p:nvSpPr>
            <p:spPr bwMode="auto">
              <a:xfrm>
                <a:off x="906"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12" name="Rectangle 1324"/>
              <p:cNvSpPr>
                <a:spLocks noChangeArrowheads="1"/>
              </p:cNvSpPr>
              <p:nvPr/>
            </p:nvSpPr>
            <p:spPr bwMode="auto">
              <a:xfrm>
                <a:off x="906"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13" name="Rectangle 1325"/>
              <p:cNvSpPr>
                <a:spLocks noChangeArrowheads="1"/>
              </p:cNvSpPr>
              <p:nvPr/>
            </p:nvSpPr>
            <p:spPr bwMode="auto">
              <a:xfrm>
                <a:off x="996" y="1325"/>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14" name="Rectangle 1326"/>
              <p:cNvSpPr>
                <a:spLocks noChangeArrowheads="1"/>
              </p:cNvSpPr>
              <p:nvPr/>
            </p:nvSpPr>
            <p:spPr bwMode="auto">
              <a:xfrm>
                <a:off x="996" y="1325"/>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15" name="Rectangle 1327"/>
              <p:cNvSpPr>
                <a:spLocks noChangeArrowheads="1"/>
              </p:cNvSpPr>
              <p:nvPr/>
            </p:nvSpPr>
            <p:spPr bwMode="auto">
              <a:xfrm>
                <a:off x="996" y="1396"/>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16" name="Rectangle 1328"/>
              <p:cNvSpPr>
                <a:spLocks noChangeArrowheads="1"/>
              </p:cNvSpPr>
              <p:nvPr/>
            </p:nvSpPr>
            <p:spPr bwMode="auto">
              <a:xfrm>
                <a:off x="996" y="1396"/>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17" name="Rectangle 1329"/>
              <p:cNvSpPr>
                <a:spLocks noChangeArrowheads="1"/>
              </p:cNvSpPr>
              <p:nvPr/>
            </p:nvSpPr>
            <p:spPr bwMode="auto">
              <a:xfrm>
                <a:off x="996" y="1434"/>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18" name="Rectangle 1330"/>
              <p:cNvSpPr>
                <a:spLocks noChangeArrowheads="1"/>
              </p:cNvSpPr>
              <p:nvPr/>
            </p:nvSpPr>
            <p:spPr bwMode="auto">
              <a:xfrm>
                <a:off x="996" y="1434"/>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19" name="Rectangle 1331"/>
              <p:cNvSpPr>
                <a:spLocks noChangeArrowheads="1"/>
              </p:cNvSpPr>
              <p:nvPr/>
            </p:nvSpPr>
            <p:spPr bwMode="auto">
              <a:xfrm>
                <a:off x="996" y="1481"/>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20" name="Rectangle 1332"/>
              <p:cNvSpPr>
                <a:spLocks noChangeArrowheads="1"/>
              </p:cNvSpPr>
              <p:nvPr/>
            </p:nvSpPr>
            <p:spPr bwMode="auto">
              <a:xfrm>
                <a:off x="996" y="1481"/>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21" name="Rectangle 1333"/>
              <p:cNvSpPr>
                <a:spLocks noChangeArrowheads="1"/>
              </p:cNvSpPr>
              <p:nvPr/>
            </p:nvSpPr>
            <p:spPr bwMode="auto">
              <a:xfrm>
                <a:off x="996" y="1453"/>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22" name="Rectangle 1334"/>
              <p:cNvSpPr>
                <a:spLocks noChangeArrowheads="1"/>
              </p:cNvSpPr>
              <p:nvPr/>
            </p:nvSpPr>
            <p:spPr bwMode="auto">
              <a:xfrm>
                <a:off x="996" y="1453"/>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23" name="Freeform 1335"/>
              <p:cNvSpPr>
                <a:spLocks noEditPoints="1"/>
              </p:cNvSpPr>
              <p:nvPr/>
            </p:nvSpPr>
            <p:spPr bwMode="auto">
              <a:xfrm>
                <a:off x="1119"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24" name="Freeform 1336"/>
              <p:cNvSpPr>
                <a:spLocks noEditPoints="1"/>
              </p:cNvSpPr>
              <p:nvPr/>
            </p:nvSpPr>
            <p:spPr bwMode="auto">
              <a:xfrm>
                <a:off x="1119"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25" name="Freeform 1337"/>
              <p:cNvSpPr>
                <a:spLocks noEditPoints="1"/>
              </p:cNvSpPr>
              <p:nvPr/>
            </p:nvSpPr>
            <p:spPr bwMode="auto">
              <a:xfrm>
                <a:off x="1119"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26" name="Freeform 1338"/>
              <p:cNvSpPr>
                <a:spLocks noEditPoints="1"/>
              </p:cNvSpPr>
              <p:nvPr/>
            </p:nvSpPr>
            <p:spPr bwMode="auto">
              <a:xfrm>
                <a:off x="1119"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27" name="Freeform 1339"/>
              <p:cNvSpPr>
                <a:spLocks noEditPoints="1"/>
              </p:cNvSpPr>
              <p:nvPr/>
            </p:nvSpPr>
            <p:spPr bwMode="auto">
              <a:xfrm>
                <a:off x="1119"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28" name="Freeform 1340"/>
              <p:cNvSpPr>
                <a:spLocks noEditPoints="1"/>
              </p:cNvSpPr>
              <p:nvPr/>
            </p:nvSpPr>
            <p:spPr bwMode="auto">
              <a:xfrm>
                <a:off x="1119"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29" name="Freeform 1341"/>
              <p:cNvSpPr>
                <a:spLocks noEditPoints="1"/>
              </p:cNvSpPr>
              <p:nvPr/>
            </p:nvSpPr>
            <p:spPr bwMode="auto">
              <a:xfrm>
                <a:off x="1119"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30" name="Freeform 1342"/>
              <p:cNvSpPr>
                <a:spLocks noEditPoints="1"/>
              </p:cNvSpPr>
              <p:nvPr/>
            </p:nvSpPr>
            <p:spPr bwMode="auto">
              <a:xfrm>
                <a:off x="1119"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31" name="Rectangle 1343"/>
              <p:cNvSpPr>
                <a:spLocks noChangeArrowheads="1"/>
              </p:cNvSpPr>
              <p:nvPr/>
            </p:nvSpPr>
            <p:spPr bwMode="auto">
              <a:xfrm>
                <a:off x="1190"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32" name="Rectangle 1344"/>
              <p:cNvSpPr>
                <a:spLocks noChangeArrowheads="1"/>
              </p:cNvSpPr>
              <p:nvPr/>
            </p:nvSpPr>
            <p:spPr bwMode="auto">
              <a:xfrm>
                <a:off x="1190"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33" name="Rectangle 1345"/>
              <p:cNvSpPr>
                <a:spLocks noChangeArrowheads="1"/>
              </p:cNvSpPr>
              <p:nvPr/>
            </p:nvSpPr>
            <p:spPr bwMode="auto">
              <a:xfrm>
                <a:off x="1190"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34" name="Rectangle 1346"/>
              <p:cNvSpPr>
                <a:spLocks noChangeArrowheads="1"/>
              </p:cNvSpPr>
              <p:nvPr/>
            </p:nvSpPr>
            <p:spPr bwMode="auto">
              <a:xfrm>
                <a:off x="1190"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35" name="Rectangle 1347"/>
              <p:cNvSpPr>
                <a:spLocks noChangeArrowheads="1"/>
              </p:cNvSpPr>
              <p:nvPr/>
            </p:nvSpPr>
            <p:spPr bwMode="auto">
              <a:xfrm>
                <a:off x="1190"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36" name="Rectangle 1348"/>
              <p:cNvSpPr>
                <a:spLocks noChangeArrowheads="1"/>
              </p:cNvSpPr>
              <p:nvPr/>
            </p:nvSpPr>
            <p:spPr bwMode="auto">
              <a:xfrm>
                <a:off x="1190"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37" name="Rectangle 1349"/>
              <p:cNvSpPr>
                <a:spLocks noChangeArrowheads="1"/>
              </p:cNvSpPr>
              <p:nvPr/>
            </p:nvSpPr>
            <p:spPr bwMode="auto">
              <a:xfrm>
                <a:off x="1190"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38" name="Rectangle 1350"/>
              <p:cNvSpPr>
                <a:spLocks noChangeArrowheads="1"/>
              </p:cNvSpPr>
              <p:nvPr/>
            </p:nvSpPr>
            <p:spPr bwMode="auto">
              <a:xfrm>
                <a:off x="1190"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39" name="Rectangle 1351"/>
              <p:cNvSpPr>
                <a:spLocks noChangeArrowheads="1"/>
              </p:cNvSpPr>
              <p:nvPr/>
            </p:nvSpPr>
            <p:spPr bwMode="auto">
              <a:xfrm>
                <a:off x="1190"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40" name="Rectangle 1352"/>
              <p:cNvSpPr>
                <a:spLocks noChangeArrowheads="1"/>
              </p:cNvSpPr>
              <p:nvPr/>
            </p:nvSpPr>
            <p:spPr bwMode="auto">
              <a:xfrm>
                <a:off x="1190"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41" name="Rectangle 1353"/>
              <p:cNvSpPr>
                <a:spLocks noChangeArrowheads="1"/>
              </p:cNvSpPr>
              <p:nvPr/>
            </p:nvSpPr>
            <p:spPr bwMode="auto">
              <a:xfrm>
                <a:off x="1280" y="1325"/>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42" name="Rectangle 1354"/>
              <p:cNvSpPr>
                <a:spLocks noChangeArrowheads="1"/>
              </p:cNvSpPr>
              <p:nvPr/>
            </p:nvSpPr>
            <p:spPr bwMode="auto">
              <a:xfrm>
                <a:off x="1280" y="1325"/>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43" name="Rectangle 1355"/>
              <p:cNvSpPr>
                <a:spLocks noChangeArrowheads="1"/>
              </p:cNvSpPr>
              <p:nvPr/>
            </p:nvSpPr>
            <p:spPr bwMode="auto">
              <a:xfrm>
                <a:off x="1280" y="1396"/>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44" name="Rectangle 1356"/>
              <p:cNvSpPr>
                <a:spLocks noChangeArrowheads="1"/>
              </p:cNvSpPr>
              <p:nvPr/>
            </p:nvSpPr>
            <p:spPr bwMode="auto">
              <a:xfrm>
                <a:off x="1280" y="1396"/>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45" name="Rectangle 1357"/>
              <p:cNvSpPr>
                <a:spLocks noChangeArrowheads="1"/>
              </p:cNvSpPr>
              <p:nvPr/>
            </p:nvSpPr>
            <p:spPr bwMode="auto">
              <a:xfrm>
                <a:off x="1280" y="1434"/>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46" name="Rectangle 1358"/>
              <p:cNvSpPr>
                <a:spLocks noChangeArrowheads="1"/>
              </p:cNvSpPr>
              <p:nvPr/>
            </p:nvSpPr>
            <p:spPr bwMode="auto">
              <a:xfrm>
                <a:off x="1280" y="1434"/>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47" name="Rectangle 1359"/>
              <p:cNvSpPr>
                <a:spLocks noChangeArrowheads="1"/>
              </p:cNvSpPr>
              <p:nvPr/>
            </p:nvSpPr>
            <p:spPr bwMode="auto">
              <a:xfrm>
                <a:off x="1280" y="1481"/>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48" name="Rectangle 1360"/>
              <p:cNvSpPr>
                <a:spLocks noChangeArrowheads="1"/>
              </p:cNvSpPr>
              <p:nvPr/>
            </p:nvSpPr>
            <p:spPr bwMode="auto">
              <a:xfrm>
                <a:off x="1280" y="1481"/>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49" name="Rectangle 1361"/>
              <p:cNvSpPr>
                <a:spLocks noChangeArrowheads="1"/>
              </p:cNvSpPr>
              <p:nvPr/>
            </p:nvSpPr>
            <p:spPr bwMode="auto">
              <a:xfrm>
                <a:off x="1280" y="1453"/>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50" name="Rectangle 1362"/>
              <p:cNvSpPr>
                <a:spLocks noChangeArrowheads="1"/>
              </p:cNvSpPr>
              <p:nvPr/>
            </p:nvSpPr>
            <p:spPr bwMode="auto">
              <a:xfrm>
                <a:off x="1280" y="1453"/>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51" name="Freeform 1363"/>
              <p:cNvSpPr>
                <a:spLocks noEditPoints="1"/>
              </p:cNvSpPr>
              <p:nvPr/>
            </p:nvSpPr>
            <p:spPr bwMode="auto">
              <a:xfrm>
                <a:off x="1403"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52" name="Freeform 1364"/>
              <p:cNvSpPr>
                <a:spLocks noEditPoints="1"/>
              </p:cNvSpPr>
              <p:nvPr/>
            </p:nvSpPr>
            <p:spPr bwMode="auto">
              <a:xfrm>
                <a:off x="1403"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53" name="Freeform 1365"/>
              <p:cNvSpPr>
                <a:spLocks noEditPoints="1"/>
              </p:cNvSpPr>
              <p:nvPr/>
            </p:nvSpPr>
            <p:spPr bwMode="auto">
              <a:xfrm>
                <a:off x="1403"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54" name="Freeform 1366"/>
              <p:cNvSpPr>
                <a:spLocks noEditPoints="1"/>
              </p:cNvSpPr>
              <p:nvPr/>
            </p:nvSpPr>
            <p:spPr bwMode="auto">
              <a:xfrm>
                <a:off x="1403"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55" name="Freeform 1367"/>
              <p:cNvSpPr>
                <a:spLocks noEditPoints="1"/>
              </p:cNvSpPr>
              <p:nvPr/>
            </p:nvSpPr>
            <p:spPr bwMode="auto">
              <a:xfrm>
                <a:off x="1403"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56" name="Freeform 1368"/>
              <p:cNvSpPr>
                <a:spLocks noEditPoints="1"/>
              </p:cNvSpPr>
              <p:nvPr/>
            </p:nvSpPr>
            <p:spPr bwMode="auto">
              <a:xfrm>
                <a:off x="1403"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57" name="Freeform 1369"/>
              <p:cNvSpPr>
                <a:spLocks noEditPoints="1"/>
              </p:cNvSpPr>
              <p:nvPr/>
            </p:nvSpPr>
            <p:spPr bwMode="auto">
              <a:xfrm>
                <a:off x="1403"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58" name="Freeform 1370"/>
              <p:cNvSpPr>
                <a:spLocks noEditPoints="1"/>
              </p:cNvSpPr>
              <p:nvPr/>
            </p:nvSpPr>
            <p:spPr bwMode="auto">
              <a:xfrm>
                <a:off x="1403"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59" name="Rectangle 1371"/>
              <p:cNvSpPr>
                <a:spLocks noChangeArrowheads="1"/>
              </p:cNvSpPr>
              <p:nvPr/>
            </p:nvSpPr>
            <p:spPr bwMode="auto">
              <a:xfrm>
                <a:off x="1474"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60" name="Rectangle 1372"/>
              <p:cNvSpPr>
                <a:spLocks noChangeArrowheads="1"/>
              </p:cNvSpPr>
              <p:nvPr/>
            </p:nvSpPr>
            <p:spPr bwMode="auto">
              <a:xfrm>
                <a:off x="1474"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61" name="Rectangle 1373"/>
              <p:cNvSpPr>
                <a:spLocks noChangeArrowheads="1"/>
              </p:cNvSpPr>
              <p:nvPr/>
            </p:nvSpPr>
            <p:spPr bwMode="auto">
              <a:xfrm>
                <a:off x="1474"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62" name="Rectangle 1374"/>
              <p:cNvSpPr>
                <a:spLocks noChangeArrowheads="1"/>
              </p:cNvSpPr>
              <p:nvPr/>
            </p:nvSpPr>
            <p:spPr bwMode="auto">
              <a:xfrm>
                <a:off x="1474"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63" name="Rectangle 1375"/>
              <p:cNvSpPr>
                <a:spLocks noChangeArrowheads="1"/>
              </p:cNvSpPr>
              <p:nvPr/>
            </p:nvSpPr>
            <p:spPr bwMode="auto">
              <a:xfrm>
                <a:off x="1474"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64" name="Rectangle 1376"/>
              <p:cNvSpPr>
                <a:spLocks noChangeArrowheads="1"/>
              </p:cNvSpPr>
              <p:nvPr/>
            </p:nvSpPr>
            <p:spPr bwMode="auto">
              <a:xfrm>
                <a:off x="1474"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65" name="Rectangle 1377"/>
              <p:cNvSpPr>
                <a:spLocks noChangeArrowheads="1"/>
              </p:cNvSpPr>
              <p:nvPr/>
            </p:nvSpPr>
            <p:spPr bwMode="auto">
              <a:xfrm>
                <a:off x="1474"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66" name="Rectangle 1378"/>
              <p:cNvSpPr>
                <a:spLocks noChangeArrowheads="1"/>
              </p:cNvSpPr>
              <p:nvPr/>
            </p:nvSpPr>
            <p:spPr bwMode="auto">
              <a:xfrm>
                <a:off x="1474"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67" name="Rectangle 1379"/>
              <p:cNvSpPr>
                <a:spLocks noChangeArrowheads="1"/>
              </p:cNvSpPr>
              <p:nvPr/>
            </p:nvSpPr>
            <p:spPr bwMode="auto">
              <a:xfrm>
                <a:off x="1474"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68" name="Rectangle 1380"/>
              <p:cNvSpPr>
                <a:spLocks noChangeArrowheads="1"/>
              </p:cNvSpPr>
              <p:nvPr/>
            </p:nvSpPr>
            <p:spPr bwMode="auto">
              <a:xfrm>
                <a:off x="1474"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69" name="Rectangle 1381"/>
              <p:cNvSpPr>
                <a:spLocks noChangeArrowheads="1"/>
              </p:cNvSpPr>
              <p:nvPr/>
            </p:nvSpPr>
            <p:spPr bwMode="auto">
              <a:xfrm>
                <a:off x="1564" y="1325"/>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70" name="Rectangle 1382"/>
              <p:cNvSpPr>
                <a:spLocks noChangeArrowheads="1"/>
              </p:cNvSpPr>
              <p:nvPr/>
            </p:nvSpPr>
            <p:spPr bwMode="auto">
              <a:xfrm>
                <a:off x="1564" y="1325"/>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71" name="Rectangle 1383"/>
              <p:cNvSpPr>
                <a:spLocks noChangeArrowheads="1"/>
              </p:cNvSpPr>
              <p:nvPr/>
            </p:nvSpPr>
            <p:spPr bwMode="auto">
              <a:xfrm>
                <a:off x="1564" y="1396"/>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72" name="Rectangle 1384"/>
              <p:cNvSpPr>
                <a:spLocks noChangeArrowheads="1"/>
              </p:cNvSpPr>
              <p:nvPr/>
            </p:nvSpPr>
            <p:spPr bwMode="auto">
              <a:xfrm>
                <a:off x="1564" y="1396"/>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73" name="Rectangle 1385"/>
              <p:cNvSpPr>
                <a:spLocks noChangeArrowheads="1"/>
              </p:cNvSpPr>
              <p:nvPr/>
            </p:nvSpPr>
            <p:spPr bwMode="auto">
              <a:xfrm>
                <a:off x="1564" y="1434"/>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74" name="Rectangle 1386"/>
              <p:cNvSpPr>
                <a:spLocks noChangeArrowheads="1"/>
              </p:cNvSpPr>
              <p:nvPr/>
            </p:nvSpPr>
            <p:spPr bwMode="auto">
              <a:xfrm>
                <a:off x="1564" y="1434"/>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75" name="Rectangle 1387"/>
              <p:cNvSpPr>
                <a:spLocks noChangeArrowheads="1"/>
              </p:cNvSpPr>
              <p:nvPr/>
            </p:nvSpPr>
            <p:spPr bwMode="auto">
              <a:xfrm>
                <a:off x="1564" y="1481"/>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76" name="Rectangle 1388"/>
              <p:cNvSpPr>
                <a:spLocks noChangeArrowheads="1"/>
              </p:cNvSpPr>
              <p:nvPr/>
            </p:nvSpPr>
            <p:spPr bwMode="auto">
              <a:xfrm>
                <a:off x="1564" y="1481"/>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77" name="Rectangle 1389"/>
              <p:cNvSpPr>
                <a:spLocks noChangeArrowheads="1"/>
              </p:cNvSpPr>
              <p:nvPr/>
            </p:nvSpPr>
            <p:spPr bwMode="auto">
              <a:xfrm>
                <a:off x="1564" y="1453"/>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78" name="Rectangle 1390"/>
              <p:cNvSpPr>
                <a:spLocks noChangeArrowheads="1"/>
              </p:cNvSpPr>
              <p:nvPr/>
            </p:nvSpPr>
            <p:spPr bwMode="auto">
              <a:xfrm>
                <a:off x="1564" y="1453"/>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79" name="Freeform 1391"/>
              <p:cNvSpPr>
                <a:spLocks noEditPoints="1"/>
              </p:cNvSpPr>
              <p:nvPr/>
            </p:nvSpPr>
            <p:spPr bwMode="auto">
              <a:xfrm>
                <a:off x="1687"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80" name="Freeform 1392"/>
              <p:cNvSpPr>
                <a:spLocks noEditPoints="1"/>
              </p:cNvSpPr>
              <p:nvPr/>
            </p:nvSpPr>
            <p:spPr bwMode="auto">
              <a:xfrm>
                <a:off x="1687"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81" name="Freeform 1393"/>
              <p:cNvSpPr>
                <a:spLocks noEditPoints="1"/>
              </p:cNvSpPr>
              <p:nvPr/>
            </p:nvSpPr>
            <p:spPr bwMode="auto">
              <a:xfrm>
                <a:off x="1687"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82" name="Freeform 1394"/>
              <p:cNvSpPr>
                <a:spLocks noEditPoints="1"/>
              </p:cNvSpPr>
              <p:nvPr/>
            </p:nvSpPr>
            <p:spPr bwMode="auto">
              <a:xfrm>
                <a:off x="1687"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83" name="Freeform 1395"/>
              <p:cNvSpPr>
                <a:spLocks noEditPoints="1"/>
              </p:cNvSpPr>
              <p:nvPr/>
            </p:nvSpPr>
            <p:spPr bwMode="auto">
              <a:xfrm>
                <a:off x="1687"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84" name="Freeform 1396"/>
              <p:cNvSpPr>
                <a:spLocks noEditPoints="1"/>
              </p:cNvSpPr>
              <p:nvPr/>
            </p:nvSpPr>
            <p:spPr bwMode="auto">
              <a:xfrm>
                <a:off x="1687"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85" name="Freeform 1397"/>
              <p:cNvSpPr>
                <a:spLocks noEditPoints="1"/>
              </p:cNvSpPr>
              <p:nvPr/>
            </p:nvSpPr>
            <p:spPr bwMode="auto">
              <a:xfrm>
                <a:off x="1687"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86" name="Freeform 1398"/>
              <p:cNvSpPr>
                <a:spLocks noEditPoints="1"/>
              </p:cNvSpPr>
              <p:nvPr/>
            </p:nvSpPr>
            <p:spPr bwMode="auto">
              <a:xfrm>
                <a:off x="1687"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87" name="Rectangle 1399"/>
              <p:cNvSpPr>
                <a:spLocks noChangeArrowheads="1"/>
              </p:cNvSpPr>
              <p:nvPr/>
            </p:nvSpPr>
            <p:spPr bwMode="auto">
              <a:xfrm>
                <a:off x="1758"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88" name="Rectangle 1400"/>
              <p:cNvSpPr>
                <a:spLocks noChangeArrowheads="1"/>
              </p:cNvSpPr>
              <p:nvPr/>
            </p:nvSpPr>
            <p:spPr bwMode="auto">
              <a:xfrm>
                <a:off x="1758"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89" name="Rectangle 1401"/>
              <p:cNvSpPr>
                <a:spLocks noChangeArrowheads="1"/>
              </p:cNvSpPr>
              <p:nvPr/>
            </p:nvSpPr>
            <p:spPr bwMode="auto">
              <a:xfrm>
                <a:off x="1758"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90" name="Rectangle 1402"/>
              <p:cNvSpPr>
                <a:spLocks noChangeArrowheads="1"/>
              </p:cNvSpPr>
              <p:nvPr/>
            </p:nvSpPr>
            <p:spPr bwMode="auto">
              <a:xfrm>
                <a:off x="1758"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91" name="Rectangle 1403"/>
              <p:cNvSpPr>
                <a:spLocks noChangeArrowheads="1"/>
              </p:cNvSpPr>
              <p:nvPr/>
            </p:nvSpPr>
            <p:spPr bwMode="auto">
              <a:xfrm>
                <a:off x="1758"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92" name="Rectangle 1404"/>
              <p:cNvSpPr>
                <a:spLocks noChangeArrowheads="1"/>
              </p:cNvSpPr>
              <p:nvPr/>
            </p:nvSpPr>
            <p:spPr bwMode="auto">
              <a:xfrm>
                <a:off x="1758"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93" name="Rectangle 1405"/>
              <p:cNvSpPr>
                <a:spLocks noChangeArrowheads="1"/>
              </p:cNvSpPr>
              <p:nvPr/>
            </p:nvSpPr>
            <p:spPr bwMode="auto">
              <a:xfrm>
                <a:off x="1758"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94" name="Rectangle 1406"/>
              <p:cNvSpPr>
                <a:spLocks noChangeArrowheads="1"/>
              </p:cNvSpPr>
              <p:nvPr/>
            </p:nvSpPr>
            <p:spPr bwMode="auto">
              <a:xfrm>
                <a:off x="1758"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95" name="Rectangle 1407"/>
              <p:cNvSpPr>
                <a:spLocks noChangeArrowheads="1"/>
              </p:cNvSpPr>
              <p:nvPr/>
            </p:nvSpPr>
            <p:spPr bwMode="auto">
              <a:xfrm>
                <a:off x="1758"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96" name="Rectangle 1408"/>
              <p:cNvSpPr>
                <a:spLocks noChangeArrowheads="1"/>
              </p:cNvSpPr>
              <p:nvPr/>
            </p:nvSpPr>
            <p:spPr bwMode="auto">
              <a:xfrm>
                <a:off x="1758"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97" name="Rectangle 1409"/>
              <p:cNvSpPr>
                <a:spLocks noChangeArrowheads="1"/>
              </p:cNvSpPr>
              <p:nvPr/>
            </p:nvSpPr>
            <p:spPr bwMode="auto">
              <a:xfrm>
                <a:off x="1848" y="1325"/>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98" name="Rectangle 1410"/>
              <p:cNvSpPr>
                <a:spLocks noChangeArrowheads="1"/>
              </p:cNvSpPr>
              <p:nvPr/>
            </p:nvSpPr>
            <p:spPr bwMode="auto">
              <a:xfrm>
                <a:off x="1848" y="1325"/>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grpSp>
        <p:grpSp>
          <p:nvGrpSpPr>
            <p:cNvPr id="11" name="Group 1612"/>
            <p:cNvGrpSpPr>
              <a:grpSpLocks/>
            </p:cNvGrpSpPr>
            <p:nvPr/>
          </p:nvGrpSpPr>
          <p:grpSpPr bwMode="auto">
            <a:xfrm>
              <a:off x="2933700" y="2103438"/>
              <a:ext cx="3351213" cy="450850"/>
              <a:chOff x="1848" y="1325"/>
              <a:chExt cx="2111" cy="284"/>
            </a:xfrm>
          </p:grpSpPr>
          <p:sp>
            <p:nvSpPr>
              <p:cNvPr id="899" name="Rectangle 1412"/>
              <p:cNvSpPr>
                <a:spLocks noChangeArrowheads="1"/>
              </p:cNvSpPr>
              <p:nvPr/>
            </p:nvSpPr>
            <p:spPr bwMode="auto">
              <a:xfrm>
                <a:off x="1848" y="1396"/>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00" name="Rectangle 1413"/>
              <p:cNvSpPr>
                <a:spLocks noChangeArrowheads="1"/>
              </p:cNvSpPr>
              <p:nvPr/>
            </p:nvSpPr>
            <p:spPr bwMode="auto">
              <a:xfrm>
                <a:off x="1848" y="1396"/>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01" name="Rectangle 1414"/>
              <p:cNvSpPr>
                <a:spLocks noChangeArrowheads="1"/>
              </p:cNvSpPr>
              <p:nvPr/>
            </p:nvSpPr>
            <p:spPr bwMode="auto">
              <a:xfrm>
                <a:off x="1848" y="1434"/>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02" name="Rectangle 1415"/>
              <p:cNvSpPr>
                <a:spLocks noChangeArrowheads="1"/>
              </p:cNvSpPr>
              <p:nvPr/>
            </p:nvSpPr>
            <p:spPr bwMode="auto">
              <a:xfrm>
                <a:off x="1848" y="1434"/>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03" name="Rectangle 1416"/>
              <p:cNvSpPr>
                <a:spLocks noChangeArrowheads="1"/>
              </p:cNvSpPr>
              <p:nvPr/>
            </p:nvSpPr>
            <p:spPr bwMode="auto">
              <a:xfrm>
                <a:off x="1848" y="1481"/>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04" name="Rectangle 1417"/>
              <p:cNvSpPr>
                <a:spLocks noChangeArrowheads="1"/>
              </p:cNvSpPr>
              <p:nvPr/>
            </p:nvSpPr>
            <p:spPr bwMode="auto">
              <a:xfrm>
                <a:off x="1848" y="1481"/>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05" name="Rectangle 1418"/>
              <p:cNvSpPr>
                <a:spLocks noChangeArrowheads="1"/>
              </p:cNvSpPr>
              <p:nvPr/>
            </p:nvSpPr>
            <p:spPr bwMode="auto">
              <a:xfrm>
                <a:off x="1848" y="1453"/>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06" name="Rectangle 1419"/>
              <p:cNvSpPr>
                <a:spLocks noChangeArrowheads="1"/>
              </p:cNvSpPr>
              <p:nvPr/>
            </p:nvSpPr>
            <p:spPr bwMode="auto">
              <a:xfrm>
                <a:off x="1848" y="1453"/>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07" name="Freeform 1420"/>
              <p:cNvSpPr>
                <a:spLocks noEditPoints="1"/>
              </p:cNvSpPr>
              <p:nvPr/>
            </p:nvSpPr>
            <p:spPr bwMode="auto">
              <a:xfrm>
                <a:off x="1971"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08" name="Freeform 1421"/>
              <p:cNvSpPr>
                <a:spLocks noEditPoints="1"/>
              </p:cNvSpPr>
              <p:nvPr/>
            </p:nvSpPr>
            <p:spPr bwMode="auto">
              <a:xfrm>
                <a:off x="1971"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09" name="Freeform 1422"/>
              <p:cNvSpPr>
                <a:spLocks noEditPoints="1"/>
              </p:cNvSpPr>
              <p:nvPr/>
            </p:nvSpPr>
            <p:spPr bwMode="auto">
              <a:xfrm>
                <a:off x="1971"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10" name="Freeform 1423"/>
              <p:cNvSpPr>
                <a:spLocks noEditPoints="1"/>
              </p:cNvSpPr>
              <p:nvPr/>
            </p:nvSpPr>
            <p:spPr bwMode="auto">
              <a:xfrm>
                <a:off x="1971"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11" name="Freeform 1424"/>
              <p:cNvSpPr>
                <a:spLocks noEditPoints="1"/>
              </p:cNvSpPr>
              <p:nvPr/>
            </p:nvSpPr>
            <p:spPr bwMode="auto">
              <a:xfrm>
                <a:off x="1971"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12" name="Freeform 1425"/>
              <p:cNvSpPr>
                <a:spLocks noEditPoints="1"/>
              </p:cNvSpPr>
              <p:nvPr/>
            </p:nvSpPr>
            <p:spPr bwMode="auto">
              <a:xfrm>
                <a:off x="1971"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13" name="Freeform 1426"/>
              <p:cNvSpPr>
                <a:spLocks noEditPoints="1"/>
              </p:cNvSpPr>
              <p:nvPr/>
            </p:nvSpPr>
            <p:spPr bwMode="auto">
              <a:xfrm>
                <a:off x="1971"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14" name="Freeform 1427"/>
              <p:cNvSpPr>
                <a:spLocks noEditPoints="1"/>
              </p:cNvSpPr>
              <p:nvPr/>
            </p:nvSpPr>
            <p:spPr bwMode="auto">
              <a:xfrm>
                <a:off x="1971"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15" name="Rectangle 1428"/>
              <p:cNvSpPr>
                <a:spLocks noChangeArrowheads="1"/>
              </p:cNvSpPr>
              <p:nvPr/>
            </p:nvSpPr>
            <p:spPr bwMode="auto">
              <a:xfrm>
                <a:off x="2042"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16" name="Rectangle 1429"/>
              <p:cNvSpPr>
                <a:spLocks noChangeArrowheads="1"/>
              </p:cNvSpPr>
              <p:nvPr/>
            </p:nvSpPr>
            <p:spPr bwMode="auto">
              <a:xfrm>
                <a:off x="2042"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17" name="Rectangle 1430"/>
              <p:cNvSpPr>
                <a:spLocks noChangeArrowheads="1"/>
              </p:cNvSpPr>
              <p:nvPr/>
            </p:nvSpPr>
            <p:spPr bwMode="auto">
              <a:xfrm>
                <a:off x="2042"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18" name="Rectangle 1431"/>
              <p:cNvSpPr>
                <a:spLocks noChangeArrowheads="1"/>
              </p:cNvSpPr>
              <p:nvPr/>
            </p:nvSpPr>
            <p:spPr bwMode="auto">
              <a:xfrm>
                <a:off x="2042"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19" name="Rectangle 1432"/>
              <p:cNvSpPr>
                <a:spLocks noChangeArrowheads="1"/>
              </p:cNvSpPr>
              <p:nvPr/>
            </p:nvSpPr>
            <p:spPr bwMode="auto">
              <a:xfrm>
                <a:off x="2042"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20" name="Rectangle 1433"/>
              <p:cNvSpPr>
                <a:spLocks noChangeArrowheads="1"/>
              </p:cNvSpPr>
              <p:nvPr/>
            </p:nvSpPr>
            <p:spPr bwMode="auto">
              <a:xfrm>
                <a:off x="2042"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21" name="Rectangle 1434"/>
              <p:cNvSpPr>
                <a:spLocks noChangeArrowheads="1"/>
              </p:cNvSpPr>
              <p:nvPr/>
            </p:nvSpPr>
            <p:spPr bwMode="auto">
              <a:xfrm>
                <a:off x="2042"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22" name="Rectangle 1435"/>
              <p:cNvSpPr>
                <a:spLocks noChangeArrowheads="1"/>
              </p:cNvSpPr>
              <p:nvPr/>
            </p:nvSpPr>
            <p:spPr bwMode="auto">
              <a:xfrm>
                <a:off x="2042"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23" name="Rectangle 1436"/>
              <p:cNvSpPr>
                <a:spLocks noChangeArrowheads="1"/>
              </p:cNvSpPr>
              <p:nvPr/>
            </p:nvSpPr>
            <p:spPr bwMode="auto">
              <a:xfrm>
                <a:off x="2042"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24" name="Rectangle 1437"/>
              <p:cNvSpPr>
                <a:spLocks noChangeArrowheads="1"/>
              </p:cNvSpPr>
              <p:nvPr/>
            </p:nvSpPr>
            <p:spPr bwMode="auto">
              <a:xfrm>
                <a:off x="2042"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25" name="Rectangle 1438"/>
              <p:cNvSpPr>
                <a:spLocks noChangeArrowheads="1"/>
              </p:cNvSpPr>
              <p:nvPr/>
            </p:nvSpPr>
            <p:spPr bwMode="auto">
              <a:xfrm>
                <a:off x="2132" y="1325"/>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26" name="Rectangle 1439"/>
              <p:cNvSpPr>
                <a:spLocks noChangeArrowheads="1"/>
              </p:cNvSpPr>
              <p:nvPr/>
            </p:nvSpPr>
            <p:spPr bwMode="auto">
              <a:xfrm>
                <a:off x="2132" y="1325"/>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27" name="Rectangle 1440"/>
              <p:cNvSpPr>
                <a:spLocks noChangeArrowheads="1"/>
              </p:cNvSpPr>
              <p:nvPr/>
            </p:nvSpPr>
            <p:spPr bwMode="auto">
              <a:xfrm>
                <a:off x="2132" y="1396"/>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28" name="Rectangle 1441"/>
              <p:cNvSpPr>
                <a:spLocks noChangeArrowheads="1"/>
              </p:cNvSpPr>
              <p:nvPr/>
            </p:nvSpPr>
            <p:spPr bwMode="auto">
              <a:xfrm>
                <a:off x="2132" y="1396"/>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29" name="Rectangle 1442"/>
              <p:cNvSpPr>
                <a:spLocks noChangeArrowheads="1"/>
              </p:cNvSpPr>
              <p:nvPr/>
            </p:nvSpPr>
            <p:spPr bwMode="auto">
              <a:xfrm>
                <a:off x="2132" y="1434"/>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30" name="Rectangle 1443"/>
              <p:cNvSpPr>
                <a:spLocks noChangeArrowheads="1"/>
              </p:cNvSpPr>
              <p:nvPr/>
            </p:nvSpPr>
            <p:spPr bwMode="auto">
              <a:xfrm>
                <a:off x="2132" y="1434"/>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31" name="Rectangle 1444"/>
              <p:cNvSpPr>
                <a:spLocks noChangeArrowheads="1"/>
              </p:cNvSpPr>
              <p:nvPr/>
            </p:nvSpPr>
            <p:spPr bwMode="auto">
              <a:xfrm>
                <a:off x="2132" y="1481"/>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32" name="Rectangle 1445"/>
              <p:cNvSpPr>
                <a:spLocks noChangeArrowheads="1"/>
              </p:cNvSpPr>
              <p:nvPr/>
            </p:nvSpPr>
            <p:spPr bwMode="auto">
              <a:xfrm>
                <a:off x="2132" y="1481"/>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33" name="Rectangle 1446"/>
              <p:cNvSpPr>
                <a:spLocks noChangeArrowheads="1"/>
              </p:cNvSpPr>
              <p:nvPr/>
            </p:nvSpPr>
            <p:spPr bwMode="auto">
              <a:xfrm>
                <a:off x="2132" y="1453"/>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34" name="Rectangle 1447"/>
              <p:cNvSpPr>
                <a:spLocks noChangeArrowheads="1"/>
              </p:cNvSpPr>
              <p:nvPr/>
            </p:nvSpPr>
            <p:spPr bwMode="auto">
              <a:xfrm>
                <a:off x="2132" y="1453"/>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35" name="Freeform 1448"/>
              <p:cNvSpPr>
                <a:spLocks noEditPoints="1"/>
              </p:cNvSpPr>
              <p:nvPr/>
            </p:nvSpPr>
            <p:spPr bwMode="auto">
              <a:xfrm>
                <a:off x="2255"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36" name="Freeform 1449"/>
              <p:cNvSpPr>
                <a:spLocks noEditPoints="1"/>
              </p:cNvSpPr>
              <p:nvPr/>
            </p:nvSpPr>
            <p:spPr bwMode="auto">
              <a:xfrm>
                <a:off x="2255"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37" name="Freeform 1450"/>
              <p:cNvSpPr>
                <a:spLocks noEditPoints="1"/>
              </p:cNvSpPr>
              <p:nvPr/>
            </p:nvSpPr>
            <p:spPr bwMode="auto">
              <a:xfrm>
                <a:off x="2255"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38" name="Freeform 1451"/>
              <p:cNvSpPr>
                <a:spLocks noEditPoints="1"/>
              </p:cNvSpPr>
              <p:nvPr/>
            </p:nvSpPr>
            <p:spPr bwMode="auto">
              <a:xfrm>
                <a:off x="2255"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39" name="Freeform 1452"/>
              <p:cNvSpPr>
                <a:spLocks noEditPoints="1"/>
              </p:cNvSpPr>
              <p:nvPr/>
            </p:nvSpPr>
            <p:spPr bwMode="auto">
              <a:xfrm>
                <a:off x="2255"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40" name="Freeform 1453"/>
              <p:cNvSpPr>
                <a:spLocks noEditPoints="1"/>
              </p:cNvSpPr>
              <p:nvPr/>
            </p:nvSpPr>
            <p:spPr bwMode="auto">
              <a:xfrm>
                <a:off x="2255"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41" name="Freeform 1454"/>
              <p:cNvSpPr>
                <a:spLocks noEditPoints="1"/>
              </p:cNvSpPr>
              <p:nvPr/>
            </p:nvSpPr>
            <p:spPr bwMode="auto">
              <a:xfrm>
                <a:off x="2255"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42" name="Freeform 1455"/>
              <p:cNvSpPr>
                <a:spLocks noEditPoints="1"/>
              </p:cNvSpPr>
              <p:nvPr/>
            </p:nvSpPr>
            <p:spPr bwMode="auto">
              <a:xfrm>
                <a:off x="2255"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43" name="Rectangle 1456"/>
              <p:cNvSpPr>
                <a:spLocks noChangeArrowheads="1"/>
              </p:cNvSpPr>
              <p:nvPr/>
            </p:nvSpPr>
            <p:spPr bwMode="auto">
              <a:xfrm>
                <a:off x="2326"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44" name="Rectangle 1457"/>
              <p:cNvSpPr>
                <a:spLocks noChangeArrowheads="1"/>
              </p:cNvSpPr>
              <p:nvPr/>
            </p:nvSpPr>
            <p:spPr bwMode="auto">
              <a:xfrm>
                <a:off x="2326"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45" name="Rectangle 1458"/>
              <p:cNvSpPr>
                <a:spLocks noChangeArrowheads="1"/>
              </p:cNvSpPr>
              <p:nvPr/>
            </p:nvSpPr>
            <p:spPr bwMode="auto">
              <a:xfrm>
                <a:off x="2326"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46" name="Rectangle 1459"/>
              <p:cNvSpPr>
                <a:spLocks noChangeArrowheads="1"/>
              </p:cNvSpPr>
              <p:nvPr/>
            </p:nvSpPr>
            <p:spPr bwMode="auto">
              <a:xfrm>
                <a:off x="2326"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47" name="Rectangle 1460"/>
              <p:cNvSpPr>
                <a:spLocks noChangeArrowheads="1"/>
              </p:cNvSpPr>
              <p:nvPr/>
            </p:nvSpPr>
            <p:spPr bwMode="auto">
              <a:xfrm>
                <a:off x="2326"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48" name="Rectangle 1461"/>
              <p:cNvSpPr>
                <a:spLocks noChangeArrowheads="1"/>
              </p:cNvSpPr>
              <p:nvPr/>
            </p:nvSpPr>
            <p:spPr bwMode="auto">
              <a:xfrm>
                <a:off x="2326"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49" name="Rectangle 1462"/>
              <p:cNvSpPr>
                <a:spLocks noChangeArrowheads="1"/>
              </p:cNvSpPr>
              <p:nvPr/>
            </p:nvSpPr>
            <p:spPr bwMode="auto">
              <a:xfrm>
                <a:off x="2326"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50" name="Rectangle 1463"/>
              <p:cNvSpPr>
                <a:spLocks noChangeArrowheads="1"/>
              </p:cNvSpPr>
              <p:nvPr/>
            </p:nvSpPr>
            <p:spPr bwMode="auto">
              <a:xfrm>
                <a:off x="2326"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51" name="Rectangle 1464"/>
              <p:cNvSpPr>
                <a:spLocks noChangeArrowheads="1"/>
              </p:cNvSpPr>
              <p:nvPr/>
            </p:nvSpPr>
            <p:spPr bwMode="auto">
              <a:xfrm>
                <a:off x="2326"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52" name="Rectangle 1465"/>
              <p:cNvSpPr>
                <a:spLocks noChangeArrowheads="1"/>
              </p:cNvSpPr>
              <p:nvPr/>
            </p:nvSpPr>
            <p:spPr bwMode="auto">
              <a:xfrm>
                <a:off x="2326"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53" name="Rectangle 1466"/>
              <p:cNvSpPr>
                <a:spLocks noChangeArrowheads="1"/>
              </p:cNvSpPr>
              <p:nvPr/>
            </p:nvSpPr>
            <p:spPr bwMode="auto">
              <a:xfrm>
                <a:off x="2416" y="1325"/>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54" name="Rectangle 1467"/>
              <p:cNvSpPr>
                <a:spLocks noChangeArrowheads="1"/>
              </p:cNvSpPr>
              <p:nvPr/>
            </p:nvSpPr>
            <p:spPr bwMode="auto">
              <a:xfrm>
                <a:off x="2416" y="1325"/>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55" name="Rectangle 1468"/>
              <p:cNvSpPr>
                <a:spLocks noChangeArrowheads="1"/>
              </p:cNvSpPr>
              <p:nvPr/>
            </p:nvSpPr>
            <p:spPr bwMode="auto">
              <a:xfrm>
                <a:off x="2416" y="1396"/>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56" name="Rectangle 1469"/>
              <p:cNvSpPr>
                <a:spLocks noChangeArrowheads="1"/>
              </p:cNvSpPr>
              <p:nvPr/>
            </p:nvSpPr>
            <p:spPr bwMode="auto">
              <a:xfrm>
                <a:off x="2416" y="1396"/>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57" name="Rectangle 1470"/>
              <p:cNvSpPr>
                <a:spLocks noChangeArrowheads="1"/>
              </p:cNvSpPr>
              <p:nvPr/>
            </p:nvSpPr>
            <p:spPr bwMode="auto">
              <a:xfrm>
                <a:off x="2416" y="1434"/>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58" name="Rectangle 1471"/>
              <p:cNvSpPr>
                <a:spLocks noChangeArrowheads="1"/>
              </p:cNvSpPr>
              <p:nvPr/>
            </p:nvSpPr>
            <p:spPr bwMode="auto">
              <a:xfrm>
                <a:off x="2416" y="1434"/>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59" name="Rectangle 1472"/>
              <p:cNvSpPr>
                <a:spLocks noChangeArrowheads="1"/>
              </p:cNvSpPr>
              <p:nvPr/>
            </p:nvSpPr>
            <p:spPr bwMode="auto">
              <a:xfrm>
                <a:off x="2416" y="1481"/>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60" name="Rectangle 1473"/>
              <p:cNvSpPr>
                <a:spLocks noChangeArrowheads="1"/>
              </p:cNvSpPr>
              <p:nvPr/>
            </p:nvSpPr>
            <p:spPr bwMode="auto">
              <a:xfrm>
                <a:off x="2416" y="1481"/>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61" name="Rectangle 1474"/>
              <p:cNvSpPr>
                <a:spLocks noChangeArrowheads="1"/>
              </p:cNvSpPr>
              <p:nvPr/>
            </p:nvSpPr>
            <p:spPr bwMode="auto">
              <a:xfrm>
                <a:off x="2416" y="1453"/>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62" name="Rectangle 1475"/>
              <p:cNvSpPr>
                <a:spLocks noChangeArrowheads="1"/>
              </p:cNvSpPr>
              <p:nvPr/>
            </p:nvSpPr>
            <p:spPr bwMode="auto">
              <a:xfrm>
                <a:off x="2416" y="1453"/>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63" name="Freeform 1476"/>
              <p:cNvSpPr>
                <a:spLocks noEditPoints="1"/>
              </p:cNvSpPr>
              <p:nvPr/>
            </p:nvSpPr>
            <p:spPr bwMode="auto">
              <a:xfrm>
                <a:off x="2539"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64" name="Freeform 1477"/>
              <p:cNvSpPr>
                <a:spLocks noEditPoints="1"/>
              </p:cNvSpPr>
              <p:nvPr/>
            </p:nvSpPr>
            <p:spPr bwMode="auto">
              <a:xfrm>
                <a:off x="2539"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65" name="Freeform 1478"/>
              <p:cNvSpPr>
                <a:spLocks noEditPoints="1"/>
              </p:cNvSpPr>
              <p:nvPr/>
            </p:nvSpPr>
            <p:spPr bwMode="auto">
              <a:xfrm>
                <a:off x="2539"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66" name="Freeform 1479"/>
              <p:cNvSpPr>
                <a:spLocks noEditPoints="1"/>
              </p:cNvSpPr>
              <p:nvPr/>
            </p:nvSpPr>
            <p:spPr bwMode="auto">
              <a:xfrm>
                <a:off x="2539"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67" name="Freeform 1480"/>
              <p:cNvSpPr>
                <a:spLocks noEditPoints="1"/>
              </p:cNvSpPr>
              <p:nvPr/>
            </p:nvSpPr>
            <p:spPr bwMode="auto">
              <a:xfrm>
                <a:off x="2539"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68" name="Freeform 1481"/>
              <p:cNvSpPr>
                <a:spLocks noEditPoints="1"/>
              </p:cNvSpPr>
              <p:nvPr/>
            </p:nvSpPr>
            <p:spPr bwMode="auto">
              <a:xfrm>
                <a:off x="2539"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69" name="Freeform 1482"/>
              <p:cNvSpPr>
                <a:spLocks noEditPoints="1"/>
              </p:cNvSpPr>
              <p:nvPr/>
            </p:nvSpPr>
            <p:spPr bwMode="auto">
              <a:xfrm>
                <a:off x="2539"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70" name="Freeform 1483"/>
              <p:cNvSpPr>
                <a:spLocks noEditPoints="1"/>
              </p:cNvSpPr>
              <p:nvPr/>
            </p:nvSpPr>
            <p:spPr bwMode="auto">
              <a:xfrm>
                <a:off x="2539"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71" name="Rectangle 1484"/>
              <p:cNvSpPr>
                <a:spLocks noChangeArrowheads="1"/>
              </p:cNvSpPr>
              <p:nvPr/>
            </p:nvSpPr>
            <p:spPr bwMode="auto">
              <a:xfrm>
                <a:off x="2610"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72" name="Rectangle 1485"/>
              <p:cNvSpPr>
                <a:spLocks noChangeArrowheads="1"/>
              </p:cNvSpPr>
              <p:nvPr/>
            </p:nvSpPr>
            <p:spPr bwMode="auto">
              <a:xfrm>
                <a:off x="2610"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73" name="Rectangle 1486"/>
              <p:cNvSpPr>
                <a:spLocks noChangeArrowheads="1"/>
              </p:cNvSpPr>
              <p:nvPr/>
            </p:nvSpPr>
            <p:spPr bwMode="auto">
              <a:xfrm>
                <a:off x="2610"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74" name="Rectangle 1487"/>
              <p:cNvSpPr>
                <a:spLocks noChangeArrowheads="1"/>
              </p:cNvSpPr>
              <p:nvPr/>
            </p:nvSpPr>
            <p:spPr bwMode="auto">
              <a:xfrm>
                <a:off x="2610"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75" name="Rectangle 1488"/>
              <p:cNvSpPr>
                <a:spLocks noChangeArrowheads="1"/>
              </p:cNvSpPr>
              <p:nvPr/>
            </p:nvSpPr>
            <p:spPr bwMode="auto">
              <a:xfrm>
                <a:off x="2610"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76" name="Rectangle 1489"/>
              <p:cNvSpPr>
                <a:spLocks noChangeArrowheads="1"/>
              </p:cNvSpPr>
              <p:nvPr/>
            </p:nvSpPr>
            <p:spPr bwMode="auto">
              <a:xfrm>
                <a:off x="2610"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77" name="Rectangle 1490"/>
              <p:cNvSpPr>
                <a:spLocks noChangeArrowheads="1"/>
              </p:cNvSpPr>
              <p:nvPr/>
            </p:nvSpPr>
            <p:spPr bwMode="auto">
              <a:xfrm>
                <a:off x="2610"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78" name="Rectangle 1491"/>
              <p:cNvSpPr>
                <a:spLocks noChangeArrowheads="1"/>
              </p:cNvSpPr>
              <p:nvPr/>
            </p:nvSpPr>
            <p:spPr bwMode="auto">
              <a:xfrm>
                <a:off x="2610"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79" name="Rectangle 1492"/>
              <p:cNvSpPr>
                <a:spLocks noChangeArrowheads="1"/>
              </p:cNvSpPr>
              <p:nvPr/>
            </p:nvSpPr>
            <p:spPr bwMode="auto">
              <a:xfrm>
                <a:off x="2610"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80" name="Rectangle 1493"/>
              <p:cNvSpPr>
                <a:spLocks noChangeArrowheads="1"/>
              </p:cNvSpPr>
              <p:nvPr/>
            </p:nvSpPr>
            <p:spPr bwMode="auto">
              <a:xfrm>
                <a:off x="2610"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81" name="Rectangle 1494"/>
              <p:cNvSpPr>
                <a:spLocks noChangeArrowheads="1"/>
              </p:cNvSpPr>
              <p:nvPr/>
            </p:nvSpPr>
            <p:spPr bwMode="auto">
              <a:xfrm>
                <a:off x="2700" y="1325"/>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82" name="Rectangle 1495"/>
              <p:cNvSpPr>
                <a:spLocks noChangeArrowheads="1"/>
              </p:cNvSpPr>
              <p:nvPr/>
            </p:nvSpPr>
            <p:spPr bwMode="auto">
              <a:xfrm>
                <a:off x="2700" y="1325"/>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83" name="Rectangle 1496"/>
              <p:cNvSpPr>
                <a:spLocks noChangeArrowheads="1"/>
              </p:cNvSpPr>
              <p:nvPr/>
            </p:nvSpPr>
            <p:spPr bwMode="auto">
              <a:xfrm>
                <a:off x="2700" y="1396"/>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84" name="Rectangle 1497"/>
              <p:cNvSpPr>
                <a:spLocks noChangeArrowheads="1"/>
              </p:cNvSpPr>
              <p:nvPr/>
            </p:nvSpPr>
            <p:spPr bwMode="auto">
              <a:xfrm>
                <a:off x="2700" y="1396"/>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85" name="Rectangle 1498"/>
              <p:cNvSpPr>
                <a:spLocks noChangeArrowheads="1"/>
              </p:cNvSpPr>
              <p:nvPr/>
            </p:nvSpPr>
            <p:spPr bwMode="auto">
              <a:xfrm>
                <a:off x="2700" y="1434"/>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86" name="Rectangle 1499"/>
              <p:cNvSpPr>
                <a:spLocks noChangeArrowheads="1"/>
              </p:cNvSpPr>
              <p:nvPr/>
            </p:nvSpPr>
            <p:spPr bwMode="auto">
              <a:xfrm>
                <a:off x="2700" y="1434"/>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87" name="Rectangle 1500"/>
              <p:cNvSpPr>
                <a:spLocks noChangeArrowheads="1"/>
              </p:cNvSpPr>
              <p:nvPr/>
            </p:nvSpPr>
            <p:spPr bwMode="auto">
              <a:xfrm>
                <a:off x="2700" y="1481"/>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88" name="Rectangle 1501"/>
              <p:cNvSpPr>
                <a:spLocks noChangeArrowheads="1"/>
              </p:cNvSpPr>
              <p:nvPr/>
            </p:nvSpPr>
            <p:spPr bwMode="auto">
              <a:xfrm>
                <a:off x="2700" y="1481"/>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89" name="Rectangle 1502"/>
              <p:cNvSpPr>
                <a:spLocks noChangeArrowheads="1"/>
              </p:cNvSpPr>
              <p:nvPr/>
            </p:nvSpPr>
            <p:spPr bwMode="auto">
              <a:xfrm>
                <a:off x="2700" y="1453"/>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90" name="Rectangle 1503"/>
              <p:cNvSpPr>
                <a:spLocks noChangeArrowheads="1"/>
              </p:cNvSpPr>
              <p:nvPr/>
            </p:nvSpPr>
            <p:spPr bwMode="auto">
              <a:xfrm>
                <a:off x="2700" y="1453"/>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91" name="Freeform 1504"/>
              <p:cNvSpPr>
                <a:spLocks noEditPoints="1"/>
              </p:cNvSpPr>
              <p:nvPr/>
            </p:nvSpPr>
            <p:spPr bwMode="auto">
              <a:xfrm>
                <a:off x="2823"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92" name="Freeform 1505"/>
              <p:cNvSpPr>
                <a:spLocks noEditPoints="1"/>
              </p:cNvSpPr>
              <p:nvPr/>
            </p:nvSpPr>
            <p:spPr bwMode="auto">
              <a:xfrm>
                <a:off x="2823"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93" name="Freeform 1506"/>
              <p:cNvSpPr>
                <a:spLocks noEditPoints="1"/>
              </p:cNvSpPr>
              <p:nvPr/>
            </p:nvSpPr>
            <p:spPr bwMode="auto">
              <a:xfrm>
                <a:off x="2823"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94" name="Freeform 1507"/>
              <p:cNvSpPr>
                <a:spLocks noEditPoints="1"/>
              </p:cNvSpPr>
              <p:nvPr/>
            </p:nvSpPr>
            <p:spPr bwMode="auto">
              <a:xfrm>
                <a:off x="2823"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95" name="Freeform 1508"/>
              <p:cNvSpPr>
                <a:spLocks noEditPoints="1"/>
              </p:cNvSpPr>
              <p:nvPr/>
            </p:nvSpPr>
            <p:spPr bwMode="auto">
              <a:xfrm>
                <a:off x="2823"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96" name="Freeform 1509"/>
              <p:cNvSpPr>
                <a:spLocks noEditPoints="1"/>
              </p:cNvSpPr>
              <p:nvPr/>
            </p:nvSpPr>
            <p:spPr bwMode="auto">
              <a:xfrm>
                <a:off x="2823"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97" name="Freeform 1510"/>
              <p:cNvSpPr>
                <a:spLocks noEditPoints="1"/>
              </p:cNvSpPr>
              <p:nvPr/>
            </p:nvSpPr>
            <p:spPr bwMode="auto">
              <a:xfrm>
                <a:off x="2823"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98" name="Freeform 1511"/>
              <p:cNvSpPr>
                <a:spLocks noEditPoints="1"/>
              </p:cNvSpPr>
              <p:nvPr/>
            </p:nvSpPr>
            <p:spPr bwMode="auto">
              <a:xfrm>
                <a:off x="2823"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99" name="Rectangle 1512"/>
              <p:cNvSpPr>
                <a:spLocks noChangeArrowheads="1"/>
              </p:cNvSpPr>
              <p:nvPr/>
            </p:nvSpPr>
            <p:spPr bwMode="auto">
              <a:xfrm>
                <a:off x="2894"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00" name="Rectangle 1513"/>
              <p:cNvSpPr>
                <a:spLocks noChangeArrowheads="1"/>
              </p:cNvSpPr>
              <p:nvPr/>
            </p:nvSpPr>
            <p:spPr bwMode="auto">
              <a:xfrm>
                <a:off x="2894"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01" name="Rectangle 1514"/>
              <p:cNvSpPr>
                <a:spLocks noChangeArrowheads="1"/>
              </p:cNvSpPr>
              <p:nvPr/>
            </p:nvSpPr>
            <p:spPr bwMode="auto">
              <a:xfrm>
                <a:off x="2894"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02" name="Rectangle 1515"/>
              <p:cNvSpPr>
                <a:spLocks noChangeArrowheads="1"/>
              </p:cNvSpPr>
              <p:nvPr/>
            </p:nvSpPr>
            <p:spPr bwMode="auto">
              <a:xfrm>
                <a:off x="2894"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03" name="Rectangle 1516"/>
              <p:cNvSpPr>
                <a:spLocks noChangeArrowheads="1"/>
              </p:cNvSpPr>
              <p:nvPr/>
            </p:nvSpPr>
            <p:spPr bwMode="auto">
              <a:xfrm>
                <a:off x="2894"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04" name="Rectangle 1517"/>
              <p:cNvSpPr>
                <a:spLocks noChangeArrowheads="1"/>
              </p:cNvSpPr>
              <p:nvPr/>
            </p:nvSpPr>
            <p:spPr bwMode="auto">
              <a:xfrm>
                <a:off x="2894"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05" name="Rectangle 1518"/>
              <p:cNvSpPr>
                <a:spLocks noChangeArrowheads="1"/>
              </p:cNvSpPr>
              <p:nvPr/>
            </p:nvSpPr>
            <p:spPr bwMode="auto">
              <a:xfrm>
                <a:off x="2894"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06" name="Rectangle 1519"/>
              <p:cNvSpPr>
                <a:spLocks noChangeArrowheads="1"/>
              </p:cNvSpPr>
              <p:nvPr/>
            </p:nvSpPr>
            <p:spPr bwMode="auto">
              <a:xfrm>
                <a:off x="2894"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07" name="Rectangle 1520"/>
              <p:cNvSpPr>
                <a:spLocks noChangeArrowheads="1"/>
              </p:cNvSpPr>
              <p:nvPr/>
            </p:nvSpPr>
            <p:spPr bwMode="auto">
              <a:xfrm>
                <a:off x="2894"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08" name="Rectangle 1521"/>
              <p:cNvSpPr>
                <a:spLocks noChangeArrowheads="1"/>
              </p:cNvSpPr>
              <p:nvPr/>
            </p:nvSpPr>
            <p:spPr bwMode="auto">
              <a:xfrm>
                <a:off x="2894"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09" name="Rectangle 1522"/>
              <p:cNvSpPr>
                <a:spLocks noChangeArrowheads="1"/>
              </p:cNvSpPr>
              <p:nvPr/>
            </p:nvSpPr>
            <p:spPr bwMode="auto">
              <a:xfrm>
                <a:off x="2984" y="1325"/>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10" name="Rectangle 1523"/>
              <p:cNvSpPr>
                <a:spLocks noChangeArrowheads="1"/>
              </p:cNvSpPr>
              <p:nvPr/>
            </p:nvSpPr>
            <p:spPr bwMode="auto">
              <a:xfrm>
                <a:off x="2984" y="1325"/>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11" name="Rectangle 1524"/>
              <p:cNvSpPr>
                <a:spLocks noChangeArrowheads="1"/>
              </p:cNvSpPr>
              <p:nvPr/>
            </p:nvSpPr>
            <p:spPr bwMode="auto">
              <a:xfrm>
                <a:off x="2984" y="1396"/>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12" name="Rectangle 1525"/>
              <p:cNvSpPr>
                <a:spLocks noChangeArrowheads="1"/>
              </p:cNvSpPr>
              <p:nvPr/>
            </p:nvSpPr>
            <p:spPr bwMode="auto">
              <a:xfrm>
                <a:off x="2984" y="1396"/>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13" name="Rectangle 1526"/>
              <p:cNvSpPr>
                <a:spLocks noChangeArrowheads="1"/>
              </p:cNvSpPr>
              <p:nvPr/>
            </p:nvSpPr>
            <p:spPr bwMode="auto">
              <a:xfrm>
                <a:off x="2984" y="1434"/>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14" name="Rectangle 1527"/>
              <p:cNvSpPr>
                <a:spLocks noChangeArrowheads="1"/>
              </p:cNvSpPr>
              <p:nvPr/>
            </p:nvSpPr>
            <p:spPr bwMode="auto">
              <a:xfrm>
                <a:off x="2984" y="1434"/>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15" name="Rectangle 1528"/>
              <p:cNvSpPr>
                <a:spLocks noChangeArrowheads="1"/>
              </p:cNvSpPr>
              <p:nvPr/>
            </p:nvSpPr>
            <p:spPr bwMode="auto">
              <a:xfrm>
                <a:off x="2984" y="1481"/>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16" name="Rectangle 1529"/>
              <p:cNvSpPr>
                <a:spLocks noChangeArrowheads="1"/>
              </p:cNvSpPr>
              <p:nvPr/>
            </p:nvSpPr>
            <p:spPr bwMode="auto">
              <a:xfrm>
                <a:off x="2984" y="1481"/>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17" name="Rectangle 1530"/>
              <p:cNvSpPr>
                <a:spLocks noChangeArrowheads="1"/>
              </p:cNvSpPr>
              <p:nvPr/>
            </p:nvSpPr>
            <p:spPr bwMode="auto">
              <a:xfrm>
                <a:off x="2984" y="1453"/>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18" name="Rectangle 1531"/>
              <p:cNvSpPr>
                <a:spLocks noChangeArrowheads="1"/>
              </p:cNvSpPr>
              <p:nvPr/>
            </p:nvSpPr>
            <p:spPr bwMode="auto">
              <a:xfrm>
                <a:off x="2984" y="1453"/>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19" name="Freeform 1532"/>
              <p:cNvSpPr>
                <a:spLocks noEditPoints="1"/>
              </p:cNvSpPr>
              <p:nvPr/>
            </p:nvSpPr>
            <p:spPr bwMode="auto">
              <a:xfrm>
                <a:off x="3107"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20" name="Freeform 1533"/>
              <p:cNvSpPr>
                <a:spLocks noEditPoints="1"/>
              </p:cNvSpPr>
              <p:nvPr/>
            </p:nvSpPr>
            <p:spPr bwMode="auto">
              <a:xfrm>
                <a:off x="3107"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21" name="Freeform 1534"/>
              <p:cNvSpPr>
                <a:spLocks noEditPoints="1"/>
              </p:cNvSpPr>
              <p:nvPr/>
            </p:nvSpPr>
            <p:spPr bwMode="auto">
              <a:xfrm>
                <a:off x="3107"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22" name="Freeform 1535"/>
              <p:cNvSpPr>
                <a:spLocks noEditPoints="1"/>
              </p:cNvSpPr>
              <p:nvPr/>
            </p:nvSpPr>
            <p:spPr bwMode="auto">
              <a:xfrm>
                <a:off x="3107"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23" name="Freeform 1536"/>
              <p:cNvSpPr>
                <a:spLocks noEditPoints="1"/>
              </p:cNvSpPr>
              <p:nvPr/>
            </p:nvSpPr>
            <p:spPr bwMode="auto">
              <a:xfrm>
                <a:off x="3107"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24" name="Freeform 1537"/>
              <p:cNvSpPr>
                <a:spLocks noEditPoints="1"/>
              </p:cNvSpPr>
              <p:nvPr/>
            </p:nvSpPr>
            <p:spPr bwMode="auto">
              <a:xfrm>
                <a:off x="3107"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25" name="Freeform 1538"/>
              <p:cNvSpPr>
                <a:spLocks noEditPoints="1"/>
              </p:cNvSpPr>
              <p:nvPr/>
            </p:nvSpPr>
            <p:spPr bwMode="auto">
              <a:xfrm>
                <a:off x="3107"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26" name="Freeform 1539"/>
              <p:cNvSpPr>
                <a:spLocks noEditPoints="1"/>
              </p:cNvSpPr>
              <p:nvPr/>
            </p:nvSpPr>
            <p:spPr bwMode="auto">
              <a:xfrm>
                <a:off x="3107"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27" name="Rectangle 1540"/>
              <p:cNvSpPr>
                <a:spLocks noChangeArrowheads="1"/>
              </p:cNvSpPr>
              <p:nvPr/>
            </p:nvSpPr>
            <p:spPr bwMode="auto">
              <a:xfrm>
                <a:off x="3178"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28" name="Rectangle 1541"/>
              <p:cNvSpPr>
                <a:spLocks noChangeArrowheads="1"/>
              </p:cNvSpPr>
              <p:nvPr/>
            </p:nvSpPr>
            <p:spPr bwMode="auto">
              <a:xfrm>
                <a:off x="3178"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29" name="Rectangle 1542"/>
              <p:cNvSpPr>
                <a:spLocks noChangeArrowheads="1"/>
              </p:cNvSpPr>
              <p:nvPr/>
            </p:nvSpPr>
            <p:spPr bwMode="auto">
              <a:xfrm>
                <a:off x="3178"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30" name="Rectangle 1543"/>
              <p:cNvSpPr>
                <a:spLocks noChangeArrowheads="1"/>
              </p:cNvSpPr>
              <p:nvPr/>
            </p:nvSpPr>
            <p:spPr bwMode="auto">
              <a:xfrm>
                <a:off x="3178"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31" name="Rectangle 1544"/>
              <p:cNvSpPr>
                <a:spLocks noChangeArrowheads="1"/>
              </p:cNvSpPr>
              <p:nvPr/>
            </p:nvSpPr>
            <p:spPr bwMode="auto">
              <a:xfrm>
                <a:off x="3178"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32" name="Rectangle 1545"/>
              <p:cNvSpPr>
                <a:spLocks noChangeArrowheads="1"/>
              </p:cNvSpPr>
              <p:nvPr/>
            </p:nvSpPr>
            <p:spPr bwMode="auto">
              <a:xfrm>
                <a:off x="3178"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33" name="Rectangle 1546"/>
              <p:cNvSpPr>
                <a:spLocks noChangeArrowheads="1"/>
              </p:cNvSpPr>
              <p:nvPr/>
            </p:nvSpPr>
            <p:spPr bwMode="auto">
              <a:xfrm>
                <a:off x="3178"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34" name="Rectangle 1547"/>
              <p:cNvSpPr>
                <a:spLocks noChangeArrowheads="1"/>
              </p:cNvSpPr>
              <p:nvPr/>
            </p:nvSpPr>
            <p:spPr bwMode="auto">
              <a:xfrm>
                <a:off x="3178"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35" name="Rectangle 1548"/>
              <p:cNvSpPr>
                <a:spLocks noChangeArrowheads="1"/>
              </p:cNvSpPr>
              <p:nvPr/>
            </p:nvSpPr>
            <p:spPr bwMode="auto">
              <a:xfrm>
                <a:off x="3178"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36" name="Rectangle 1549"/>
              <p:cNvSpPr>
                <a:spLocks noChangeArrowheads="1"/>
              </p:cNvSpPr>
              <p:nvPr/>
            </p:nvSpPr>
            <p:spPr bwMode="auto">
              <a:xfrm>
                <a:off x="3178"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37" name="Rectangle 1550"/>
              <p:cNvSpPr>
                <a:spLocks noChangeArrowheads="1"/>
              </p:cNvSpPr>
              <p:nvPr/>
            </p:nvSpPr>
            <p:spPr bwMode="auto">
              <a:xfrm>
                <a:off x="3268" y="1325"/>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38" name="Rectangle 1551"/>
              <p:cNvSpPr>
                <a:spLocks noChangeArrowheads="1"/>
              </p:cNvSpPr>
              <p:nvPr/>
            </p:nvSpPr>
            <p:spPr bwMode="auto">
              <a:xfrm>
                <a:off x="3268" y="1325"/>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39" name="Rectangle 1552"/>
              <p:cNvSpPr>
                <a:spLocks noChangeArrowheads="1"/>
              </p:cNvSpPr>
              <p:nvPr/>
            </p:nvSpPr>
            <p:spPr bwMode="auto">
              <a:xfrm>
                <a:off x="3268" y="1396"/>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40" name="Rectangle 1553"/>
              <p:cNvSpPr>
                <a:spLocks noChangeArrowheads="1"/>
              </p:cNvSpPr>
              <p:nvPr/>
            </p:nvSpPr>
            <p:spPr bwMode="auto">
              <a:xfrm>
                <a:off x="3268" y="1396"/>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41" name="Rectangle 1554"/>
              <p:cNvSpPr>
                <a:spLocks noChangeArrowheads="1"/>
              </p:cNvSpPr>
              <p:nvPr/>
            </p:nvSpPr>
            <p:spPr bwMode="auto">
              <a:xfrm>
                <a:off x="3268" y="1434"/>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42" name="Rectangle 1555"/>
              <p:cNvSpPr>
                <a:spLocks noChangeArrowheads="1"/>
              </p:cNvSpPr>
              <p:nvPr/>
            </p:nvSpPr>
            <p:spPr bwMode="auto">
              <a:xfrm>
                <a:off x="3268" y="1434"/>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43" name="Rectangle 1556"/>
              <p:cNvSpPr>
                <a:spLocks noChangeArrowheads="1"/>
              </p:cNvSpPr>
              <p:nvPr/>
            </p:nvSpPr>
            <p:spPr bwMode="auto">
              <a:xfrm>
                <a:off x="3268" y="1481"/>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44" name="Rectangle 1557"/>
              <p:cNvSpPr>
                <a:spLocks noChangeArrowheads="1"/>
              </p:cNvSpPr>
              <p:nvPr/>
            </p:nvSpPr>
            <p:spPr bwMode="auto">
              <a:xfrm>
                <a:off x="3268" y="1481"/>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45" name="Rectangle 1558"/>
              <p:cNvSpPr>
                <a:spLocks noChangeArrowheads="1"/>
              </p:cNvSpPr>
              <p:nvPr/>
            </p:nvSpPr>
            <p:spPr bwMode="auto">
              <a:xfrm>
                <a:off x="3268" y="1453"/>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46" name="Rectangle 1559"/>
              <p:cNvSpPr>
                <a:spLocks noChangeArrowheads="1"/>
              </p:cNvSpPr>
              <p:nvPr/>
            </p:nvSpPr>
            <p:spPr bwMode="auto">
              <a:xfrm>
                <a:off x="3268" y="1453"/>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47" name="Freeform 1560"/>
              <p:cNvSpPr>
                <a:spLocks noEditPoints="1"/>
              </p:cNvSpPr>
              <p:nvPr/>
            </p:nvSpPr>
            <p:spPr bwMode="auto">
              <a:xfrm>
                <a:off x="3391"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48" name="Freeform 1561"/>
              <p:cNvSpPr>
                <a:spLocks noEditPoints="1"/>
              </p:cNvSpPr>
              <p:nvPr/>
            </p:nvSpPr>
            <p:spPr bwMode="auto">
              <a:xfrm>
                <a:off x="3391"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49" name="Freeform 1562"/>
              <p:cNvSpPr>
                <a:spLocks noEditPoints="1"/>
              </p:cNvSpPr>
              <p:nvPr/>
            </p:nvSpPr>
            <p:spPr bwMode="auto">
              <a:xfrm>
                <a:off x="3391"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50" name="Freeform 1563"/>
              <p:cNvSpPr>
                <a:spLocks noEditPoints="1"/>
              </p:cNvSpPr>
              <p:nvPr/>
            </p:nvSpPr>
            <p:spPr bwMode="auto">
              <a:xfrm>
                <a:off x="3391"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51" name="Freeform 1564"/>
              <p:cNvSpPr>
                <a:spLocks noEditPoints="1"/>
              </p:cNvSpPr>
              <p:nvPr/>
            </p:nvSpPr>
            <p:spPr bwMode="auto">
              <a:xfrm>
                <a:off x="3391"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52" name="Freeform 1565"/>
              <p:cNvSpPr>
                <a:spLocks noEditPoints="1"/>
              </p:cNvSpPr>
              <p:nvPr/>
            </p:nvSpPr>
            <p:spPr bwMode="auto">
              <a:xfrm>
                <a:off x="3391"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53" name="Freeform 1566"/>
              <p:cNvSpPr>
                <a:spLocks noEditPoints="1"/>
              </p:cNvSpPr>
              <p:nvPr/>
            </p:nvSpPr>
            <p:spPr bwMode="auto">
              <a:xfrm>
                <a:off x="3391"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54" name="Freeform 1567"/>
              <p:cNvSpPr>
                <a:spLocks noEditPoints="1"/>
              </p:cNvSpPr>
              <p:nvPr/>
            </p:nvSpPr>
            <p:spPr bwMode="auto">
              <a:xfrm>
                <a:off x="3391"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55" name="Rectangle 1568"/>
              <p:cNvSpPr>
                <a:spLocks noChangeArrowheads="1"/>
              </p:cNvSpPr>
              <p:nvPr/>
            </p:nvSpPr>
            <p:spPr bwMode="auto">
              <a:xfrm>
                <a:off x="3462"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56" name="Rectangle 1569"/>
              <p:cNvSpPr>
                <a:spLocks noChangeArrowheads="1"/>
              </p:cNvSpPr>
              <p:nvPr/>
            </p:nvSpPr>
            <p:spPr bwMode="auto">
              <a:xfrm>
                <a:off x="3462"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57" name="Rectangle 1570"/>
              <p:cNvSpPr>
                <a:spLocks noChangeArrowheads="1"/>
              </p:cNvSpPr>
              <p:nvPr/>
            </p:nvSpPr>
            <p:spPr bwMode="auto">
              <a:xfrm>
                <a:off x="3462"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58" name="Rectangle 1571"/>
              <p:cNvSpPr>
                <a:spLocks noChangeArrowheads="1"/>
              </p:cNvSpPr>
              <p:nvPr/>
            </p:nvSpPr>
            <p:spPr bwMode="auto">
              <a:xfrm>
                <a:off x="3462"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59" name="Rectangle 1572"/>
              <p:cNvSpPr>
                <a:spLocks noChangeArrowheads="1"/>
              </p:cNvSpPr>
              <p:nvPr/>
            </p:nvSpPr>
            <p:spPr bwMode="auto">
              <a:xfrm>
                <a:off x="3462"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60" name="Rectangle 1573"/>
              <p:cNvSpPr>
                <a:spLocks noChangeArrowheads="1"/>
              </p:cNvSpPr>
              <p:nvPr/>
            </p:nvSpPr>
            <p:spPr bwMode="auto">
              <a:xfrm>
                <a:off x="3462"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61" name="Rectangle 1574"/>
              <p:cNvSpPr>
                <a:spLocks noChangeArrowheads="1"/>
              </p:cNvSpPr>
              <p:nvPr/>
            </p:nvSpPr>
            <p:spPr bwMode="auto">
              <a:xfrm>
                <a:off x="3462"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62" name="Rectangle 1575"/>
              <p:cNvSpPr>
                <a:spLocks noChangeArrowheads="1"/>
              </p:cNvSpPr>
              <p:nvPr/>
            </p:nvSpPr>
            <p:spPr bwMode="auto">
              <a:xfrm>
                <a:off x="3462"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63" name="Rectangle 1576"/>
              <p:cNvSpPr>
                <a:spLocks noChangeArrowheads="1"/>
              </p:cNvSpPr>
              <p:nvPr/>
            </p:nvSpPr>
            <p:spPr bwMode="auto">
              <a:xfrm>
                <a:off x="3462"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64" name="Rectangle 1577"/>
              <p:cNvSpPr>
                <a:spLocks noChangeArrowheads="1"/>
              </p:cNvSpPr>
              <p:nvPr/>
            </p:nvSpPr>
            <p:spPr bwMode="auto">
              <a:xfrm>
                <a:off x="3462"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65" name="Rectangle 1578"/>
              <p:cNvSpPr>
                <a:spLocks noChangeArrowheads="1"/>
              </p:cNvSpPr>
              <p:nvPr/>
            </p:nvSpPr>
            <p:spPr bwMode="auto">
              <a:xfrm>
                <a:off x="3552" y="1325"/>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66" name="Rectangle 1579"/>
              <p:cNvSpPr>
                <a:spLocks noChangeArrowheads="1"/>
              </p:cNvSpPr>
              <p:nvPr/>
            </p:nvSpPr>
            <p:spPr bwMode="auto">
              <a:xfrm>
                <a:off x="3552" y="1325"/>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67" name="Rectangle 1580"/>
              <p:cNvSpPr>
                <a:spLocks noChangeArrowheads="1"/>
              </p:cNvSpPr>
              <p:nvPr/>
            </p:nvSpPr>
            <p:spPr bwMode="auto">
              <a:xfrm>
                <a:off x="3552" y="1396"/>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68" name="Rectangle 1581"/>
              <p:cNvSpPr>
                <a:spLocks noChangeArrowheads="1"/>
              </p:cNvSpPr>
              <p:nvPr/>
            </p:nvSpPr>
            <p:spPr bwMode="auto">
              <a:xfrm>
                <a:off x="3552" y="1396"/>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69" name="Rectangle 1582"/>
              <p:cNvSpPr>
                <a:spLocks noChangeArrowheads="1"/>
              </p:cNvSpPr>
              <p:nvPr/>
            </p:nvSpPr>
            <p:spPr bwMode="auto">
              <a:xfrm>
                <a:off x="3552" y="1434"/>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70" name="Rectangle 1583"/>
              <p:cNvSpPr>
                <a:spLocks noChangeArrowheads="1"/>
              </p:cNvSpPr>
              <p:nvPr/>
            </p:nvSpPr>
            <p:spPr bwMode="auto">
              <a:xfrm>
                <a:off x="3552" y="1434"/>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71" name="Rectangle 1584"/>
              <p:cNvSpPr>
                <a:spLocks noChangeArrowheads="1"/>
              </p:cNvSpPr>
              <p:nvPr/>
            </p:nvSpPr>
            <p:spPr bwMode="auto">
              <a:xfrm>
                <a:off x="3552" y="1481"/>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72" name="Rectangle 1585"/>
              <p:cNvSpPr>
                <a:spLocks noChangeArrowheads="1"/>
              </p:cNvSpPr>
              <p:nvPr/>
            </p:nvSpPr>
            <p:spPr bwMode="auto">
              <a:xfrm>
                <a:off x="3552" y="1481"/>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73" name="Rectangle 1586"/>
              <p:cNvSpPr>
                <a:spLocks noChangeArrowheads="1"/>
              </p:cNvSpPr>
              <p:nvPr/>
            </p:nvSpPr>
            <p:spPr bwMode="auto">
              <a:xfrm>
                <a:off x="3552" y="1453"/>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74" name="Rectangle 1587"/>
              <p:cNvSpPr>
                <a:spLocks noChangeArrowheads="1"/>
              </p:cNvSpPr>
              <p:nvPr/>
            </p:nvSpPr>
            <p:spPr bwMode="auto">
              <a:xfrm>
                <a:off x="3552" y="1453"/>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75" name="Freeform 1588"/>
              <p:cNvSpPr>
                <a:spLocks noEditPoints="1"/>
              </p:cNvSpPr>
              <p:nvPr/>
            </p:nvSpPr>
            <p:spPr bwMode="auto">
              <a:xfrm>
                <a:off x="3675"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76" name="Freeform 1589"/>
              <p:cNvSpPr>
                <a:spLocks noEditPoints="1"/>
              </p:cNvSpPr>
              <p:nvPr/>
            </p:nvSpPr>
            <p:spPr bwMode="auto">
              <a:xfrm>
                <a:off x="3675"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77" name="Freeform 1590"/>
              <p:cNvSpPr>
                <a:spLocks noEditPoints="1"/>
              </p:cNvSpPr>
              <p:nvPr/>
            </p:nvSpPr>
            <p:spPr bwMode="auto">
              <a:xfrm>
                <a:off x="3675"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78" name="Freeform 1591"/>
              <p:cNvSpPr>
                <a:spLocks noEditPoints="1"/>
              </p:cNvSpPr>
              <p:nvPr/>
            </p:nvSpPr>
            <p:spPr bwMode="auto">
              <a:xfrm>
                <a:off x="3675"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79" name="Freeform 1592"/>
              <p:cNvSpPr>
                <a:spLocks noEditPoints="1"/>
              </p:cNvSpPr>
              <p:nvPr/>
            </p:nvSpPr>
            <p:spPr bwMode="auto">
              <a:xfrm>
                <a:off x="3675"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80" name="Freeform 1593"/>
              <p:cNvSpPr>
                <a:spLocks noEditPoints="1"/>
              </p:cNvSpPr>
              <p:nvPr/>
            </p:nvSpPr>
            <p:spPr bwMode="auto">
              <a:xfrm>
                <a:off x="3675"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81" name="Freeform 1594"/>
              <p:cNvSpPr>
                <a:spLocks noEditPoints="1"/>
              </p:cNvSpPr>
              <p:nvPr/>
            </p:nvSpPr>
            <p:spPr bwMode="auto">
              <a:xfrm>
                <a:off x="3675"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82" name="Freeform 1595"/>
              <p:cNvSpPr>
                <a:spLocks noEditPoints="1"/>
              </p:cNvSpPr>
              <p:nvPr/>
            </p:nvSpPr>
            <p:spPr bwMode="auto">
              <a:xfrm>
                <a:off x="3675"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83" name="Rectangle 1596"/>
              <p:cNvSpPr>
                <a:spLocks noChangeArrowheads="1"/>
              </p:cNvSpPr>
              <p:nvPr/>
            </p:nvSpPr>
            <p:spPr bwMode="auto">
              <a:xfrm>
                <a:off x="3746"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84" name="Rectangle 1597"/>
              <p:cNvSpPr>
                <a:spLocks noChangeArrowheads="1"/>
              </p:cNvSpPr>
              <p:nvPr/>
            </p:nvSpPr>
            <p:spPr bwMode="auto">
              <a:xfrm>
                <a:off x="3746"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85" name="Rectangle 1598"/>
              <p:cNvSpPr>
                <a:spLocks noChangeArrowheads="1"/>
              </p:cNvSpPr>
              <p:nvPr/>
            </p:nvSpPr>
            <p:spPr bwMode="auto">
              <a:xfrm>
                <a:off x="3746"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86" name="Rectangle 1599"/>
              <p:cNvSpPr>
                <a:spLocks noChangeArrowheads="1"/>
              </p:cNvSpPr>
              <p:nvPr/>
            </p:nvSpPr>
            <p:spPr bwMode="auto">
              <a:xfrm>
                <a:off x="3746"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87" name="Rectangle 1600"/>
              <p:cNvSpPr>
                <a:spLocks noChangeArrowheads="1"/>
              </p:cNvSpPr>
              <p:nvPr/>
            </p:nvSpPr>
            <p:spPr bwMode="auto">
              <a:xfrm>
                <a:off x="3746"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88" name="Rectangle 1601"/>
              <p:cNvSpPr>
                <a:spLocks noChangeArrowheads="1"/>
              </p:cNvSpPr>
              <p:nvPr/>
            </p:nvSpPr>
            <p:spPr bwMode="auto">
              <a:xfrm>
                <a:off x="3746"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89" name="Rectangle 1602"/>
              <p:cNvSpPr>
                <a:spLocks noChangeArrowheads="1"/>
              </p:cNvSpPr>
              <p:nvPr/>
            </p:nvSpPr>
            <p:spPr bwMode="auto">
              <a:xfrm>
                <a:off x="3746"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90" name="Rectangle 1603"/>
              <p:cNvSpPr>
                <a:spLocks noChangeArrowheads="1"/>
              </p:cNvSpPr>
              <p:nvPr/>
            </p:nvSpPr>
            <p:spPr bwMode="auto">
              <a:xfrm>
                <a:off x="3746"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91" name="Rectangle 1604"/>
              <p:cNvSpPr>
                <a:spLocks noChangeArrowheads="1"/>
              </p:cNvSpPr>
              <p:nvPr/>
            </p:nvSpPr>
            <p:spPr bwMode="auto">
              <a:xfrm>
                <a:off x="3746"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92" name="Rectangle 1605"/>
              <p:cNvSpPr>
                <a:spLocks noChangeArrowheads="1"/>
              </p:cNvSpPr>
              <p:nvPr/>
            </p:nvSpPr>
            <p:spPr bwMode="auto">
              <a:xfrm>
                <a:off x="3746"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93" name="Rectangle 1606"/>
              <p:cNvSpPr>
                <a:spLocks noChangeArrowheads="1"/>
              </p:cNvSpPr>
              <p:nvPr/>
            </p:nvSpPr>
            <p:spPr bwMode="auto">
              <a:xfrm>
                <a:off x="3836" y="1325"/>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94" name="Rectangle 1607"/>
              <p:cNvSpPr>
                <a:spLocks noChangeArrowheads="1"/>
              </p:cNvSpPr>
              <p:nvPr/>
            </p:nvSpPr>
            <p:spPr bwMode="auto">
              <a:xfrm>
                <a:off x="3836" y="1325"/>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95" name="Rectangle 1608"/>
              <p:cNvSpPr>
                <a:spLocks noChangeArrowheads="1"/>
              </p:cNvSpPr>
              <p:nvPr/>
            </p:nvSpPr>
            <p:spPr bwMode="auto">
              <a:xfrm>
                <a:off x="3836" y="1396"/>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96" name="Rectangle 1609"/>
              <p:cNvSpPr>
                <a:spLocks noChangeArrowheads="1"/>
              </p:cNvSpPr>
              <p:nvPr/>
            </p:nvSpPr>
            <p:spPr bwMode="auto">
              <a:xfrm>
                <a:off x="3836" y="1396"/>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97" name="Rectangle 1610"/>
              <p:cNvSpPr>
                <a:spLocks noChangeArrowheads="1"/>
              </p:cNvSpPr>
              <p:nvPr/>
            </p:nvSpPr>
            <p:spPr bwMode="auto">
              <a:xfrm>
                <a:off x="3836" y="1434"/>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98" name="Rectangle 1611"/>
              <p:cNvSpPr>
                <a:spLocks noChangeArrowheads="1"/>
              </p:cNvSpPr>
              <p:nvPr/>
            </p:nvSpPr>
            <p:spPr bwMode="auto">
              <a:xfrm>
                <a:off x="3836" y="1434"/>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grpSp>
        <p:grpSp>
          <p:nvGrpSpPr>
            <p:cNvPr id="12" name="Group 1813"/>
            <p:cNvGrpSpPr>
              <a:grpSpLocks/>
            </p:cNvGrpSpPr>
            <p:nvPr/>
          </p:nvGrpSpPr>
          <p:grpSpPr bwMode="auto">
            <a:xfrm>
              <a:off x="1404938" y="1652588"/>
              <a:ext cx="6229350" cy="901700"/>
              <a:chOff x="885" y="1041"/>
              <a:chExt cx="3924" cy="568"/>
            </a:xfrm>
          </p:grpSpPr>
          <p:sp>
            <p:nvSpPr>
              <p:cNvPr id="699" name="Rectangle 1613"/>
              <p:cNvSpPr>
                <a:spLocks noChangeArrowheads="1"/>
              </p:cNvSpPr>
              <p:nvPr/>
            </p:nvSpPr>
            <p:spPr bwMode="auto">
              <a:xfrm>
                <a:off x="3836" y="1481"/>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00" name="Rectangle 1614"/>
              <p:cNvSpPr>
                <a:spLocks noChangeArrowheads="1"/>
              </p:cNvSpPr>
              <p:nvPr/>
            </p:nvSpPr>
            <p:spPr bwMode="auto">
              <a:xfrm>
                <a:off x="3836" y="1481"/>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01" name="Rectangle 1615"/>
              <p:cNvSpPr>
                <a:spLocks noChangeArrowheads="1"/>
              </p:cNvSpPr>
              <p:nvPr/>
            </p:nvSpPr>
            <p:spPr bwMode="auto">
              <a:xfrm>
                <a:off x="3836" y="1453"/>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02" name="Rectangle 1616"/>
              <p:cNvSpPr>
                <a:spLocks noChangeArrowheads="1"/>
              </p:cNvSpPr>
              <p:nvPr/>
            </p:nvSpPr>
            <p:spPr bwMode="auto">
              <a:xfrm>
                <a:off x="3836" y="1453"/>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03" name="Freeform 1617"/>
              <p:cNvSpPr>
                <a:spLocks noEditPoints="1"/>
              </p:cNvSpPr>
              <p:nvPr/>
            </p:nvSpPr>
            <p:spPr bwMode="auto">
              <a:xfrm>
                <a:off x="3959"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04" name="Freeform 1618"/>
              <p:cNvSpPr>
                <a:spLocks noEditPoints="1"/>
              </p:cNvSpPr>
              <p:nvPr/>
            </p:nvSpPr>
            <p:spPr bwMode="auto">
              <a:xfrm>
                <a:off x="3959"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05" name="Freeform 1619"/>
              <p:cNvSpPr>
                <a:spLocks noEditPoints="1"/>
              </p:cNvSpPr>
              <p:nvPr/>
            </p:nvSpPr>
            <p:spPr bwMode="auto">
              <a:xfrm>
                <a:off x="3959"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06" name="Freeform 1620"/>
              <p:cNvSpPr>
                <a:spLocks noEditPoints="1"/>
              </p:cNvSpPr>
              <p:nvPr/>
            </p:nvSpPr>
            <p:spPr bwMode="auto">
              <a:xfrm>
                <a:off x="3959"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07" name="Freeform 1621"/>
              <p:cNvSpPr>
                <a:spLocks noEditPoints="1"/>
              </p:cNvSpPr>
              <p:nvPr/>
            </p:nvSpPr>
            <p:spPr bwMode="auto">
              <a:xfrm>
                <a:off x="3959"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08" name="Freeform 1622"/>
              <p:cNvSpPr>
                <a:spLocks noEditPoints="1"/>
              </p:cNvSpPr>
              <p:nvPr/>
            </p:nvSpPr>
            <p:spPr bwMode="auto">
              <a:xfrm>
                <a:off x="3959"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09" name="Freeform 1623"/>
              <p:cNvSpPr>
                <a:spLocks noEditPoints="1"/>
              </p:cNvSpPr>
              <p:nvPr/>
            </p:nvSpPr>
            <p:spPr bwMode="auto">
              <a:xfrm>
                <a:off x="3959"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10" name="Freeform 1624"/>
              <p:cNvSpPr>
                <a:spLocks noEditPoints="1"/>
              </p:cNvSpPr>
              <p:nvPr/>
            </p:nvSpPr>
            <p:spPr bwMode="auto">
              <a:xfrm>
                <a:off x="3959"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11" name="Rectangle 1625"/>
              <p:cNvSpPr>
                <a:spLocks noChangeArrowheads="1"/>
              </p:cNvSpPr>
              <p:nvPr/>
            </p:nvSpPr>
            <p:spPr bwMode="auto">
              <a:xfrm>
                <a:off x="4030"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12" name="Rectangle 1626"/>
              <p:cNvSpPr>
                <a:spLocks noChangeArrowheads="1"/>
              </p:cNvSpPr>
              <p:nvPr/>
            </p:nvSpPr>
            <p:spPr bwMode="auto">
              <a:xfrm>
                <a:off x="4030"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13" name="Rectangle 1627"/>
              <p:cNvSpPr>
                <a:spLocks noChangeArrowheads="1"/>
              </p:cNvSpPr>
              <p:nvPr/>
            </p:nvSpPr>
            <p:spPr bwMode="auto">
              <a:xfrm>
                <a:off x="4030"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14" name="Rectangle 1628"/>
              <p:cNvSpPr>
                <a:spLocks noChangeArrowheads="1"/>
              </p:cNvSpPr>
              <p:nvPr/>
            </p:nvSpPr>
            <p:spPr bwMode="auto">
              <a:xfrm>
                <a:off x="4030"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15" name="Rectangle 1629"/>
              <p:cNvSpPr>
                <a:spLocks noChangeArrowheads="1"/>
              </p:cNvSpPr>
              <p:nvPr/>
            </p:nvSpPr>
            <p:spPr bwMode="auto">
              <a:xfrm>
                <a:off x="4030"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16" name="Rectangle 1630"/>
              <p:cNvSpPr>
                <a:spLocks noChangeArrowheads="1"/>
              </p:cNvSpPr>
              <p:nvPr/>
            </p:nvSpPr>
            <p:spPr bwMode="auto">
              <a:xfrm>
                <a:off x="4030"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17" name="Rectangle 1631"/>
              <p:cNvSpPr>
                <a:spLocks noChangeArrowheads="1"/>
              </p:cNvSpPr>
              <p:nvPr/>
            </p:nvSpPr>
            <p:spPr bwMode="auto">
              <a:xfrm>
                <a:off x="4030"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18" name="Rectangle 1632"/>
              <p:cNvSpPr>
                <a:spLocks noChangeArrowheads="1"/>
              </p:cNvSpPr>
              <p:nvPr/>
            </p:nvSpPr>
            <p:spPr bwMode="auto">
              <a:xfrm>
                <a:off x="4030"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19" name="Rectangle 1633"/>
              <p:cNvSpPr>
                <a:spLocks noChangeArrowheads="1"/>
              </p:cNvSpPr>
              <p:nvPr/>
            </p:nvSpPr>
            <p:spPr bwMode="auto">
              <a:xfrm>
                <a:off x="4030"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20" name="Rectangle 1634"/>
              <p:cNvSpPr>
                <a:spLocks noChangeArrowheads="1"/>
              </p:cNvSpPr>
              <p:nvPr/>
            </p:nvSpPr>
            <p:spPr bwMode="auto">
              <a:xfrm>
                <a:off x="4030"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21" name="Rectangle 1635"/>
              <p:cNvSpPr>
                <a:spLocks noChangeArrowheads="1"/>
              </p:cNvSpPr>
              <p:nvPr/>
            </p:nvSpPr>
            <p:spPr bwMode="auto">
              <a:xfrm>
                <a:off x="4120" y="1325"/>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22" name="Rectangle 1636"/>
              <p:cNvSpPr>
                <a:spLocks noChangeArrowheads="1"/>
              </p:cNvSpPr>
              <p:nvPr/>
            </p:nvSpPr>
            <p:spPr bwMode="auto">
              <a:xfrm>
                <a:off x="4120" y="1325"/>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23" name="Rectangle 1637"/>
              <p:cNvSpPr>
                <a:spLocks noChangeArrowheads="1"/>
              </p:cNvSpPr>
              <p:nvPr/>
            </p:nvSpPr>
            <p:spPr bwMode="auto">
              <a:xfrm>
                <a:off x="4120" y="1396"/>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24" name="Rectangle 1638"/>
              <p:cNvSpPr>
                <a:spLocks noChangeArrowheads="1"/>
              </p:cNvSpPr>
              <p:nvPr/>
            </p:nvSpPr>
            <p:spPr bwMode="auto">
              <a:xfrm>
                <a:off x="4120" y="1396"/>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25" name="Rectangle 1639"/>
              <p:cNvSpPr>
                <a:spLocks noChangeArrowheads="1"/>
              </p:cNvSpPr>
              <p:nvPr/>
            </p:nvSpPr>
            <p:spPr bwMode="auto">
              <a:xfrm>
                <a:off x="4120" y="1434"/>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26" name="Rectangle 1640"/>
              <p:cNvSpPr>
                <a:spLocks noChangeArrowheads="1"/>
              </p:cNvSpPr>
              <p:nvPr/>
            </p:nvSpPr>
            <p:spPr bwMode="auto">
              <a:xfrm>
                <a:off x="4120" y="1434"/>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27" name="Rectangle 1641"/>
              <p:cNvSpPr>
                <a:spLocks noChangeArrowheads="1"/>
              </p:cNvSpPr>
              <p:nvPr/>
            </p:nvSpPr>
            <p:spPr bwMode="auto">
              <a:xfrm>
                <a:off x="4120" y="1481"/>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28" name="Rectangle 1642"/>
              <p:cNvSpPr>
                <a:spLocks noChangeArrowheads="1"/>
              </p:cNvSpPr>
              <p:nvPr/>
            </p:nvSpPr>
            <p:spPr bwMode="auto">
              <a:xfrm>
                <a:off x="4120" y="1481"/>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29" name="Rectangle 1643"/>
              <p:cNvSpPr>
                <a:spLocks noChangeArrowheads="1"/>
              </p:cNvSpPr>
              <p:nvPr/>
            </p:nvSpPr>
            <p:spPr bwMode="auto">
              <a:xfrm>
                <a:off x="4120" y="1453"/>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30" name="Rectangle 1644"/>
              <p:cNvSpPr>
                <a:spLocks noChangeArrowheads="1"/>
              </p:cNvSpPr>
              <p:nvPr/>
            </p:nvSpPr>
            <p:spPr bwMode="auto">
              <a:xfrm>
                <a:off x="4120" y="1453"/>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31" name="Freeform 1645"/>
              <p:cNvSpPr>
                <a:spLocks noEditPoints="1"/>
              </p:cNvSpPr>
              <p:nvPr/>
            </p:nvSpPr>
            <p:spPr bwMode="auto">
              <a:xfrm>
                <a:off x="4243"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32" name="Freeform 1646"/>
              <p:cNvSpPr>
                <a:spLocks noEditPoints="1"/>
              </p:cNvSpPr>
              <p:nvPr/>
            </p:nvSpPr>
            <p:spPr bwMode="auto">
              <a:xfrm>
                <a:off x="4243"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33" name="Freeform 1647"/>
              <p:cNvSpPr>
                <a:spLocks noEditPoints="1"/>
              </p:cNvSpPr>
              <p:nvPr/>
            </p:nvSpPr>
            <p:spPr bwMode="auto">
              <a:xfrm>
                <a:off x="4243"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34" name="Freeform 1648"/>
              <p:cNvSpPr>
                <a:spLocks noEditPoints="1"/>
              </p:cNvSpPr>
              <p:nvPr/>
            </p:nvSpPr>
            <p:spPr bwMode="auto">
              <a:xfrm>
                <a:off x="4243"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35" name="Freeform 1649"/>
              <p:cNvSpPr>
                <a:spLocks noEditPoints="1"/>
              </p:cNvSpPr>
              <p:nvPr/>
            </p:nvSpPr>
            <p:spPr bwMode="auto">
              <a:xfrm>
                <a:off x="4243"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36" name="Freeform 1650"/>
              <p:cNvSpPr>
                <a:spLocks noEditPoints="1"/>
              </p:cNvSpPr>
              <p:nvPr/>
            </p:nvSpPr>
            <p:spPr bwMode="auto">
              <a:xfrm>
                <a:off x="4243"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37" name="Freeform 1651"/>
              <p:cNvSpPr>
                <a:spLocks noEditPoints="1"/>
              </p:cNvSpPr>
              <p:nvPr/>
            </p:nvSpPr>
            <p:spPr bwMode="auto">
              <a:xfrm>
                <a:off x="4243"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38" name="Freeform 1652"/>
              <p:cNvSpPr>
                <a:spLocks noEditPoints="1"/>
              </p:cNvSpPr>
              <p:nvPr/>
            </p:nvSpPr>
            <p:spPr bwMode="auto">
              <a:xfrm>
                <a:off x="4243"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39" name="Rectangle 1653"/>
              <p:cNvSpPr>
                <a:spLocks noChangeArrowheads="1"/>
              </p:cNvSpPr>
              <p:nvPr/>
            </p:nvSpPr>
            <p:spPr bwMode="auto">
              <a:xfrm>
                <a:off x="4314"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40" name="Rectangle 1654"/>
              <p:cNvSpPr>
                <a:spLocks noChangeArrowheads="1"/>
              </p:cNvSpPr>
              <p:nvPr/>
            </p:nvSpPr>
            <p:spPr bwMode="auto">
              <a:xfrm>
                <a:off x="4314"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41" name="Rectangle 1655"/>
              <p:cNvSpPr>
                <a:spLocks noChangeArrowheads="1"/>
              </p:cNvSpPr>
              <p:nvPr/>
            </p:nvSpPr>
            <p:spPr bwMode="auto">
              <a:xfrm>
                <a:off x="4314"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42" name="Rectangle 1656"/>
              <p:cNvSpPr>
                <a:spLocks noChangeArrowheads="1"/>
              </p:cNvSpPr>
              <p:nvPr/>
            </p:nvSpPr>
            <p:spPr bwMode="auto">
              <a:xfrm>
                <a:off x="4314"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43" name="Rectangle 1657"/>
              <p:cNvSpPr>
                <a:spLocks noChangeArrowheads="1"/>
              </p:cNvSpPr>
              <p:nvPr/>
            </p:nvSpPr>
            <p:spPr bwMode="auto">
              <a:xfrm>
                <a:off x="4314"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44" name="Rectangle 1658"/>
              <p:cNvSpPr>
                <a:spLocks noChangeArrowheads="1"/>
              </p:cNvSpPr>
              <p:nvPr/>
            </p:nvSpPr>
            <p:spPr bwMode="auto">
              <a:xfrm>
                <a:off x="4314"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45" name="Rectangle 1659"/>
              <p:cNvSpPr>
                <a:spLocks noChangeArrowheads="1"/>
              </p:cNvSpPr>
              <p:nvPr/>
            </p:nvSpPr>
            <p:spPr bwMode="auto">
              <a:xfrm>
                <a:off x="4314"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46" name="Rectangle 1660"/>
              <p:cNvSpPr>
                <a:spLocks noChangeArrowheads="1"/>
              </p:cNvSpPr>
              <p:nvPr/>
            </p:nvSpPr>
            <p:spPr bwMode="auto">
              <a:xfrm>
                <a:off x="4314"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47" name="Rectangle 1661"/>
              <p:cNvSpPr>
                <a:spLocks noChangeArrowheads="1"/>
              </p:cNvSpPr>
              <p:nvPr/>
            </p:nvSpPr>
            <p:spPr bwMode="auto">
              <a:xfrm>
                <a:off x="4314"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48" name="Rectangle 1662"/>
              <p:cNvSpPr>
                <a:spLocks noChangeArrowheads="1"/>
              </p:cNvSpPr>
              <p:nvPr/>
            </p:nvSpPr>
            <p:spPr bwMode="auto">
              <a:xfrm>
                <a:off x="4314"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49" name="Rectangle 1663"/>
              <p:cNvSpPr>
                <a:spLocks noChangeArrowheads="1"/>
              </p:cNvSpPr>
              <p:nvPr/>
            </p:nvSpPr>
            <p:spPr bwMode="auto">
              <a:xfrm>
                <a:off x="4404" y="1325"/>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50" name="Rectangle 1664"/>
              <p:cNvSpPr>
                <a:spLocks noChangeArrowheads="1"/>
              </p:cNvSpPr>
              <p:nvPr/>
            </p:nvSpPr>
            <p:spPr bwMode="auto">
              <a:xfrm>
                <a:off x="4404" y="1325"/>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51" name="Rectangle 1665"/>
              <p:cNvSpPr>
                <a:spLocks noChangeArrowheads="1"/>
              </p:cNvSpPr>
              <p:nvPr/>
            </p:nvSpPr>
            <p:spPr bwMode="auto">
              <a:xfrm>
                <a:off x="4404" y="1396"/>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52" name="Rectangle 1666"/>
              <p:cNvSpPr>
                <a:spLocks noChangeArrowheads="1"/>
              </p:cNvSpPr>
              <p:nvPr/>
            </p:nvSpPr>
            <p:spPr bwMode="auto">
              <a:xfrm>
                <a:off x="4404" y="1396"/>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53" name="Rectangle 1667"/>
              <p:cNvSpPr>
                <a:spLocks noChangeArrowheads="1"/>
              </p:cNvSpPr>
              <p:nvPr/>
            </p:nvSpPr>
            <p:spPr bwMode="auto">
              <a:xfrm>
                <a:off x="4404" y="1434"/>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54" name="Rectangle 1668"/>
              <p:cNvSpPr>
                <a:spLocks noChangeArrowheads="1"/>
              </p:cNvSpPr>
              <p:nvPr/>
            </p:nvSpPr>
            <p:spPr bwMode="auto">
              <a:xfrm>
                <a:off x="4404" y="1434"/>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55" name="Rectangle 1669"/>
              <p:cNvSpPr>
                <a:spLocks noChangeArrowheads="1"/>
              </p:cNvSpPr>
              <p:nvPr/>
            </p:nvSpPr>
            <p:spPr bwMode="auto">
              <a:xfrm>
                <a:off x="4404" y="1481"/>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56" name="Rectangle 1670"/>
              <p:cNvSpPr>
                <a:spLocks noChangeArrowheads="1"/>
              </p:cNvSpPr>
              <p:nvPr/>
            </p:nvSpPr>
            <p:spPr bwMode="auto">
              <a:xfrm>
                <a:off x="4404" y="1481"/>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57" name="Rectangle 1671"/>
              <p:cNvSpPr>
                <a:spLocks noChangeArrowheads="1"/>
              </p:cNvSpPr>
              <p:nvPr/>
            </p:nvSpPr>
            <p:spPr bwMode="auto">
              <a:xfrm>
                <a:off x="4404" y="1453"/>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58" name="Rectangle 1672"/>
              <p:cNvSpPr>
                <a:spLocks noChangeArrowheads="1"/>
              </p:cNvSpPr>
              <p:nvPr/>
            </p:nvSpPr>
            <p:spPr bwMode="auto">
              <a:xfrm>
                <a:off x="4404" y="1453"/>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59" name="Freeform 1673"/>
              <p:cNvSpPr>
                <a:spLocks/>
              </p:cNvSpPr>
              <p:nvPr/>
            </p:nvSpPr>
            <p:spPr bwMode="auto">
              <a:xfrm>
                <a:off x="4716" y="1325"/>
                <a:ext cx="50" cy="71"/>
              </a:xfrm>
              <a:custGeom>
                <a:avLst/>
                <a:gdLst>
                  <a:gd name="T0" fmla="*/ 21 w 21"/>
                  <a:gd name="T1" fmla="*/ 0 h 30"/>
                  <a:gd name="T2" fmla="*/ 0 w 21"/>
                  <a:gd name="T3" fmla="*/ 0 h 30"/>
                  <a:gd name="T4" fmla="*/ 0 w 21"/>
                  <a:gd name="T5" fmla="*/ 30 h 30"/>
                  <a:gd name="T6" fmla="*/ 21 w 21"/>
                  <a:gd name="T7" fmla="*/ 30 h 30"/>
                  <a:gd name="T8" fmla="*/ 21 w 21"/>
                  <a:gd name="T9" fmla="*/ 0 h 30"/>
                </a:gdLst>
                <a:ahLst/>
                <a:cxnLst>
                  <a:cxn ang="0">
                    <a:pos x="T0" y="T1"/>
                  </a:cxn>
                  <a:cxn ang="0">
                    <a:pos x="T2" y="T3"/>
                  </a:cxn>
                  <a:cxn ang="0">
                    <a:pos x="T4" y="T5"/>
                  </a:cxn>
                  <a:cxn ang="0">
                    <a:pos x="T6" y="T7"/>
                  </a:cxn>
                  <a:cxn ang="0">
                    <a:pos x="T8" y="T9"/>
                  </a:cxn>
                </a:cxnLst>
                <a:rect l="0" t="0" r="r" b="b"/>
                <a:pathLst>
                  <a:path w="21" h="30">
                    <a:moveTo>
                      <a:pt x="21" y="0"/>
                    </a:moveTo>
                    <a:cubicBezTo>
                      <a:pt x="0" y="0"/>
                      <a:pt x="0" y="0"/>
                      <a:pt x="0" y="0"/>
                    </a:cubicBezTo>
                    <a:cubicBezTo>
                      <a:pt x="0" y="30"/>
                      <a:pt x="0" y="30"/>
                      <a:pt x="0" y="30"/>
                    </a:cubicBezTo>
                    <a:cubicBezTo>
                      <a:pt x="21" y="30"/>
                      <a:pt x="21" y="30"/>
                      <a:pt x="21" y="30"/>
                    </a:cubicBezTo>
                    <a:cubicBezTo>
                      <a:pt x="21" y="19"/>
                      <a:pt x="21" y="9"/>
                      <a:pt x="21"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60" name="Freeform 1674"/>
              <p:cNvSpPr>
                <a:spLocks/>
              </p:cNvSpPr>
              <p:nvPr/>
            </p:nvSpPr>
            <p:spPr bwMode="auto">
              <a:xfrm>
                <a:off x="4766" y="1325"/>
                <a:ext cx="21" cy="71"/>
              </a:xfrm>
              <a:custGeom>
                <a:avLst/>
                <a:gdLst>
                  <a:gd name="T0" fmla="*/ 5 w 9"/>
                  <a:gd name="T1" fmla="*/ 0 h 30"/>
                  <a:gd name="T2" fmla="*/ 0 w 9"/>
                  <a:gd name="T3" fmla="*/ 0 h 30"/>
                  <a:gd name="T4" fmla="*/ 0 w 9"/>
                  <a:gd name="T5" fmla="*/ 30 h 30"/>
                  <a:gd name="T6" fmla="*/ 9 w 9"/>
                  <a:gd name="T7" fmla="*/ 30 h 30"/>
                  <a:gd name="T8" fmla="*/ 5 w 9"/>
                  <a:gd name="T9" fmla="*/ 0 h 30"/>
                </a:gdLst>
                <a:ahLst/>
                <a:cxnLst>
                  <a:cxn ang="0">
                    <a:pos x="T0" y="T1"/>
                  </a:cxn>
                  <a:cxn ang="0">
                    <a:pos x="T2" y="T3"/>
                  </a:cxn>
                  <a:cxn ang="0">
                    <a:pos x="T4" y="T5"/>
                  </a:cxn>
                  <a:cxn ang="0">
                    <a:pos x="T6" y="T7"/>
                  </a:cxn>
                  <a:cxn ang="0">
                    <a:pos x="T8" y="T9"/>
                  </a:cxn>
                </a:cxnLst>
                <a:rect l="0" t="0" r="r" b="b"/>
                <a:pathLst>
                  <a:path w="9" h="30">
                    <a:moveTo>
                      <a:pt x="5" y="0"/>
                    </a:moveTo>
                    <a:cubicBezTo>
                      <a:pt x="0" y="0"/>
                      <a:pt x="0" y="0"/>
                      <a:pt x="0" y="0"/>
                    </a:cubicBezTo>
                    <a:cubicBezTo>
                      <a:pt x="0" y="9"/>
                      <a:pt x="0" y="19"/>
                      <a:pt x="0" y="30"/>
                    </a:cubicBezTo>
                    <a:cubicBezTo>
                      <a:pt x="9" y="30"/>
                      <a:pt x="9" y="30"/>
                      <a:pt x="9" y="30"/>
                    </a:cubicBezTo>
                    <a:cubicBezTo>
                      <a:pt x="7" y="20"/>
                      <a:pt x="6" y="10"/>
                      <a:pt x="5"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61" name="Freeform 1675"/>
              <p:cNvSpPr>
                <a:spLocks/>
              </p:cNvSpPr>
              <p:nvPr/>
            </p:nvSpPr>
            <p:spPr bwMode="auto">
              <a:xfrm>
                <a:off x="4527" y="1325"/>
                <a:ext cx="237" cy="284"/>
              </a:xfrm>
              <a:custGeom>
                <a:avLst/>
                <a:gdLst>
                  <a:gd name="T0" fmla="*/ 30 w 100"/>
                  <a:gd name="T1" fmla="*/ 0 h 120"/>
                  <a:gd name="T2" fmla="*/ 0 w 100"/>
                  <a:gd name="T3" fmla="*/ 0 h 120"/>
                  <a:gd name="T4" fmla="*/ 0 w 100"/>
                  <a:gd name="T5" fmla="*/ 120 h 120"/>
                  <a:gd name="T6" fmla="*/ 97 w 100"/>
                  <a:gd name="T7" fmla="*/ 120 h 120"/>
                  <a:gd name="T8" fmla="*/ 100 w 100"/>
                  <a:gd name="T9" fmla="*/ 66 h 120"/>
                  <a:gd name="T10" fmla="*/ 80 w 100"/>
                  <a:gd name="T11" fmla="*/ 66 h 120"/>
                  <a:gd name="T12" fmla="*/ 80 w 100"/>
                  <a:gd name="T13" fmla="*/ 120 h 120"/>
                  <a:gd name="T14" fmla="*/ 68 w 100"/>
                  <a:gd name="T15" fmla="*/ 120 h 120"/>
                  <a:gd name="T16" fmla="*/ 68 w 100"/>
                  <a:gd name="T17" fmla="*/ 66 h 120"/>
                  <a:gd name="T18" fmla="*/ 68 w 100"/>
                  <a:gd name="T19" fmla="*/ 120 h 120"/>
                  <a:gd name="T20" fmla="*/ 30 w 100"/>
                  <a:gd name="T21" fmla="*/ 120 h 120"/>
                  <a:gd name="T22" fmla="*/ 30 w 100"/>
                  <a:gd name="T23" fmla="*/ 66 h 120"/>
                  <a:gd name="T24" fmla="*/ 0 w 100"/>
                  <a:gd name="T25" fmla="*/ 66 h 120"/>
                  <a:gd name="T26" fmla="*/ 0 w 100"/>
                  <a:gd name="T27" fmla="*/ 58 h 120"/>
                  <a:gd name="T28" fmla="*/ 0 w 100"/>
                  <a:gd name="T29" fmla="*/ 56 h 120"/>
                  <a:gd name="T30" fmla="*/ 0 w 100"/>
                  <a:gd name="T31" fmla="*/ 30 h 120"/>
                  <a:gd name="T32" fmla="*/ 30 w 100"/>
                  <a:gd name="T33" fmla="*/ 30 h 120"/>
                  <a:gd name="T34" fmla="*/ 30 w 100"/>
                  <a:gd name="T35"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20">
                    <a:moveTo>
                      <a:pt x="30" y="0"/>
                    </a:moveTo>
                    <a:cubicBezTo>
                      <a:pt x="0" y="0"/>
                      <a:pt x="0" y="0"/>
                      <a:pt x="0" y="0"/>
                    </a:cubicBezTo>
                    <a:cubicBezTo>
                      <a:pt x="0" y="120"/>
                      <a:pt x="0" y="120"/>
                      <a:pt x="0" y="120"/>
                    </a:cubicBezTo>
                    <a:cubicBezTo>
                      <a:pt x="97" y="120"/>
                      <a:pt x="97" y="120"/>
                      <a:pt x="97" y="120"/>
                    </a:cubicBezTo>
                    <a:cubicBezTo>
                      <a:pt x="98" y="101"/>
                      <a:pt x="99" y="82"/>
                      <a:pt x="100" y="66"/>
                    </a:cubicBezTo>
                    <a:cubicBezTo>
                      <a:pt x="80" y="66"/>
                      <a:pt x="80" y="66"/>
                      <a:pt x="80" y="66"/>
                    </a:cubicBezTo>
                    <a:cubicBezTo>
                      <a:pt x="80" y="120"/>
                      <a:pt x="80" y="120"/>
                      <a:pt x="80" y="120"/>
                    </a:cubicBezTo>
                    <a:cubicBezTo>
                      <a:pt x="68" y="120"/>
                      <a:pt x="68" y="120"/>
                      <a:pt x="68" y="120"/>
                    </a:cubicBezTo>
                    <a:cubicBezTo>
                      <a:pt x="68" y="66"/>
                      <a:pt x="68" y="66"/>
                      <a:pt x="68" y="66"/>
                    </a:cubicBezTo>
                    <a:cubicBezTo>
                      <a:pt x="68" y="120"/>
                      <a:pt x="68" y="120"/>
                      <a:pt x="68" y="120"/>
                    </a:cubicBezTo>
                    <a:cubicBezTo>
                      <a:pt x="30" y="120"/>
                      <a:pt x="30" y="120"/>
                      <a:pt x="30" y="120"/>
                    </a:cubicBezTo>
                    <a:cubicBezTo>
                      <a:pt x="30" y="66"/>
                      <a:pt x="30" y="66"/>
                      <a:pt x="30" y="66"/>
                    </a:cubicBezTo>
                    <a:cubicBezTo>
                      <a:pt x="0" y="66"/>
                      <a:pt x="0" y="66"/>
                      <a:pt x="0" y="66"/>
                    </a:cubicBezTo>
                    <a:cubicBezTo>
                      <a:pt x="0" y="58"/>
                      <a:pt x="0" y="58"/>
                      <a:pt x="0" y="58"/>
                    </a:cubicBezTo>
                    <a:cubicBezTo>
                      <a:pt x="0" y="56"/>
                      <a:pt x="0" y="56"/>
                      <a:pt x="0" y="56"/>
                    </a:cubicBezTo>
                    <a:cubicBezTo>
                      <a:pt x="0" y="30"/>
                      <a:pt x="0" y="30"/>
                      <a:pt x="0" y="30"/>
                    </a:cubicBezTo>
                    <a:cubicBezTo>
                      <a:pt x="30" y="30"/>
                      <a:pt x="30" y="30"/>
                      <a:pt x="30" y="30"/>
                    </a:cubicBezTo>
                    <a:cubicBezTo>
                      <a:pt x="30" y="0"/>
                      <a:pt x="30" y="0"/>
                      <a:pt x="3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62" name="Freeform 1676"/>
              <p:cNvSpPr>
                <a:spLocks/>
              </p:cNvSpPr>
              <p:nvPr/>
            </p:nvSpPr>
            <p:spPr bwMode="auto">
              <a:xfrm>
                <a:off x="4757" y="1481"/>
                <a:ext cx="52" cy="128"/>
              </a:xfrm>
              <a:custGeom>
                <a:avLst/>
                <a:gdLst>
                  <a:gd name="T0" fmla="*/ 16 w 22"/>
                  <a:gd name="T1" fmla="*/ 0 h 54"/>
                  <a:gd name="T2" fmla="*/ 3 w 22"/>
                  <a:gd name="T3" fmla="*/ 0 h 54"/>
                  <a:gd name="T4" fmla="*/ 0 w 22"/>
                  <a:gd name="T5" fmla="*/ 54 h 54"/>
                  <a:gd name="T6" fmla="*/ 22 w 22"/>
                  <a:gd name="T7" fmla="*/ 54 h 54"/>
                  <a:gd name="T8" fmla="*/ 16 w 22"/>
                  <a:gd name="T9" fmla="*/ 0 h 54"/>
                </a:gdLst>
                <a:ahLst/>
                <a:cxnLst>
                  <a:cxn ang="0">
                    <a:pos x="T0" y="T1"/>
                  </a:cxn>
                  <a:cxn ang="0">
                    <a:pos x="T2" y="T3"/>
                  </a:cxn>
                  <a:cxn ang="0">
                    <a:pos x="T4" y="T5"/>
                  </a:cxn>
                  <a:cxn ang="0">
                    <a:pos x="T6" y="T7"/>
                  </a:cxn>
                  <a:cxn ang="0">
                    <a:pos x="T8" y="T9"/>
                  </a:cxn>
                </a:cxnLst>
                <a:rect l="0" t="0" r="r" b="b"/>
                <a:pathLst>
                  <a:path w="22" h="54">
                    <a:moveTo>
                      <a:pt x="16" y="0"/>
                    </a:moveTo>
                    <a:cubicBezTo>
                      <a:pt x="3" y="0"/>
                      <a:pt x="3" y="0"/>
                      <a:pt x="3" y="0"/>
                    </a:cubicBezTo>
                    <a:cubicBezTo>
                      <a:pt x="2" y="16"/>
                      <a:pt x="1" y="35"/>
                      <a:pt x="0" y="54"/>
                    </a:cubicBezTo>
                    <a:cubicBezTo>
                      <a:pt x="22" y="54"/>
                      <a:pt x="22" y="54"/>
                      <a:pt x="22" y="54"/>
                    </a:cubicBezTo>
                    <a:cubicBezTo>
                      <a:pt x="20" y="37"/>
                      <a:pt x="18" y="18"/>
                      <a:pt x="16"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63" name="Freeform 1677"/>
              <p:cNvSpPr>
                <a:spLocks/>
              </p:cNvSpPr>
              <p:nvPr/>
            </p:nvSpPr>
            <p:spPr bwMode="auto">
              <a:xfrm>
                <a:off x="4716" y="1396"/>
                <a:ext cx="50" cy="38"/>
              </a:xfrm>
              <a:custGeom>
                <a:avLst/>
                <a:gdLst>
                  <a:gd name="T0" fmla="*/ 21 w 21"/>
                  <a:gd name="T1" fmla="*/ 0 h 16"/>
                  <a:gd name="T2" fmla="*/ 0 w 21"/>
                  <a:gd name="T3" fmla="*/ 0 h 16"/>
                  <a:gd name="T4" fmla="*/ 0 w 21"/>
                  <a:gd name="T5" fmla="*/ 16 h 16"/>
                  <a:gd name="T6" fmla="*/ 20 w 21"/>
                  <a:gd name="T7" fmla="*/ 16 h 16"/>
                  <a:gd name="T8" fmla="*/ 21 w 21"/>
                  <a:gd name="T9" fmla="*/ 0 h 16"/>
                </a:gdLst>
                <a:ahLst/>
                <a:cxnLst>
                  <a:cxn ang="0">
                    <a:pos x="T0" y="T1"/>
                  </a:cxn>
                  <a:cxn ang="0">
                    <a:pos x="T2" y="T3"/>
                  </a:cxn>
                  <a:cxn ang="0">
                    <a:pos x="T4" y="T5"/>
                  </a:cxn>
                  <a:cxn ang="0">
                    <a:pos x="T6" y="T7"/>
                  </a:cxn>
                  <a:cxn ang="0">
                    <a:pos x="T8" y="T9"/>
                  </a:cxn>
                </a:cxnLst>
                <a:rect l="0" t="0" r="r" b="b"/>
                <a:pathLst>
                  <a:path w="21" h="16">
                    <a:moveTo>
                      <a:pt x="21" y="0"/>
                    </a:moveTo>
                    <a:cubicBezTo>
                      <a:pt x="0" y="0"/>
                      <a:pt x="0" y="0"/>
                      <a:pt x="0" y="0"/>
                    </a:cubicBezTo>
                    <a:cubicBezTo>
                      <a:pt x="0" y="16"/>
                      <a:pt x="0" y="16"/>
                      <a:pt x="0" y="16"/>
                    </a:cubicBezTo>
                    <a:cubicBezTo>
                      <a:pt x="20" y="16"/>
                      <a:pt x="20" y="16"/>
                      <a:pt x="20" y="16"/>
                    </a:cubicBezTo>
                    <a:cubicBezTo>
                      <a:pt x="20" y="11"/>
                      <a:pt x="21" y="5"/>
                      <a:pt x="21"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64" name="Freeform 1678"/>
              <p:cNvSpPr>
                <a:spLocks/>
              </p:cNvSpPr>
              <p:nvPr/>
            </p:nvSpPr>
            <p:spPr bwMode="auto">
              <a:xfrm>
                <a:off x="4764" y="1396"/>
                <a:ext cx="26" cy="38"/>
              </a:xfrm>
              <a:custGeom>
                <a:avLst/>
                <a:gdLst>
                  <a:gd name="T0" fmla="*/ 10 w 11"/>
                  <a:gd name="T1" fmla="*/ 0 h 16"/>
                  <a:gd name="T2" fmla="*/ 1 w 11"/>
                  <a:gd name="T3" fmla="*/ 0 h 16"/>
                  <a:gd name="T4" fmla="*/ 0 w 11"/>
                  <a:gd name="T5" fmla="*/ 16 h 16"/>
                  <a:gd name="T6" fmla="*/ 11 w 11"/>
                  <a:gd name="T7" fmla="*/ 16 h 16"/>
                  <a:gd name="T8" fmla="*/ 10 w 11"/>
                  <a:gd name="T9" fmla="*/ 0 h 16"/>
                </a:gdLst>
                <a:ahLst/>
                <a:cxnLst>
                  <a:cxn ang="0">
                    <a:pos x="T0" y="T1"/>
                  </a:cxn>
                  <a:cxn ang="0">
                    <a:pos x="T2" y="T3"/>
                  </a:cxn>
                  <a:cxn ang="0">
                    <a:pos x="T4" y="T5"/>
                  </a:cxn>
                  <a:cxn ang="0">
                    <a:pos x="T6" y="T7"/>
                  </a:cxn>
                  <a:cxn ang="0">
                    <a:pos x="T8" y="T9"/>
                  </a:cxn>
                </a:cxnLst>
                <a:rect l="0" t="0" r="r" b="b"/>
                <a:pathLst>
                  <a:path w="11" h="16">
                    <a:moveTo>
                      <a:pt x="10" y="0"/>
                    </a:moveTo>
                    <a:cubicBezTo>
                      <a:pt x="1" y="0"/>
                      <a:pt x="1" y="0"/>
                      <a:pt x="1" y="0"/>
                    </a:cubicBezTo>
                    <a:cubicBezTo>
                      <a:pt x="1" y="5"/>
                      <a:pt x="0" y="11"/>
                      <a:pt x="0" y="16"/>
                    </a:cubicBezTo>
                    <a:cubicBezTo>
                      <a:pt x="11" y="16"/>
                      <a:pt x="11" y="16"/>
                      <a:pt x="11" y="16"/>
                    </a:cubicBezTo>
                    <a:cubicBezTo>
                      <a:pt x="11" y="11"/>
                      <a:pt x="10" y="5"/>
                      <a:pt x="1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65" name="Freeform 1679"/>
              <p:cNvSpPr>
                <a:spLocks/>
              </p:cNvSpPr>
              <p:nvPr/>
            </p:nvSpPr>
            <p:spPr bwMode="auto">
              <a:xfrm>
                <a:off x="4527" y="1396"/>
                <a:ext cx="71" cy="62"/>
              </a:xfrm>
              <a:custGeom>
                <a:avLst/>
                <a:gdLst>
                  <a:gd name="T0" fmla="*/ 71 w 71"/>
                  <a:gd name="T1" fmla="*/ 0 h 62"/>
                  <a:gd name="T2" fmla="*/ 0 w 71"/>
                  <a:gd name="T3" fmla="*/ 0 h 62"/>
                  <a:gd name="T4" fmla="*/ 0 w 71"/>
                  <a:gd name="T5" fmla="*/ 62 h 62"/>
                  <a:gd name="T6" fmla="*/ 0 w 71"/>
                  <a:gd name="T7" fmla="*/ 38 h 62"/>
                  <a:gd name="T8" fmla="*/ 71 w 71"/>
                  <a:gd name="T9" fmla="*/ 38 h 62"/>
                  <a:gd name="T10" fmla="*/ 71 w 71"/>
                  <a:gd name="T11" fmla="*/ 0 h 62"/>
                </a:gdLst>
                <a:ahLst/>
                <a:cxnLst>
                  <a:cxn ang="0">
                    <a:pos x="T0" y="T1"/>
                  </a:cxn>
                  <a:cxn ang="0">
                    <a:pos x="T2" y="T3"/>
                  </a:cxn>
                  <a:cxn ang="0">
                    <a:pos x="T4" y="T5"/>
                  </a:cxn>
                  <a:cxn ang="0">
                    <a:pos x="T6" y="T7"/>
                  </a:cxn>
                  <a:cxn ang="0">
                    <a:pos x="T8" y="T9"/>
                  </a:cxn>
                  <a:cxn ang="0">
                    <a:pos x="T10" y="T11"/>
                  </a:cxn>
                </a:cxnLst>
                <a:rect l="0" t="0" r="r" b="b"/>
                <a:pathLst>
                  <a:path w="71" h="62">
                    <a:moveTo>
                      <a:pt x="71" y="0"/>
                    </a:moveTo>
                    <a:lnTo>
                      <a:pt x="0" y="0"/>
                    </a:lnTo>
                    <a:lnTo>
                      <a:pt x="0" y="62"/>
                    </a:lnTo>
                    <a:lnTo>
                      <a:pt x="0" y="38"/>
                    </a:lnTo>
                    <a:lnTo>
                      <a:pt x="71" y="38"/>
                    </a:lnTo>
                    <a:lnTo>
                      <a:pt x="71"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66" name="Freeform 1680"/>
              <p:cNvSpPr>
                <a:spLocks/>
              </p:cNvSpPr>
              <p:nvPr/>
            </p:nvSpPr>
            <p:spPr bwMode="auto">
              <a:xfrm>
                <a:off x="4527" y="1396"/>
                <a:ext cx="71" cy="62"/>
              </a:xfrm>
              <a:custGeom>
                <a:avLst/>
                <a:gdLst>
                  <a:gd name="T0" fmla="*/ 71 w 71"/>
                  <a:gd name="T1" fmla="*/ 0 h 62"/>
                  <a:gd name="T2" fmla="*/ 0 w 71"/>
                  <a:gd name="T3" fmla="*/ 0 h 62"/>
                  <a:gd name="T4" fmla="*/ 0 w 71"/>
                  <a:gd name="T5" fmla="*/ 62 h 62"/>
                  <a:gd name="T6" fmla="*/ 0 w 71"/>
                  <a:gd name="T7" fmla="*/ 38 h 62"/>
                  <a:gd name="T8" fmla="*/ 71 w 71"/>
                  <a:gd name="T9" fmla="*/ 38 h 62"/>
                  <a:gd name="T10" fmla="*/ 71 w 71"/>
                  <a:gd name="T11" fmla="*/ 0 h 62"/>
                </a:gdLst>
                <a:ahLst/>
                <a:cxnLst>
                  <a:cxn ang="0">
                    <a:pos x="T0" y="T1"/>
                  </a:cxn>
                  <a:cxn ang="0">
                    <a:pos x="T2" y="T3"/>
                  </a:cxn>
                  <a:cxn ang="0">
                    <a:pos x="T4" y="T5"/>
                  </a:cxn>
                  <a:cxn ang="0">
                    <a:pos x="T6" y="T7"/>
                  </a:cxn>
                  <a:cxn ang="0">
                    <a:pos x="T8" y="T9"/>
                  </a:cxn>
                  <a:cxn ang="0">
                    <a:pos x="T10" y="T11"/>
                  </a:cxn>
                </a:cxnLst>
                <a:rect l="0" t="0" r="r" b="b"/>
                <a:pathLst>
                  <a:path w="71" h="62">
                    <a:moveTo>
                      <a:pt x="71" y="0"/>
                    </a:moveTo>
                    <a:lnTo>
                      <a:pt x="0" y="0"/>
                    </a:lnTo>
                    <a:lnTo>
                      <a:pt x="0" y="62"/>
                    </a:lnTo>
                    <a:lnTo>
                      <a:pt x="0" y="38"/>
                    </a:lnTo>
                    <a:lnTo>
                      <a:pt x="71" y="38"/>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67" name="Freeform 1681"/>
              <p:cNvSpPr>
                <a:spLocks/>
              </p:cNvSpPr>
              <p:nvPr/>
            </p:nvSpPr>
            <p:spPr bwMode="auto">
              <a:xfrm>
                <a:off x="4716" y="1434"/>
                <a:ext cx="48" cy="19"/>
              </a:xfrm>
              <a:custGeom>
                <a:avLst/>
                <a:gdLst>
                  <a:gd name="T0" fmla="*/ 20 w 20"/>
                  <a:gd name="T1" fmla="*/ 0 h 8"/>
                  <a:gd name="T2" fmla="*/ 0 w 20"/>
                  <a:gd name="T3" fmla="*/ 0 h 8"/>
                  <a:gd name="T4" fmla="*/ 0 w 20"/>
                  <a:gd name="T5" fmla="*/ 8 h 8"/>
                  <a:gd name="T6" fmla="*/ 20 w 20"/>
                  <a:gd name="T7" fmla="*/ 8 h 8"/>
                  <a:gd name="T8" fmla="*/ 20 w 20"/>
                  <a:gd name="T9" fmla="*/ 0 h 8"/>
                </a:gdLst>
                <a:ahLst/>
                <a:cxnLst>
                  <a:cxn ang="0">
                    <a:pos x="T0" y="T1"/>
                  </a:cxn>
                  <a:cxn ang="0">
                    <a:pos x="T2" y="T3"/>
                  </a:cxn>
                  <a:cxn ang="0">
                    <a:pos x="T4" y="T5"/>
                  </a:cxn>
                  <a:cxn ang="0">
                    <a:pos x="T6" y="T7"/>
                  </a:cxn>
                  <a:cxn ang="0">
                    <a:pos x="T8" y="T9"/>
                  </a:cxn>
                </a:cxnLst>
                <a:rect l="0" t="0" r="r" b="b"/>
                <a:pathLst>
                  <a:path w="20" h="8">
                    <a:moveTo>
                      <a:pt x="20" y="0"/>
                    </a:moveTo>
                    <a:cubicBezTo>
                      <a:pt x="0" y="0"/>
                      <a:pt x="0" y="0"/>
                      <a:pt x="0" y="0"/>
                    </a:cubicBezTo>
                    <a:cubicBezTo>
                      <a:pt x="0" y="8"/>
                      <a:pt x="0" y="8"/>
                      <a:pt x="0" y="8"/>
                    </a:cubicBezTo>
                    <a:cubicBezTo>
                      <a:pt x="20" y="8"/>
                      <a:pt x="20" y="8"/>
                      <a:pt x="20" y="8"/>
                    </a:cubicBezTo>
                    <a:cubicBezTo>
                      <a:pt x="20" y="6"/>
                      <a:pt x="20" y="3"/>
                      <a:pt x="20"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68" name="Freeform 1682"/>
              <p:cNvSpPr>
                <a:spLocks/>
              </p:cNvSpPr>
              <p:nvPr/>
            </p:nvSpPr>
            <p:spPr bwMode="auto">
              <a:xfrm>
                <a:off x="4764" y="1434"/>
                <a:ext cx="28" cy="19"/>
              </a:xfrm>
              <a:custGeom>
                <a:avLst/>
                <a:gdLst>
                  <a:gd name="T0" fmla="*/ 11 w 12"/>
                  <a:gd name="T1" fmla="*/ 0 h 8"/>
                  <a:gd name="T2" fmla="*/ 0 w 12"/>
                  <a:gd name="T3" fmla="*/ 0 h 8"/>
                  <a:gd name="T4" fmla="*/ 0 w 12"/>
                  <a:gd name="T5" fmla="*/ 8 h 8"/>
                  <a:gd name="T6" fmla="*/ 12 w 12"/>
                  <a:gd name="T7" fmla="*/ 8 h 8"/>
                  <a:gd name="T8" fmla="*/ 11 w 12"/>
                  <a:gd name="T9" fmla="*/ 0 h 8"/>
                </a:gdLst>
                <a:ahLst/>
                <a:cxnLst>
                  <a:cxn ang="0">
                    <a:pos x="T0" y="T1"/>
                  </a:cxn>
                  <a:cxn ang="0">
                    <a:pos x="T2" y="T3"/>
                  </a:cxn>
                  <a:cxn ang="0">
                    <a:pos x="T4" y="T5"/>
                  </a:cxn>
                  <a:cxn ang="0">
                    <a:pos x="T6" y="T7"/>
                  </a:cxn>
                  <a:cxn ang="0">
                    <a:pos x="T8" y="T9"/>
                  </a:cxn>
                </a:cxnLst>
                <a:rect l="0" t="0" r="r" b="b"/>
                <a:pathLst>
                  <a:path w="12" h="8">
                    <a:moveTo>
                      <a:pt x="11" y="0"/>
                    </a:moveTo>
                    <a:cubicBezTo>
                      <a:pt x="0" y="0"/>
                      <a:pt x="0" y="0"/>
                      <a:pt x="0" y="0"/>
                    </a:cubicBezTo>
                    <a:cubicBezTo>
                      <a:pt x="0" y="3"/>
                      <a:pt x="0" y="6"/>
                      <a:pt x="0" y="8"/>
                    </a:cubicBezTo>
                    <a:cubicBezTo>
                      <a:pt x="12" y="8"/>
                      <a:pt x="12" y="8"/>
                      <a:pt x="12" y="8"/>
                    </a:cubicBezTo>
                    <a:cubicBezTo>
                      <a:pt x="12" y="6"/>
                      <a:pt x="12" y="3"/>
                      <a:pt x="11"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69" name="Freeform 1683"/>
              <p:cNvSpPr>
                <a:spLocks/>
              </p:cNvSpPr>
              <p:nvPr/>
            </p:nvSpPr>
            <p:spPr bwMode="auto">
              <a:xfrm>
                <a:off x="4527" y="1434"/>
                <a:ext cx="71" cy="24"/>
              </a:xfrm>
              <a:custGeom>
                <a:avLst/>
                <a:gdLst>
                  <a:gd name="T0" fmla="*/ 71 w 71"/>
                  <a:gd name="T1" fmla="*/ 0 h 24"/>
                  <a:gd name="T2" fmla="*/ 0 w 71"/>
                  <a:gd name="T3" fmla="*/ 0 h 24"/>
                  <a:gd name="T4" fmla="*/ 0 w 71"/>
                  <a:gd name="T5" fmla="*/ 24 h 24"/>
                  <a:gd name="T6" fmla="*/ 0 w 71"/>
                  <a:gd name="T7" fmla="*/ 19 h 24"/>
                  <a:gd name="T8" fmla="*/ 71 w 71"/>
                  <a:gd name="T9" fmla="*/ 19 h 24"/>
                  <a:gd name="T10" fmla="*/ 71 w 71"/>
                  <a:gd name="T11" fmla="*/ 0 h 24"/>
                </a:gdLst>
                <a:ahLst/>
                <a:cxnLst>
                  <a:cxn ang="0">
                    <a:pos x="T0" y="T1"/>
                  </a:cxn>
                  <a:cxn ang="0">
                    <a:pos x="T2" y="T3"/>
                  </a:cxn>
                  <a:cxn ang="0">
                    <a:pos x="T4" y="T5"/>
                  </a:cxn>
                  <a:cxn ang="0">
                    <a:pos x="T6" y="T7"/>
                  </a:cxn>
                  <a:cxn ang="0">
                    <a:pos x="T8" y="T9"/>
                  </a:cxn>
                  <a:cxn ang="0">
                    <a:pos x="T10" y="T11"/>
                  </a:cxn>
                </a:cxnLst>
                <a:rect l="0" t="0" r="r" b="b"/>
                <a:pathLst>
                  <a:path w="71" h="24">
                    <a:moveTo>
                      <a:pt x="71" y="0"/>
                    </a:moveTo>
                    <a:lnTo>
                      <a:pt x="0" y="0"/>
                    </a:lnTo>
                    <a:lnTo>
                      <a:pt x="0" y="24"/>
                    </a:lnTo>
                    <a:lnTo>
                      <a:pt x="0" y="19"/>
                    </a:lnTo>
                    <a:lnTo>
                      <a:pt x="71" y="19"/>
                    </a:lnTo>
                    <a:lnTo>
                      <a:pt x="71"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70" name="Freeform 1684"/>
              <p:cNvSpPr>
                <a:spLocks/>
              </p:cNvSpPr>
              <p:nvPr/>
            </p:nvSpPr>
            <p:spPr bwMode="auto">
              <a:xfrm>
                <a:off x="4527" y="1434"/>
                <a:ext cx="71" cy="24"/>
              </a:xfrm>
              <a:custGeom>
                <a:avLst/>
                <a:gdLst>
                  <a:gd name="T0" fmla="*/ 71 w 71"/>
                  <a:gd name="T1" fmla="*/ 0 h 24"/>
                  <a:gd name="T2" fmla="*/ 0 w 71"/>
                  <a:gd name="T3" fmla="*/ 0 h 24"/>
                  <a:gd name="T4" fmla="*/ 0 w 71"/>
                  <a:gd name="T5" fmla="*/ 24 h 24"/>
                  <a:gd name="T6" fmla="*/ 0 w 71"/>
                  <a:gd name="T7" fmla="*/ 19 h 24"/>
                  <a:gd name="T8" fmla="*/ 71 w 71"/>
                  <a:gd name="T9" fmla="*/ 19 h 24"/>
                  <a:gd name="T10" fmla="*/ 71 w 71"/>
                  <a:gd name="T11" fmla="*/ 0 h 24"/>
                </a:gdLst>
                <a:ahLst/>
                <a:cxnLst>
                  <a:cxn ang="0">
                    <a:pos x="T0" y="T1"/>
                  </a:cxn>
                  <a:cxn ang="0">
                    <a:pos x="T2" y="T3"/>
                  </a:cxn>
                  <a:cxn ang="0">
                    <a:pos x="T4" y="T5"/>
                  </a:cxn>
                  <a:cxn ang="0">
                    <a:pos x="T6" y="T7"/>
                  </a:cxn>
                  <a:cxn ang="0">
                    <a:pos x="T8" y="T9"/>
                  </a:cxn>
                  <a:cxn ang="0">
                    <a:pos x="T10" y="T11"/>
                  </a:cxn>
                </a:cxnLst>
                <a:rect l="0" t="0" r="r" b="b"/>
                <a:pathLst>
                  <a:path w="71" h="24">
                    <a:moveTo>
                      <a:pt x="71" y="0"/>
                    </a:moveTo>
                    <a:lnTo>
                      <a:pt x="0" y="0"/>
                    </a:lnTo>
                    <a:lnTo>
                      <a:pt x="0" y="24"/>
                    </a:lnTo>
                    <a:lnTo>
                      <a:pt x="0" y="19"/>
                    </a:lnTo>
                    <a:lnTo>
                      <a:pt x="71" y="19"/>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71" name="Freeform 1685"/>
              <p:cNvSpPr>
                <a:spLocks/>
              </p:cNvSpPr>
              <p:nvPr/>
            </p:nvSpPr>
            <p:spPr bwMode="auto">
              <a:xfrm>
                <a:off x="4716" y="1453"/>
                <a:ext cx="48" cy="28"/>
              </a:xfrm>
              <a:custGeom>
                <a:avLst/>
                <a:gdLst>
                  <a:gd name="T0" fmla="*/ 20 w 20"/>
                  <a:gd name="T1" fmla="*/ 0 h 12"/>
                  <a:gd name="T2" fmla="*/ 0 w 20"/>
                  <a:gd name="T3" fmla="*/ 0 h 12"/>
                  <a:gd name="T4" fmla="*/ 0 w 20"/>
                  <a:gd name="T5" fmla="*/ 12 h 12"/>
                  <a:gd name="T6" fmla="*/ 20 w 20"/>
                  <a:gd name="T7" fmla="*/ 12 h 12"/>
                  <a:gd name="T8" fmla="*/ 20 w 20"/>
                  <a:gd name="T9" fmla="*/ 0 h 12"/>
                </a:gdLst>
                <a:ahLst/>
                <a:cxnLst>
                  <a:cxn ang="0">
                    <a:pos x="T0" y="T1"/>
                  </a:cxn>
                  <a:cxn ang="0">
                    <a:pos x="T2" y="T3"/>
                  </a:cxn>
                  <a:cxn ang="0">
                    <a:pos x="T4" y="T5"/>
                  </a:cxn>
                  <a:cxn ang="0">
                    <a:pos x="T6" y="T7"/>
                  </a:cxn>
                  <a:cxn ang="0">
                    <a:pos x="T8" y="T9"/>
                  </a:cxn>
                </a:cxnLst>
                <a:rect l="0" t="0" r="r" b="b"/>
                <a:pathLst>
                  <a:path w="20" h="12">
                    <a:moveTo>
                      <a:pt x="20" y="0"/>
                    </a:moveTo>
                    <a:cubicBezTo>
                      <a:pt x="0" y="0"/>
                      <a:pt x="0" y="0"/>
                      <a:pt x="0" y="0"/>
                    </a:cubicBezTo>
                    <a:cubicBezTo>
                      <a:pt x="0" y="12"/>
                      <a:pt x="0" y="12"/>
                      <a:pt x="0" y="12"/>
                    </a:cubicBezTo>
                    <a:cubicBezTo>
                      <a:pt x="20" y="12"/>
                      <a:pt x="20" y="12"/>
                      <a:pt x="20" y="12"/>
                    </a:cubicBezTo>
                    <a:cubicBezTo>
                      <a:pt x="20" y="8"/>
                      <a:pt x="20" y="4"/>
                      <a:pt x="2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72" name="Freeform 1686"/>
              <p:cNvSpPr>
                <a:spLocks/>
              </p:cNvSpPr>
              <p:nvPr/>
            </p:nvSpPr>
            <p:spPr bwMode="auto">
              <a:xfrm>
                <a:off x="4764" y="1453"/>
                <a:ext cx="30" cy="28"/>
              </a:xfrm>
              <a:custGeom>
                <a:avLst/>
                <a:gdLst>
                  <a:gd name="T0" fmla="*/ 12 w 13"/>
                  <a:gd name="T1" fmla="*/ 0 h 12"/>
                  <a:gd name="T2" fmla="*/ 0 w 13"/>
                  <a:gd name="T3" fmla="*/ 0 h 12"/>
                  <a:gd name="T4" fmla="*/ 0 w 13"/>
                  <a:gd name="T5" fmla="*/ 12 h 12"/>
                  <a:gd name="T6" fmla="*/ 13 w 13"/>
                  <a:gd name="T7" fmla="*/ 12 h 12"/>
                  <a:gd name="T8" fmla="*/ 12 w 13"/>
                  <a:gd name="T9" fmla="*/ 0 h 12"/>
                </a:gdLst>
                <a:ahLst/>
                <a:cxnLst>
                  <a:cxn ang="0">
                    <a:pos x="T0" y="T1"/>
                  </a:cxn>
                  <a:cxn ang="0">
                    <a:pos x="T2" y="T3"/>
                  </a:cxn>
                  <a:cxn ang="0">
                    <a:pos x="T4" y="T5"/>
                  </a:cxn>
                  <a:cxn ang="0">
                    <a:pos x="T6" y="T7"/>
                  </a:cxn>
                  <a:cxn ang="0">
                    <a:pos x="T8" y="T9"/>
                  </a:cxn>
                </a:cxnLst>
                <a:rect l="0" t="0" r="r" b="b"/>
                <a:pathLst>
                  <a:path w="13" h="12">
                    <a:moveTo>
                      <a:pt x="12" y="0"/>
                    </a:moveTo>
                    <a:cubicBezTo>
                      <a:pt x="0" y="0"/>
                      <a:pt x="0" y="0"/>
                      <a:pt x="0" y="0"/>
                    </a:cubicBezTo>
                    <a:cubicBezTo>
                      <a:pt x="0" y="4"/>
                      <a:pt x="0" y="8"/>
                      <a:pt x="0" y="12"/>
                    </a:cubicBezTo>
                    <a:cubicBezTo>
                      <a:pt x="13" y="12"/>
                      <a:pt x="13" y="12"/>
                      <a:pt x="13" y="12"/>
                    </a:cubicBezTo>
                    <a:cubicBezTo>
                      <a:pt x="13" y="8"/>
                      <a:pt x="13" y="4"/>
                      <a:pt x="12"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73" name="Freeform 1687"/>
              <p:cNvSpPr>
                <a:spLocks/>
              </p:cNvSpPr>
              <p:nvPr/>
            </p:nvSpPr>
            <p:spPr bwMode="auto">
              <a:xfrm>
                <a:off x="4527" y="1453"/>
                <a:ext cx="71" cy="28"/>
              </a:xfrm>
              <a:custGeom>
                <a:avLst/>
                <a:gdLst>
                  <a:gd name="T0" fmla="*/ 71 w 71"/>
                  <a:gd name="T1" fmla="*/ 0 h 28"/>
                  <a:gd name="T2" fmla="*/ 0 w 71"/>
                  <a:gd name="T3" fmla="*/ 0 h 28"/>
                  <a:gd name="T4" fmla="*/ 0 w 71"/>
                  <a:gd name="T5" fmla="*/ 5 h 28"/>
                  <a:gd name="T6" fmla="*/ 0 w 71"/>
                  <a:gd name="T7" fmla="*/ 10 h 28"/>
                  <a:gd name="T8" fmla="*/ 0 w 71"/>
                  <a:gd name="T9" fmla="*/ 28 h 28"/>
                  <a:gd name="T10" fmla="*/ 71 w 71"/>
                  <a:gd name="T11" fmla="*/ 28 h 28"/>
                  <a:gd name="T12" fmla="*/ 71 w 7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71" h="28">
                    <a:moveTo>
                      <a:pt x="71" y="0"/>
                    </a:moveTo>
                    <a:lnTo>
                      <a:pt x="0" y="0"/>
                    </a:lnTo>
                    <a:lnTo>
                      <a:pt x="0" y="5"/>
                    </a:lnTo>
                    <a:lnTo>
                      <a:pt x="0" y="10"/>
                    </a:lnTo>
                    <a:lnTo>
                      <a:pt x="0" y="28"/>
                    </a:lnTo>
                    <a:lnTo>
                      <a:pt x="71" y="28"/>
                    </a:lnTo>
                    <a:lnTo>
                      <a:pt x="71"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74" name="Freeform 1688"/>
              <p:cNvSpPr>
                <a:spLocks/>
              </p:cNvSpPr>
              <p:nvPr/>
            </p:nvSpPr>
            <p:spPr bwMode="auto">
              <a:xfrm>
                <a:off x="4527" y="1453"/>
                <a:ext cx="71" cy="28"/>
              </a:xfrm>
              <a:custGeom>
                <a:avLst/>
                <a:gdLst>
                  <a:gd name="T0" fmla="*/ 71 w 71"/>
                  <a:gd name="T1" fmla="*/ 0 h 28"/>
                  <a:gd name="T2" fmla="*/ 0 w 71"/>
                  <a:gd name="T3" fmla="*/ 0 h 28"/>
                  <a:gd name="T4" fmla="*/ 0 w 71"/>
                  <a:gd name="T5" fmla="*/ 5 h 28"/>
                  <a:gd name="T6" fmla="*/ 0 w 71"/>
                  <a:gd name="T7" fmla="*/ 10 h 28"/>
                  <a:gd name="T8" fmla="*/ 0 w 71"/>
                  <a:gd name="T9" fmla="*/ 28 h 28"/>
                  <a:gd name="T10" fmla="*/ 71 w 71"/>
                  <a:gd name="T11" fmla="*/ 28 h 28"/>
                  <a:gd name="T12" fmla="*/ 71 w 7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71" h="28">
                    <a:moveTo>
                      <a:pt x="71" y="0"/>
                    </a:moveTo>
                    <a:lnTo>
                      <a:pt x="0" y="0"/>
                    </a:lnTo>
                    <a:lnTo>
                      <a:pt x="0" y="5"/>
                    </a:lnTo>
                    <a:lnTo>
                      <a:pt x="0" y="10"/>
                    </a:lnTo>
                    <a:lnTo>
                      <a:pt x="0" y="28"/>
                    </a:lnTo>
                    <a:lnTo>
                      <a:pt x="71" y="28"/>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75" name="Rectangle 1689"/>
              <p:cNvSpPr>
                <a:spLocks noChangeArrowheads="1"/>
              </p:cNvSpPr>
              <p:nvPr/>
            </p:nvSpPr>
            <p:spPr bwMode="auto">
              <a:xfrm>
                <a:off x="4598"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76" name="Rectangle 1690"/>
              <p:cNvSpPr>
                <a:spLocks noChangeArrowheads="1"/>
              </p:cNvSpPr>
              <p:nvPr/>
            </p:nvSpPr>
            <p:spPr bwMode="auto">
              <a:xfrm>
                <a:off x="4598"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77" name="Rectangle 1691"/>
              <p:cNvSpPr>
                <a:spLocks noChangeArrowheads="1"/>
              </p:cNvSpPr>
              <p:nvPr/>
            </p:nvSpPr>
            <p:spPr bwMode="auto">
              <a:xfrm>
                <a:off x="4598"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78" name="Rectangle 1692"/>
              <p:cNvSpPr>
                <a:spLocks noChangeArrowheads="1"/>
              </p:cNvSpPr>
              <p:nvPr/>
            </p:nvSpPr>
            <p:spPr bwMode="auto">
              <a:xfrm>
                <a:off x="4598"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79" name="Rectangle 1693"/>
              <p:cNvSpPr>
                <a:spLocks noChangeArrowheads="1"/>
              </p:cNvSpPr>
              <p:nvPr/>
            </p:nvSpPr>
            <p:spPr bwMode="auto">
              <a:xfrm>
                <a:off x="4598"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80" name="Rectangle 1694"/>
              <p:cNvSpPr>
                <a:spLocks noChangeArrowheads="1"/>
              </p:cNvSpPr>
              <p:nvPr/>
            </p:nvSpPr>
            <p:spPr bwMode="auto">
              <a:xfrm>
                <a:off x="4598"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81" name="Rectangle 1695"/>
              <p:cNvSpPr>
                <a:spLocks noChangeArrowheads="1"/>
              </p:cNvSpPr>
              <p:nvPr/>
            </p:nvSpPr>
            <p:spPr bwMode="auto">
              <a:xfrm>
                <a:off x="4598"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82" name="Rectangle 1696"/>
              <p:cNvSpPr>
                <a:spLocks noChangeArrowheads="1"/>
              </p:cNvSpPr>
              <p:nvPr/>
            </p:nvSpPr>
            <p:spPr bwMode="auto">
              <a:xfrm>
                <a:off x="4598"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83" name="Rectangle 1697"/>
              <p:cNvSpPr>
                <a:spLocks noChangeArrowheads="1"/>
              </p:cNvSpPr>
              <p:nvPr/>
            </p:nvSpPr>
            <p:spPr bwMode="auto">
              <a:xfrm>
                <a:off x="4598"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84" name="Rectangle 1698"/>
              <p:cNvSpPr>
                <a:spLocks noChangeArrowheads="1"/>
              </p:cNvSpPr>
              <p:nvPr/>
            </p:nvSpPr>
            <p:spPr bwMode="auto">
              <a:xfrm>
                <a:off x="4598"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85" name="Rectangle 1699"/>
              <p:cNvSpPr>
                <a:spLocks noChangeArrowheads="1"/>
              </p:cNvSpPr>
              <p:nvPr/>
            </p:nvSpPr>
            <p:spPr bwMode="auto">
              <a:xfrm>
                <a:off x="4688" y="1325"/>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86" name="Rectangle 1700"/>
              <p:cNvSpPr>
                <a:spLocks noChangeArrowheads="1"/>
              </p:cNvSpPr>
              <p:nvPr/>
            </p:nvSpPr>
            <p:spPr bwMode="auto">
              <a:xfrm>
                <a:off x="4688" y="1325"/>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87" name="Rectangle 1701"/>
              <p:cNvSpPr>
                <a:spLocks noChangeArrowheads="1"/>
              </p:cNvSpPr>
              <p:nvPr/>
            </p:nvSpPr>
            <p:spPr bwMode="auto">
              <a:xfrm>
                <a:off x="4688" y="1396"/>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88" name="Rectangle 1702"/>
              <p:cNvSpPr>
                <a:spLocks noChangeArrowheads="1"/>
              </p:cNvSpPr>
              <p:nvPr/>
            </p:nvSpPr>
            <p:spPr bwMode="auto">
              <a:xfrm>
                <a:off x="4688" y="1396"/>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89" name="Rectangle 1703"/>
              <p:cNvSpPr>
                <a:spLocks noChangeArrowheads="1"/>
              </p:cNvSpPr>
              <p:nvPr/>
            </p:nvSpPr>
            <p:spPr bwMode="auto">
              <a:xfrm>
                <a:off x="4688" y="1434"/>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90" name="Rectangle 1704"/>
              <p:cNvSpPr>
                <a:spLocks noChangeArrowheads="1"/>
              </p:cNvSpPr>
              <p:nvPr/>
            </p:nvSpPr>
            <p:spPr bwMode="auto">
              <a:xfrm>
                <a:off x="4688" y="1434"/>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91" name="Rectangle 1705"/>
              <p:cNvSpPr>
                <a:spLocks noChangeArrowheads="1"/>
              </p:cNvSpPr>
              <p:nvPr/>
            </p:nvSpPr>
            <p:spPr bwMode="auto">
              <a:xfrm>
                <a:off x="4688" y="1481"/>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92" name="Rectangle 1706"/>
              <p:cNvSpPr>
                <a:spLocks noChangeArrowheads="1"/>
              </p:cNvSpPr>
              <p:nvPr/>
            </p:nvSpPr>
            <p:spPr bwMode="auto">
              <a:xfrm>
                <a:off x="4688" y="1481"/>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93" name="Rectangle 1707"/>
              <p:cNvSpPr>
                <a:spLocks noChangeArrowheads="1"/>
              </p:cNvSpPr>
              <p:nvPr/>
            </p:nvSpPr>
            <p:spPr bwMode="auto">
              <a:xfrm>
                <a:off x="4688" y="1453"/>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94" name="Rectangle 1708"/>
              <p:cNvSpPr>
                <a:spLocks noChangeArrowheads="1"/>
              </p:cNvSpPr>
              <p:nvPr/>
            </p:nvSpPr>
            <p:spPr bwMode="auto">
              <a:xfrm>
                <a:off x="4688" y="1453"/>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95" name="Freeform 1709"/>
              <p:cNvSpPr>
                <a:spLocks noEditPoints="1"/>
              </p:cNvSpPr>
              <p:nvPr/>
            </p:nvSpPr>
            <p:spPr bwMode="auto">
              <a:xfrm>
                <a:off x="885" y="1041"/>
                <a:ext cx="234" cy="284"/>
              </a:xfrm>
              <a:custGeom>
                <a:avLst/>
                <a:gdLst>
                  <a:gd name="T0" fmla="*/ 99 w 99"/>
                  <a:gd name="T1" fmla="*/ 66 h 120"/>
                  <a:gd name="T2" fmla="*/ 59 w 99"/>
                  <a:gd name="T3" fmla="*/ 66 h 120"/>
                  <a:gd name="T4" fmla="*/ 59 w 99"/>
                  <a:gd name="T5" fmla="*/ 120 h 120"/>
                  <a:gd name="T6" fmla="*/ 47 w 99"/>
                  <a:gd name="T7" fmla="*/ 120 h 120"/>
                  <a:gd name="T8" fmla="*/ 47 w 99"/>
                  <a:gd name="T9" fmla="*/ 66 h 120"/>
                  <a:gd name="T10" fmla="*/ 47 w 99"/>
                  <a:gd name="T11" fmla="*/ 120 h 120"/>
                  <a:gd name="T12" fmla="*/ 9 w 99"/>
                  <a:gd name="T13" fmla="*/ 120 h 120"/>
                  <a:gd name="T14" fmla="*/ 9 w 99"/>
                  <a:gd name="T15" fmla="*/ 66 h 120"/>
                  <a:gd name="T16" fmla="*/ 6 w 99"/>
                  <a:gd name="T17" fmla="*/ 66 h 120"/>
                  <a:gd name="T18" fmla="*/ 4 w 99"/>
                  <a:gd name="T19" fmla="*/ 73 h 120"/>
                  <a:gd name="T20" fmla="*/ 0 w 99"/>
                  <a:gd name="T21" fmla="*/ 120 h 120"/>
                  <a:gd name="T22" fmla="*/ 99 w 99"/>
                  <a:gd name="T23" fmla="*/ 120 h 120"/>
                  <a:gd name="T24" fmla="*/ 99 w 99"/>
                  <a:gd name="T25" fmla="*/ 66 h 120"/>
                  <a:gd name="T26" fmla="*/ 99 w 99"/>
                  <a:gd name="T27" fmla="*/ 0 h 120"/>
                  <a:gd name="T28" fmla="*/ 59 w 99"/>
                  <a:gd name="T29" fmla="*/ 0 h 120"/>
                  <a:gd name="T30" fmla="*/ 59 w 99"/>
                  <a:gd name="T31" fmla="*/ 30 h 120"/>
                  <a:gd name="T32" fmla="*/ 99 w 99"/>
                  <a:gd name="T33" fmla="*/ 30 h 120"/>
                  <a:gd name="T34" fmla="*/ 99 w 99"/>
                  <a:gd name="T35"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9" h="120">
                    <a:moveTo>
                      <a:pt x="99" y="66"/>
                    </a:moveTo>
                    <a:cubicBezTo>
                      <a:pt x="59" y="66"/>
                      <a:pt x="59" y="66"/>
                      <a:pt x="59" y="66"/>
                    </a:cubicBezTo>
                    <a:cubicBezTo>
                      <a:pt x="59" y="120"/>
                      <a:pt x="59" y="120"/>
                      <a:pt x="59" y="120"/>
                    </a:cubicBezTo>
                    <a:cubicBezTo>
                      <a:pt x="47" y="120"/>
                      <a:pt x="47" y="120"/>
                      <a:pt x="47" y="120"/>
                    </a:cubicBezTo>
                    <a:cubicBezTo>
                      <a:pt x="47" y="66"/>
                      <a:pt x="47" y="66"/>
                      <a:pt x="47" y="66"/>
                    </a:cubicBezTo>
                    <a:cubicBezTo>
                      <a:pt x="47" y="120"/>
                      <a:pt x="47" y="120"/>
                      <a:pt x="47" y="120"/>
                    </a:cubicBezTo>
                    <a:cubicBezTo>
                      <a:pt x="9" y="120"/>
                      <a:pt x="9" y="120"/>
                      <a:pt x="9" y="120"/>
                    </a:cubicBezTo>
                    <a:cubicBezTo>
                      <a:pt x="9" y="66"/>
                      <a:pt x="9" y="66"/>
                      <a:pt x="9" y="66"/>
                    </a:cubicBezTo>
                    <a:cubicBezTo>
                      <a:pt x="6" y="66"/>
                      <a:pt x="6" y="66"/>
                      <a:pt x="6" y="66"/>
                    </a:cubicBezTo>
                    <a:cubicBezTo>
                      <a:pt x="5" y="68"/>
                      <a:pt x="5" y="71"/>
                      <a:pt x="4" y="73"/>
                    </a:cubicBezTo>
                    <a:cubicBezTo>
                      <a:pt x="2" y="86"/>
                      <a:pt x="0" y="102"/>
                      <a:pt x="0" y="120"/>
                    </a:cubicBezTo>
                    <a:cubicBezTo>
                      <a:pt x="99" y="120"/>
                      <a:pt x="99" y="120"/>
                      <a:pt x="99" y="120"/>
                    </a:cubicBezTo>
                    <a:cubicBezTo>
                      <a:pt x="99" y="66"/>
                      <a:pt x="99" y="66"/>
                      <a:pt x="99" y="66"/>
                    </a:cubicBezTo>
                    <a:moveTo>
                      <a:pt x="99" y="0"/>
                    </a:moveTo>
                    <a:cubicBezTo>
                      <a:pt x="59" y="0"/>
                      <a:pt x="59" y="0"/>
                      <a:pt x="59" y="0"/>
                    </a:cubicBezTo>
                    <a:cubicBezTo>
                      <a:pt x="59" y="30"/>
                      <a:pt x="59" y="30"/>
                      <a:pt x="59" y="30"/>
                    </a:cubicBezTo>
                    <a:cubicBezTo>
                      <a:pt x="99" y="30"/>
                      <a:pt x="99" y="30"/>
                      <a:pt x="99" y="30"/>
                    </a:cubicBezTo>
                    <a:cubicBezTo>
                      <a:pt x="99" y="0"/>
                      <a:pt x="99" y="0"/>
                      <a:pt x="99"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96" name="Rectangle 1710"/>
              <p:cNvSpPr>
                <a:spLocks noChangeArrowheads="1"/>
              </p:cNvSpPr>
              <p:nvPr/>
            </p:nvSpPr>
            <p:spPr bwMode="auto">
              <a:xfrm>
                <a:off x="1025" y="1112"/>
                <a:ext cx="94" cy="38"/>
              </a:xfrm>
              <a:prstGeom prst="rect">
                <a:avLst/>
              </a:prstGeom>
              <a:solidFill>
                <a:srgbClr val="FFE5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97" name="Rectangle 1711"/>
              <p:cNvSpPr>
                <a:spLocks noChangeArrowheads="1"/>
              </p:cNvSpPr>
              <p:nvPr/>
            </p:nvSpPr>
            <p:spPr bwMode="auto">
              <a:xfrm>
                <a:off x="1025" y="1112"/>
                <a:ext cx="94"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98" name="Rectangle 1712"/>
              <p:cNvSpPr>
                <a:spLocks noChangeArrowheads="1"/>
              </p:cNvSpPr>
              <p:nvPr/>
            </p:nvSpPr>
            <p:spPr bwMode="auto">
              <a:xfrm>
                <a:off x="1025" y="1150"/>
                <a:ext cx="94" cy="19"/>
              </a:xfrm>
              <a:prstGeom prst="rect">
                <a:avLst/>
              </a:prstGeom>
              <a:solidFill>
                <a:srgbClr val="FFCE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99" name="Rectangle 1713"/>
              <p:cNvSpPr>
                <a:spLocks noChangeArrowheads="1"/>
              </p:cNvSpPr>
              <p:nvPr/>
            </p:nvSpPr>
            <p:spPr bwMode="auto">
              <a:xfrm>
                <a:off x="1025" y="1150"/>
                <a:ext cx="94"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00" name="Freeform 1714"/>
              <p:cNvSpPr>
                <a:spLocks noEditPoints="1"/>
              </p:cNvSpPr>
              <p:nvPr/>
            </p:nvSpPr>
            <p:spPr bwMode="auto">
              <a:xfrm>
                <a:off x="899" y="1169"/>
                <a:ext cx="220" cy="28"/>
              </a:xfrm>
              <a:custGeom>
                <a:avLst/>
                <a:gdLst>
                  <a:gd name="T0" fmla="*/ 3 w 93"/>
                  <a:gd name="T1" fmla="*/ 1 h 12"/>
                  <a:gd name="T2" fmla="*/ 0 w 93"/>
                  <a:gd name="T3" fmla="*/ 12 h 12"/>
                  <a:gd name="T4" fmla="*/ 3 w 93"/>
                  <a:gd name="T5" fmla="*/ 12 h 12"/>
                  <a:gd name="T6" fmla="*/ 3 w 93"/>
                  <a:gd name="T7" fmla="*/ 1 h 12"/>
                  <a:gd name="T8" fmla="*/ 93 w 93"/>
                  <a:gd name="T9" fmla="*/ 0 h 12"/>
                  <a:gd name="T10" fmla="*/ 53 w 93"/>
                  <a:gd name="T11" fmla="*/ 0 h 12"/>
                  <a:gd name="T12" fmla="*/ 53 w 93"/>
                  <a:gd name="T13" fmla="*/ 12 h 12"/>
                  <a:gd name="T14" fmla="*/ 93 w 93"/>
                  <a:gd name="T15" fmla="*/ 12 h 12"/>
                  <a:gd name="T16" fmla="*/ 93 w 9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12">
                    <a:moveTo>
                      <a:pt x="3" y="1"/>
                    </a:moveTo>
                    <a:cubicBezTo>
                      <a:pt x="2" y="5"/>
                      <a:pt x="1" y="8"/>
                      <a:pt x="0" y="12"/>
                    </a:cubicBezTo>
                    <a:cubicBezTo>
                      <a:pt x="3" y="12"/>
                      <a:pt x="3" y="12"/>
                      <a:pt x="3" y="12"/>
                    </a:cubicBezTo>
                    <a:cubicBezTo>
                      <a:pt x="3" y="1"/>
                      <a:pt x="3" y="1"/>
                      <a:pt x="3" y="1"/>
                    </a:cubicBezTo>
                    <a:moveTo>
                      <a:pt x="93" y="0"/>
                    </a:moveTo>
                    <a:cubicBezTo>
                      <a:pt x="53" y="0"/>
                      <a:pt x="53" y="0"/>
                      <a:pt x="53" y="0"/>
                    </a:cubicBezTo>
                    <a:cubicBezTo>
                      <a:pt x="53" y="12"/>
                      <a:pt x="53" y="12"/>
                      <a:pt x="53" y="12"/>
                    </a:cubicBezTo>
                    <a:cubicBezTo>
                      <a:pt x="93" y="12"/>
                      <a:pt x="93" y="12"/>
                      <a:pt x="93" y="12"/>
                    </a:cubicBezTo>
                    <a:cubicBezTo>
                      <a:pt x="93" y="0"/>
                      <a:pt x="93" y="0"/>
                      <a:pt x="93"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01" name="Freeform 1715"/>
              <p:cNvSpPr>
                <a:spLocks/>
              </p:cNvSpPr>
              <p:nvPr/>
            </p:nvSpPr>
            <p:spPr bwMode="auto">
              <a:xfrm>
                <a:off x="937" y="1045"/>
                <a:ext cx="59" cy="67"/>
              </a:xfrm>
              <a:custGeom>
                <a:avLst/>
                <a:gdLst>
                  <a:gd name="T0" fmla="*/ 25 w 25"/>
                  <a:gd name="T1" fmla="*/ 0 h 28"/>
                  <a:gd name="T2" fmla="*/ 0 w 25"/>
                  <a:gd name="T3" fmla="*/ 28 h 28"/>
                  <a:gd name="T4" fmla="*/ 25 w 25"/>
                  <a:gd name="T5" fmla="*/ 28 h 28"/>
                  <a:gd name="T6" fmla="*/ 25 w 25"/>
                  <a:gd name="T7" fmla="*/ 0 h 28"/>
                </a:gdLst>
                <a:ahLst/>
                <a:cxnLst>
                  <a:cxn ang="0">
                    <a:pos x="T0" y="T1"/>
                  </a:cxn>
                  <a:cxn ang="0">
                    <a:pos x="T2" y="T3"/>
                  </a:cxn>
                  <a:cxn ang="0">
                    <a:pos x="T4" y="T5"/>
                  </a:cxn>
                  <a:cxn ang="0">
                    <a:pos x="T6" y="T7"/>
                  </a:cxn>
                </a:cxnLst>
                <a:rect l="0" t="0" r="r" b="b"/>
                <a:pathLst>
                  <a:path w="25" h="28">
                    <a:moveTo>
                      <a:pt x="25" y="0"/>
                    </a:moveTo>
                    <a:cubicBezTo>
                      <a:pt x="16" y="8"/>
                      <a:pt x="7" y="17"/>
                      <a:pt x="0" y="28"/>
                    </a:cubicBezTo>
                    <a:cubicBezTo>
                      <a:pt x="25" y="28"/>
                      <a:pt x="25" y="28"/>
                      <a:pt x="25" y="28"/>
                    </a:cubicBezTo>
                    <a:cubicBezTo>
                      <a:pt x="25" y="0"/>
                      <a:pt x="25" y="0"/>
                      <a:pt x="25"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02" name="Freeform 1716"/>
              <p:cNvSpPr>
                <a:spLocks/>
              </p:cNvSpPr>
              <p:nvPr/>
            </p:nvSpPr>
            <p:spPr bwMode="auto">
              <a:xfrm>
                <a:off x="916" y="1112"/>
                <a:ext cx="80" cy="38"/>
              </a:xfrm>
              <a:custGeom>
                <a:avLst/>
                <a:gdLst>
                  <a:gd name="T0" fmla="*/ 34 w 34"/>
                  <a:gd name="T1" fmla="*/ 0 h 16"/>
                  <a:gd name="T2" fmla="*/ 9 w 34"/>
                  <a:gd name="T3" fmla="*/ 0 h 16"/>
                  <a:gd name="T4" fmla="*/ 0 w 34"/>
                  <a:gd name="T5" fmla="*/ 16 h 16"/>
                  <a:gd name="T6" fmla="*/ 34 w 34"/>
                  <a:gd name="T7" fmla="*/ 16 h 16"/>
                  <a:gd name="T8" fmla="*/ 34 w 34"/>
                  <a:gd name="T9" fmla="*/ 0 h 16"/>
                </a:gdLst>
                <a:ahLst/>
                <a:cxnLst>
                  <a:cxn ang="0">
                    <a:pos x="T0" y="T1"/>
                  </a:cxn>
                  <a:cxn ang="0">
                    <a:pos x="T2" y="T3"/>
                  </a:cxn>
                  <a:cxn ang="0">
                    <a:pos x="T4" y="T5"/>
                  </a:cxn>
                  <a:cxn ang="0">
                    <a:pos x="T6" y="T7"/>
                  </a:cxn>
                  <a:cxn ang="0">
                    <a:pos x="T8" y="T9"/>
                  </a:cxn>
                </a:cxnLst>
                <a:rect l="0" t="0" r="r" b="b"/>
                <a:pathLst>
                  <a:path w="34" h="16">
                    <a:moveTo>
                      <a:pt x="34" y="0"/>
                    </a:moveTo>
                    <a:cubicBezTo>
                      <a:pt x="9" y="0"/>
                      <a:pt x="9" y="0"/>
                      <a:pt x="9" y="0"/>
                    </a:cubicBezTo>
                    <a:cubicBezTo>
                      <a:pt x="6" y="5"/>
                      <a:pt x="2" y="11"/>
                      <a:pt x="0" y="16"/>
                    </a:cubicBezTo>
                    <a:cubicBezTo>
                      <a:pt x="34" y="16"/>
                      <a:pt x="34" y="16"/>
                      <a:pt x="34" y="16"/>
                    </a:cubicBezTo>
                    <a:cubicBezTo>
                      <a:pt x="34" y="0"/>
                      <a:pt x="34" y="0"/>
                      <a:pt x="34"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03" name="Freeform 1717"/>
              <p:cNvSpPr>
                <a:spLocks/>
              </p:cNvSpPr>
              <p:nvPr/>
            </p:nvSpPr>
            <p:spPr bwMode="auto">
              <a:xfrm>
                <a:off x="906" y="1150"/>
                <a:ext cx="90" cy="19"/>
              </a:xfrm>
              <a:custGeom>
                <a:avLst/>
                <a:gdLst>
                  <a:gd name="T0" fmla="*/ 38 w 38"/>
                  <a:gd name="T1" fmla="*/ 0 h 8"/>
                  <a:gd name="T2" fmla="*/ 4 w 38"/>
                  <a:gd name="T3" fmla="*/ 0 h 8"/>
                  <a:gd name="T4" fmla="*/ 0 w 38"/>
                  <a:gd name="T5" fmla="*/ 8 h 8"/>
                  <a:gd name="T6" fmla="*/ 38 w 38"/>
                  <a:gd name="T7" fmla="*/ 8 h 8"/>
                  <a:gd name="T8" fmla="*/ 38 w 38"/>
                  <a:gd name="T9" fmla="*/ 0 h 8"/>
                </a:gdLst>
                <a:ahLst/>
                <a:cxnLst>
                  <a:cxn ang="0">
                    <a:pos x="T0" y="T1"/>
                  </a:cxn>
                  <a:cxn ang="0">
                    <a:pos x="T2" y="T3"/>
                  </a:cxn>
                  <a:cxn ang="0">
                    <a:pos x="T4" y="T5"/>
                  </a:cxn>
                  <a:cxn ang="0">
                    <a:pos x="T6" y="T7"/>
                  </a:cxn>
                  <a:cxn ang="0">
                    <a:pos x="T8" y="T9"/>
                  </a:cxn>
                </a:cxnLst>
                <a:rect l="0" t="0" r="r" b="b"/>
                <a:pathLst>
                  <a:path w="38" h="8">
                    <a:moveTo>
                      <a:pt x="38" y="0"/>
                    </a:moveTo>
                    <a:cubicBezTo>
                      <a:pt x="4" y="0"/>
                      <a:pt x="4" y="0"/>
                      <a:pt x="4" y="0"/>
                    </a:cubicBezTo>
                    <a:cubicBezTo>
                      <a:pt x="3" y="3"/>
                      <a:pt x="1" y="5"/>
                      <a:pt x="0" y="8"/>
                    </a:cubicBezTo>
                    <a:cubicBezTo>
                      <a:pt x="38" y="8"/>
                      <a:pt x="38" y="8"/>
                      <a:pt x="38" y="8"/>
                    </a:cubicBezTo>
                    <a:cubicBezTo>
                      <a:pt x="38" y="0"/>
                      <a:pt x="38" y="0"/>
                      <a:pt x="38" y="0"/>
                    </a:cubicBezTo>
                  </a:path>
                </a:pathLst>
              </a:custGeom>
              <a:solidFill>
                <a:srgbClr val="FFBD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04" name="Rectangle 1718"/>
              <p:cNvSpPr>
                <a:spLocks noChangeArrowheads="1"/>
              </p:cNvSpPr>
              <p:nvPr/>
            </p:nvSpPr>
            <p:spPr bwMode="auto">
              <a:xfrm>
                <a:off x="906"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05" name="Rectangle 1719"/>
              <p:cNvSpPr>
                <a:spLocks noChangeArrowheads="1"/>
              </p:cNvSpPr>
              <p:nvPr/>
            </p:nvSpPr>
            <p:spPr bwMode="auto">
              <a:xfrm>
                <a:off x="906"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06" name="Freeform 1720"/>
              <p:cNvSpPr>
                <a:spLocks/>
              </p:cNvSpPr>
              <p:nvPr/>
            </p:nvSpPr>
            <p:spPr bwMode="auto">
              <a:xfrm>
                <a:off x="906" y="1169"/>
                <a:ext cx="90" cy="28"/>
              </a:xfrm>
              <a:custGeom>
                <a:avLst/>
                <a:gdLst>
                  <a:gd name="T0" fmla="*/ 38 w 38"/>
                  <a:gd name="T1" fmla="*/ 0 h 12"/>
                  <a:gd name="T2" fmla="*/ 0 w 38"/>
                  <a:gd name="T3" fmla="*/ 0 h 12"/>
                  <a:gd name="T4" fmla="*/ 0 w 38"/>
                  <a:gd name="T5" fmla="*/ 1 h 12"/>
                  <a:gd name="T6" fmla="*/ 0 w 38"/>
                  <a:gd name="T7" fmla="*/ 12 h 12"/>
                  <a:gd name="T8" fmla="*/ 38 w 38"/>
                  <a:gd name="T9" fmla="*/ 12 h 12"/>
                  <a:gd name="T10" fmla="*/ 38 w 38"/>
                  <a:gd name="T11" fmla="*/ 0 h 12"/>
                </a:gdLst>
                <a:ahLst/>
                <a:cxnLst>
                  <a:cxn ang="0">
                    <a:pos x="T0" y="T1"/>
                  </a:cxn>
                  <a:cxn ang="0">
                    <a:pos x="T2" y="T3"/>
                  </a:cxn>
                  <a:cxn ang="0">
                    <a:pos x="T4" y="T5"/>
                  </a:cxn>
                  <a:cxn ang="0">
                    <a:pos x="T6" y="T7"/>
                  </a:cxn>
                  <a:cxn ang="0">
                    <a:pos x="T8" y="T9"/>
                  </a:cxn>
                  <a:cxn ang="0">
                    <a:pos x="T10" y="T11"/>
                  </a:cxn>
                </a:cxnLst>
                <a:rect l="0" t="0" r="r" b="b"/>
                <a:pathLst>
                  <a:path w="38" h="12">
                    <a:moveTo>
                      <a:pt x="38" y="0"/>
                    </a:moveTo>
                    <a:cubicBezTo>
                      <a:pt x="0" y="0"/>
                      <a:pt x="0" y="0"/>
                      <a:pt x="0" y="0"/>
                    </a:cubicBezTo>
                    <a:cubicBezTo>
                      <a:pt x="0" y="1"/>
                      <a:pt x="0" y="1"/>
                      <a:pt x="0" y="1"/>
                    </a:cubicBezTo>
                    <a:cubicBezTo>
                      <a:pt x="0" y="12"/>
                      <a:pt x="0" y="12"/>
                      <a:pt x="0" y="12"/>
                    </a:cubicBezTo>
                    <a:cubicBezTo>
                      <a:pt x="38" y="12"/>
                      <a:pt x="38" y="12"/>
                      <a:pt x="38" y="12"/>
                    </a:cubicBezTo>
                    <a:cubicBezTo>
                      <a:pt x="38" y="0"/>
                      <a:pt x="38" y="0"/>
                      <a:pt x="38"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07" name="Freeform 1721"/>
              <p:cNvSpPr>
                <a:spLocks/>
              </p:cNvSpPr>
              <p:nvPr/>
            </p:nvSpPr>
            <p:spPr bwMode="auto">
              <a:xfrm>
                <a:off x="996" y="1041"/>
                <a:ext cx="29" cy="71"/>
              </a:xfrm>
              <a:custGeom>
                <a:avLst/>
                <a:gdLst>
                  <a:gd name="T0" fmla="*/ 12 w 12"/>
                  <a:gd name="T1" fmla="*/ 0 h 30"/>
                  <a:gd name="T2" fmla="*/ 2 w 12"/>
                  <a:gd name="T3" fmla="*/ 0 h 30"/>
                  <a:gd name="T4" fmla="*/ 0 w 12"/>
                  <a:gd name="T5" fmla="*/ 2 h 30"/>
                  <a:gd name="T6" fmla="*/ 0 w 12"/>
                  <a:gd name="T7" fmla="*/ 30 h 30"/>
                  <a:gd name="T8" fmla="*/ 12 w 12"/>
                  <a:gd name="T9" fmla="*/ 30 h 30"/>
                  <a:gd name="T10" fmla="*/ 12 w 12"/>
                  <a:gd name="T11" fmla="*/ 0 h 30"/>
                </a:gdLst>
                <a:ahLst/>
                <a:cxnLst>
                  <a:cxn ang="0">
                    <a:pos x="T0" y="T1"/>
                  </a:cxn>
                  <a:cxn ang="0">
                    <a:pos x="T2" y="T3"/>
                  </a:cxn>
                  <a:cxn ang="0">
                    <a:pos x="T4" y="T5"/>
                  </a:cxn>
                  <a:cxn ang="0">
                    <a:pos x="T6" y="T7"/>
                  </a:cxn>
                  <a:cxn ang="0">
                    <a:pos x="T8" y="T9"/>
                  </a:cxn>
                  <a:cxn ang="0">
                    <a:pos x="T10" y="T11"/>
                  </a:cxn>
                </a:cxnLst>
                <a:rect l="0" t="0" r="r" b="b"/>
                <a:pathLst>
                  <a:path w="12" h="30">
                    <a:moveTo>
                      <a:pt x="12" y="0"/>
                    </a:moveTo>
                    <a:cubicBezTo>
                      <a:pt x="2" y="0"/>
                      <a:pt x="2" y="0"/>
                      <a:pt x="2" y="0"/>
                    </a:cubicBezTo>
                    <a:cubicBezTo>
                      <a:pt x="1" y="1"/>
                      <a:pt x="1" y="1"/>
                      <a:pt x="0" y="2"/>
                    </a:cubicBezTo>
                    <a:cubicBezTo>
                      <a:pt x="0" y="30"/>
                      <a:pt x="0" y="30"/>
                      <a:pt x="0" y="30"/>
                    </a:cubicBezTo>
                    <a:cubicBezTo>
                      <a:pt x="12" y="30"/>
                      <a:pt x="12" y="30"/>
                      <a:pt x="12" y="30"/>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08" name="Rectangle 1722"/>
              <p:cNvSpPr>
                <a:spLocks noChangeArrowheads="1"/>
              </p:cNvSpPr>
              <p:nvPr/>
            </p:nvSpPr>
            <p:spPr bwMode="auto">
              <a:xfrm>
                <a:off x="996" y="1112"/>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09" name="Rectangle 1723"/>
              <p:cNvSpPr>
                <a:spLocks noChangeArrowheads="1"/>
              </p:cNvSpPr>
              <p:nvPr/>
            </p:nvSpPr>
            <p:spPr bwMode="auto">
              <a:xfrm>
                <a:off x="996" y="1112"/>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10" name="Rectangle 1724"/>
              <p:cNvSpPr>
                <a:spLocks noChangeArrowheads="1"/>
              </p:cNvSpPr>
              <p:nvPr/>
            </p:nvSpPr>
            <p:spPr bwMode="auto">
              <a:xfrm>
                <a:off x="996" y="1150"/>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11" name="Rectangle 1725"/>
              <p:cNvSpPr>
                <a:spLocks noChangeArrowheads="1"/>
              </p:cNvSpPr>
              <p:nvPr/>
            </p:nvSpPr>
            <p:spPr bwMode="auto">
              <a:xfrm>
                <a:off x="996" y="1150"/>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12" name="Rectangle 1726"/>
              <p:cNvSpPr>
                <a:spLocks noChangeArrowheads="1"/>
              </p:cNvSpPr>
              <p:nvPr/>
            </p:nvSpPr>
            <p:spPr bwMode="auto">
              <a:xfrm>
                <a:off x="996" y="1197"/>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13" name="Rectangle 1727"/>
              <p:cNvSpPr>
                <a:spLocks noChangeArrowheads="1"/>
              </p:cNvSpPr>
              <p:nvPr/>
            </p:nvSpPr>
            <p:spPr bwMode="auto">
              <a:xfrm>
                <a:off x="996" y="1197"/>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14" name="Rectangle 1728"/>
              <p:cNvSpPr>
                <a:spLocks noChangeArrowheads="1"/>
              </p:cNvSpPr>
              <p:nvPr/>
            </p:nvSpPr>
            <p:spPr bwMode="auto">
              <a:xfrm>
                <a:off x="996" y="1169"/>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15" name="Rectangle 1729"/>
              <p:cNvSpPr>
                <a:spLocks noChangeArrowheads="1"/>
              </p:cNvSpPr>
              <p:nvPr/>
            </p:nvSpPr>
            <p:spPr bwMode="auto">
              <a:xfrm>
                <a:off x="996" y="1169"/>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16" name="Freeform 1730"/>
              <p:cNvSpPr>
                <a:spLocks noEditPoints="1"/>
              </p:cNvSpPr>
              <p:nvPr/>
            </p:nvSpPr>
            <p:spPr bwMode="auto">
              <a:xfrm>
                <a:off x="1119"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17" name="Freeform 1731"/>
              <p:cNvSpPr>
                <a:spLocks noEditPoints="1"/>
              </p:cNvSpPr>
              <p:nvPr/>
            </p:nvSpPr>
            <p:spPr bwMode="auto">
              <a:xfrm>
                <a:off x="1119"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18" name="Freeform 1732"/>
              <p:cNvSpPr>
                <a:spLocks noEditPoints="1"/>
              </p:cNvSpPr>
              <p:nvPr/>
            </p:nvSpPr>
            <p:spPr bwMode="auto">
              <a:xfrm>
                <a:off x="1119"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19" name="Freeform 1733"/>
              <p:cNvSpPr>
                <a:spLocks noEditPoints="1"/>
              </p:cNvSpPr>
              <p:nvPr/>
            </p:nvSpPr>
            <p:spPr bwMode="auto">
              <a:xfrm>
                <a:off x="1119"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20" name="Freeform 1734"/>
              <p:cNvSpPr>
                <a:spLocks noEditPoints="1"/>
              </p:cNvSpPr>
              <p:nvPr/>
            </p:nvSpPr>
            <p:spPr bwMode="auto">
              <a:xfrm>
                <a:off x="1119"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90 w 284"/>
                  <a:gd name="T15" fmla="*/ 0 h 23"/>
                  <a:gd name="T16" fmla="*/ 190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21" name="Freeform 1735"/>
              <p:cNvSpPr>
                <a:spLocks noEditPoints="1"/>
              </p:cNvSpPr>
              <p:nvPr/>
            </p:nvSpPr>
            <p:spPr bwMode="auto">
              <a:xfrm>
                <a:off x="1119"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90 w 284"/>
                  <a:gd name="T15" fmla="*/ 0 h 23"/>
                  <a:gd name="T16" fmla="*/ 190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22" name="Freeform 1736"/>
              <p:cNvSpPr>
                <a:spLocks noEditPoints="1"/>
              </p:cNvSpPr>
              <p:nvPr/>
            </p:nvSpPr>
            <p:spPr bwMode="auto">
              <a:xfrm>
                <a:off x="1119"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23" name="Freeform 1737"/>
              <p:cNvSpPr>
                <a:spLocks noEditPoints="1"/>
              </p:cNvSpPr>
              <p:nvPr/>
            </p:nvSpPr>
            <p:spPr bwMode="auto">
              <a:xfrm>
                <a:off x="1119"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24" name="Rectangle 1738"/>
              <p:cNvSpPr>
                <a:spLocks noChangeArrowheads="1"/>
              </p:cNvSpPr>
              <p:nvPr/>
            </p:nvSpPr>
            <p:spPr bwMode="auto">
              <a:xfrm>
                <a:off x="1190"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25" name="Rectangle 1739"/>
              <p:cNvSpPr>
                <a:spLocks noChangeArrowheads="1"/>
              </p:cNvSpPr>
              <p:nvPr/>
            </p:nvSpPr>
            <p:spPr bwMode="auto">
              <a:xfrm>
                <a:off x="1190"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26" name="Rectangle 1740"/>
              <p:cNvSpPr>
                <a:spLocks noChangeArrowheads="1"/>
              </p:cNvSpPr>
              <p:nvPr/>
            </p:nvSpPr>
            <p:spPr bwMode="auto">
              <a:xfrm>
                <a:off x="1190"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27" name="Rectangle 1741"/>
              <p:cNvSpPr>
                <a:spLocks noChangeArrowheads="1"/>
              </p:cNvSpPr>
              <p:nvPr/>
            </p:nvSpPr>
            <p:spPr bwMode="auto">
              <a:xfrm>
                <a:off x="1190"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28" name="Rectangle 1742"/>
              <p:cNvSpPr>
                <a:spLocks noChangeArrowheads="1"/>
              </p:cNvSpPr>
              <p:nvPr/>
            </p:nvSpPr>
            <p:spPr bwMode="auto">
              <a:xfrm>
                <a:off x="1190"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29" name="Rectangle 1743"/>
              <p:cNvSpPr>
                <a:spLocks noChangeArrowheads="1"/>
              </p:cNvSpPr>
              <p:nvPr/>
            </p:nvSpPr>
            <p:spPr bwMode="auto">
              <a:xfrm>
                <a:off x="1190"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30" name="Rectangle 1744"/>
              <p:cNvSpPr>
                <a:spLocks noChangeArrowheads="1"/>
              </p:cNvSpPr>
              <p:nvPr/>
            </p:nvSpPr>
            <p:spPr bwMode="auto">
              <a:xfrm>
                <a:off x="1190"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31" name="Rectangle 1745"/>
              <p:cNvSpPr>
                <a:spLocks noChangeArrowheads="1"/>
              </p:cNvSpPr>
              <p:nvPr/>
            </p:nvSpPr>
            <p:spPr bwMode="auto">
              <a:xfrm>
                <a:off x="1190"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32" name="Rectangle 1746"/>
              <p:cNvSpPr>
                <a:spLocks noChangeArrowheads="1"/>
              </p:cNvSpPr>
              <p:nvPr/>
            </p:nvSpPr>
            <p:spPr bwMode="auto">
              <a:xfrm>
                <a:off x="1190"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33" name="Rectangle 1747"/>
              <p:cNvSpPr>
                <a:spLocks noChangeArrowheads="1"/>
              </p:cNvSpPr>
              <p:nvPr/>
            </p:nvSpPr>
            <p:spPr bwMode="auto">
              <a:xfrm>
                <a:off x="1190"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34" name="Rectangle 1748"/>
              <p:cNvSpPr>
                <a:spLocks noChangeArrowheads="1"/>
              </p:cNvSpPr>
              <p:nvPr/>
            </p:nvSpPr>
            <p:spPr bwMode="auto">
              <a:xfrm>
                <a:off x="1280" y="1041"/>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35" name="Rectangle 1749"/>
              <p:cNvSpPr>
                <a:spLocks noChangeArrowheads="1"/>
              </p:cNvSpPr>
              <p:nvPr/>
            </p:nvSpPr>
            <p:spPr bwMode="auto">
              <a:xfrm>
                <a:off x="1280" y="1041"/>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36" name="Rectangle 1750"/>
              <p:cNvSpPr>
                <a:spLocks noChangeArrowheads="1"/>
              </p:cNvSpPr>
              <p:nvPr/>
            </p:nvSpPr>
            <p:spPr bwMode="auto">
              <a:xfrm>
                <a:off x="1280" y="1112"/>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37" name="Rectangle 1751"/>
              <p:cNvSpPr>
                <a:spLocks noChangeArrowheads="1"/>
              </p:cNvSpPr>
              <p:nvPr/>
            </p:nvSpPr>
            <p:spPr bwMode="auto">
              <a:xfrm>
                <a:off x="1280" y="1112"/>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38" name="Rectangle 1752"/>
              <p:cNvSpPr>
                <a:spLocks noChangeArrowheads="1"/>
              </p:cNvSpPr>
              <p:nvPr/>
            </p:nvSpPr>
            <p:spPr bwMode="auto">
              <a:xfrm>
                <a:off x="1280" y="1150"/>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39" name="Rectangle 1753"/>
              <p:cNvSpPr>
                <a:spLocks noChangeArrowheads="1"/>
              </p:cNvSpPr>
              <p:nvPr/>
            </p:nvSpPr>
            <p:spPr bwMode="auto">
              <a:xfrm>
                <a:off x="1280" y="1150"/>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40" name="Rectangle 1754"/>
              <p:cNvSpPr>
                <a:spLocks noChangeArrowheads="1"/>
              </p:cNvSpPr>
              <p:nvPr/>
            </p:nvSpPr>
            <p:spPr bwMode="auto">
              <a:xfrm>
                <a:off x="1280" y="1197"/>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41" name="Rectangle 1755"/>
              <p:cNvSpPr>
                <a:spLocks noChangeArrowheads="1"/>
              </p:cNvSpPr>
              <p:nvPr/>
            </p:nvSpPr>
            <p:spPr bwMode="auto">
              <a:xfrm>
                <a:off x="1280" y="1197"/>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42" name="Rectangle 1756"/>
              <p:cNvSpPr>
                <a:spLocks noChangeArrowheads="1"/>
              </p:cNvSpPr>
              <p:nvPr/>
            </p:nvSpPr>
            <p:spPr bwMode="auto">
              <a:xfrm>
                <a:off x="1280" y="1169"/>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43" name="Rectangle 1757"/>
              <p:cNvSpPr>
                <a:spLocks noChangeArrowheads="1"/>
              </p:cNvSpPr>
              <p:nvPr/>
            </p:nvSpPr>
            <p:spPr bwMode="auto">
              <a:xfrm>
                <a:off x="1280" y="1169"/>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44" name="Freeform 1758"/>
              <p:cNvSpPr>
                <a:spLocks noEditPoints="1"/>
              </p:cNvSpPr>
              <p:nvPr/>
            </p:nvSpPr>
            <p:spPr bwMode="auto">
              <a:xfrm>
                <a:off x="1403"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45" name="Freeform 1759"/>
              <p:cNvSpPr>
                <a:spLocks noEditPoints="1"/>
              </p:cNvSpPr>
              <p:nvPr/>
            </p:nvSpPr>
            <p:spPr bwMode="auto">
              <a:xfrm>
                <a:off x="1403"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46" name="Freeform 1760"/>
              <p:cNvSpPr>
                <a:spLocks noEditPoints="1"/>
              </p:cNvSpPr>
              <p:nvPr/>
            </p:nvSpPr>
            <p:spPr bwMode="auto">
              <a:xfrm>
                <a:off x="1403"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47" name="Freeform 1761"/>
              <p:cNvSpPr>
                <a:spLocks noEditPoints="1"/>
              </p:cNvSpPr>
              <p:nvPr/>
            </p:nvSpPr>
            <p:spPr bwMode="auto">
              <a:xfrm>
                <a:off x="1403"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48" name="Freeform 1762"/>
              <p:cNvSpPr>
                <a:spLocks noEditPoints="1"/>
              </p:cNvSpPr>
              <p:nvPr/>
            </p:nvSpPr>
            <p:spPr bwMode="auto">
              <a:xfrm>
                <a:off x="1403"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90 w 284"/>
                  <a:gd name="T15" fmla="*/ 0 h 23"/>
                  <a:gd name="T16" fmla="*/ 190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49" name="Freeform 1763"/>
              <p:cNvSpPr>
                <a:spLocks noEditPoints="1"/>
              </p:cNvSpPr>
              <p:nvPr/>
            </p:nvSpPr>
            <p:spPr bwMode="auto">
              <a:xfrm>
                <a:off x="1403"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90 w 284"/>
                  <a:gd name="T15" fmla="*/ 0 h 23"/>
                  <a:gd name="T16" fmla="*/ 190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50" name="Freeform 1764"/>
              <p:cNvSpPr>
                <a:spLocks noEditPoints="1"/>
              </p:cNvSpPr>
              <p:nvPr/>
            </p:nvSpPr>
            <p:spPr bwMode="auto">
              <a:xfrm>
                <a:off x="1403"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51" name="Freeform 1765"/>
              <p:cNvSpPr>
                <a:spLocks noEditPoints="1"/>
              </p:cNvSpPr>
              <p:nvPr/>
            </p:nvSpPr>
            <p:spPr bwMode="auto">
              <a:xfrm>
                <a:off x="1403"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52" name="Rectangle 1766"/>
              <p:cNvSpPr>
                <a:spLocks noChangeArrowheads="1"/>
              </p:cNvSpPr>
              <p:nvPr/>
            </p:nvSpPr>
            <p:spPr bwMode="auto">
              <a:xfrm>
                <a:off x="1474"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53" name="Rectangle 1767"/>
              <p:cNvSpPr>
                <a:spLocks noChangeArrowheads="1"/>
              </p:cNvSpPr>
              <p:nvPr/>
            </p:nvSpPr>
            <p:spPr bwMode="auto">
              <a:xfrm>
                <a:off x="1474"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54" name="Rectangle 1768"/>
              <p:cNvSpPr>
                <a:spLocks noChangeArrowheads="1"/>
              </p:cNvSpPr>
              <p:nvPr/>
            </p:nvSpPr>
            <p:spPr bwMode="auto">
              <a:xfrm>
                <a:off x="1474"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55" name="Rectangle 1769"/>
              <p:cNvSpPr>
                <a:spLocks noChangeArrowheads="1"/>
              </p:cNvSpPr>
              <p:nvPr/>
            </p:nvSpPr>
            <p:spPr bwMode="auto">
              <a:xfrm>
                <a:off x="1474"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56" name="Rectangle 1770"/>
              <p:cNvSpPr>
                <a:spLocks noChangeArrowheads="1"/>
              </p:cNvSpPr>
              <p:nvPr/>
            </p:nvSpPr>
            <p:spPr bwMode="auto">
              <a:xfrm>
                <a:off x="1474"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57" name="Rectangle 1771"/>
              <p:cNvSpPr>
                <a:spLocks noChangeArrowheads="1"/>
              </p:cNvSpPr>
              <p:nvPr/>
            </p:nvSpPr>
            <p:spPr bwMode="auto">
              <a:xfrm>
                <a:off x="1474"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58" name="Rectangle 1772"/>
              <p:cNvSpPr>
                <a:spLocks noChangeArrowheads="1"/>
              </p:cNvSpPr>
              <p:nvPr/>
            </p:nvSpPr>
            <p:spPr bwMode="auto">
              <a:xfrm>
                <a:off x="1474"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59" name="Rectangle 1773"/>
              <p:cNvSpPr>
                <a:spLocks noChangeArrowheads="1"/>
              </p:cNvSpPr>
              <p:nvPr/>
            </p:nvSpPr>
            <p:spPr bwMode="auto">
              <a:xfrm>
                <a:off x="1474"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60" name="Rectangle 1774"/>
              <p:cNvSpPr>
                <a:spLocks noChangeArrowheads="1"/>
              </p:cNvSpPr>
              <p:nvPr/>
            </p:nvSpPr>
            <p:spPr bwMode="auto">
              <a:xfrm>
                <a:off x="1474"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61" name="Rectangle 1775"/>
              <p:cNvSpPr>
                <a:spLocks noChangeArrowheads="1"/>
              </p:cNvSpPr>
              <p:nvPr/>
            </p:nvSpPr>
            <p:spPr bwMode="auto">
              <a:xfrm>
                <a:off x="1474"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62" name="Rectangle 1776"/>
              <p:cNvSpPr>
                <a:spLocks noChangeArrowheads="1"/>
              </p:cNvSpPr>
              <p:nvPr/>
            </p:nvSpPr>
            <p:spPr bwMode="auto">
              <a:xfrm>
                <a:off x="1564" y="1041"/>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63" name="Rectangle 1777"/>
              <p:cNvSpPr>
                <a:spLocks noChangeArrowheads="1"/>
              </p:cNvSpPr>
              <p:nvPr/>
            </p:nvSpPr>
            <p:spPr bwMode="auto">
              <a:xfrm>
                <a:off x="1564" y="1041"/>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64" name="Rectangle 1778"/>
              <p:cNvSpPr>
                <a:spLocks noChangeArrowheads="1"/>
              </p:cNvSpPr>
              <p:nvPr/>
            </p:nvSpPr>
            <p:spPr bwMode="auto">
              <a:xfrm>
                <a:off x="1564" y="1112"/>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65" name="Rectangle 1779"/>
              <p:cNvSpPr>
                <a:spLocks noChangeArrowheads="1"/>
              </p:cNvSpPr>
              <p:nvPr/>
            </p:nvSpPr>
            <p:spPr bwMode="auto">
              <a:xfrm>
                <a:off x="1564" y="1112"/>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66" name="Rectangle 1780"/>
              <p:cNvSpPr>
                <a:spLocks noChangeArrowheads="1"/>
              </p:cNvSpPr>
              <p:nvPr/>
            </p:nvSpPr>
            <p:spPr bwMode="auto">
              <a:xfrm>
                <a:off x="1564" y="1150"/>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67" name="Rectangle 1781"/>
              <p:cNvSpPr>
                <a:spLocks noChangeArrowheads="1"/>
              </p:cNvSpPr>
              <p:nvPr/>
            </p:nvSpPr>
            <p:spPr bwMode="auto">
              <a:xfrm>
                <a:off x="1564" y="1150"/>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68" name="Rectangle 1782"/>
              <p:cNvSpPr>
                <a:spLocks noChangeArrowheads="1"/>
              </p:cNvSpPr>
              <p:nvPr/>
            </p:nvSpPr>
            <p:spPr bwMode="auto">
              <a:xfrm>
                <a:off x="1564" y="1197"/>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69" name="Rectangle 1783"/>
              <p:cNvSpPr>
                <a:spLocks noChangeArrowheads="1"/>
              </p:cNvSpPr>
              <p:nvPr/>
            </p:nvSpPr>
            <p:spPr bwMode="auto">
              <a:xfrm>
                <a:off x="1564" y="1197"/>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70" name="Rectangle 1784"/>
              <p:cNvSpPr>
                <a:spLocks noChangeArrowheads="1"/>
              </p:cNvSpPr>
              <p:nvPr/>
            </p:nvSpPr>
            <p:spPr bwMode="auto">
              <a:xfrm>
                <a:off x="1564" y="1169"/>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71" name="Rectangle 1785"/>
              <p:cNvSpPr>
                <a:spLocks noChangeArrowheads="1"/>
              </p:cNvSpPr>
              <p:nvPr/>
            </p:nvSpPr>
            <p:spPr bwMode="auto">
              <a:xfrm>
                <a:off x="1564" y="1169"/>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72" name="Freeform 1786"/>
              <p:cNvSpPr>
                <a:spLocks noEditPoints="1"/>
              </p:cNvSpPr>
              <p:nvPr/>
            </p:nvSpPr>
            <p:spPr bwMode="auto">
              <a:xfrm>
                <a:off x="1687"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73" name="Freeform 1787"/>
              <p:cNvSpPr>
                <a:spLocks noEditPoints="1"/>
              </p:cNvSpPr>
              <p:nvPr/>
            </p:nvSpPr>
            <p:spPr bwMode="auto">
              <a:xfrm>
                <a:off x="1687"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74" name="Freeform 1788"/>
              <p:cNvSpPr>
                <a:spLocks noEditPoints="1"/>
              </p:cNvSpPr>
              <p:nvPr/>
            </p:nvSpPr>
            <p:spPr bwMode="auto">
              <a:xfrm>
                <a:off x="1687"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75" name="Freeform 1789"/>
              <p:cNvSpPr>
                <a:spLocks noEditPoints="1"/>
              </p:cNvSpPr>
              <p:nvPr/>
            </p:nvSpPr>
            <p:spPr bwMode="auto">
              <a:xfrm>
                <a:off x="1687"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76" name="Freeform 1790"/>
              <p:cNvSpPr>
                <a:spLocks noEditPoints="1"/>
              </p:cNvSpPr>
              <p:nvPr/>
            </p:nvSpPr>
            <p:spPr bwMode="auto">
              <a:xfrm>
                <a:off x="1687"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90 w 284"/>
                  <a:gd name="T15" fmla="*/ 0 h 23"/>
                  <a:gd name="T16" fmla="*/ 190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77" name="Freeform 1791"/>
              <p:cNvSpPr>
                <a:spLocks noEditPoints="1"/>
              </p:cNvSpPr>
              <p:nvPr/>
            </p:nvSpPr>
            <p:spPr bwMode="auto">
              <a:xfrm>
                <a:off x="1687"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90 w 284"/>
                  <a:gd name="T15" fmla="*/ 0 h 23"/>
                  <a:gd name="T16" fmla="*/ 190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78" name="Freeform 1792"/>
              <p:cNvSpPr>
                <a:spLocks noEditPoints="1"/>
              </p:cNvSpPr>
              <p:nvPr/>
            </p:nvSpPr>
            <p:spPr bwMode="auto">
              <a:xfrm>
                <a:off x="1687"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79" name="Freeform 1793"/>
              <p:cNvSpPr>
                <a:spLocks noEditPoints="1"/>
              </p:cNvSpPr>
              <p:nvPr/>
            </p:nvSpPr>
            <p:spPr bwMode="auto">
              <a:xfrm>
                <a:off x="1687"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80" name="Rectangle 1794"/>
              <p:cNvSpPr>
                <a:spLocks noChangeArrowheads="1"/>
              </p:cNvSpPr>
              <p:nvPr/>
            </p:nvSpPr>
            <p:spPr bwMode="auto">
              <a:xfrm>
                <a:off x="1758"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81" name="Rectangle 1795"/>
              <p:cNvSpPr>
                <a:spLocks noChangeArrowheads="1"/>
              </p:cNvSpPr>
              <p:nvPr/>
            </p:nvSpPr>
            <p:spPr bwMode="auto">
              <a:xfrm>
                <a:off x="1758"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82" name="Rectangle 1796"/>
              <p:cNvSpPr>
                <a:spLocks noChangeArrowheads="1"/>
              </p:cNvSpPr>
              <p:nvPr/>
            </p:nvSpPr>
            <p:spPr bwMode="auto">
              <a:xfrm>
                <a:off x="1758"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83" name="Rectangle 1797"/>
              <p:cNvSpPr>
                <a:spLocks noChangeArrowheads="1"/>
              </p:cNvSpPr>
              <p:nvPr/>
            </p:nvSpPr>
            <p:spPr bwMode="auto">
              <a:xfrm>
                <a:off x="1758"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84" name="Rectangle 1798"/>
              <p:cNvSpPr>
                <a:spLocks noChangeArrowheads="1"/>
              </p:cNvSpPr>
              <p:nvPr/>
            </p:nvSpPr>
            <p:spPr bwMode="auto">
              <a:xfrm>
                <a:off x="1758"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85" name="Rectangle 1799"/>
              <p:cNvSpPr>
                <a:spLocks noChangeArrowheads="1"/>
              </p:cNvSpPr>
              <p:nvPr/>
            </p:nvSpPr>
            <p:spPr bwMode="auto">
              <a:xfrm>
                <a:off x="1758"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86" name="Rectangle 1800"/>
              <p:cNvSpPr>
                <a:spLocks noChangeArrowheads="1"/>
              </p:cNvSpPr>
              <p:nvPr/>
            </p:nvSpPr>
            <p:spPr bwMode="auto">
              <a:xfrm>
                <a:off x="1758"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87" name="Rectangle 1801"/>
              <p:cNvSpPr>
                <a:spLocks noChangeArrowheads="1"/>
              </p:cNvSpPr>
              <p:nvPr/>
            </p:nvSpPr>
            <p:spPr bwMode="auto">
              <a:xfrm>
                <a:off x="1758"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88" name="Rectangle 1802"/>
              <p:cNvSpPr>
                <a:spLocks noChangeArrowheads="1"/>
              </p:cNvSpPr>
              <p:nvPr/>
            </p:nvSpPr>
            <p:spPr bwMode="auto">
              <a:xfrm>
                <a:off x="1758"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89" name="Rectangle 1803"/>
              <p:cNvSpPr>
                <a:spLocks noChangeArrowheads="1"/>
              </p:cNvSpPr>
              <p:nvPr/>
            </p:nvSpPr>
            <p:spPr bwMode="auto">
              <a:xfrm>
                <a:off x="1758"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90" name="Rectangle 1804"/>
              <p:cNvSpPr>
                <a:spLocks noChangeArrowheads="1"/>
              </p:cNvSpPr>
              <p:nvPr/>
            </p:nvSpPr>
            <p:spPr bwMode="auto">
              <a:xfrm>
                <a:off x="1848" y="1041"/>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91" name="Rectangle 1805"/>
              <p:cNvSpPr>
                <a:spLocks noChangeArrowheads="1"/>
              </p:cNvSpPr>
              <p:nvPr/>
            </p:nvSpPr>
            <p:spPr bwMode="auto">
              <a:xfrm>
                <a:off x="1848" y="1041"/>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92" name="Rectangle 1806"/>
              <p:cNvSpPr>
                <a:spLocks noChangeArrowheads="1"/>
              </p:cNvSpPr>
              <p:nvPr/>
            </p:nvSpPr>
            <p:spPr bwMode="auto">
              <a:xfrm>
                <a:off x="1848" y="1112"/>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93" name="Rectangle 1807"/>
              <p:cNvSpPr>
                <a:spLocks noChangeArrowheads="1"/>
              </p:cNvSpPr>
              <p:nvPr/>
            </p:nvSpPr>
            <p:spPr bwMode="auto">
              <a:xfrm>
                <a:off x="1848" y="1112"/>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94" name="Rectangle 1808"/>
              <p:cNvSpPr>
                <a:spLocks noChangeArrowheads="1"/>
              </p:cNvSpPr>
              <p:nvPr/>
            </p:nvSpPr>
            <p:spPr bwMode="auto">
              <a:xfrm>
                <a:off x="1848" y="1150"/>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95" name="Rectangle 1809"/>
              <p:cNvSpPr>
                <a:spLocks noChangeArrowheads="1"/>
              </p:cNvSpPr>
              <p:nvPr/>
            </p:nvSpPr>
            <p:spPr bwMode="auto">
              <a:xfrm>
                <a:off x="1848" y="1150"/>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96" name="Rectangle 1810"/>
              <p:cNvSpPr>
                <a:spLocks noChangeArrowheads="1"/>
              </p:cNvSpPr>
              <p:nvPr/>
            </p:nvSpPr>
            <p:spPr bwMode="auto">
              <a:xfrm>
                <a:off x="1848" y="1197"/>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97" name="Rectangle 1811"/>
              <p:cNvSpPr>
                <a:spLocks noChangeArrowheads="1"/>
              </p:cNvSpPr>
              <p:nvPr/>
            </p:nvSpPr>
            <p:spPr bwMode="auto">
              <a:xfrm>
                <a:off x="1848" y="1197"/>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98" name="Rectangle 1812"/>
              <p:cNvSpPr>
                <a:spLocks noChangeArrowheads="1"/>
              </p:cNvSpPr>
              <p:nvPr/>
            </p:nvSpPr>
            <p:spPr bwMode="auto">
              <a:xfrm>
                <a:off x="1848" y="1169"/>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grpSp>
        <p:grpSp>
          <p:nvGrpSpPr>
            <p:cNvPr id="13" name="Group 2014"/>
            <p:cNvGrpSpPr>
              <a:grpSpLocks/>
            </p:cNvGrpSpPr>
            <p:nvPr/>
          </p:nvGrpSpPr>
          <p:grpSpPr bwMode="auto">
            <a:xfrm>
              <a:off x="2933700" y="1652588"/>
              <a:ext cx="3802063" cy="450850"/>
              <a:chOff x="1848" y="1041"/>
              <a:chExt cx="2395" cy="284"/>
            </a:xfrm>
          </p:grpSpPr>
          <p:sp>
            <p:nvSpPr>
              <p:cNvPr id="499" name="Rectangle 1814"/>
              <p:cNvSpPr>
                <a:spLocks noChangeArrowheads="1"/>
              </p:cNvSpPr>
              <p:nvPr/>
            </p:nvSpPr>
            <p:spPr bwMode="auto">
              <a:xfrm>
                <a:off x="1848" y="1169"/>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00" name="Freeform 1815"/>
              <p:cNvSpPr>
                <a:spLocks noEditPoints="1"/>
              </p:cNvSpPr>
              <p:nvPr/>
            </p:nvSpPr>
            <p:spPr bwMode="auto">
              <a:xfrm>
                <a:off x="1971"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01" name="Freeform 1816"/>
              <p:cNvSpPr>
                <a:spLocks noEditPoints="1"/>
              </p:cNvSpPr>
              <p:nvPr/>
            </p:nvSpPr>
            <p:spPr bwMode="auto">
              <a:xfrm>
                <a:off x="1971"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02" name="Freeform 1817"/>
              <p:cNvSpPr>
                <a:spLocks noEditPoints="1"/>
              </p:cNvSpPr>
              <p:nvPr/>
            </p:nvSpPr>
            <p:spPr bwMode="auto">
              <a:xfrm>
                <a:off x="1971"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03" name="Freeform 1818"/>
              <p:cNvSpPr>
                <a:spLocks noEditPoints="1"/>
              </p:cNvSpPr>
              <p:nvPr/>
            </p:nvSpPr>
            <p:spPr bwMode="auto">
              <a:xfrm>
                <a:off x="1971"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04" name="Freeform 1819"/>
              <p:cNvSpPr>
                <a:spLocks noEditPoints="1"/>
              </p:cNvSpPr>
              <p:nvPr/>
            </p:nvSpPr>
            <p:spPr bwMode="auto">
              <a:xfrm>
                <a:off x="1971"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90 w 284"/>
                  <a:gd name="T15" fmla="*/ 0 h 23"/>
                  <a:gd name="T16" fmla="*/ 190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05" name="Freeform 1820"/>
              <p:cNvSpPr>
                <a:spLocks noEditPoints="1"/>
              </p:cNvSpPr>
              <p:nvPr/>
            </p:nvSpPr>
            <p:spPr bwMode="auto">
              <a:xfrm>
                <a:off x="1971"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90 w 284"/>
                  <a:gd name="T15" fmla="*/ 0 h 23"/>
                  <a:gd name="T16" fmla="*/ 190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06" name="Freeform 1821"/>
              <p:cNvSpPr>
                <a:spLocks noEditPoints="1"/>
              </p:cNvSpPr>
              <p:nvPr/>
            </p:nvSpPr>
            <p:spPr bwMode="auto">
              <a:xfrm>
                <a:off x="1971"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07" name="Freeform 1822"/>
              <p:cNvSpPr>
                <a:spLocks noEditPoints="1"/>
              </p:cNvSpPr>
              <p:nvPr/>
            </p:nvSpPr>
            <p:spPr bwMode="auto">
              <a:xfrm>
                <a:off x="1971"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08" name="Rectangle 1823"/>
              <p:cNvSpPr>
                <a:spLocks noChangeArrowheads="1"/>
              </p:cNvSpPr>
              <p:nvPr/>
            </p:nvSpPr>
            <p:spPr bwMode="auto">
              <a:xfrm>
                <a:off x="2042"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09" name="Rectangle 1824"/>
              <p:cNvSpPr>
                <a:spLocks noChangeArrowheads="1"/>
              </p:cNvSpPr>
              <p:nvPr/>
            </p:nvSpPr>
            <p:spPr bwMode="auto">
              <a:xfrm>
                <a:off x="2042"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10" name="Rectangle 1825"/>
              <p:cNvSpPr>
                <a:spLocks noChangeArrowheads="1"/>
              </p:cNvSpPr>
              <p:nvPr/>
            </p:nvSpPr>
            <p:spPr bwMode="auto">
              <a:xfrm>
                <a:off x="2042"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11" name="Rectangle 1826"/>
              <p:cNvSpPr>
                <a:spLocks noChangeArrowheads="1"/>
              </p:cNvSpPr>
              <p:nvPr/>
            </p:nvSpPr>
            <p:spPr bwMode="auto">
              <a:xfrm>
                <a:off x="2042"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12" name="Rectangle 1827"/>
              <p:cNvSpPr>
                <a:spLocks noChangeArrowheads="1"/>
              </p:cNvSpPr>
              <p:nvPr/>
            </p:nvSpPr>
            <p:spPr bwMode="auto">
              <a:xfrm>
                <a:off x="2042"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13" name="Rectangle 1828"/>
              <p:cNvSpPr>
                <a:spLocks noChangeArrowheads="1"/>
              </p:cNvSpPr>
              <p:nvPr/>
            </p:nvSpPr>
            <p:spPr bwMode="auto">
              <a:xfrm>
                <a:off x="2042"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14" name="Rectangle 1829"/>
              <p:cNvSpPr>
                <a:spLocks noChangeArrowheads="1"/>
              </p:cNvSpPr>
              <p:nvPr/>
            </p:nvSpPr>
            <p:spPr bwMode="auto">
              <a:xfrm>
                <a:off x="2042"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15" name="Rectangle 1830"/>
              <p:cNvSpPr>
                <a:spLocks noChangeArrowheads="1"/>
              </p:cNvSpPr>
              <p:nvPr/>
            </p:nvSpPr>
            <p:spPr bwMode="auto">
              <a:xfrm>
                <a:off x="2042"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16" name="Rectangle 1831"/>
              <p:cNvSpPr>
                <a:spLocks noChangeArrowheads="1"/>
              </p:cNvSpPr>
              <p:nvPr/>
            </p:nvSpPr>
            <p:spPr bwMode="auto">
              <a:xfrm>
                <a:off x="2042"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17" name="Rectangle 1832"/>
              <p:cNvSpPr>
                <a:spLocks noChangeArrowheads="1"/>
              </p:cNvSpPr>
              <p:nvPr/>
            </p:nvSpPr>
            <p:spPr bwMode="auto">
              <a:xfrm>
                <a:off x="2042"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18" name="Rectangle 1833"/>
              <p:cNvSpPr>
                <a:spLocks noChangeArrowheads="1"/>
              </p:cNvSpPr>
              <p:nvPr/>
            </p:nvSpPr>
            <p:spPr bwMode="auto">
              <a:xfrm>
                <a:off x="2132" y="1041"/>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19" name="Rectangle 1834"/>
              <p:cNvSpPr>
                <a:spLocks noChangeArrowheads="1"/>
              </p:cNvSpPr>
              <p:nvPr/>
            </p:nvSpPr>
            <p:spPr bwMode="auto">
              <a:xfrm>
                <a:off x="2132" y="1041"/>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20" name="Rectangle 1835"/>
              <p:cNvSpPr>
                <a:spLocks noChangeArrowheads="1"/>
              </p:cNvSpPr>
              <p:nvPr/>
            </p:nvSpPr>
            <p:spPr bwMode="auto">
              <a:xfrm>
                <a:off x="2132" y="1112"/>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21" name="Rectangle 1836"/>
              <p:cNvSpPr>
                <a:spLocks noChangeArrowheads="1"/>
              </p:cNvSpPr>
              <p:nvPr/>
            </p:nvSpPr>
            <p:spPr bwMode="auto">
              <a:xfrm>
                <a:off x="2132" y="1112"/>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22" name="Rectangle 1837"/>
              <p:cNvSpPr>
                <a:spLocks noChangeArrowheads="1"/>
              </p:cNvSpPr>
              <p:nvPr/>
            </p:nvSpPr>
            <p:spPr bwMode="auto">
              <a:xfrm>
                <a:off x="2132" y="1150"/>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23" name="Rectangle 1838"/>
              <p:cNvSpPr>
                <a:spLocks noChangeArrowheads="1"/>
              </p:cNvSpPr>
              <p:nvPr/>
            </p:nvSpPr>
            <p:spPr bwMode="auto">
              <a:xfrm>
                <a:off x="2132" y="1150"/>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24" name="Rectangle 1839"/>
              <p:cNvSpPr>
                <a:spLocks noChangeArrowheads="1"/>
              </p:cNvSpPr>
              <p:nvPr/>
            </p:nvSpPr>
            <p:spPr bwMode="auto">
              <a:xfrm>
                <a:off x="2132" y="1197"/>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25" name="Rectangle 1840"/>
              <p:cNvSpPr>
                <a:spLocks noChangeArrowheads="1"/>
              </p:cNvSpPr>
              <p:nvPr/>
            </p:nvSpPr>
            <p:spPr bwMode="auto">
              <a:xfrm>
                <a:off x="2132" y="1197"/>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26" name="Rectangle 1841"/>
              <p:cNvSpPr>
                <a:spLocks noChangeArrowheads="1"/>
              </p:cNvSpPr>
              <p:nvPr/>
            </p:nvSpPr>
            <p:spPr bwMode="auto">
              <a:xfrm>
                <a:off x="2132" y="1169"/>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27" name="Rectangle 1842"/>
              <p:cNvSpPr>
                <a:spLocks noChangeArrowheads="1"/>
              </p:cNvSpPr>
              <p:nvPr/>
            </p:nvSpPr>
            <p:spPr bwMode="auto">
              <a:xfrm>
                <a:off x="2132" y="1169"/>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28" name="Freeform 1843"/>
              <p:cNvSpPr>
                <a:spLocks noEditPoints="1"/>
              </p:cNvSpPr>
              <p:nvPr/>
            </p:nvSpPr>
            <p:spPr bwMode="auto">
              <a:xfrm>
                <a:off x="2255"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29" name="Freeform 1844"/>
              <p:cNvSpPr>
                <a:spLocks noEditPoints="1"/>
              </p:cNvSpPr>
              <p:nvPr/>
            </p:nvSpPr>
            <p:spPr bwMode="auto">
              <a:xfrm>
                <a:off x="2255"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30" name="Freeform 1845"/>
              <p:cNvSpPr>
                <a:spLocks noEditPoints="1"/>
              </p:cNvSpPr>
              <p:nvPr/>
            </p:nvSpPr>
            <p:spPr bwMode="auto">
              <a:xfrm>
                <a:off x="2255"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31" name="Freeform 1846"/>
              <p:cNvSpPr>
                <a:spLocks noEditPoints="1"/>
              </p:cNvSpPr>
              <p:nvPr/>
            </p:nvSpPr>
            <p:spPr bwMode="auto">
              <a:xfrm>
                <a:off x="2255"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32" name="Freeform 1847"/>
              <p:cNvSpPr>
                <a:spLocks noEditPoints="1"/>
              </p:cNvSpPr>
              <p:nvPr/>
            </p:nvSpPr>
            <p:spPr bwMode="auto">
              <a:xfrm>
                <a:off x="2255"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90 w 284"/>
                  <a:gd name="T15" fmla="*/ 0 h 23"/>
                  <a:gd name="T16" fmla="*/ 190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33" name="Freeform 1848"/>
              <p:cNvSpPr>
                <a:spLocks noEditPoints="1"/>
              </p:cNvSpPr>
              <p:nvPr/>
            </p:nvSpPr>
            <p:spPr bwMode="auto">
              <a:xfrm>
                <a:off x="2255"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90 w 284"/>
                  <a:gd name="T15" fmla="*/ 0 h 23"/>
                  <a:gd name="T16" fmla="*/ 190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34" name="Freeform 1849"/>
              <p:cNvSpPr>
                <a:spLocks noEditPoints="1"/>
              </p:cNvSpPr>
              <p:nvPr/>
            </p:nvSpPr>
            <p:spPr bwMode="auto">
              <a:xfrm>
                <a:off x="2255"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35" name="Freeform 1850"/>
              <p:cNvSpPr>
                <a:spLocks noEditPoints="1"/>
              </p:cNvSpPr>
              <p:nvPr/>
            </p:nvSpPr>
            <p:spPr bwMode="auto">
              <a:xfrm>
                <a:off x="2255"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36" name="Rectangle 1851"/>
              <p:cNvSpPr>
                <a:spLocks noChangeArrowheads="1"/>
              </p:cNvSpPr>
              <p:nvPr/>
            </p:nvSpPr>
            <p:spPr bwMode="auto">
              <a:xfrm>
                <a:off x="2326"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37" name="Rectangle 1852"/>
              <p:cNvSpPr>
                <a:spLocks noChangeArrowheads="1"/>
              </p:cNvSpPr>
              <p:nvPr/>
            </p:nvSpPr>
            <p:spPr bwMode="auto">
              <a:xfrm>
                <a:off x="2326"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38" name="Rectangle 1853"/>
              <p:cNvSpPr>
                <a:spLocks noChangeArrowheads="1"/>
              </p:cNvSpPr>
              <p:nvPr/>
            </p:nvSpPr>
            <p:spPr bwMode="auto">
              <a:xfrm>
                <a:off x="2326"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39" name="Rectangle 1854"/>
              <p:cNvSpPr>
                <a:spLocks noChangeArrowheads="1"/>
              </p:cNvSpPr>
              <p:nvPr/>
            </p:nvSpPr>
            <p:spPr bwMode="auto">
              <a:xfrm>
                <a:off x="2326"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40" name="Rectangle 1855"/>
              <p:cNvSpPr>
                <a:spLocks noChangeArrowheads="1"/>
              </p:cNvSpPr>
              <p:nvPr/>
            </p:nvSpPr>
            <p:spPr bwMode="auto">
              <a:xfrm>
                <a:off x="2326"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41" name="Rectangle 1856"/>
              <p:cNvSpPr>
                <a:spLocks noChangeArrowheads="1"/>
              </p:cNvSpPr>
              <p:nvPr/>
            </p:nvSpPr>
            <p:spPr bwMode="auto">
              <a:xfrm>
                <a:off x="2326"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42" name="Rectangle 1857"/>
              <p:cNvSpPr>
                <a:spLocks noChangeArrowheads="1"/>
              </p:cNvSpPr>
              <p:nvPr/>
            </p:nvSpPr>
            <p:spPr bwMode="auto">
              <a:xfrm>
                <a:off x="2326"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43" name="Rectangle 1858"/>
              <p:cNvSpPr>
                <a:spLocks noChangeArrowheads="1"/>
              </p:cNvSpPr>
              <p:nvPr/>
            </p:nvSpPr>
            <p:spPr bwMode="auto">
              <a:xfrm>
                <a:off x="2326"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44" name="Rectangle 1859"/>
              <p:cNvSpPr>
                <a:spLocks noChangeArrowheads="1"/>
              </p:cNvSpPr>
              <p:nvPr/>
            </p:nvSpPr>
            <p:spPr bwMode="auto">
              <a:xfrm>
                <a:off x="2326"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45" name="Rectangle 1860"/>
              <p:cNvSpPr>
                <a:spLocks noChangeArrowheads="1"/>
              </p:cNvSpPr>
              <p:nvPr/>
            </p:nvSpPr>
            <p:spPr bwMode="auto">
              <a:xfrm>
                <a:off x="2326"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46" name="Rectangle 1861"/>
              <p:cNvSpPr>
                <a:spLocks noChangeArrowheads="1"/>
              </p:cNvSpPr>
              <p:nvPr/>
            </p:nvSpPr>
            <p:spPr bwMode="auto">
              <a:xfrm>
                <a:off x="2416" y="1041"/>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47" name="Rectangle 1862"/>
              <p:cNvSpPr>
                <a:spLocks noChangeArrowheads="1"/>
              </p:cNvSpPr>
              <p:nvPr/>
            </p:nvSpPr>
            <p:spPr bwMode="auto">
              <a:xfrm>
                <a:off x="2416" y="1041"/>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48" name="Rectangle 1863"/>
              <p:cNvSpPr>
                <a:spLocks noChangeArrowheads="1"/>
              </p:cNvSpPr>
              <p:nvPr/>
            </p:nvSpPr>
            <p:spPr bwMode="auto">
              <a:xfrm>
                <a:off x="2416" y="1112"/>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49" name="Rectangle 1864"/>
              <p:cNvSpPr>
                <a:spLocks noChangeArrowheads="1"/>
              </p:cNvSpPr>
              <p:nvPr/>
            </p:nvSpPr>
            <p:spPr bwMode="auto">
              <a:xfrm>
                <a:off x="2416" y="1112"/>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50" name="Rectangle 1865"/>
              <p:cNvSpPr>
                <a:spLocks noChangeArrowheads="1"/>
              </p:cNvSpPr>
              <p:nvPr/>
            </p:nvSpPr>
            <p:spPr bwMode="auto">
              <a:xfrm>
                <a:off x="2416" y="1150"/>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51" name="Rectangle 1866"/>
              <p:cNvSpPr>
                <a:spLocks noChangeArrowheads="1"/>
              </p:cNvSpPr>
              <p:nvPr/>
            </p:nvSpPr>
            <p:spPr bwMode="auto">
              <a:xfrm>
                <a:off x="2416" y="1150"/>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52" name="Rectangle 1867"/>
              <p:cNvSpPr>
                <a:spLocks noChangeArrowheads="1"/>
              </p:cNvSpPr>
              <p:nvPr/>
            </p:nvSpPr>
            <p:spPr bwMode="auto">
              <a:xfrm>
                <a:off x="2416" y="1197"/>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53" name="Rectangle 1868"/>
              <p:cNvSpPr>
                <a:spLocks noChangeArrowheads="1"/>
              </p:cNvSpPr>
              <p:nvPr/>
            </p:nvSpPr>
            <p:spPr bwMode="auto">
              <a:xfrm>
                <a:off x="2416" y="1197"/>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54" name="Rectangle 1869"/>
              <p:cNvSpPr>
                <a:spLocks noChangeArrowheads="1"/>
              </p:cNvSpPr>
              <p:nvPr/>
            </p:nvSpPr>
            <p:spPr bwMode="auto">
              <a:xfrm>
                <a:off x="2416" y="1169"/>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55" name="Rectangle 1870"/>
              <p:cNvSpPr>
                <a:spLocks noChangeArrowheads="1"/>
              </p:cNvSpPr>
              <p:nvPr/>
            </p:nvSpPr>
            <p:spPr bwMode="auto">
              <a:xfrm>
                <a:off x="2416" y="1169"/>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56" name="Freeform 1871"/>
              <p:cNvSpPr>
                <a:spLocks noEditPoints="1"/>
              </p:cNvSpPr>
              <p:nvPr/>
            </p:nvSpPr>
            <p:spPr bwMode="auto">
              <a:xfrm>
                <a:off x="2539"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57" name="Freeform 1872"/>
              <p:cNvSpPr>
                <a:spLocks noEditPoints="1"/>
              </p:cNvSpPr>
              <p:nvPr/>
            </p:nvSpPr>
            <p:spPr bwMode="auto">
              <a:xfrm>
                <a:off x="2539"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58" name="Freeform 1873"/>
              <p:cNvSpPr>
                <a:spLocks noEditPoints="1"/>
              </p:cNvSpPr>
              <p:nvPr/>
            </p:nvSpPr>
            <p:spPr bwMode="auto">
              <a:xfrm>
                <a:off x="2539"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59" name="Freeform 1874"/>
              <p:cNvSpPr>
                <a:spLocks noEditPoints="1"/>
              </p:cNvSpPr>
              <p:nvPr/>
            </p:nvSpPr>
            <p:spPr bwMode="auto">
              <a:xfrm>
                <a:off x="2539"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60" name="Freeform 1875"/>
              <p:cNvSpPr>
                <a:spLocks noEditPoints="1"/>
              </p:cNvSpPr>
              <p:nvPr/>
            </p:nvSpPr>
            <p:spPr bwMode="auto">
              <a:xfrm>
                <a:off x="2539"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61" name="Freeform 1876"/>
              <p:cNvSpPr>
                <a:spLocks noEditPoints="1"/>
              </p:cNvSpPr>
              <p:nvPr/>
            </p:nvSpPr>
            <p:spPr bwMode="auto">
              <a:xfrm>
                <a:off x="2539"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62" name="Freeform 1877"/>
              <p:cNvSpPr>
                <a:spLocks noEditPoints="1"/>
              </p:cNvSpPr>
              <p:nvPr/>
            </p:nvSpPr>
            <p:spPr bwMode="auto">
              <a:xfrm>
                <a:off x="2539"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63" name="Freeform 1878"/>
              <p:cNvSpPr>
                <a:spLocks noEditPoints="1"/>
              </p:cNvSpPr>
              <p:nvPr/>
            </p:nvSpPr>
            <p:spPr bwMode="auto">
              <a:xfrm>
                <a:off x="2539"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64" name="Rectangle 1879"/>
              <p:cNvSpPr>
                <a:spLocks noChangeArrowheads="1"/>
              </p:cNvSpPr>
              <p:nvPr/>
            </p:nvSpPr>
            <p:spPr bwMode="auto">
              <a:xfrm>
                <a:off x="2610"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65" name="Rectangle 1880"/>
              <p:cNvSpPr>
                <a:spLocks noChangeArrowheads="1"/>
              </p:cNvSpPr>
              <p:nvPr/>
            </p:nvSpPr>
            <p:spPr bwMode="auto">
              <a:xfrm>
                <a:off x="2610"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66" name="Rectangle 1881"/>
              <p:cNvSpPr>
                <a:spLocks noChangeArrowheads="1"/>
              </p:cNvSpPr>
              <p:nvPr/>
            </p:nvSpPr>
            <p:spPr bwMode="auto">
              <a:xfrm>
                <a:off x="2610"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67" name="Rectangle 1882"/>
              <p:cNvSpPr>
                <a:spLocks noChangeArrowheads="1"/>
              </p:cNvSpPr>
              <p:nvPr/>
            </p:nvSpPr>
            <p:spPr bwMode="auto">
              <a:xfrm>
                <a:off x="2610"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68" name="Rectangle 1883"/>
              <p:cNvSpPr>
                <a:spLocks noChangeArrowheads="1"/>
              </p:cNvSpPr>
              <p:nvPr/>
            </p:nvSpPr>
            <p:spPr bwMode="auto">
              <a:xfrm>
                <a:off x="2610"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69" name="Rectangle 1884"/>
              <p:cNvSpPr>
                <a:spLocks noChangeArrowheads="1"/>
              </p:cNvSpPr>
              <p:nvPr/>
            </p:nvSpPr>
            <p:spPr bwMode="auto">
              <a:xfrm>
                <a:off x="2610"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70" name="Rectangle 1885"/>
              <p:cNvSpPr>
                <a:spLocks noChangeArrowheads="1"/>
              </p:cNvSpPr>
              <p:nvPr/>
            </p:nvSpPr>
            <p:spPr bwMode="auto">
              <a:xfrm>
                <a:off x="2610"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71" name="Rectangle 1886"/>
              <p:cNvSpPr>
                <a:spLocks noChangeArrowheads="1"/>
              </p:cNvSpPr>
              <p:nvPr/>
            </p:nvSpPr>
            <p:spPr bwMode="auto">
              <a:xfrm>
                <a:off x="2610"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72" name="Rectangle 1887"/>
              <p:cNvSpPr>
                <a:spLocks noChangeArrowheads="1"/>
              </p:cNvSpPr>
              <p:nvPr/>
            </p:nvSpPr>
            <p:spPr bwMode="auto">
              <a:xfrm>
                <a:off x="2610"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73" name="Rectangle 1888"/>
              <p:cNvSpPr>
                <a:spLocks noChangeArrowheads="1"/>
              </p:cNvSpPr>
              <p:nvPr/>
            </p:nvSpPr>
            <p:spPr bwMode="auto">
              <a:xfrm>
                <a:off x="2610"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74" name="Rectangle 1889"/>
              <p:cNvSpPr>
                <a:spLocks noChangeArrowheads="1"/>
              </p:cNvSpPr>
              <p:nvPr/>
            </p:nvSpPr>
            <p:spPr bwMode="auto">
              <a:xfrm>
                <a:off x="2700" y="1041"/>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75" name="Rectangle 1890"/>
              <p:cNvSpPr>
                <a:spLocks noChangeArrowheads="1"/>
              </p:cNvSpPr>
              <p:nvPr/>
            </p:nvSpPr>
            <p:spPr bwMode="auto">
              <a:xfrm>
                <a:off x="2700" y="1041"/>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76" name="Rectangle 1891"/>
              <p:cNvSpPr>
                <a:spLocks noChangeArrowheads="1"/>
              </p:cNvSpPr>
              <p:nvPr/>
            </p:nvSpPr>
            <p:spPr bwMode="auto">
              <a:xfrm>
                <a:off x="2700" y="1112"/>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77" name="Rectangle 1892"/>
              <p:cNvSpPr>
                <a:spLocks noChangeArrowheads="1"/>
              </p:cNvSpPr>
              <p:nvPr/>
            </p:nvSpPr>
            <p:spPr bwMode="auto">
              <a:xfrm>
                <a:off x="2700" y="1112"/>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78" name="Rectangle 1893"/>
              <p:cNvSpPr>
                <a:spLocks noChangeArrowheads="1"/>
              </p:cNvSpPr>
              <p:nvPr/>
            </p:nvSpPr>
            <p:spPr bwMode="auto">
              <a:xfrm>
                <a:off x="2700" y="1150"/>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79" name="Rectangle 1894"/>
              <p:cNvSpPr>
                <a:spLocks noChangeArrowheads="1"/>
              </p:cNvSpPr>
              <p:nvPr/>
            </p:nvSpPr>
            <p:spPr bwMode="auto">
              <a:xfrm>
                <a:off x="2700" y="1150"/>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80" name="Rectangle 1895"/>
              <p:cNvSpPr>
                <a:spLocks noChangeArrowheads="1"/>
              </p:cNvSpPr>
              <p:nvPr/>
            </p:nvSpPr>
            <p:spPr bwMode="auto">
              <a:xfrm>
                <a:off x="2700" y="1197"/>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81" name="Rectangle 1896"/>
              <p:cNvSpPr>
                <a:spLocks noChangeArrowheads="1"/>
              </p:cNvSpPr>
              <p:nvPr/>
            </p:nvSpPr>
            <p:spPr bwMode="auto">
              <a:xfrm>
                <a:off x="2700" y="1197"/>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82" name="Rectangle 1897"/>
              <p:cNvSpPr>
                <a:spLocks noChangeArrowheads="1"/>
              </p:cNvSpPr>
              <p:nvPr/>
            </p:nvSpPr>
            <p:spPr bwMode="auto">
              <a:xfrm>
                <a:off x="2700" y="1169"/>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83" name="Rectangle 1898"/>
              <p:cNvSpPr>
                <a:spLocks noChangeArrowheads="1"/>
              </p:cNvSpPr>
              <p:nvPr/>
            </p:nvSpPr>
            <p:spPr bwMode="auto">
              <a:xfrm>
                <a:off x="2700" y="1169"/>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84" name="Freeform 1899"/>
              <p:cNvSpPr>
                <a:spLocks noEditPoints="1"/>
              </p:cNvSpPr>
              <p:nvPr/>
            </p:nvSpPr>
            <p:spPr bwMode="auto">
              <a:xfrm>
                <a:off x="2823"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85" name="Freeform 1900"/>
              <p:cNvSpPr>
                <a:spLocks noEditPoints="1"/>
              </p:cNvSpPr>
              <p:nvPr/>
            </p:nvSpPr>
            <p:spPr bwMode="auto">
              <a:xfrm>
                <a:off x="2823"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86" name="Freeform 1901"/>
              <p:cNvSpPr>
                <a:spLocks noEditPoints="1"/>
              </p:cNvSpPr>
              <p:nvPr/>
            </p:nvSpPr>
            <p:spPr bwMode="auto">
              <a:xfrm>
                <a:off x="2823"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87" name="Freeform 1902"/>
              <p:cNvSpPr>
                <a:spLocks noEditPoints="1"/>
              </p:cNvSpPr>
              <p:nvPr/>
            </p:nvSpPr>
            <p:spPr bwMode="auto">
              <a:xfrm>
                <a:off x="2823"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88" name="Freeform 1903"/>
              <p:cNvSpPr>
                <a:spLocks noEditPoints="1"/>
              </p:cNvSpPr>
              <p:nvPr/>
            </p:nvSpPr>
            <p:spPr bwMode="auto">
              <a:xfrm>
                <a:off x="2823"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89" name="Freeform 1904"/>
              <p:cNvSpPr>
                <a:spLocks noEditPoints="1"/>
              </p:cNvSpPr>
              <p:nvPr/>
            </p:nvSpPr>
            <p:spPr bwMode="auto">
              <a:xfrm>
                <a:off x="2823"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90" name="Freeform 1905"/>
              <p:cNvSpPr>
                <a:spLocks noEditPoints="1"/>
              </p:cNvSpPr>
              <p:nvPr/>
            </p:nvSpPr>
            <p:spPr bwMode="auto">
              <a:xfrm>
                <a:off x="2823"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91" name="Freeform 1906"/>
              <p:cNvSpPr>
                <a:spLocks noEditPoints="1"/>
              </p:cNvSpPr>
              <p:nvPr/>
            </p:nvSpPr>
            <p:spPr bwMode="auto">
              <a:xfrm>
                <a:off x="2823"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92" name="Rectangle 1907"/>
              <p:cNvSpPr>
                <a:spLocks noChangeArrowheads="1"/>
              </p:cNvSpPr>
              <p:nvPr/>
            </p:nvSpPr>
            <p:spPr bwMode="auto">
              <a:xfrm>
                <a:off x="2894"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93" name="Rectangle 1908"/>
              <p:cNvSpPr>
                <a:spLocks noChangeArrowheads="1"/>
              </p:cNvSpPr>
              <p:nvPr/>
            </p:nvSpPr>
            <p:spPr bwMode="auto">
              <a:xfrm>
                <a:off x="2894"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94" name="Rectangle 1909"/>
              <p:cNvSpPr>
                <a:spLocks noChangeArrowheads="1"/>
              </p:cNvSpPr>
              <p:nvPr/>
            </p:nvSpPr>
            <p:spPr bwMode="auto">
              <a:xfrm>
                <a:off x="2894"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95" name="Rectangle 1910"/>
              <p:cNvSpPr>
                <a:spLocks noChangeArrowheads="1"/>
              </p:cNvSpPr>
              <p:nvPr/>
            </p:nvSpPr>
            <p:spPr bwMode="auto">
              <a:xfrm>
                <a:off x="2894"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96" name="Rectangle 1911"/>
              <p:cNvSpPr>
                <a:spLocks noChangeArrowheads="1"/>
              </p:cNvSpPr>
              <p:nvPr/>
            </p:nvSpPr>
            <p:spPr bwMode="auto">
              <a:xfrm>
                <a:off x="2894"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97" name="Rectangle 1912"/>
              <p:cNvSpPr>
                <a:spLocks noChangeArrowheads="1"/>
              </p:cNvSpPr>
              <p:nvPr/>
            </p:nvSpPr>
            <p:spPr bwMode="auto">
              <a:xfrm>
                <a:off x="2894"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98" name="Rectangle 1913"/>
              <p:cNvSpPr>
                <a:spLocks noChangeArrowheads="1"/>
              </p:cNvSpPr>
              <p:nvPr/>
            </p:nvSpPr>
            <p:spPr bwMode="auto">
              <a:xfrm>
                <a:off x="2894"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99" name="Rectangle 1914"/>
              <p:cNvSpPr>
                <a:spLocks noChangeArrowheads="1"/>
              </p:cNvSpPr>
              <p:nvPr/>
            </p:nvSpPr>
            <p:spPr bwMode="auto">
              <a:xfrm>
                <a:off x="2894"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00" name="Rectangle 1915"/>
              <p:cNvSpPr>
                <a:spLocks noChangeArrowheads="1"/>
              </p:cNvSpPr>
              <p:nvPr/>
            </p:nvSpPr>
            <p:spPr bwMode="auto">
              <a:xfrm>
                <a:off x="2894"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01" name="Rectangle 1916"/>
              <p:cNvSpPr>
                <a:spLocks noChangeArrowheads="1"/>
              </p:cNvSpPr>
              <p:nvPr/>
            </p:nvSpPr>
            <p:spPr bwMode="auto">
              <a:xfrm>
                <a:off x="2894"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02" name="Rectangle 1917"/>
              <p:cNvSpPr>
                <a:spLocks noChangeArrowheads="1"/>
              </p:cNvSpPr>
              <p:nvPr/>
            </p:nvSpPr>
            <p:spPr bwMode="auto">
              <a:xfrm>
                <a:off x="2984" y="1041"/>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03" name="Rectangle 1918"/>
              <p:cNvSpPr>
                <a:spLocks noChangeArrowheads="1"/>
              </p:cNvSpPr>
              <p:nvPr/>
            </p:nvSpPr>
            <p:spPr bwMode="auto">
              <a:xfrm>
                <a:off x="2984" y="1041"/>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04" name="Rectangle 1919"/>
              <p:cNvSpPr>
                <a:spLocks noChangeArrowheads="1"/>
              </p:cNvSpPr>
              <p:nvPr/>
            </p:nvSpPr>
            <p:spPr bwMode="auto">
              <a:xfrm>
                <a:off x="2984" y="1112"/>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05" name="Rectangle 1920"/>
              <p:cNvSpPr>
                <a:spLocks noChangeArrowheads="1"/>
              </p:cNvSpPr>
              <p:nvPr/>
            </p:nvSpPr>
            <p:spPr bwMode="auto">
              <a:xfrm>
                <a:off x="2984" y="1112"/>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06" name="Rectangle 1921"/>
              <p:cNvSpPr>
                <a:spLocks noChangeArrowheads="1"/>
              </p:cNvSpPr>
              <p:nvPr/>
            </p:nvSpPr>
            <p:spPr bwMode="auto">
              <a:xfrm>
                <a:off x="2984" y="1150"/>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07" name="Rectangle 1922"/>
              <p:cNvSpPr>
                <a:spLocks noChangeArrowheads="1"/>
              </p:cNvSpPr>
              <p:nvPr/>
            </p:nvSpPr>
            <p:spPr bwMode="auto">
              <a:xfrm>
                <a:off x="2984" y="1150"/>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08" name="Rectangle 1923"/>
              <p:cNvSpPr>
                <a:spLocks noChangeArrowheads="1"/>
              </p:cNvSpPr>
              <p:nvPr/>
            </p:nvSpPr>
            <p:spPr bwMode="auto">
              <a:xfrm>
                <a:off x="2984" y="1197"/>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09" name="Rectangle 1924"/>
              <p:cNvSpPr>
                <a:spLocks noChangeArrowheads="1"/>
              </p:cNvSpPr>
              <p:nvPr/>
            </p:nvSpPr>
            <p:spPr bwMode="auto">
              <a:xfrm>
                <a:off x="2984" y="1197"/>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10" name="Rectangle 1925"/>
              <p:cNvSpPr>
                <a:spLocks noChangeArrowheads="1"/>
              </p:cNvSpPr>
              <p:nvPr/>
            </p:nvSpPr>
            <p:spPr bwMode="auto">
              <a:xfrm>
                <a:off x="2984" y="1169"/>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11" name="Rectangle 1926"/>
              <p:cNvSpPr>
                <a:spLocks noChangeArrowheads="1"/>
              </p:cNvSpPr>
              <p:nvPr/>
            </p:nvSpPr>
            <p:spPr bwMode="auto">
              <a:xfrm>
                <a:off x="2984" y="1169"/>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12" name="Freeform 1927"/>
              <p:cNvSpPr>
                <a:spLocks noEditPoints="1"/>
              </p:cNvSpPr>
              <p:nvPr/>
            </p:nvSpPr>
            <p:spPr bwMode="auto">
              <a:xfrm>
                <a:off x="3107"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13" name="Freeform 1928"/>
              <p:cNvSpPr>
                <a:spLocks noEditPoints="1"/>
              </p:cNvSpPr>
              <p:nvPr/>
            </p:nvSpPr>
            <p:spPr bwMode="auto">
              <a:xfrm>
                <a:off x="3107"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14" name="Freeform 1929"/>
              <p:cNvSpPr>
                <a:spLocks noEditPoints="1"/>
              </p:cNvSpPr>
              <p:nvPr/>
            </p:nvSpPr>
            <p:spPr bwMode="auto">
              <a:xfrm>
                <a:off x="3107"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15" name="Freeform 1930"/>
              <p:cNvSpPr>
                <a:spLocks noEditPoints="1"/>
              </p:cNvSpPr>
              <p:nvPr/>
            </p:nvSpPr>
            <p:spPr bwMode="auto">
              <a:xfrm>
                <a:off x="3107"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16" name="Freeform 1931"/>
              <p:cNvSpPr>
                <a:spLocks noEditPoints="1"/>
              </p:cNvSpPr>
              <p:nvPr/>
            </p:nvSpPr>
            <p:spPr bwMode="auto">
              <a:xfrm>
                <a:off x="3107"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17" name="Freeform 1932"/>
              <p:cNvSpPr>
                <a:spLocks noEditPoints="1"/>
              </p:cNvSpPr>
              <p:nvPr/>
            </p:nvSpPr>
            <p:spPr bwMode="auto">
              <a:xfrm>
                <a:off x="3107"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18" name="Freeform 1933"/>
              <p:cNvSpPr>
                <a:spLocks noEditPoints="1"/>
              </p:cNvSpPr>
              <p:nvPr/>
            </p:nvSpPr>
            <p:spPr bwMode="auto">
              <a:xfrm>
                <a:off x="3107"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19" name="Freeform 1934"/>
              <p:cNvSpPr>
                <a:spLocks noEditPoints="1"/>
              </p:cNvSpPr>
              <p:nvPr/>
            </p:nvSpPr>
            <p:spPr bwMode="auto">
              <a:xfrm>
                <a:off x="3107"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20" name="Rectangle 1935"/>
              <p:cNvSpPr>
                <a:spLocks noChangeArrowheads="1"/>
              </p:cNvSpPr>
              <p:nvPr/>
            </p:nvSpPr>
            <p:spPr bwMode="auto">
              <a:xfrm>
                <a:off x="3178"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21" name="Rectangle 1936"/>
              <p:cNvSpPr>
                <a:spLocks noChangeArrowheads="1"/>
              </p:cNvSpPr>
              <p:nvPr/>
            </p:nvSpPr>
            <p:spPr bwMode="auto">
              <a:xfrm>
                <a:off x="3178"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22" name="Rectangle 1937"/>
              <p:cNvSpPr>
                <a:spLocks noChangeArrowheads="1"/>
              </p:cNvSpPr>
              <p:nvPr/>
            </p:nvSpPr>
            <p:spPr bwMode="auto">
              <a:xfrm>
                <a:off x="3178"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23" name="Rectangle 1938"/>
              <p:cNvSpPr>
                <a:spLocks noChangeArrowheads="1"/>
              </p:cNvSpPr>
              <p:nvPr/>
            </p:nvSpPr>
            <p:spPr bwMode="auto">
              <a:xfrm>
                <a:off x="3178"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24" name="Rectangle 1939"/>
              <p:cNvSpPr>
                <a:spLocks noChangeArrowheads="1"/>
              </p:cNvSpPr>
              <p:nvPr/>
            </p:nvSpPr>
            <p:spPr bwMode="auto">
              <a:xfrm>
                <a:off x="3178"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25" name="Rectangle 1940"/>
              <p:cNvSpPr>
                <a:spLocks noChangeArrowheads="1"/>
              </p:cNvSpPr>
              <p:nvPr/>
            </p:nvSpPr>
            <p:spPr bwMode="auto">
              <a:xfrm>
                <a:off x="3178"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26" name="Rectangle 1941"/>
              <p:cNvSpPr>
                <a:spLocks noChangeArrowheads="1"/>
              </p:cNvSpPr>
              <p:nvPr/>
            </p:nvSpPr>
            <p:spPr bwMode="auto">
              <a:xfrm>
                <a:off x="3178"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27" name="Rectangle 1942"/>
              <p:cNvSpPr>
                <a:spLocks noChangeArrowheads="1"/>
              </p:cNvSpPr>
              <p:nvPr/>
            </p:nvSpPr>
            <p:spPr bwMode="auto">
              <a:xfrm>
                <a:off x="3178"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28" name="Rectangle 1943"/>
              <p:cNvSpPr>
                <a:spLocks noChangeArrowheads="1"/>
              </p:cNvSpPr>
              <p:nvPr/>
            </p:nvSpPr>
            <p:spPr bwMode="auto">
              <a:xfrm>
                <a:off x="3178"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29" name="Rectangle 1944"/>
              <p:cNvSpPr>
                <a:spLocks noChangeArrowheads="1"/>
              </p:cNvSpPr>
              <p:nvPr/>
            </p:nvSpPr>
            <p:spPr bwMode="auto">
              <a:xfrm>
                <a:off x="3178"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30" name="Rectangle 1945"/>
              <p:cNvSpPr>
                <a:spLocks noChangeArrowheads="1"/>
              </p:cNvSpPr>
              <p:nvPr/>
            </p:nvSpPr>
            <p:spPr bwMode="auto">
              <a:xfrm>
                <a:off x="3268" y="1041"/>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31" name="Rectangle 1946"/>
              <p:cNvSpPr>
                <a:spLocks noChangeArrowheads="1"/>
              </p:cNvSpPr>
              <p:nvPr/>
            </p:nvSpPr>
            <p:spPr bwMode="auto">
              <a:xfrm>
                <a:off x="3268" y="1041"/>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32" name="Rectangle 1947"/>
              <p:cNvSpPr>
                <a:spLocks noChangeArrowheads="1"/>
              </p:cNvSpPr>
              <p:nvPr/>
            </p:nvSpPr>
            <p:spPr bwMode="auto">
              <a:xfrm>
                <a:off x="3268" y="1112"/>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33" name="Rectangle 1948"/>
              <p:cNvSpPr>
                <a:spLocks noChangeArrowheads="1"/>
              </p:cNvSpPr>
              <p:nvPr/>
            </p:nvSpPr>
            <p:spPr bwMode="auto">
              <a:xfrm>
                <a:off x="3268" y="1112"/>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34" name="Rectangle 1949"/>
              <p:cNvSpPr>
                <a:spLocks noChangeArrowheads="1"/>
              </p:cNvSpPr>
              <p:nvPr/>
            </p:nvSpPr>
            <p:spPr bwMode="auto">
              <a:xfrm>
                <a:off x="3268" y="1150"/>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35" name="Rectangle 1950"/>
              <p:cNvSpPr>
                <a:spLocks noChangeArrowheads="1"/>
              </p:cNvSpPr>
              <p:nvPr/>
            </p:nvSpPr>
            <p:spPr bwMode="auto">
              <a:xfrm>
                <a:off x="3268" y="1150"/>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36" name="Rectangle 1951"/>
              <p:cNvSpPr>
                <a:spLocks noChangeArrowheads="1"/>
              </p:cNvSpPr>
              <p:nvPr/>
            </p:nvSpPr>
            <p:spPr bwMode="auto">
              <a:xfrm>
                <a:off x="3268" y="1197"/>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37" name="Rectangle 1952"/>
              <p:cNvSpPr>
                <a:spLocks noChangeArrowheads="1"/>
              </p:cNvSpPr>
              <p:nvPr/>
            </p:nvSpPr>
            <p:spPr bwMode="auto">
              <a:xfrm>
                <a:off x="3268" y="1197"/>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38" name="Rectangle 1953"/>
              <p:cNvSpPr>
                <a:spLocks noChangeArrowheads="1"/>
              </p:cNvSpPr>
              <p:nvPr/>
            </p:nvSpPr>
            <p:spPr bwMode="auto">
              <a:xfrm>
                <a:off x="3268" y="1169"/>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39" name="Rectangle 1954"/>
              <p:cNvSpPr>
                <a:spLocks noChangeArrowheads="1"/>
              </p:cNvSpPr>
              <p:nvPr/>
            </p:nvSpPr>
            <p:spPr bwMode="auto">
              <a:xfrm>
                <a:off x="3268" y="1169"/>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40" name="Freeform 1955"/>
              <p:cNvSpPr>
                <a:spLocks noEditPoints="1"/>
              </p:cNvSpPr>
              <p:nvPr/>
            </p:nvSpPr>
            <p:spPr bwMode="auto">
              <a:xfrm>
                <a:off x="3391"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41" name="Freeform 1956"/>
              <p:cNvSpPr>
                <a:spLocks noEditPoints="1"/>
              </p:cNvSpPr>
              <p:nvPr/>
            </p:nvSpPr>
            <p:spPr bwMode="auto">
              <a:xfrm>
                <a:off x="3391"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42" name="Freeform 1957"/>
              <p:cNvSpPr>
                <a:spLocks noEditPoints="1"/>
              </p:cNvSpPr>
              <p:nvPr/>
            </p:nvSpPr>
            <p:spPr bwMode="auto">
              <a:xfrm>
                <a:off x="3391"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43" name="Freeform 1958"/>
              <p:cNvSpPr>
                <a:spLocks noEditPoints="1"/>
              </p:cNvSpPr>
              <p:nvPr/>
            </p:nvSpPr>
            <p:spPr bwMode="auto">
              <a:xfrm>
                <a:off x="3391"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44" name="Freeform 1959"/>
              <p:cNvSpPr>
                <a:spLocks noEditPoints="1"/>
              </p:cNvSpPr>
              <p:nvPr/>
            </p:nvSpPr>
            <p:spPr bwMode="auto">
              <a:xfrm>
                <a:off x="3391"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45" name="Freeform 1960"/>
              <p:cNvSpPr>
                <a:spLocks noEditPoints="1"/>
              </p:cNvSpPr>
              <p:nvPr/>
            </p:nvSpPr>
            <p:spPr bwMode="auto">
              <a:xfrm>
                <a:off x="3391"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46" name="Freeform 1961"/>
              <p:cNvSpPr>
                <a:spLocks noEditPoints="1"/>
              </p:cNvSpPr>
              <p:nvPr/>
            </p:nvSpPr>
            <p:spPr bwMode="auto">
              <a:xfrm>
                <a:off x="3391"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47" name="Freeform 1962"/>
              <p:cNvSpPr>
                <a:spLocks noEditPoints="1"/>
              </p:cNvSpPr>
              <p:nvPr/>
            </p:nvSpPr>
            <p:spPr bwMode="auto">
              <a:xfrm>
                <a:off x="3391"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48" name="Rectangle 1963"/>
              <p:cNvSpPr>
                <a:spLocks noChangeArrowheads="1"/>
              </p:cNvSpPr>
              <p:nvPr/>
            </p:nvSpPr>
            <p:spPr bwMode="auto">
              <a:xfrm>
                <a:off x="3462"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49" name="Rectangle 1964"/>
              <p:cNvSpPr>
                <a:spLocks noChangeArrowheads="1"/>
              </p:cNvSpPr>
              <p:nvPr/>
            </p:nvSpPr>
            <p:spPr bwMode="auto">
              <a:xfrm>
                <a:off x="3462"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50" name="Rectangle 1965"/>
              <p:cNvSpPr>
                <a:spLocks noChangeArrowheads="1"/>
              </p:cNvSpPr>
              <p:nvPr/>
            </p:nvSpPr>
            <p:spPr bwMode="auto">
              <a:xfrm>
                <a:off x="3462"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51" name="Rectangle 1966"/>
              <p:cNvSpPr>
                <a:spLocks noChangeArrowheads="1"/>
              </p:cNvSpPr>
              <p:nvPr/>
            </p:nvSpPr>
            <p:spPr bwMode="auto">
              <a:xfrm>
                <a:off x="3462"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52" name="Rectangle 1967"/>
              <p:cNvSpPr>
                <a:spLocks noChangeArrowheads="1"/>
              </p:cNvSpPr>
              <p:nvPr/>
            </p:nvSpPr>
            <p:spPr bwMode="auto">
              <a:xfrm>
                <a:off x="3462"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53" name="Rectangle 1968"/>
              <p:cNvSpPr>
                <a:spLocks noChangeArrowheads="1"/>
              </p:cNvSpPr>
              <p:nvPr/>
            </p:nvSpPr>
            <p:spPr bwMode="auto">
              <a:xfrm>
                <a:off x="3462"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54" name="Rectangle 1969"/>
              <p:cNvSpPr>
                <a:spLocks noChangeArrowheads="1"/>
              </p:cNvSpPr>
              <p:nvPr/>
            </p:nvSpPr>
            <p:spPr bwMode="auto">
              <a:xfrm>
                <a:off x="3462"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55" name="Rectangle 1970"/>
              <p:cNvSpPr>
                <a:spLocks noChangeArrowheads="1"/>
              </p:cNvSpPr>
              <p:nvPr/>
            </p:nvSpPr>
            <p:spPr bwMode="auto">
              <a:xfrm>
                <a:off x="3462"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56" name="Rectangle 1971"/>
              <p:cNvSpPr>
                <a:spLocks noChangeArrowheads="1"/>
              </p:cNvSpPr>
              <p:nvPr/>
            </p:nvSpPr>
            <p:spPr bwMode="auto">
              <a:xfrm>
                <a:off x="3462"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57" name="Rectangle 1972"/>
              <p:cNvSpPr>
                <a:spLocks noChangeArrowheads="1"/>
              </p:cNvSpPr>
              <p:nvPr/>
            </p:nvSpPr>
            <p:spPr bwMode="auto">
              <a:xfrm>
                <a:off x="3462"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58" name="Rectangle 1973"/>
              <p:cNvSpPr>
                <a:spLocks noChangeArrowheads="1"/>
              </p:cNvSpPr>
              <p:nvPr/>
            </p:nvSpPr>
            <p:spPr bwMode="auto">
              <a:xfrm>
                <a:off x="3552" y="1041"/>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59" name="Rectangle 1974"/>
              <p:cNvSpPr>
                <a:spLocks noChangeArrowheads="1"/>
              </p:cNvSpPr>
              <p:nvPr/>
            </p:nvSpPr>
            <p:spPr bwMode="auto">
              <a:xfrm>
                <a:off x="3552" y="1041"/>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60" name="Rectangle 1975"/>
              <p:cNvSpPr>
                <a:spLocks noChangeArrowheads="1"/>
              </p:cNvSpPr>
              <p:nvPr/>
            </p:nvSpPr>
            <p:spPr bwMode="auto">
              <a:xfrm>
                <a:off x="3552" y="1112"/>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61" name="Rectangle 1976"/>
              <p:cNvSpPr>
                <a:spLocks noChangeArrowheads="1"/>
              </p:cNvSpPr>
              <p:nvPr/>
            </p:nvSpPr>
            <p:spPr bwMode="auto">
              <a:xfrm>
                <a:off x="3552" y="1112"/>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62" name="Rectangle 1977"/>
              <p:cNvSpPr>
                <a:spLocks noChangeArrowheads="1"/>
              </p:cNvSpPr>
              <p:nvPr/>
            </p:nvSpPr>
            <p:spPr bwMode="auto">
              <a:xfrm>
                <a:off x="3552" y="1150"/>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63" name="Rectangle 1978"/>
              <p:cNvSpPr>
                <a:spLocks noChangeArrowheads="1"/>
              </p:cNvSpPr>
              <p:nvPr/>
            </p:nvSpPr>
            <p:spPr bwMode="auto">
              <a:xfrm>
                <a:off x="3552" y="1150"/>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64" name="Rectangle 1979"/>
              <p:cNvSpPr>
                <a:spLocks noChangeArrowheads="1"/>
              </p:cNvSpPr>
              <p:nvPr/>
            </p:nvSpPr>
            <p:spPr bwMode="auto">
              <a:xfrm>
                <a:off x="3552" y="1197"/>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65" name="Rectangle 1980"/>
              <p:cNvSpPr>
                <a:spLocks noChangeArrowheads="1"/>
              </p:cNvSpPr>
              <p:nvPr/>
            </p:nvSpPr>
            <p:spPr bwMode="auto">
              <a:xfrm>
                <a:off x="3552" y="1197"/>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66" name="Rectangle 1981"/>
              <p:cNvSpPr>
                <a:spLocks noChangeArrowheads="1"/>
              </p:cNvSpPr>
              <p:nvPr/>
            </p:nvSpPr>
            <p:spPr bwMode="auto">
              <a:xfrm>
                <a:off x="3552" y="1169"/>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67" name="Rectangle 1982"/>
              <p:cNvSpPr>
                <a:spLocks noChangeArrowheads="1"/>
              </p:cNvSpPr>
              <p:nvPr/>
            </p:nvSpPr>
            <p:spPr bwMode="auto">
              <a:xfrm>
                <a:off x="3552" y="1169"/>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68" name="Freeform 1983"/>
              <p:cNvSpPr>
                <a:spLocks noEditPoints="1"/>
              </p:cNvSpPr>
              <p:nvPr/>
            </p:nvSpPr>
            <p:spPr bwMode="auto">
              <a:xfrm>
                <a:off x="3675"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69" name="Freeform 1984"/>
              <p:cNvSpPr>
                <a:spLocks noEditPoints="1"/>
              </p:cNvSpPr>
              <p:nvPr/>
            </p:nvSpPr>
            <p:spPr bwMode="auto">
              <a:xfrm>
                <a:off x="3675"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70" name="Freeform 1985"/>
              <p:cNvSpPr>
                <a:spLocks noEditPoints="1"/>
              </p:cNvSpPr>
              <p:nvPr/>
            </p:nvSpPr>
            <p:spPr bwMode="auto">
              <a:xfrm>
                <a:off x="3675"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71" name="Freeform 1986"/>
              <p:cNvSpPr>
                <a:spLocks noEditPoints="1"/>
              </p:cNvSpPr>
              <p:nvPr/>
            </p:nvSpPr>
            <p:spPr bwMode="auto">
              <a:xfrm>
                <a:off x="3675"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72" name="Freeform 1987"/>
              <p:cNvSpPr>
                <a:spLocks noEditPoints="1"/>
              </p:cNvSpPr>
              <p:nvPr/>
            </p:nvSpPr>
            <p:spPr bwMode="auto">
              <a:xfrm>
                <a:off x="3675"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73" name="Freeform 1988"/>
              <p:cNvSpPr>
                <a:spLocks noEditPoints="1"/>
              </p:cNvSpPr>
              <p:nvPr/>
            </p:nvSpPr>
            <p:spPr bwMode="auto">
              <a:xfrm>
                <a:off x="3675"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74" name="Freeform 1989"/>
              <p:cNvSpPr>
                <a:spLocks noEditPoints="1"/>
              </p:cNvSpPr>
              <p:nvPr/>
            </p:nvSpPr>
            <p:spPr bwMode="auto">
              <a:xfrm>
                <a:off x="3675"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75" name="Freeform 1990"/>
              <p:cNvSpPr>
                <a:spLocks noEditPoints="1"/>
              </p:cNvSpPr>
              <p:nvPr/>
            </p:nvSpPr>
            <p:spPr bwMode="auto">
              <a:xfrm>
                <a:off x="3675"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76" name="Rectangle 1991"/>
              <p:cNvSpPr>
                <a:spLocks noChangeArrowheads="1"/>
              </p:cNvSpPr>
              <p:nvPr/>
            </p:nvSpPr>
            <p:spPr bwMode="auto">
              <a:xfrm>
                <a:off x="3746"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77" name="Rectangle 1992"/>
              <p:cNvSpPr>
                <a:spLocks noChangeArrowheads="1"/>
              </p:cNvSpPr>
              <p:nvPr/>
            </p:nvSpPr>
            <p:spPr bwMode="auto">
              <a:xfrm>
                <a:off x="3746"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78" name="Rectangle 1993"/>
              <p:cNvSpPr>
                <a:spLocks noChangeArrowheads="1"/>
              </p:cNvSpPr>
              <p:nvPr/>
            </p:nvSpPr>
            <p:spPr bwMode="auto">
              <a:xfrm>
                <a:off x="3746"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79" name="Rectangle 1994"/>
              <p:cNvSpPr>
                <a:spLocks noChangeArrowheads="1"/>
              </p:cNvSpPr>
              <p:nvPr/>
            </p:nvSpPr>
            <p:spPr bwMode="auto">
              <a:xfrm>
                <a:off x="3746"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80" name="Rectangle 1995"/>
              <p:cNvSpPr>
                <a:spLocks noChangeArrowheads="1"/>
              </p:cNvSpPr>
              <p:nvPr/>
            </p:nvSpPr>
            <p:spPr bwMode="auto">
              <a:xfrm>
                <a:off x="3746"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81" name="Rectangle 1996"/>
              <p:cNvSpPr>
                <a:spLocks noChangeArrowheads="1"/>
              </p:cNvSpPr>
              <p:nvPr/>
            </p:nvSpPr>
            <p:spPr bwMode="auto">
              <a:xfrm>
                <a:off x="3746"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82" name="Rectangle 1997"/>
              <p:cNvSpPr>
                <a:spLocks noChangeArrowheads="1"/>
              </p:cNvSpPr>
              <p:nvPr/>
            </p:nvSpPr>
            <p:spPr bwMode="auto">
              <a:xfrm>
                <a:off x="3746"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83" name="Rectangle 1998"/>
              <p:cNvSpPr>
                <a:spLocks noChangeArrowheads="1"/>
              </p:cNvSpPr>
              <p:nvPr/>
            </p:nvSpPr>
            <p:spPr bwMode="auto">
              <a:xfrm>
                <a:off x="3746"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84" name="Rectangle 1999"/>
              <p:cNvSpPr>
                <a:spLocks noChangeArrowheads="1"/>
              </p:cNvSpPr>
              <p:nvPr/>
            </p:nvSpPr>
            <p:spPr bwMode="auto">
              <a:xfrm>
                <a:off x="3746"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85" name="Rectangle 2000"/>
              <p:cNvSpPr>
                <a:spLocks noChangeArrowheads="1"/>
              </p:cNvSpPr>
              <p:nvPr/>
            </p:nvSpPr>
            <p:spPr bwMode="auto">
              <a:xfrm>
                <a:off x="3746"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86" name="Rectangle 2001"/>
              <p:cNvSpPr>
                <a:spLocks noChangeArrowheads="1"/>
              </p:cNvSpPr>
              <p:nvPr/>
            </p:nvSpPr>
            <p:spPr bwMode="auto">
              <a:xfrm>
                <a:off x="3836" y="1041"/>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87" name="Rectangle 2002"/>
              <p:cNvSpPr>
                <a:spLocks noChangeArrowheads="1"/>
              </p:cNvSpPr>
              <p:nvPr/>
            </p:nvSpPr>
            <p:spPr bwMode="auto">
              <a:xfrm>
                <a:off x="3836" y="1041"/>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88" name="Rectangle 2003"/>
              <p:cNvSpPr>
                <a:spLocks noChangeArrowheads="1"/>
              </p:cNvSpPr>
              <p:nvPr/>
            </p:nvSpPr>
            <p:spPr bwMode="auto">
              <a:xfrm>
                <a:off x="3836" y="1112"/>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89" name="Rectangle 2004"/>
              <p:cNvSpPr>
                <a:spLocks noChangeArrowheads="1"/>
              </p:cNvSpPr>
              <p:nvPr/>
            </p:nvSpPr>
            <p:spPr bwMode="auto">
              <a:xfrm>
                <a:off x="3836" y="1112"/>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90" name="Rectangle 2005"/>
              <p:cNvSpPr>
                <a:spLocks noChangeArrowheads="1"/>
              </p:cNvSpPr>
              <p:nvPr/>
            </p:nvSpPr>
            <p:spPr bwMode="auto">
              <a:xfrm>
                <a:off x="3836" y="1150"/>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91" name="Rectangle 2006"/>
              <p:cNvSpPr>
                <a:spLocks noChangeArrowheads="1"/>
              </p:cNvSpPr>
              <p:nvPr/>
            </p:nvSpPr>
            <p:spPr bwMode="auto">
              <a:xfrm>
                <a:off x="3836" y="1150"/>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92" name="Rectangle 2007"/>
              <p:cNvSpPr>
                <a:spLocks noChangeArrowheads="1"/>
              </p:cNvSpPr>
              <p:nvPr/>
            </p:nvSpPr>
            <p:spPr bwMode="auto">
              <a:xfrm>
                <a:off x="3836" y="1197"/>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93" name="Rectangle 2008"/>
              <p:cNvSpPr>
                <a:spLocks noChangeArrowheads="1"/>
              </p:cNvSpPr>
              <p:nvPr/>
            </p:nvSpPr>
            <p:spPr bwMode="auto">
              <a:xfrm>
                <a:off x="3836" y="1197"/>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94" name="Rectangle 2009"/>
              <p:cNvSpPr>
                <a:spLocks noChangeArrowheads="1"/>
              </p:cNvSpPr>
              <p:nvPr/>
            </p:nvSpPr>
            <p:spPr bwMode="auto">
              <a:xfrm>
                <a:off x="3836" y="1169"/>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95" name="Rectangle 2010"/>
              <p:cNvSpPr>
                <a:spLocks noChangeArrowheads="1"/>
              </p:cNvSpPr>
              <p:nvPr/>
            </p:nvSpPr>
            <p:spPr bwMode="auto">
              <a:xfrm>
                <a:off x="3836" y="1169"/>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96" name="Freeform 2011"/>
              <p:cNvSpPr>
                <a:spLocks noEditPoints="1"/>
              </p:cNvSpPr>
              <p:nvPr/>
            </p:nvSpPr>
            <p:spPr bwMode="auto">
              <a:xfrm>
                <a:off x="3959"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97" name="Freeform 2012"/>
              <p:cNvSpPr>
                <a:spLocks noEditPoints="1"/>
              </p:cNvSpPr>
              <p:nvPr/>
            </p:nvSpPr>
            <p:spPr bwMode="auto">
              <a:xfrm>
                <a:off x="3959"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98" name="Freeform 2013"/>
              <p:cNvSpPr>
                <a:spLocks noEditPoints="1"/>
              </p:cNvSpPr>
              <p:nvPr/>
            </p:nvSpPr>
            <p:spPr bwMode="auto">
              <a:xfrm>
                <a:off x="3959"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grpSp>
        <p:grpSp>
          <p:nvGrpSpPr>
            <p:cNvPr id="14" name="Group 2215"/>
            <p:cNvGrpSpPr>
              <a:grpSpLocks/>
            </p:cNvGrpSpPr>
            <p:nvPr/>
          </p:nvGrpSpPr>
          <p:grpSpPr bwMode="auto">
            <a:xfrm>
              <a:off x="1589088" y="1200150"/>
              <a:ext cx="5995988" cy="903288"/>
              <a:chOff x="1001" y="756"/>
              <a:chExt cx="3777" cy="569"/>
            </a:xfrm>
          </p:grpSpPr>
          <p:sp>
            <p:nvSpPr>
              <p:cNvPr id="299" name="Freeform 2015"/>
              <p:cNvSpPr>
                <a:spLocks noEditPoints="1"/>
              </p:cNvSpPr>
              <p:nvPr/>
            </p:nvSpPr>
            <p:spPr bwMode="auto">
              <a:xfrm>
                <a:off x="3959"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00" name="Freeform 2016"/>
              <p:cNvSpPr>
                <a:spLocks noEditPoints="1"/>
              </p:cNvSpPr>
              <p:nvPr/>
            </p:nvSpPr>
            <p:spPr bwMode="auto">
              <a:xfrm>
                <a:off x="3959"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01" name="Freeform 2017"/>
              <p:cNvSpPr>
                <a:spLocks noEditPoints="1"/>
              </p:cNvSpPr>
              <p:nvPr/>
            </p:nvSpPr>
            <p:spPr bwMode="auto">
              <a:xfrm>
                <a:off x="3959"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02" name="Freeform 2018"/>
              <p:cNvSpPr>
                <a:spLocks noEditPoints="1"/>
              </p:cNvSpPr>
              <p:nvPr/>
            </p:nvSpPr>
            <p:spPr bwMode="auto">
              <a:xfrm>
                <a:off x="3959"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03" name="Freeform 2019"/>
              <p:cNvSpPr>
                <a:spLocks noEditPoints="1"/>
              </p:cNvSpPr>
              <p:nvPr/>
            </p:nvSpPr>
            <p:spPr bwMode="auto">
              <a:xfrm>
                <a:off x="3959"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04" name="Rectangle 2020"/>
              <p:cNvSpPr>
                <a:spLocks noChangeArrowheads="1"/>
              </p:cNvSpPr>
              <p:nvPr/>
            </p:nvSpPr>
            <p:spPr bwMode="auto">
              <a:xfrm>
                <a:off x="4030"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05" name="Rectangle 2021"/>
              <p:cNvSpPr>
                <a:spLocks noChangeArrowheads="1"/>
              </p:cNvSpPr>
              <p:nvPr/>
            </p:nvSpPr>
            <p:spPr bwMode="auto">
              <a:xfrm>
                <a:off x="4030"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06" name="Rectangle 2022"/>
              <p:cNvSpPr>
                <a:spLocks noChangeArrowheads="1"/>
              </p:cNvSpPr>
              <p:nvPr/>
            </p:nvSpPr>
            <p:spPr bwMode="auto">
              <a:xfrm>
                <a:off x="4030"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07" name="Rectangle 2023"/>
              <p:cNvSpPr>
                <a:spLocks noChangeArrowheads="1"/>
              </p:cNvSpPr>
              <p:nvPr/>
            </p:nvSpPr>
            <p:spPr bwMode="auto">
              <a:xfrm>
                <a:off x="4030"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08" name="Rectangle 2024"/>
              <p:cNvSpPr>
                <a:spLocks noChangeArrowheads="1"/>
              </p:cNvSpPr>
              <p:nvPr/>
            </p:nvSpPr>
            <p:spPr bwMode="auto">
              <a:xfrm>
                <a:off x="4030"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09" name="Rectangle 2025"/>
              <p:cNvSpPr>
                <a:spLocks noChangeArrowheads="1"/>
              </p:cNvSpPr>
              <p:nvPr/>
            </p:nvSpPr>
            <p:spPr bwMode="auto">
              <a:xfrm>
                <a:off x="4030"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10" name="Rectangle 2026"/>
              <p:cNvSpPr>
                <a:spLocks noChangeArrowheads="1"/>
              </p:cNvSpPr>
              <p:nvPr/>
            </p:nvSpPr>
            <p:spPr bwMode="auto">
              <a:xfrm>
                <a:off x="4030"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11" name="Rectangle 2027"/>
              <p:cNvSpPr>
                <a:spLocks noChangeArrowheads="1"/>
              </p:cNvSpPr>
              <p:nvPr/>
            </p:nvSpPr>
            <p:spPr bwMode="auto">
              <a:xfrm>
                <a:off x="4030"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12" name="Rectangle 2028"/>
              <p:cNvSpPr>
                <a:spLocks noChangeArrowheads="1"/>
              </p:cNvSpPr>
              <p:nvPr/>
            </p:nvSpPr>
            <p:spPr bwMode="auto">
              <a:xfrm>
                <a:off x="4030"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13" name="Rectangle 2029"/>
              <p:cNvSpPr>
                <a:spLocks noChangeArrowheads="1"/>
              </p:cNvSpPr>
              <p:nvPr/>
            </p:nvSpPr>
            <p:spPr bwMode="auto">
              <a:xfrm>
                <a:off x="4030"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14" name="Rectangle 2030"/>
              <p:cNvSpPr>
                <a:spLocks noChangeArrowheads="1"/>
              </p:cNvSpPr>
              <p:nvPr/>
            </p:nvSpPr>
            <p:spPr bwMode="auto">
              <a:xfrm>
                <a:off x="4120" y="1041"/>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15" name="Rectangle 2031"/>
              <p:cNvSpPr>
                <a:spLocks noChangeArrowheads="1"/>
              </p:cNvSpPr>
              <p:nvPr/>
            </p:nvSpPr>
            <p:spPr bwMode="auto">
              <a:xfrm>
                <a:off x="4120" y="1041"/>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16" name="Rectangle 2032"/>
              <p:cNvSpPr>
                <a:spLocks noChangeArrowheads="1"/>
              </p:cNvSpPr>
              <p:nvPr/>
            </p:nvSpPr>
            <p:spPr bwMode="auto">
              <a:xfrm>
                <a:off x="4120" y="1112"/>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17" name="Rectangle 2033"/>
              <p:cNvSpPr>
                <a:spLocks noChangeArrowheads="1"/>
              </p:cNvSpPr>
              <p:nvPr/>
            </p:nvSpPr>
            <p:spPr bwMode="auto">
              <a:xfrm>
                <a:off x="4120" y="1112"/>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18" name="Rectangle 2034"/>
              <p:cNvSpPr>
                <a:spLocks noChangeArrowheads="1"/>
              </p:cNvSpPr>
              <p:nvPr/>
            </p:nvSpPr>
            <p:spPr bwMode="auto">
              <a:xfrm>
                <a:off x="4120" y="1150"/>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19" name="Rectangle 2035"/>
              <p:cNvSpPr>
                <a:spLocks noChangeArrowheads="1"/>
              </p:cNvSpPr>
              <p:nvPr/>
            </p:nvSpPr>
            <p:spPr bwMode="auto">
              <a:xfrm>
                <a:off x="4120" y="1150"/>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20" name="Rectangle 2036"/>
              <p:cNvSpPr>
                <a:spLocks noChangeArrowheads="1"/>
              </p:cNvSpPr>
              <p:nvPr/>
            </p:nvSpPr>
            <p:spPr bwMode="auto">
              <a:xfrm>
                <a:off x="4120" y="1197"/>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21" name="Rectangle 2037"/>
              <p:cNvSpPr>
                <a:spLocks noChangeArrowheads="1"/>
              </p:cNvSpPr>
              <p:nvPr/>
            </p:nvSpPr>
            <p:spPr bwMode="auto">
              <a:xfrm>
                <a:off x="4120" y="1197"/>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22" name="Rectangle 2038"/>
              <p:cNvSpPr>
                <a:spLocks noChangeArrowheads="1"/>
              </p:cNvSpPr>
              <p:nvPr/>
            </p:nvSpPr>
            <p:spPr bwMode="auto">
              <a:xfrm>
                <a:off x="4120" y="1169"/>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23" name="Rectangle 2039"/>
              <p:cNvSpPr>
                <a:spLocks noChangeArrowheads="1"/>
              </p:cNvSpPr>
              <p:nvPr/>
            </p:nvSpPr>
            <p:spPr bwMode="auto">
              <a:xfrm>
                <a:off x="4120" y="1169"/>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24" name="Freeform 2040"/>
              <p:cNvSpPr>
                <a:spLocks noEditPoints="1"/>
              </p:cNvSpPr>
              <p:nvPr/>
            </p:nvSpPr>
            <p:spPr bwMode="auto">
              <a:xfrm>
                <a:off x="4243"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25" name="Freeform 2041"/>
              <p:cNvSpPr>
                <a:spLocks noEditPoints="1"/>
              </p:cNvSpPr>
              <p:nvPr/>
            </p:nvSpPr>
            <p:spPr bwMode="auto">
              <a:xfrm>
                <a:off x="4243"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26" name="Freeform 2042"/>
              <p:cNvSpPr>
                <a:spLocks noEditPoints="1"/>
              </p:cNvSpPr>
              <p:nvPr/>
            </p:nvSpPr>
            <p:spPr bwMode="auto">
              <a:xfrm>
                <a:off x="4243"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27" name="Freeform 2043"/>
              <p:cNvSpPr>
                <a:spLocks noEditPoints="1"/>
              </p:cNvSpPr>
              <p:nvPr/>
            </p:nvSpPr>
            <p:spPr bwMode="auto">
              <a:xfrm>
                <a:off x="4243"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28" name="Freeform 2044"/>
              <p:cNvSpPr>
                <a:spLocks noEditPoints="1"/>
              </p:cNvSpPr>
              <p:nvPr/>
            </p:nvSpPr>
            <p:spPr bwMode="auto">
              <a:xfrm>
                <a:off x="4243"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29" name="Freeform 2045"/>
              <p:cNvSpPr>
                <a:spLocks noEditPoints="1"/>
              </p:cNvSpPr>
              <p:nvPr/>
            </p:nvSpPr>
            <p:spPr bwMode="auto">
              <a:xfrm>
                <a:off x="4243"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30" name="Freeform 2046"/>
              <p:cNvSpPr>
                <a:spLocks noEditPoints="1"/>
              </p:cNvSpPr>
              <p:nvPr/>
            </p:nvSpPr>
            <p:spPr bwMode="auto">
              <a:xfrm>
                <a:off x="4243"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31" name="Freeform 2047"/>
              <p:cNvSpPr>
                <a:spLocks noEditPoints="1"/>
              </p:cNvSpPr>
              <p:nvPr/>
            </p:nvSpPr>
            <p:spPr bwMode="auto">
              <a:xfrm>
                <a:off x="4243"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32" name="Rectangle 2048"/>
              <p:cNvSpPr>
                <a:spLocks noChangeArrowheads="1"/>
              </p:cNvSpPr>
              <p:nvPr/>
            </p:nvSpPr>
            <p:spPr bwMode="auto">
              <a:xfrm>
                <a:off x="4314"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33" name="Rectangle 2049"/>
              <p:cNvSpPr>
                <a:spLocks noChangeArrowheads="1"/>
              </p:cNvSpPr>
              <p:nvPr/>
            </p:nvSpPr>
            <p:spPr bwMode="auto">
              <a:xfrm>
                <a:off x="4314"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34" name="Rectangle 2050"/>
              <p:cNvSpPr>
                <a:spLocks noChangeArrowheads="1"/>
              </p:cNvSpPr>
              <p:nvPr/>
            </p:nvSpPr>
            <p:spPr bwMode="auto">
              <a:xfrm>
                <a:off x="4314"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35" name="Rectangle 2051"/>
              <p:cNvSpPr>
                <a:spLocks noChangeArrowheads="1"/>
              </p:cNvSpPr>
              <p:nvPr/>
            </p:nvSpPr>
            <p:spPr bwMode="auto">
              <a:xfrm>
                <a:off x="4314"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36" name="Rectangle 2052"/>
              <p:cNvSpPr>
                <a:spLocks noChangeArrowheads="1"/>
              </p:cNvSpPr>
              <p:nvPr/>
            </p:nvSpPr>
            <p:spPr bwMode="auto">
              <a:xfrm>
                <a:off x="4314"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37" name="Rectangle 2053"/>
              <p:cNvSpPr>
                <a:spLocks noChangeArrowheads="1"/>
              </p:cNvSpPr>
              <p:nvPr/>
            </p:nvSpPr>
            <p:spPr bwMode="auto">
              <a:xfrm>
                <a:off x="4314"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38" name="Rectangle 2054"/>
              <p:cNvSpPr>
                <a:spLocks noChangeArrowheads="1"/>
              </p:cNvSpPr>
              <p:nvPr/>
            </p:nvSpPr>
            <p:spPr bwMode="auto">
              <a:xfrm>
                <a:off x="4314"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39" name="Rectangle 2055"/>
              <p:cNvSpPr>
                <a:spLocks noChangeArrowheads="1"/>
              </p:cNvSpPr>
              <p:nvPr/>
            </p:nvSpPr>
            <p:spPr bwMode="auto">
              <a:xfrm>
                <a:off x="4314"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40" name="Rectangle 2056"/>
              <p:cNvSpPr>
                <a:spLocks noChangeArrowheads="1"/>
              </p:cNvSpPr>
              <p:nvPr/>
            </p:nvSpPr>
            <p:spPr bwMode="auto">
              <a:xfrm>
                <a:off x="4314"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41" name="Rectangle 2057"/>
              <p:cNvSpPr>
                <a:spLocks noChangeArrowheads="1"/>
              </p:cNvSpPr>
              <p:nvPr/>
            </p:nvSpPr>
            <p:spPr bwMode="auto">
              <a:xfrm>
                <a:off x="4314"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42" name="Rectangle 2058"/>
              <p:cNvSpPr>
                <a:spLocks noChangeArrowheads="1"/>
              </p:cNvSpPr>
              <p:nvPr/>
            </p:nvSpPr>
            <p:spPr bwMode="auto">
              <a:xfrm>
                <a:off x="4404" y="1041"/>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43" name="Rectangle 2059"/>
              <p:cNvSpPr>
                <a:spLocks noChangeArrowheads="1"/>
              </p:cNvSpPr>
              <p:nvPr/>
            </p:nvSpPr>
            <p:spPr bwMode="auto">
              <a:xfrm>
                <a:off x="4404" y="1041"/>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44" name="Rectangle 2060"/>
              <p:cNvSpPr>
                <a:spLocks noChangeArrowheads="1"/>
              </p:cNvSpPr>
              <p:nvPr/>
            </p:nvSpPr>
            <p:spPr bwMode="auto">
              <a:xfrm>
                <a:off x="4404" y="1112"/>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45" name="Rectangle 2061"/>
              <p:cNvSpPr>
                <a:spLocks noChangeArrowheads="1"/>
              </p:cNvSpPr>
              <p:nvPr/>
            </p:nvSpPr>
            <p:spPr bwMode="auto">
              <a:xfrm>
                <a:off x="4404" y="1112"/>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46" name="Rectangle 2062"/>
              <p:cNvSpPr>
                <a:spLocks noChangeArrowheads="1"/>
              </p:cNvSpPr>
              <p:nvPr/>
            </p:nvSpPr>
            <p:spPr bwMode="auto">
              <a:xfrm>
                <a:off x="4404" y="1150"/>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47" name="Rectangle 2063"/>
              <p:cNvSpPr>
                <a:spLocks noChangeArrowheads="1"/>
              </p:cNvSpPr>
              <p:nvPr/>
            </p:nvSpPr>
            <p:spPr bwMode="auto">
              <a:xfrm>
                <a:off x="4404" y="1150"/>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48" name="Rectangle 2064"/>
              <p:cNvSpPr>
                <a:spLocks noChangeArrowheads="1"/>
              </p:cNvSpPr>
              <p:nvPr/>
            </p:nvSpPr>
            <p:spPr bwMode="auto">
              <a:xfrm>
                <a:off x="4404" y="1197"/>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49" name="Rectangle 2065"/>
              <p:cNvSpPr>
                <a:spLocks noChangeArrowheads="1"/>
              </p:cNvSpPr>
              <p:nvPr/>
            </p:nvSpPr>
            <p:spPr bwMode="auto">
              <a:xfrm>
                <a:off x="4404" y="1197"/>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50" name="Rectangle 2066"/>
              <p:cNvSpPr>
                <a:spLocks noChangeArrowheads="1"/>
              </p:cNvSpPr>
              <p:nvPr/>
            </p:nvSpPr>
            <p:spPr bwMode="auto">
              <a:xfrm>
                <a:off x="4404" y="1169"/>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51" name="Rectangle 2067"/>
              <p:cNvSpPr>
                <a:spLocks noChangeArrowheads="1"/>
              </p:cNvSpPr>
              <p:nvPr/>
            </p:nvSpPr>
            <p:spPr bwMode="auto">
              <a:xfrm>
                <a:off x="4404" y="1169"/>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52" name="Freeform 2068"/>
              <p:cNvSpPr>
                <a:spLocks noEditPoints="1"/>
              </p:cNvSpPr>
              <p:nvPr/>
            </p:nvSpPr>
            <p:spPr bwMode="auto">
              <a:xfrm>
                <a:off x="4527" y="1041"/>
                <a:ext cx="246" cy="284"/>
              </a:xfrm>
              <a:custGeom>
                <a:avLst/>
                <a:gdLst>
                  <a:gd name="T0" fmla="*/ 30 w 104"/>
                  <a:gd name="T1" fmla="*/ 0 h 120"/>
                  <a:gd name="T2" fmla="*/ 0 w 104"/>
                  <a:gd name="T3" fmla="*/ 0 h 120"/>
                  <a:gd name="T4" fmla="*/ 0 w 104"/>
                  <a:gd name="T5" fmla="*/ 120 h 120"/>
                  <a:gd name="T6" fmla="*/ 101 w 104"/>
                  <a:gd name="T7" fmla="*/ 120 h 120"/>
                  <a:gd name="T8" fmla="*/ 101 w 104"/>
                  <a:gd name="T9" fmla="*/ 86 h 120"/>
                  <a:gd name="T10" fmla="*/ 104 w 104"/>
                  <a:gd name="T11" fmla="*/ 100 h 120"/>
                  <a:gd name="T12" fmla="*/ 99 w 104"/>
                  <a:gd name="T13" fmla="*/ 66 h 120"/>
                  <a:gd name="T14" fmla="*/ 80 w 104"/>
                  <a:gd name="T15" fmla="*/ 66 h 120"/>
                  <a:gd name="T16" fmla="*/ 80 w 104"/>
                  <a:gd name="T17" fmla="*/ 120 h 120"/>
                  <a:gd name="T18" fmla="*/ 68 w 104"/>
                  <a:gd name="T19" fmla="*/ 120 h 120"/>
                  <a:gd name="T20" fmla="*/ 68 w 104"/>
                  <a:gd name="T21" fmla="*/ 66 h 120"/>
                  <a:gd name="T22" fmla="*/ 68 w 104"/>
                  <a:gd name="T23" fmla="*/ 120 h 120"/>
                  <a:gd name="T24" fmla="*/ 30 w 104"/>
                  <a:gd name="T25" fmla="*/ 120 h 120"/>
                  <a:gd name="T26" fmla="*/ 30 w 104"/>
                  <a:gd name="T27" fmla="*/ 66 h 120"/>
                  <a:gd name="T28" fmla="*/ 0 w 104"/>
                  <a:gd name="T29" fmla="*/ 66 h 120"/>
                  <a:gd name="T30" fmla="*/ 0 w 104"/>
                  <a:gd name="T31" fmla="*/ 58 h 120"/>
                  <a:gd name="T32" fmla="*/ 0 w 104"/>
                  <a:gd name="T33" fmla="*/ 56 h 120"/>
                  <a:gd name="T34" fmla="*/ 0 w 104"/>
                  <a:gd name="T35" fmla="*/ 30 h 120"/>
                  <a:gd name="T36" fmla="*/ 30 w 104"/>
                  <a:gd name="T37" fmla="*/ 30 h 120"/>
                  <a:gd name="T38" fmla="*/ 30 w 104"/>
                  <a:gd name="T39" fmla="*/ 0 h 120"/>
                  <a:gd name="T40" fmla="*/ 88 w 104"/>
                  <a:gd name="T41" fmla="*/ 0 h 120"/>
                  <a:gd name="T42" fmla="*/ 80 w 104"/>
                  <a:gd name="T43" fmla="*/ 0 h 120"/>
                  <a:gd name="T44" fmla="*/ 80 w 104"/>
                  <a:gd name="T45" fmla="*/ 30 h 120"/>
                  <a:gd name="T46" fmla="*/ 94 w 104"/>
                  <a:gd name="T47" fmla="*/ 30 h 120"/>
                  <a:gd name="T48" fmla="*/ 88 w 104"/>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4" h="120">
                    <a:moveTo>
                      <a:pt x="30" y="0"/>
                    </a:moveTo>
                    <a:cubicBezTo>
                      <a:pt x="0" y="0"/>
                      <a:pt x="0" y="0"/>
                      <a:pt x="0" y="0"/>
                    </a:cubicBezTo>
                    <a:cubicBezTo>
                      <a:pt x="0" y="120"/>
                      <a:pt x="0" y="120"/>
                      <a:pt x="0" y="120"/>
                    </a:cubicBezTo>
                    <a:cubicBezTo>
                      <a:pt x="101" y="120"/>
                      <a:pt x="101" y="120"/>
                      <a:pt x="101" y="120"/>
                    </a:cubicBezTo>
                    <a:cubicBezTo>
                      <a:pt x="101" y="99"/>
                      <a:pt x="101" y="86"/>
                      <a:pt x="101" y="86"/>
                    </a:cubicBezTo>
                    <a:cubicBezTo>
                      <a:pt x="104" y="100"/>
                      <a:pt x="104" y="100"/>
                      <a:pt x="104" y="100"/>
                    </a:cubicBezTo>
                    <a:cubicBezTo>
                      <a:pt x="102" y="89"/>
                      <a:pt x="100" y="77"/>
                      <a:pt x="99" y="66"/>
                    </a:cubicBezTo>
                    <a:cubicBezTo>
                      <a:pt x="80" y="66"/>
                      <a:pt x="80" y="66"/>
                      <a:pt x="80" y="66"/>
                    </a:cubicBezTo>
                    <a:cubicBezTo>
                      <a:pt x="80" y="120"/>
                      <a:pt x="80" y="120"/>
                      <a:pt x="80" y="120"/>
                    </a:cubicBezTo>
                    <a:cubicBezTo>
                      <a:pt x="68" y="120"/>
                      <a:pt x="68" y="120"/>
                      <a:pt x="68" y="120"/>
                    </a:cubicBezTo>
                    <a:cubicBezTo>
                      <a:pt x="68" y="66"/>
                      <a:pt x="68" y="66"/>
                      <a:pt x="68" y="66"/>
                    </a:cubicBezTo>
                    <a:cubicBezTo>
                      <a:pt x="68" y="120"/>
                      <a:pt x="68" y="120"/>
                      <a:pt x="68" y="120"/>
                    </a:cubicBezTo>
                    <a:cubicBezTo>
                      <a:pt x="30" y="120"/>
                      <a:pt x="30" y="120"/>
                      <a:pt x="30" y="120"/>
                    </a:cubicBezTo>
                    <a:cubicBezTo>
                      <a:pt x="30" y="66"/>
                      <a:pt x="30" y="66"/>
                      <a:pt x="30" y="66"/>
                    </a:cubicBezTo>
                    <a:cubicBezTo>
                      <a:pt x="0" y="66"/>
                      <a:pt x="0" y="66"/>
                      <a:pt x="0" y="66"/>
                    </a:cubicBezTo>
                    <a:cubicBezTo>
                      <a:pt x="0" y="58"/>
                      <a:pt x="0" y="58"/>
                      <a:pt x="0" y="58"/>
                    </a:cubicBezTo>
                    <a:cubicBezTo>
                      <a:pt x="0" y="56"/>
                      <a:pt x="0" y="56"/>
                      <a:pt x="0" y="56"/>
                    </a:cubicBezTo>
                    <a:cubicBezTo>
                      <a:pt x="0" y="30"/>
                      <a:pt x="0" y="30"/>
                      <a:pt x="0" y="30"/>
                    </a:cubicBezTo>
                    <a:cubicBezTo>
                      <a:pt x="30" y="30"/>
                      <a:pt x="30" y="30"/>
                      <a:pt x="30" y="30"/>
                    </a:cubicBezTo>
                    <a:cubicBezTo>
                      <a:pt x="30" y="0"/>
                      <a:pt x="30" y="0"/>
                      <a:pt x="30" y="0"/>
                    </a:cubicBezTo>
                    <a:moveTo>
                      <a:pt x="88" y="0"/>
                    </a:moveTo>
                    <a:cubicBezTo>
                      <a:pt x="80" y="0"/>
                      <a:pt x="80" y="0"/>
                      <a:pt x="80" y="0"/>
                    </a:cubicBezTo>
                    <a:cubicBezTo>
                      <a:pt x="80" y="30"/>
                      <a:pt x="80" y="30"/>
                      <a:pt x="80" y="30"/>
                    </a:cubicBezTo>
                    <a:cubicBezTo>
                      <a:pt x="94" y="30"/>
                      <a:pt x="94" y="30"/>
                      <a:pt x="94" y="30"/>
                    </a:cubicBezTo>
                    <a:cubicBezTo>
                      <a:pt x="92" y="20"/>
                      <a:pt x="90" y="10"/>
                      <a:pt x="88"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53" name="Freeform 2069"/>
              <p:cNvSpPr>
                <a:spLocks/>
              </p:cNvSpPr>
              <p:nvPr/>
            </p:nvSpPr>
            <p:spPr bwMode="auto">
              <a:xfrm>
                <a:off x="4766" y="1244"/>
                <a:ext cx="12" cy="81"/>
              </a:xfrm>
              <a:custGeom>
                <a:avLst/>
                <a:gdLst>
                  <a:gd name="T0" fmla="*/ 0 w 5"/>
                  <a:gd name="T1" fmla="*/ 0 h 34"/>
                  <a:gd name="T2" fmla="*/ 0 w 5"/>
                  <a:gd name="T3" fmla="*/ 34 h 34"/>
                  <a:gd name="T4" fmla="*/ 5 w 5"/>
                  <a:gd name="T5" fmla="*/ 34 h 34"/>
                  <a:gd name="T6" fmla="*/ 3 w 5"/>
                  <a:gd name="T7" fmla="*/ 14 h 34"/>
                  <a:gd name="T8" fmla="*/ 0 w 5"/>
                  <a:gd name="T9" fmla="*/ 0 h 34"/>
                </a:gdLst>
                <a:ahLst/>
                <a:cxnLst>
                  <a:cxn ang="0">
                    <a:pos x="T0" y="T1"/>
                  </a:cxn>
                  <a:cxn ang="0">
                    <a:pos x="T2" y="T3"/>
                  </a:cxn>
                  <a:cxn ang="0">
                    <a:pos x="T4" y="T5"/>
                  </a:cxn>
                  <a:cxn ang="0">
                    <a:pos x="T6" y="T7"/>
                  </a:cxn>
                  <a:cxn ang="0">
                    <a:pos x="T8" y="T9"/>
                  </a:cxn>
                </a:cxnLst>
                <a:rect l="0" t="0" r="r" b="b"/>
                <a:pathLst>
                  <a:path w="5" h="34">
                    <a:moveTo>
                      <a:pt x="0" y="0"/>
                    </a:moveTo>
                    <a:cubicBezTo>
                      <a:pt x="0" y="0"/>
                      <a:pt x="0" y="13"/>
                      <a:pt x="0" y="34"/>
                    </a:cubicBezTo>
                    <a:cubicBezTo>
                      <a:pt x="5" y="34"/>
                      <a:pt x="5" y="34"/>
                      <a:pt x="5" y="34"/>
                    </a:cubicBezTo>
                    <a:cubicBezTo>
                      <a:pt x="4" y="27"/>
                      <a:pt x="3" y="21"/>
                      <a:pt x="3" y="14"/>
                    </a:cubicBezTo>
                    <a:cubicBezTo>
                      <a:pt x="0" y="0"/>
                      <a:pt x="0" y="0"/>
                      <a:pt x="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54" name="Freeform 2070"/>
              <p:cNvSpPr>
                <a:spLocks noEditPoints="1"/>
              </p:cNvSpPr>
              <p:nvPr/>
            </p:nvSpPr>
            <p:spPr bwMode="auto">
              <a:xfrm>
                <a:off x="4527" y="1112"/>
                <a:ext cx="227" cy="61"/>
              </a:xfrm>
              <a:custGeom>
                <a:avLst/>
                <a:gdLst>
                  <a:gd name="T0" fmla="*/ 30 w 96"/>
                  <a:gd name="T1" fmla="*/ 0 h 26"/>
                  <a:gd name="T2" fmla="*/ 0 w 96"/>
                  <a:gd name="T3" fmla="*/ 0 h 26"/>
                  <a:gd name="T4" fmla="*/ 0 w 96"/>
                  <a:gd name="T5" fmla="*/ 26 h 26"/>
                  <a:gd name="T6" fmla="*/ 0 w 96"/>
                  <a:gd name="T7" fmla="*/ 16 h 26"/>
                  <a:gd name="T8" fmla="*/ 30 w 96"/>
                  <a:gd name="T9" fmla="*/ 16 h 26"/>
                  <a:gd name="T10" fmla="*/ 30 w 96"/>
                  <a:gd name="T11" fmla="*/ 0 h 26"/>
                  <a:gd name="T12" fmla="*/ 94 w 96"/>
                  <a:gd name="T13" fmla="*/ 0 h 26"/>
                  <a:gd name="T14" fmla="*/ 80 w 96"/>
                  <a:gd name="T15" fmla="*/ 0 h 26"/>
                  <a:gd name="T16" fmla="*/ 80 w 96"/>
                  <a:gd name="T17" fmla="*/ 16 h 26"/>
                  <a:gd name="T18" fmla="*/ 96 w 96"/>
                  <a:gd name="T19" fmla="*/ 16 h 26"/>
                  <a:gd name="T20" fmla="*/ 94 w 96"/>
                  <a:gd name="T2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 h="26">
                    <a:moveTo>
                      <a:pt x="30" y="0"/>
                    </a:moveTo>
                    <a:cubicBezTo>
                      <a:pt x="0" y="0"/>
                      <a:pt x="0" y="0"/>
                      <a:pt x="0" y="0"/>
                    </a:cubicBezTo>
                    <a:cubicBezTo>
                      <a:pt x="0" y="26"/>
                      <a:pt x="0" y="26"/>
                      <a:pt x="0" y="26"/>
                    </a:cubicBezTo>
                    <a:cubicBezTo>
                      <a:pt x="0" y="16"/>
                      <a:pt x="0" y="16"/>
                      <a:pt x="0" y="16"/>
                    </a:cubicBezTo>
                    <a:cubicBezTo>
                      <a:pt x="30" y="16"/>
                      <a:pt x="30" y="16"/>
                      <a:pt x="30" y="16"/>
                    </a:cubicBezTo>
                    <a:cubicBezTo>
                      <a:pt x="30" y="0"/>
                      <a:pt x="30" y="0"/>
                      <a:pt x="30" y="0"/>
                    </a:cubicBezTo>
                    <a:moveTo>
                      <a:pt x="94" y="0"/>
                    </a:moveTo>
                    <a:cubicBezTo>
                      <a:pt x="80" y="0"/>
                      <a:pt x="80" y="0"/>
                      <a:pt x="80" y="0"/>
                    </a:cubicBezTo>
                    <a:cubicBezTo>
                      <a:pt x="80" y="16"/>
                      <a:pt x="80" y="16"/>
                      <a:pt x="80" y="16"/>
                    </a:cubicBezTo>
                    <a:cubicBezTo>
                      <a:pt x="96" y="16"/>
                      <a:pt x="96" y="16"/>
                      <a:pt x="96" y="16"/>
                    </a:cubicBezTo>
                    <a:cubicBezTo>
                      <a:pt x="95" y="11"/>
                      <a:pt x="94" y="5"/>
                      <a:pt x="94"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55" name="Freeform 2071"/>
              <p:cNvSpPr>
                <a:spLocks noEditPoints="1"/>
              </p:cNvSpPr>
              <p:nvPr/>
            </p:nvSpPr>
            <p:spPr bwMode="auto">
              <a:xfrm>
                <a:off x="4527" y="1150"/>
                <a:ext cx="230" cy="23"/>
              </a:xfrm>
              <a:custGeom>
                <a:avLst/>
                <a:gdLst>
                  <a:gd name="T0" fmla="*/ 30 w 97"/>
                  <a:gd name="T1" fmla="*/ 0 h 10"/>
                  <a:gd name="T2" fmla="*/ 0 w 97"/>
                  <a:gd name="T3" fmla="*/ 0 h 10"/>
                  <a:gd name="T4" fmla="*/ 0 w 97"/>
                  <a:gd name="T5" fmla="*/ 10 h 10"/>
                  <a:gd name="T6" fmla="*/ 0 w 97"/>
                  <a:gd name="T7" fmla="*/ 8 h 10"/>
                  <a:gd name="T8" fmla="*/ 30 w 97"/>
                  <a:gd name="T9" fmla="*/ 8 h 10"/>
                  <a:gd name="T10" fmla="*/ 30 w 97"/>
                  <a:gd name="T11" fmla="*/ 0 h 10"/>
                  <a:gd name="T12" fmla="*/ 96 w 97"/>
                  <a:gd name="T13" fmla="*/ 0 h 10"/>
                  <a:gd name="T14" fmla="*/ 80 w 97"/>
                  <a:gd name="T15" fmla="*/ 0 h 10"/>
                  <a:gd name="T16" fmla="*/ 80 w 97"/>
                  <a:gd name="T17" fmla="*/ 8 h 10"/>
                  <a:gd name="T18" fmla="*/ 97 w 97"/>
                  <a:gd name="T19" fmla="*/ 8 h 10"/>
                  <a:gd name="T20" fmla="*/ 96 w 97"/>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7" h="10">
                    <a:moveTo>
                      <a:pt x="30" y="0"/>
                    </a:moveTo>
                    <a:cubicBezTo>
                      <a:pt x="0" y="0"/>
                      <a:pt x="0" y="0"/>
                      <a:pt x="0" y="0"/>
                    </a:cubicBezTo>
                    <a:cubicBezTo>
                      <a:pt x="0" y="10"/>
                      <a:pt x="0" y="10"/>
                      <a:pt x="0" y="10"/>
                    </a:cubicBezTo>
                    <a:cubicBezTo>
                      <a:pt x="0" y="8"/>
                      <a:pt x="0" y="8"/>
                      <a:pt x="0" y="8"/>
                    </a:cubicBezTo>
                    <a:cubicBezTo>
                      <a:pt x="30" y="8"/>
                      <a:pt x="30" y="8"/>
                      <a:pt x="30" y="8"/>
                    </a:cubicBezTo>
                    <a:cubicBezTo>
                      <a:pt x="30" y="0"/>
                      <a:pt x="30" y="0"/>
                      <a:pt x="30" y="0"/>
                    </a:cubicBezTo>
                    <a:moveTo>
                      <a:pt x="96" y="0"/>
                    </a:moveTo>
                    <a:cubicBezTo>
                      <a:pt x="80" y="0"/>
                      <a:pt x="80" y="0"/>
                      <a:pt x="80" y="0"/>
                    </a:cubicBezTo>
                    <a:cubicBezTo>
                      <a:pt x="80" y="8"/>
                      <a:pt x="80" y="8"/>
                      <a:pt x="80" y="8"/>
                    </a:cubicBezTo>
                    <a:cubicBezTo>
                      <a:pt x="97" y="8"/>
                      <a:pt x="97" y="8"/>
                      <a:pt x="97" y="8"/>
                    </a:cubicBezTo>
                    <a:cubicBezTo>
                      <a:pt x="97" y="6"/>
                      <a:pt x="96" y="3"/>
                      <a:pt x="96"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56" name="Freeform 2072"/>
              <p:cNvSpPr>
                <a:spLocks noEditPoints="1"/>
              </p:cNvSpPr>
              <p:nvPr/>
            </p:nvSpPr>
            <p:spPr bwMode="auto">
              <a:xfrm>
                <a:off x="4527" y="1169"/>
                <a:ext cx="234" cy="28"/>
              </a:xfrm>
              <a:custGeom>
                <a:avLst/>
                <a:gdLst>
                  <a:gd name="T0" fmla="*/ 30 w 99"/>
                  <a:gd name="T1" fmla="*/ 0 h 12"/>
                  <a:gd name="T2" fmla="*/ 0 w 99"/>
                  <a:gd name="T3" fmla="*/ 0 h 12"/>
                  <a:gd name="T4" fmla="*/ 0 w 99"/>
                  <a:gd name="T5" fmla="*/ 2 h 12"/>
                  <a:gd name="T6" fmla="*/ 0 w 99"/>
                  <a:gd name="T7" fmla="*/ 4 h 12"/>
                  <a:gd name="T8" fmla="*/ 0 w 99"/>
                  <a:gd name="T9" fmla="*/ 12 h 12"/>
                  <a:gd name="T10" fmla="*/ 30 w 99"/>
                  <a:gd name="T11" fmla="*/ 12 h 12"/>
                  <a:gd name="T12" fmla="*/ 30 w 99"/>
                  <a:gd name="T13" fmla="*/ 0 h 12"/>
                  <a:gd name="T14" fmla="*/ 97 w 99"/>
                  <a:gd name="T15" fmla="*/ 0 h 12"/>
                  <a:gd name="T16" fmla="*/ 80 w 99"/>
                  <a:gd name="T17" fmla="*/ 0 h 12"/>
                  <a:gd name="T18" fmla="*/ 80 w 99"/>
                  <a:gd name="T19" fmla="*/ 12 h 12"/>
                  <a:gd name="T20" fmla="*/ 99 w 99"/>
                  <a:gd name="T21" fmla="*/ 12 h 12"/>
                  <a:gd name="T22" fmla="*/ 97 w 9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9" h="12">
                    <a:moveTo>
                      <a:pt x="30" y="0"/>
                    </a:moveTo>
                    <a:cubicBezTo>
                      <a:pt x="0" y="0"/>
                      <a:pt x="0" y="0"/>
                      <a:pt x="0" y="0"/>
                    </a:cubicBezTo>
                    <a:cubicBezTo>
                      <a:pt x="0" y="2"/>
                      <a:pt x="0" y="2"/>
                      <a:pt x="0" y="2"/>
                    </a:cubicBezTo>
                    <a:cubicBezTo>
                      <a:pt x="0" y="4"/>
                      <a:pt x="0" y="4"/>
                      <a:pt x="0" y="4"/>
                    </a:cubicBezTo>
                    <a:cubicBezTo>
                      <a:pt x="0" y="12"/>
                      <a:pt x="0" y="12"/>
                      <a:pt x="0" y="12"/>
                    </a:cubicBezTo>
                    <a:cubicBezTo>
                      <a:pt x="30" y="12"/>
                      <a:pt x="30" y="12"/>
                      <a:pt x="30" y="12"/>
                    </a:cubicBezTo>
                    <a:cubicBezTo>
                      <a:pt x="30" y="0"/>
                      <a:pt x="30" y="0"/>
                      <a:pt x="30" y="0"/>
                    </a:cubicBezTo>
                    <a:moveTo>
                      <a:pt x="97" y="0"/>
                    </a:moveTo>
                    <a:cubicBezTo>
                      <a:pt x="80" y="0"/>
                      <a:pt x="80" y="0"/>
                      <a:pt x="80" y="0"/>
                    </a:cubicBezTo>
                    <a:cubicBezTo>
                      <a:pt x="80" y="12"/>
                      <a:pt x="80" y="12"/>
                      <a:pt x="80" y="12"/>
                    </a:cubicBezTo>
                    <a:cubicBezTo>
                      <a:pt x="99" y="12"/>
                      <a:pt x="99" y="12"/>
                      <a:pt x="99" y="12"/>
                    </a:cubicBezTo>
                    <a:cubicBezTo>
                      <a:pt x="98" y="8"/>
                      <a:pt x="98" y="4"/>
                      <a:pt x="97"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57" name="Rectangle 2073"/>
              <p:cNvSpPr>
                <a:spLocks noChangeArrowheads="1"/>
              </p:cNvSpPr>
              <p:nvPr/>
            </p:nvSpPr>
            <p:spPr bwMode="auto">
              <a:xfrm>
                <a:off x="4598"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58" name="Rectangle 2074"/>
              <p:cNvSpPr>
                <a:spLocks noChangeArrowheads="1"/>
              </p:cNvSpPr>
              <p:nvPr/>
            </p:nvSpPr>
            <p:spPr bwMode="auto">
              <a:xfrm>
                <a:off x="4598"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59" name="Rectangle 2075"/>
              <p:cNvSpPr>
                <a:spLocks noChangeArrowheads="1"/>
              </p:cNvSpPr>
              <p:nvPr/>
            </p:nvSpPr>
            <p:spPr bwMode="auto">
              <a:xfrm>
                <a:off x="4598"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60" name="Rectangle 2076"/>
              <p:cNvSpPr>
                <a:spLocks noChangeArrowheads="1"/>
              </p:cNvSpPr>
              <p:nvPr/>
            </p:nvSpPr>
            <p:spPr bwMode="auto">
              <a:xfrm>
                <a:off x="4598"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61" name="Rectangle 2077"/>
              <p:cNvSpPr>
                <a:spLocks noChangeArrowheads="1"/>
              </p:cNvSpPr>
              <p:nvPr/>
            </p:nvSpPr>
            <p:spPr bwMode="auto">
              <a:xfrm>
                <a:off x="4598"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62" name="Rectangle 2078"/>
              <p:cNvSpPr>
                <a:spLocks noChangeArrowheads="1"/>
              </p:cNvSpPr>
              <p:nvPr/>
            </p:nvSpPr>
            <p:spPr bwMode="auto">
              <a:xfrm>
                <a:off x="4598"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63" name="Rectangle 2079"/>
              <p:cNvSpPr>
                <a:spLocks noChangeArrowheads="1"/>
              </p:cNvSpPr>
              <p:nvPr/>
            </p:nvSpPr>
            <p:spPr bwMode="auto">
              <a:xfrm>
                <a:off x="4598"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64" name="Rectangle 2080"/>
              <p:cNvSpPr>
                <a:spLocks noChangeArrowheads="1"/>
              </p:cNvSpPr>
              <p:nvPr/>
            </p:nvSpPr>
            <p:spPr bwMode="auto">
              <a:xfrm>
                <a:off x="4598"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65" name="Rectangle 2081"/>
              <p:cNvSpPr>
                <a:spLocks noChangeArrowheads="1"/>
              </p:cNvSpPr>
              <p:nvPr/>
            </p:nvSpPr>
            <p:spPr bwMode="auto">
              <a:xfrm>
                <a:off x="4598"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66" name="Rectangle 2082"/>
              <p:cNvSpPr>
                <a:spLocks noChangeArrowheads="1"/>
              </p:cNvSpPr>
              <p:nvPr/>
            </p:nvSpPr>
            <p:spPr bwMode="auto">
              <a:xfrm>
                <a:off x="4598"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67" name="Rectangle 2083"/>
              <p:cNvSpPr>
                <a:spLocks noChangeArrowheads="1"/>
              </p:cNvSpPr>
              <p:nvPr/>
            </p:nvSpPr>
            <p:spPr bwMode="auto">
              <a:xfrm>
                <a:off x="4688" y="1041"/>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68" name="Rectangle 2084"/>
              <p:cNvSpPr>
                <a:spLocks noChangeArrowheads="1"/>
              </p:cNvSpPr>
              <p:nvPr/>
            </p:nvSpPr>
            <p:spPr bwMode="auto">
              <a:xfrm>
                <a:off x="4688" y="1041"/>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69" name="Rectangle 2085"/>
              <p:cNvSpPr>
                <a:spLocks noChangeArrowheads="1"/>
              </p:cNvSpPr>
              <p:nvPr/>
            </p:nvSpPr>
            <p:spPr bwMode="auto">
              <a:xfrm>
                <a:off x="4688" y="1112"/>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70" name="Rectangle 2086"/>
              <p:cNvSpPr>
                <a:spLocks noChangeArrowheads="1"/>
              </p:cNvSpPr>
              <p:nvPr/>
            </p:nvSpPr>
            <p:spPr bwMode="auto">
              <a:xfrm>
                <a:off x="4688" y="1112"/>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71" name="Rectangle 2087"/>
              <p:cNvSpPr>
                <a:spLocks noChangeArrowheads="1"/>
              </p:cNvSpPr>
              <p:nvPr/>
            </p:nvSpPr>
            <p:spPr bwMode="auto">
              <a:xfrm>
                <a:off x="4688" y="1150"/>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72" name="Rectangle 2088"/>
              <p:cNvSpPr>
                <a:spLocks noChangeArrowheads="1"/>
              </p:cNvSpPr>
              <p:nvPr/>
            </p:nvSpPr>
            <p:spPr bwMode="auto">
              <a:xfrm>
                <a:off x="4688" y="1150"/>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73" name="Rectangle 2089"/>
              <p:cNvSpPr>
                <a:spLocks noChangeArrowheads="1"/>
              </p:cNvSpPr>
              <p:nvPr/>
            </p:nvSpPr>
            <p:spPr bwMode="auto">
              <a:xfrm>
                <a:off x="4688" y="1197"/>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74" name="Rectangle 2090"/>
              <p:cNvSpPr>
                <a:spLocks noChangeArrowheads="1"/>
              </p:cNvSpPr>
              <p:nvPr/>
            </p:nvSpPr>
            <p:spPr bwMode="auto">
              <a:xfrm>
                <a:off x="4688" y="1197"/>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75" name="Rectangle 2091"/>
              <p:cNvSpPr>
                <a:spLocks noChangeArrowheads="1"/>
              </p:cNvSpPr>
              <p:nvPr/>
            </p:nvSpPr>
            <p:spPr bwMode="auto">
              <a:xfrm>
                <a:off x="4688" y="1169"/>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76" name="Rectangle 2092"/>
              <p:cNvSpPr>
                <a:spLocks noChangeArrowheads="1"/>
              </p:cNvSpPr>
              <p:nvPr/>
            </p:nvSpPr>
            <p:spPr bwMode="auto">
              <a:xfrm>
                <a:off x="4688" y="1169"/>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77" name="Freeform 2093"/>
              <p:cNvSpPr>
                <a:spLocks/>
              </p:cNvSpPr>
              <p:nvPr/>
            </p:nvSpPr>
            <p:spPr bwMode="auto">
              <a:xfrm>
                <a:off x="1001" y="967"/>
                <a:ext cx="118" cy="74"/>
              </a:xfrm>
              <a:custGeom>
                <a:avLst/>
                <a:gdLst>
                  <a:gd name="T0" fmla="*/ 50 w 50"/>
                  <a:gd name="T1" fmla="*/ 0 h 31"/>
                  <a:gd name="T2" fmla="*/ 10 w 50"/>
                  <a:gd name="T3" fmla="*/ 23 h 31"/>
                  <a:gd name="T4" fmla="*/ 10 w 50"/>
                  <a:gd name="T5" fmla="*/ 31 h 31"/>
                  <a:gd name="T6" fmla="*/ 0 w 50"/>
                  <a:gd name="T7" fmla="*/ 31 h 31"/>
                  <a:gd name="T8" fmla="*/ 0 w 50"/>
                  <a:gd name="T9" fmla="*/ 31 h 31"/>
                  <a:gd name="T10" fmla="*/ 50 w 50"/>
                  <a:gd name="T11" fmla="*/ 31 h 31"/>
                  <a:gd name="T12" fmla="*/ 50 w 50"/>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50" h="31">
                    <a:moveTo>
                      <a:pt x="50" y="0"/>
                    </a:moveTo>
                    <a:cubicBezTo>
                      <a:pt x="36" y="6"/>
                      <a:pt x="23" y="14"/>
                      <a:pt x="10" y="23"/>
                    </a:cubicBezTo>
                    <a:cubicBezTo>
                      <a:pt x="10" y="31"/>
                      <a:pt x="10" y="31"/>
                      <a:pt x="10" y="31"/>
                    </a:cubicBezTo>
                    <a:cubicBezTo>
                      <a:pt x="0" y="31"/>
                      <a:pt x="0" y="31"/>
                      <a:pt x="0" y="31"/>
                    </a:cubicBezTo>
                    <a:cubicBezTo>
                      <a:pt x="0" y="31"/>
                      <a:pt x="0" y="31"/>
                      <a:pt x="0" y="31"/>
                    </a:cubicBezTo>
                    <a:cubicBezTo>
                      <a:pt x="50" y="31"/>
                      <a:pt x="50" y="31"/>
                      <a:pt x="50" y="31"/>
                    </a:cubicBezTo>
                    <a:cubicBezTo>
                      <a:pt x="50" y="0"/>
                      <a:pt x="50" y="0"/>
                      <a:pt x="5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78" name="Freeform 2094"/>
              <p:cNvSpPr>
                <a:spLocks/>
              </p:cNvSpPr>
              <p:nvPr/>
            </p:nvSpPr>
            <p:spPr bwMode="auto">
              <a:xfrm>
                <a:off x="1001" y="1022"/>
                <a:ext cx="24" cy="19"/>
              </a:xfrm>
              <a:custGeom>
                <a:avLst/>
                <a:gdLst>
                  <a:gd name="T0" fmla="*/ 10 w 10"/>
                  <a:gd name="T1" fmla="*/ 0 h 8"/>
                  <a:gd name="T2" fmla="*/ 0 w 10"/>
                  <a:gd name="T3" fmla="*/ 8 h 8"/>
                  <a:gd name="T4" fmla="*/ 10 w 10"/>
                  <a:gd name="T5" fmla="*/ 8 h 8"/>
                  <a:gd name="T6" fmla="*/ 10 w 10"/>
                  <a:gd name="T7" fmla="*/ 0 h 8"/>
                </a:gdLst>
                <a:ahLst/>
                <a:cxnLst>
                  <a:cxn ang="0">
                    <a:pos x="T0" y="T1"/>
                  </a:cxn>
                  <a:cxn ang="0">
                    <a:pos x="T2" y="T3"/>
                  </a:cxn>
                  <a:cxn ang="0">
                    <a:pos x="T4" y="T5"/>
                  </a:cxn>
                  <a:cxn ang="0">
                    <a:pos x="T6" y="T7"/>
                  </a:cxn>
                </a:cxnLst>
                <a:rect l="0" t="0" r="r" b="b"/>
                <a:pathLst>
                  <a:path w="10" h="8">
                    <a:moveTo>
                      <a:pt x="10" y="0"/>
                    </a:moveTo>
                    <a:cubicBezTo>
                      <a:pt x="7" y="3"/>
                      <a:pt x="3" y="5"/>
                      <a:pt x="0" y="8"/>
                    </a:cubicBezTo>
                    <a:cubicBezTo>
                      <a:pt x="10" y="8"/>
                      <a:pt x="10" y="8"/>
                      <a:pt x="10" y="8"/>
                    </a:cubicBezTo>
                    <a:cubicBezTo>
                      <a:pt x="10" y="0"/>
                      <a:pt x="10" y="0"/>
                      <a:pt x="10"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79" name="Freeform 2095"/>
              <p:cNvSpPr>
                <a:spLocks/>
              </p:cNvSpPr>
              <p:nvPr/>
            </p:nvSpPr>
            <p:spPr bwMode="auto">
              <a:xfrm>
                <a:off x="1119" y="913"/>
                <a:ext cx="284" cy="128"/>
              </a:xfrm>
              <a:custGeom>
                <a:avLst/>
                <a:gdLst>
                  <a:gd name="T0" fmla="*/ 120 w 120"/>
                  <a:gd name="T1" fmla="*/ 0 h 54"/>
                  <a:gd name="T2" fmla="*/ 80 w 120"/>
                  <a:gd name="T3" fmla="*/ 0 h 54"/>
                  <a:gd name="T4" fmla="*/ 80 w 120"/>
                  <a:gd name="T5" fmla="*/ 54 h 54"/>
                  <a:gd name="T6" fmla="*/ 68 w 120"/>
                  <a:gd name="T7" fmla="*/ 54 h 54"/>
                  <a:gd name="T8" fmla="*/ 68 w 120"/>
                  <a:gd name="T9" fmla="*/ 1 h 54"/>
                  <a:gd name="T10" fmla="*/ 68 w 120"/>
                  <a:gd name="T11" fmla="*/ 1 h 54"/>
                  <a:gd name="T12" fmla="*/ 68 w 120"/>
                  <a:gd name="T13" fmla="*/ 54 h 54"/>
                  <a:gd name="T14" fmla="*/ 30 w 120"/>
                  <a:gd name="T15" fmla="*/ 54 h 54"/>
                  <a:gd name="T16" fmla="*/ 30 w 120"/>
                  <a:gd name="T17" fmla="*/ 12 h 54"/>
                  <a:gd name="T18" fmla="*/ 0 w 120"/>
                  <a:gd name="T19" fmla="*/ 23 h 54"/>
                  <a:gd name="T20" fmla="*/ 0 w 120"/>
                  <a:gd name="T21" fmla="*/ 54 h 54"/>
                  <a:gd name="T22" fmla="*/ 120 w 120"/>
                  <a:gd name="T23" fmla="*/ 54 h 54"/>
                  <a:gd name="T24" fmla="*/ 120 w 120"/>
                  <a:gd name="T25"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54">
                    <a:moveTo>
                      <a:pt x="120" y="0"/>
                    </a:moveTo>
                    <a:cubicBezTo>
                      <a:pt x="80" y="0"/>
                      <a:pt x="80" y="0"/>
                      <a:pt x="80" y="0"/>
                    </a:cubicBezTo>
                    <a:cubicBezTo>
                      <a:pt x="80" y="54"/>
                      <a:pt x="80" y="54"/>
                      <a:pt x="80" y="54"/>
                    </a:cubicBezTo>
                    <a:cubicBezTo>
                      <a:pt x="68" y="54"/>
                      <a:pt x="68" y="54"/>
                      <a:pt x="68" y="54"/>
                    </a:cubicBezTo>
                    <a:cubicBezTo>
                      <a:pt x="68" y="1"/>
                      <a:pt x="68" y="1"/>
                      <a:pt x="68" y="1"/>
                    </a:cubicBezTo>
                    <a:cubicBezTo>
                      <a:pt x="68" y="1"/>
                      <a:pt x="68" y="1"/>
                      <a:pt x="68" y="1"/>
                    </a:cubicBezTo>
                    <a:cubicBezTo>
                      <a:pt x="68" y="54"/>
                      <a:pt x="68" y="54"/>
                      <a:pt x="68" y="54"/>
                    </a:cubicBezTo>
                    <a:cubicBezTo>
                      <a:pt x="30" y="54"/>
                      <a:pt x="30" y="54"/>
                      <a:pt x="30" y="54"/>
                    </a:cubicBezTo>
                    <a:cubicBezTo>
                      <a:pt x="30" y="12"/>
                      <a:pt x="30" y="12"/>
                      <a:pt x="30" y="12"/>
                    </a:cubicBezTo>
                    <a:cubicBezTo>
                      <a:pt x="20" y="15"/>
                      <a:pt x="10" y="19"/>
                      <a:pt x="0" y="23"/>
                    </a:cubicBezTo>
                    <a:cubicBezTo>
                      <a:pt x="0" y="54"/>
                      <a:pt x="0" y="54"/>
                      <a:pt x="0" y="54"/>
                    </a:cubicBezTo>
                    <a:cubicBezTo>
                      <a:pt x="120" y="54"/>
                      <a:pt x="120" y="54"/>
                      <a:pt x="120" y="54"/>
                    </a:cubicBezTo>
                    <a:cubicBezTo>
                      <a:pt x="120" y="0"/>
                      <a:pt x="120" y="0"/>
                      <a:pt x="1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80" name="Freeform 2096"/>
              <p:cNvSpPr>
                <a:spLocks/>
              </p:cNvSpPr>
              <p:nvPr/>
            </p:nvSpPr>
            <p:spPr bwMode="auto">
              <a:xfrm>
                <a:off x="1309" y="898"/>
                <a:ext cx="94" cy="15"/>
              </a:xfrm>
              <a:custGeom>
                <a:avLst/>
                <a:gdLst>
                  <a:gd name="T0" fmla="*/ 40 w 40"/>
                  <a:gd name="T1" fmla="*/ 0 h 6"/>
                  <a:gd name="T2" fmla="*/ 8 w 40"/>
                  <a:gd name="T3" fmla="*/ 4 h 6"/>
                  <a:gd name="T4" fmla="*/ 0 w 40"/>
                  <a:gd name="T5" fmla="*/ 5 h 6"/>
                  <a:gd name="T6" fmla="*/ 0 w 40"/>
                  <a:gd name="T7" fmla="*/ 6 h 6"/>
                  <a:gd name="T8" fmla="*/ 40 w 40"/>
                  <a:gd name="T9" fmla="*/ 6 h 6"/>
                  <a:gd name="T10" fmla="*/ 40 w 40"/>
                  <a:gd name="T11" fmla="*/ 0 h 6"/>
                </a:gdLst>
                <a:ahLst/>
                <a:cxnLst>
                  <a:cxn ang="0">
                    <a:pos x="T0" y="T1"/>
                  </a:cxn>
                  <a:cxn ang="0">
                    <a:pos x="T2" y="T3"/>
                  </a:cxn>
                  <a:cxn ang="0">
                    <a:pos x="T4" y="T5"/>
                  </a:cxn>
                  <a:cxn ang="0">
                    <a:pos x="T6" y="T7"/>
                  </a:cxn>
                  <a:cxn ang="0">
                    <a:pos x="T8" y="T9"/>
                  </a:cxn>
                  <a:cxn ang="0">
                    <a:pos x="T10" y="T11"/>
                  </a:cxn>
                </a:cxnLst>
                <a:rect l="0" t="0" r="r" b="b"/>
                <a:pathLst>
                  <a:path w="40" h="6">
                    <a:moveTo>
                      <a:pt x="40" y="0"/>
                    </a:moveTo>
                    <a:cubicBezTo>
                      <a:pt x="8" y="4"/>
                      <a:pt x="8" y="4"/>
                      <a:pt x="8" y="4"/>
                    </a:cubicBezTo>
                    <a:cubicBezTo>
                      <a:pt x="8" y="4"/>
                      <a:pt x="5" y="4"/>
                      <a:pt x="0" y="5"/>
                    </a:cubicBezTo>
                    <a:cubicBezTo>
                      <a:pt x="0" y="6"/>
                      <a:pt x="0" y="6"/>
                      <a:pt x="0" y="6"/>
                    </a:cubicBezTo>
                    <a:cubicBezTo>
                      <a:pt x="40" y="6"/>
                      <a:pt x="40" y="6"/>
                      <a:pt x="40" y="6"/>
                    </a:cubicBezTo>
                    <a:cubicBezTo>
                      <a:pt x="40" y="0"/>
                      <a:pt x="40" y="0"/>
                      <a:pt x="4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81" name="Freeform 2097"/>
              <p:cNvSpPr>
                <a:spLocks/>
              </p:cNvSpPr>
              <p:nvPr/>
            </p:nvSpPr>
            <p:spPr bwMode="auto">
              <a:xfrm>
                <a:off x="1190" y="915"/>
                <a:ext cx="90" cy="126"/>
              </a:xfrm>
              <a:custGeom>
                <a:avLst/>
                <a:gdLst>
                  <a:gd name="T0" fmla="*/ 38 w 38"/>
                  <a:gd name="T1" fmla="*/ 0 h 53"/>
                  <a:gd name="T2" fmla="*/ 0 w 38"/>
                  <a:gd name="T3" fmla="*/ 11 h 53"/>
                  <a:gd name="T4" fmla="*/ 0 w 38"/>
                  <a:gd name="T5" fmla="*/ 53 h 53"/>
                  <a:gd name="T6" fmla="*/ 38 w 38"/>
                  <a:gd name="T7" fmla="*/ 53 h 53"/>
                  <a:gd name="T8" fmla="*/ 38 w 38"/>
                  <a:gd name="T9" fmla="*/ 0 h 53"/>
                </a:gdLst>
                <a:ahLst/>
                <a:cxnLst>
                  <a:cxn ang="0">
                    <a:pos x="T0" y="T1"/>
                  </a:cxn>
                  <a:cxn ang="0">
                    <a:pos x="T2" y="T3"/>
                  </a:cxn>
                  <a:cxn ang="0">
                    <a:pos x="T4" y="T5"/>
                  </a:cxn>
                  <a:cxn ang="0">
                    <a:pos x="T6" y="T7"/>
                  </a:cxn>
                  <a:cxn ang="0">
                    <a:pos x="T8" y="T9"/>
                  </a:cxn>
                </a:cxnLst>
                <a:rect l="0" t="0" r="r" b="b"/>
                <a:pathLst>
                  <a:path w="38" h="53">
                    <a:moveTo>
                      <a:pt x="38" y="0"/>
                    </a:moveTo>
                    <a:cubicBezTo>
                      <a:pt x="28" y="2"/>
                      <a:pt x="15" y="6"/>
                      <a:pt x="0" y="11"/>
                    </a:cubicBezTo>
                    <a:cubicBezTo>
                      <a:pt x="0" y="53"/>
                      <a:pt x="0" y="53"/>
                      <a:pt x="0" y="53"/>
                    </a:cubicBezTo>
                    <a:cubicBezTo>
                      <a:pt x="38" y="53"/>
                      <a:pt x="38" y="53"/>
                      <a:pt x="38" y="53"/>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82" name="Freeform 2098"/>
              <p:cNvSpPr>
                <a:spLocks/>
              </p:cNvSpPr>
              <p:nvPr/>
            </p:nvSpPr>
            <p:spPr bwMode="auto">
              <a:xfrm>
                <a:off x="1280" y="913"/>
                <a:ext cx="29" cy="128"/>
              </a:xfrm>
              <a:custGeom>
                <a:avLst/>
                <a:gdLst>
                  <a:gd name="T0" fmla="*/ 12 w 12"/>
                  <a:gd name="T1" fmla="*/ 0 h 54"/>
                  <a:gd name="T2" fmla="*/ 7 w 12"/>
                  <a:gd name="T3" fmla="*/ 0 h 54"/>
                  <a:gd name="T4" fmla="*/ 0 w 12"/>
                  <a:gd name="T5" fmla="*/ 1 h 54"/>
                  <a:gd name="T6" fmla="*/ 0 w 12"/>
                  <a:gd name="T7" fmla="*/ 54 h 54"/>
                  <a:gd name="T8" fmla="*/ 12 w 12"/>
                  <a:gd name="T9" fmla="*/ 54 h 54"/>
                  <a:gd name="T10" fmla="*/ 12 w 12"/>
                  <a:gd name="T11" fmla="*/ 0 h 54"/>
                </a:gdLst>
                <a:ahLst/>
                <a:cxnLst>
                  <a:cxn ang="0">
                    <a:pos x="T0" y="T1"/>
                  </a:cxn>
                  <a:cxn ang="0">
                    <a:pos x="T2" y="T3"/>
                  </a:cxn>
                  <a:cxn ang="0">
                    <a:pos x="T4" y="T5"/>
                  </a:cxn>
                  <a:cxn ang="0">
                    <a:pos x="T6" y="T7"/>
                  </a:cxn>
                  <a:cxn ang="0">
                    <a:pos x="T8" y="T9"/>
                  </a:cxn>
                  <a:cxn ang="0">
                    <a:pos x="T10" y="T11"/>
                  </a:cxn>
                </a:cxnLst>
                <a:rect l="0" t="0" r="r" b="b"/>
                <a:pathLst>
                  <a:path w="12" h="54">
                    <a:moveTo>
                      <a:pt x="12" y="0"/>
                    </a:moveTo>
                    <a:cubicBezTo>
                      <a:pt x="7" y="0"/>
                      <a:pt x="7" y="0"/>
                      <a:pt x="7" y="0"/>
                    </a:cubicBezTo>
                    <a:cubicBezTo>
                      <a:pt x="5" y="0"/>
                      <a:pt x="3" y="1"/>
                      <a:pt x="0" y="1"/>
                    </a:cubicBezTo>
                    <a:cubicBezTo>
                      <a:pt x="0" y="54"/>
                      <a:pt x="0" y="54"/>
                      <a:pt x="0" y="54"/>
                    </a:cubicBezTo>
                    <a:cubicBezTo>
                      <a:pt x="12" y="54"/>
                      <a:pt x="12" y="54"/>
                      <a:pt x="12" y="54"/>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83" name="Freeform 2099"/>
              <p:cNvSpPr>
                <a:spLocks/>
              </p:cNvSpPr>
              <p:nvPr/>
            </p:nvSpPr>
            <p:spPr bwMode="auto">
              <a:xfrm>
                <a:off x="1297" y="910"/>
                <a:ext cx="12" cy="3"/>
              </a:xfrm>
              <a:custGeom>
                <a:avLst/>
                <a:gdLst>
                  <a:gd name="T0" fmla="*/ 5 w 5"/>
                  <a:gd name="T1" fmla="*/ 0 h 1"/>
                  <a:gd name="T2" fmla="*/ 0 w 5"/>
                  <a:gd name="T3" fmla="*/ 1 h 1"/>
                  <a:gd name="T4" fmla="*/ 5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4" y="0"/>
                      <a:pt x="2" y="0"/>
                      <a:pt x="0" y="1"/>
                    </a:cubicBezTo>
                    <a:cubicBezTo>
                      <a:pt x="5" y="1"/>
                      <a:pt x="5" y="1"/>
                      <a:pt x="5" y="1"/>
                    </a:cubicBezTo>
                    <a:cubicBezTo>
                      <a:pt x="5" y="0"/>
                      <a:pt x="5" y="0"/>
                      <a:pt x="5"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84" name="Freeform 2100"/>
              <p:cNvSpPr>
                <a:spLocks/>
              </p:cNvSpPr>
              <p:nvPr/>
            </p:nvSpPr>
            <p:spPr bwMode="auto">
              <a:xfrm>
                <a:off x="1403" y="898"/>
                <a:ext cx="284" cy="143"/>
              </a:xfrm>
              <a:custGeom>
                <a:avLst/>
                <a:gdLst>
                  <a:gd name="T0" fmla="*/ 0 w 284"/>
                  <a:gd name="T1" fmla="*/ 0 h 143"/>
                  <a:gd name="T2" fmla="*/ 0 w 284"/>
                  <a:gd name="T3" fmla="*/ 0 h 143"/>
                  <a:gd name="T4" fmla="*/ 0 w 284"/>
                  <a:gd name="T5" fmla="*/ 143 h 143"/>
                  <a:gd name="T6" fmla="*/ 284 w 284"/>
                  <a:gd name="T7" fmla="*/ 143 h 143"/>
                  <a:gd name="T8" fmla="*/ 284 w 284"/>
                  <a:gd name="T9" fmla="*/ 15 h 143"/>
                  <a:gd name="T10" fmla="*/ 190 w 284"/>
                  <a:gd name="T11" fmla="*/ 15 h 143"/>
                  <a:gd name="T12" fmla="*/ 190 w 284"/>
                  <a:gd name="T13" fmla="*/ 143 h 143"/>
                  <a:gd name="T14" fmla="*/ 161 w 284"/>
                  <a:gd name="T15" fmla="*/ 143 h 143"/>
                  <a:gd name="T16" fmla="*/ 161 w 284"/>
                  <a:gd name="T17" fmla="*/ 15 h 143"/>
                  <a:gd name="T18" fmla="*/ 161 w 284"/>
                  <a:gd name="T19" fmla="*/ 143 h 143"/>
                  <a:gd name="T20" fmla="*/ 71 w 284"/>
                  <a:gd name="T21" fmla="*/ 143 h 143"/>
                  <a:gd name="T22" fmla="*/ 71 w 284"/>
                  <a:gd name="T23" fmla="*/ 15 h 143"/>
                  <a:gd name="T24" fmla="*/ 0 w 284"/>
                  <a:gd name="T25" fmla="*/ 15 h 143"/>
                  <a:gd name="T26" fmla="*/ 0 w 284"/>
                  <a:gd name="T27"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4" h="143">
                    <a:moveTo>
                      <a:pt x="0" y="0"/>
                    </a:moveTo>
                    <a:lnTo>
                      <a:pt x="0" y="0"/>
                    </a:lnTo>
                    <a:lnTo>
                      <a:pt x="0" y="143"/>
                    </a:lnTo>
                    <a:lnTo>
                      <a:pt x="284" y="143"/>
                    </a:lnTo>
                    <a:lnTo>
                      <a:pt x="284" y="15"/>
                    </a:lnTo>
                    <a:lnTo>
                      <a:pt x="190" y="15"/>
                    </a:lnTo>
                    <a:lnTo>
                      <a:pt x="190" y="143"/>
                    </a:lnTo>
                    <a:lnTo>
                      <a:pt x="161" y="143"/>
                    </a:lnTo>
                    <a:lnTo>
                      <a:pt x="161" y="15"/>
                    </a:lnTo>
                    <a:lnTo>
                      <a:pt x="161" y="143"/>
                    </a:lnTo>
                    <a:lnTo>
                      <a:pt x="71" y="143"/>
                    </a:lnTo>
                    <a:lnTo>
                      <a:pt x="71" y="15"/>
                    </a:lnTo>
                    <a:lnTo>
                      <a:pt x="0" y="15"/>
                    </a:lnTo>
                    <a:lnTo>
                      <a:pt x="0"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85" name="Freeform 2101"/>
              <p:cNvSpPr>
                <a:spLocks/>
              </p:cNvSpPr>
              <p:nvPr/>
            </p:nvSpPr>
            <p:spPr bwMode="auto">
              <a:xfrm>
                <a:off x="1403" y="898"/>
                <a:ext cx="284" cy="143"/>
              </a:xfrm>
              <a:custGeom>
                <a:avLst/>
                <a:gdLst>
                  <a:gd name="T0" fmla="*/ 0 w 284"/>
                  <a:gd name="T1" fmla="*/ 0 h 143"/>
                  <a:gd name="T2" fmla="*/ 0 w 284"/>
                  <a:gd name="T3" fmla="*/ 0 h 143"/>
                  <a:gd name="T4" fmla="*/ 0 w 284"/>
                  <a:gd name="T5" fmla="*/ 143 h 143"/>
                  <a:gd name="T6" fmla="*/ 284 w 284"/>
                  <a:gd name="T7" fmla="*/ 143 h 143"/>
                  <a:gd name="T8" fmla="*/ 284 w 284"/>
                  <a:gd name="T9" fmla="*/ 15 h 143"/>
                  <a:gd name="T10" fmla="*/ 190 w 284"/>
                  <a:gd name="T11" fmla="*/ 15 h 143"/>
                  <a:gd name="T12" fmla="*/ 190 w 284"/>
                  <a:gd name="T13" fmla="*/ 143 h 143"/>
                  <a:gd name="T14" fmla="*/ 161 w 284"/>
                  <a:gd name="T15" fmla="*/ 143 h 143"/>
                  <a:gd name="T16" fmla="*/ 161 w 284"/>
                  <a:gd name="T17" fmla="*/ 15 h 143"/>
                  <a:gd name="T18" fmla="*/ 161 w 284"/>
                  <a:gd name="T19" fmla="*/ 143 h 143"/>
                  <a:gd name="T20" fmla="*/ 71 w 284"/>
                  <a:gd name="T21" fmla="*/ 143 h 143"/>
                  <a:gd name="T22" fmla="*/ 71 w 284"/>
                  <a:gd name="T23" fmla="*/ 15 h 143"/>
                  <a:gd name="T24" fmla="*/ 0 w 284"/>
                  <a:gd name="T25" fmla="*/ 15 h 143"/>
                  <a:gd name="T26" fmla="*/ 0 w 284"/>
                  <a:gd name="T27"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4" h="143">
                    <a:moveTo>
                      <a:pt x="0" y="0"/>
                    </a:moveTo>
                    <a:lnTo>
                      <a:pt x="0" y="0"/>
                    </a:lnTo>
                    <a:lnTo>
                      <a:pt x="0" y="143"/>
                    </a:lnTo>
                    <a:lnTo>
                      <a:pt x="284" y="143"/>
                    </a:lnTo>
                    <a:lnTo>
                      <a:pt x="284" y="15"/>
                    </a:lnTo>
                    <a:lnTo>
                      <a:pt x="190" y="15"/>
                    </a:lnTo>
                    <a:lnTo>
                      <a:pt x="190" y="143"/>
                    </a:lnTo>
                    <a:lnTo>
                      <a:pt x="161" y="143"/>
                    </a:lnTo>
                    <a:lnTo>
                      <a:pt x="161" y="15"/>
                    </a:lnTo>
                    <a:lnTo>
                      <a:pt x="161" y="143"/>
                    </a:lnTo>
                    <a:lnTo>
                      <a:pt x="71" y="143"/>
                    </a:lnTo>
                    <a:lnTo>
                      <a:pt x="71" y="15"/>
                    </a:lnTo>
                    <a:lnTo>
                      <a:pt x="0" y="15"/>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86" name="Freeform 2102"/>
              <p:cNvSpPr>
                <a:spLocks/>
              </p:cNvSpPr>
              <p:nvPr/>
            </p:nvSpPr>
            <p:spPr bwMode="auto">
              <a:xfrm>
                <a:off x="1678" y="865"/>
                <a:ext cx="9" cy="0"/>
              </a:xfrm>
              <a:custGeom>
                <a:avLst/>
                <a:gdLst>
                  <a:gd name="T0" fmla="*/ 9 w 9"/>
                  <a:gd name="T1" fmla="*/ 0 w 9"/>
                  <a:gd name="T2" fmla="*/ 9 w 9"/>
                  <a:gd name="T3" fmla="*/ 9 w 9"/>
                </a:gdLst>
                <a:ahLst/>
                <a:cxnLst>
                  <a:cxn ang="0">
                    <a:pos x="T0" y="0"/>
                  </a:cxn>
                  <a:cxn ang="0">
                    <a:pos x="T1" y="0"/>
                  </a:cxn>
                  <a:cxn ang="0">
                    <a:pos x="T2" y="0"/>
                  </a:cxn>
                  <a:cxn ang="0">
                    <a:pos x="T3" y="0"/>
                  </a:cxn>
                </a:cxnLst>
                <a:rect l="0" t="0" r="r" b="b"/>
                <a:pathLst>
                  <a:path w="9">
                    <a:moveTo>
                      <a:pt x="9" y="0"/>
                    </a:moveTo>
                    <a:lnTo>
                      <a:pt x="0" y="0"/>
                    </a:lnTo>
                    <a:lnTo>
                      <a:pt x="9" y="0"/>
                    </a:lnTo>
                    <a:lnTo>
                      <a:pt x="9"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87" name="Freeform 2103"/>
              <p:cNvSpPr>
                <a:spLocks/>
              </p:cNvSpPr>
              <p:nvPr/>
            </p:nvSpPr>
            <p:spPr bwMode="auto">
              <a:xfrm>
                <a:off x="1678" y="865"/>
                <a:ext cx="9" cy="0"/>
              </a:xfrm>
              <a:custGeom>
                <a:avLst/>
                <a:gdLst>
                  <a:gd name="T0" fmla="*/ 9 w 9"/>
                  <a:gd name="T1" fmla="*/ 0 w 9"/>
                  <a:gd name="T2" fmla="*/ 9 w 9"/>
                  <a:gd name="T3" fmla="*/ 9 w 9"/>
                </a:gdLst>
                <a:ahLst/>
                <a:cxnLst>
                  <a:cxn ang="0">
                    <a:pos x="T0" y="0"/>
                  </a:cxn>
                  <a:cxn ang="0">
                    <a:pos x="T1" y="0"/>
                  </a:cxn>
                  <a:cxn ang="0">
                    <a:pos x="T2" y="0"/>
                  </a:cxn>
                  <a:cxn ang="0">
                    <a:pos x="T3" y="0"/>
                  </a:cxn>
                </a:cxnLst>
                <a:rect l="0" t="0" r="r" b="b"/>
                <a:pathLst>
                  <a:path w="9">
                    <a:moveTo>
                      <a:pt x="9" y="0"/>
                    </a:moveTo>
                    <a:lnTo>
                      <a:pt x="0" y="0"/>
                    </a:lnTo>
                    <a:lnTo>
                      <a:pt x="9" y="0"/>
                    </a:lnTo>
                    <a:lnTo>
                      <a:pt x="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88" name="Freeform 2104"/>
              <p:cNvSpPr>
                <a:spLocks/>
              </p:cNvSpPr>
              <p:nvPr/>
            </p:nvSpPr>
            <p:spPr bwMode="auto">
              <a:xfrm>
                <a:off x="1593" y="865"/>
                <a:ext cx="94" cy="19"/>
              </a:xfrm>
              <a:custGeom>
                <a:avLst/>
                <a:gdLst>
                  <a:gd name="T0" fmla="*/ 94 w 94"/>
                  <a:gd name="T1" fmla="*/ 0 h 19"/>
                  <a:gd name="T2" fmla="*/ 85 w 94"/>
                  <a:gd name="T3" fmla="*/ 0 h 19"/>
                  <a:gd name="T4" fmla="*/ 0 w 94"/>
                  <a:gd name="T5" fmla="*/ 10 h 19"/>
                  <a:gd name="T6" fmla="*/ 0 w 94"/>
                  <a:gd name="T7" fmla="*/ 19 h 19"/>
                  <a:gd name="T8" fmla="*/ 94 w 94"/>
                  <a:gd name="T9" fmla="*/ 19 h 19"/>
                  <a:gd name="T10" fmla="*/ 94 w 94"/>
                  <a:gd name="T11" fmla="*/ 0 h 19"/>
                </a:gdLst>
                <a:ahLst/>
                <a:cxnLst>
                  <a:cxn ang="0">
                    <a:pos x="T0" y="T1"/>
                  </a:cxn>
                  <a:cxn ang="0">
                    <a:pos x="T2" y="T3"/>
                  </a:cxn>
                  <a:cxn ang="0">
                    <a:pos x="T4" y="T5"/>
                  </a:cxn>
                  <a:cxn ang="0">
                    <a:pos x="T6" y="T7"/>
                  </a:cxn>
                  <a:cxn ang="0">
                    <a:pos x="T8" y="T9"/>
                  </a:cxn>
                  <a:cxn ang="0">
                    <a:pos x="T10" y="T11"/>
                  </a:cxn>
                </a:cxnLst>
                <a:rect l="0" t="0" r="r" b="b"/>
                <a:pathLst>
                  <a:path w="94" h="19">
                    <a:moveTo>
                      <a:pt x="94" y="0"/>
                    </a:moveTo>
                    <a:lnTo>
                      <a:pt x="85" y="0"/>
                    </a:lnTo>
                    <a:lnTo>
                      <a:pt x="0" y="10"/>
                    </a:lnTo>
                    <a:lnTo>
                      <a:pt x="0" y="19"/>
                    </a:lnTo>
                    <a:lnTo>
                      <a:pt x="94" y="19"/>
                    </a:lnTo>
                    <a:lnTo>
                      <a:pt x="9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89" name="Freeform 2105"/>
              <p:cNvSpPr>
                <a:spLocks/>
              </p:cNvSpPr>
              <p:nvPr/>
            </p:nvSpPr>
            <p:spPr bwMode="auto">
              <a:xfrm>
                <a:off x="1593" y="865"/>
                <a:ext cx="94" cy="19"/>
              </a:xfrm>
              <a:custGeom>
                <a:avLst/>
                <a:gdLst>
                  <a:gd name="T0" fmla="*/ 94 w 94"/>
                  <a:gd name="T1" fmla="*/ 0 h 19"/>
                  <a:gd name="T2" fmla="*/ 85 w 94"/>
                  <a:gd name="T3" fmla="*/ 0 h 19"/>
                  <a:gd name="T4" fmla="*/ 0 w 94"/>
                  <a:gd name="T5" fmla="*/ 10 h 19"/>
                  <a:gd name="T6" fmla="*/ 0 w 94"/>
                  <a:gd name="T7" fmla="*/ 19 h 19"/>
                  <a:gd name="T8" fmla="*/ 94 w 94"/>
                  <a:gd name="T9" fmla="*/ 19 h 19"/>
                  <a:gd name="T10" fmla="*/ 94 w 94"/>
                  <a:gd name="T11" fmla="*/ 0 h 19"/>
                </a:gdLst>
                <a:ahLst/>
                <a:cxnLst>
                  <a:cxn ang="0">
                    <a:pos x="T0" y="T1"/>
                  </a:cxn>
                  <a:cxn ang="0">
                    <a:pos x="T2" y="T3"/>
                  </a:cxn>
                  <a:cxn ang="0">
                    <a:pos x="T4" y="T5"/>
                  </a:cxn>
                  <a:cxn ang="0">
                    <a:pos x="T6" y="T7"/>
                  </a:cxn>
                  <a:cxn ang="0">
                    <a:pos x="T8" y="T9"/>
                  </a:cxn>
                  <a:cxn ang="0">
                    <a:pos x="T10" y="T11"/>
                  </a:cxn>
                </a:cxnLst>
                <a:rect l="0" t="0" r="r" b="b"/>
                <a:pathLst>
                  <a:path w="94" h="19">
                    <a:moveTo>
                      <a:pt x="94" y="0"/>
                    </a:moveTo>
                    <a:lnTo>
                      <a:pt x="85" y="0"/>
                    </a:lnTo>
                    <a:lnTo>
                      <a:pt x="0" y="10"/>
                    </a:lnTo>
                    <a:lnTo>
                      <a:pt x="0" y="19"/>
                    </a:lnTo>
                    <a:lnTo>
                      <a:pt x="94" y="19"/>
                    </a:lnTo>
                    <a:lnTo>
                      <a:pt x="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90" name="Freeform 2106"/>
              <p:cNvSpPr>
                <a:spLocks noEditPoints="1"/>
              </p:cNvSpPr>
              <p:nvPr/>
            </p:nvSpPr>
            <p:spPr bwMode="auto">
              <a:xfrm>
                <a:off x="1403" y="884"/>
                <a:ext cx="284" cy="29"/>
              </a:xfrm>
              <a:custGeom>
                <a:avLst/>
                <a:gdLst>
                  <a:gd name="T0" fmla="*/ 71 w 284"/>
                  <a:gd name="T1" fmla="*/ 5 h 29"/>
                  <a:gd name="T2" fmla="*/ 0 w 284"/>
                  <a:gd name="T3" fmla="*/ 14 h 29"/>
                  <a:gd name="T4" fmla="*/ 0 w 284"/>
                  <a:gd name="T5" fmla="*/ 29 h 29"/>
                  <a:gd name="T6" fmla="*/ 71 w 284"/>
                  <a:gd name="T7" fmla="*/ 29 h 29"/>
                  <a:gd name="T8" fmla="*/ 71 w 284"/>
                  <a:gd name="T9" fmla="*/ 5 h 29"/>
                  <a:gd name="T10" fmla="*/ 284 w 284"/>
                  <a:gd name="T11" fmla="*/ 0 h 29"/>
                  <a:gd name="T12" fmla="*/ 190 w 284"/>
                  <a:gd name="T13" fmla="*/ 0 h 29"/>
                  <a:gd name="T14" fmla="*/ 190 w 284"/>
                  <a:gd name="T15" fmla="*/ 29 h 29"/>
                  <a:gd name="T16" fmla="*/ 284 w 284"/>
                  <a:gd name="T17" fmla="*/ 29 h 29"/>
                  <a:gd name="T18" fmla="*/ 284 w 284"/>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4" h="29">
                    <a:moveTo>
                      <a:pt x="71" y="5"/>
                    </a:moveTo>
                    <a:lnTo>
                      <a:pt x="0" y="14"/>
                    </a:lnTo>
                    <a:lnTo>
                      <a:pt x="0" y="29"/>
                    </a:lnTo>
                    <a:lnTo>
                      <a:pt x="71" y="29"/>
                    </a:lnTo>
                    <a:lnTo>
                      <a:pt x="71" y="5"/>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91" name="Freeform 2107"/>
              <p:cNvSpPr>
                <a:spLocks noEditPoints="1"/>
              </p:cNvSpPr>
              <p:nvPr/>
            </p:nvSpPr>
            <p:spPr bwMode="auto">
              <a:xfrm>
                <a:off x="1403" y="884"/>
                <a:ext cx="284" cy="29"/>
              </a:xfrm>
              <a:custGeom>
                <a:avLst/>
                <a:gdLst>
                  <a:gd name="T0" fmla="*/ 71 w 284"/>
                  <a:gd name="T1" fmla="*/ 5 h 29"/>
                  <a:gd name="T2" fmla="*/ 0 w 284"/>
                  <a:gd name="T3" fmla="*/ 14 h 29"/>
                  <a:gd name="T4" fmla="*/ 0 w 284"/>
                  <a:gd name="T5" fmla="*/ 29 h 29"/>
                  <a:gd name="T6" fmla="*/ 71 w 284"/>
                  <a:gd name="T7" fmla="*/ 29 h 29"/>
                  <a:gd name="T8" fmla="*/ 71 w 284"/>
                  <a:gd name="T9" fmla="*/ 5 h 29"/>
                  <a:gd name="T10" fmla="*/ 284 w 284"/>
                  <a:gd name="T11" fmla="*/ 0 h 29"/>
                  <a:gd name="T12" fmla="*/ 190 w 284"/>
                  <a:gd name="T13" fmla="*/ 0 h 29"/>
                  <a:gd name="T14" fmla="*/ 190 w 284"/>
                  <a:gd name="T15" fmla="*/ 29 h 29"/>
                  <a:gd name="T16" fmla="*/ 284 w 284"/>
                  <a:gd name="T17" fmla="*/ 29 h 29"/>
                  <a:gd name="T18" fmla="*/ 284 w 284"/>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4" h="29">
                    <a:moveTo>
                      <a:pt x="71" y="5"/>
                    </a:moveTo>
                    <a:lnTo>
                      <a:pt x="0" y="14"/>
                    </a:lnTo>
                    <a:lnTo>
                      <a:pt x="0" y="29"/>
                    </a:lnTo>
                    <a:lnTo>
                      <a:pt x="71" y="29"/>
                    </a:lnTo>
                    <a:lnTo>
                      <a:pt x="71" y="5"/>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92" name="Freeform 2108"/>
              <p:cNvSpPr>
                <a:spLocks/>
              </p:cNvSpPr>
              <p:nvPr/>
            </p:nvSpPr>
            <p:spPr bwMode="auto">
              <a:xfrm>
                <a:off x="1517" y="879"/>
                <a:ext cx="47" cy="5"/>
              </a:xfrm>
              <a:custGeom>
                <a:avLst/>
                <a:gdLst>
                  <a:gd name="T0" fmla="*/ 47 w 47"/>
                  <a:gd name="T1" fmla="*/ 0 h 5"/>
                  <a:gd name="T2" fmla="*/ 0 w 47"/>
                  <a:gd name="T3" fmla="*/ 5 h 5"/>
                  <a:gd name="T4" fmla="*/ 47 w 47"/>
                  <a:gd name="T5" fmla="*/ 5 h 5"/>
                  <a:gd name="T6" fmla="*/ 47 w 47"/>
                  <a:gd name="T7" fmla="*/ 0 h 5"/>
                </a:gdLst>
                <a:ahLst/>
                <a:cxnLst>
                  <a:cxn ang="0">
                    <a:pos x="T0" y="T1"/>
                  </a:cxn>
                  <a:cxn ang="0">
                    <a:pos x="T2" y="T3"/>
                  </a:cxn>
                  <a:cxn ang="0">
                    <a:pos x="T4" y="T5"/>
                  </a:cxn>
                  <a:cxn ang="0">
                    <a:pos x="T6" y="T7"/>
                  </a:cxn>
                </a:cxnLst>
                <a:rect l="0" t="0" r="r" b="b"/>
                <a:pathLst>
                  <a:path w="47" h="5">
                    <a:moveTo>
                      <a:pt x="47" y="0"/>
                    </a:moveTo>
                    <a:lnTo>
                      <a:pt x="0" y="5"/>
                    </a:lnTo>
                    <a:lnTo>
                      <a:pt x="47" y="5"/>
                    </a:lnTo>
                    <a:lnTo>
                      <a:pt x="47" y="0"/>
                    </a:lnTo>
                    <a:close/>
                  </a:path>
                </a:pathLst>
              </a:custGeom>
              <a:solidFill>
                <a:srgbClr val="FFBD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93" name="Freeform 2109"/>
              <p:cNvSpPr>
                <a:spLocks/>
              </p:cNvSpPr>
              <p:nvPr/>
            </p:nvSpPr>
            <p:spPr bwMode="auto">
              <a:xfrm>
                <a:off x="1517" y="879"/>
                <a:ext cx="47" cy="5"/>
              </a:xfrm>
              <a:custGeom>
                <a:avLst/>
                <a:gdLst>
                  <a:gd name="T0" fmla="*/ 47 w 47"/>
                  <a:gd name="T1" fmla="*/ 0 h 5"/>
                  <a:gd name="T2" fmla="*/ 0 w 47"/>
                  <a:gd name="T3" fmla="*/ 5 h 5"/>
                  <a:gd name="T4" fmla="*/ 47 w 47"/>
                  <a:gd name="T5" fmla="*/ 5 h 5"/>
                  <a:gd name="T6" fmla="*/ 47 w 47"/>
                  <a:gd name="T7" fmla="*/ 0 h 5"/>
                </a:gdLst>
                <a:ahLst/>
                <a:cxnLst>
                  <a:cxn ang="0">
                    <a:pos x="T0" y="T1"/>
                  </a:cxn>
                  <a:cxn ang="0">
                    <a:pos x="T2" y="T3"/>
                  </a:cxn>
                  <a:cxn ang="0">
                    <a:pos x="T4" y="T5"/>
                  </a:cxn>
                  <a:cxn ang="0">
                    <a:pos x="T6" y="T7"/>
                  </a:cxn>
                </a:cxnLst>
                <a:rect l="0" t="0" r="r" b="b"/>
                <a:pathLst>
                  <a:path w="47" h="5">
                    <a:moveTo>
                      <a:pt x="47" y="0"/>
                    </a:moveTo>
                    <a:lnTo>
                      <a:pt x="0" y="5"/>
                    </a:lnTo>
                    <a:lnTo>
                      <a:pt x="47" y="5"/>
                    </a:lnTo>
                    <a:lnTo>
                      <a:pt x="4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94" name="Rectangle 2110"/>
              <p:cNvSpPr>
                <a:spLocks noChangeArrowheads="1"/>
              </p:cNvSpPr>
              <p:nvPr/>
            </p:nvSpPr>
            <p:spPr bwMode="auto">
              <a:xfrm>
                <a:off x="1474"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95" name="Rectangle 2111"/>
              <p:cNvSpPr>
                <a:spLocks noChangeArrowheads="1"/>
              </p:cNvSpPr>
              <p:nvPr/>
            </p:nvSpPr>
            <p:spPr bwMode="auto">
              <a:xfrm>
                <a:off x="1474"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96" name="Freeform 2112"/>
              <p:cNvSpPr>
                <a:spLocks/>
              </p:cNvSpPr>
              <p:nvPr/>
            </p:nvSpPr>
            <p:spPr bwMode="auto">
              <a:xfrm>
                <a:off x="1474" y="884"/>
                <a:ext cx="90" cy="29"/>
              </a:xfrm>
              <a:custGeom>
                <a:avLst/>
                <a:gdLst>
                  <a:gd name="T0" fmla="*/ 90 w 90"/>
                  <a:gd name="T1" fmla="*/ 0 h 29"/>
                  <a:gd name="T2" fmla="*/ 43 w 90"/>
                  <a:gd name="T3" fmla="*/ 0 h 29"/>
                  <a:gd name="T4" fmla="*/ 0 w 90"/>
                  <a:gd name="T5" fmla="*/ 5 h 29"/>
                  <a:gd name="T6" fmla="*/ 0 w 90"/>
                  <a:gd name="T7" fmla="*/ 29 h 29"/>
                  <a:gd name="T8" fmla="*/ 90 w 90"/>
                  <a:gd name="T9" fmla="*/ 29 h 29"/>
                  <a:gd name="T10" fmla="*/ 90 w 90"/>
                  <a:gd name="T11" fmla="*/ 0 h 29"/>
                </a:gdLst>
                <a:ahLst/>
                <a:cxnLst>
                  <a:cxn ang="0">
                    <a:pos x="T0" y="T1"/>
                  </a:cxn>
                  <a:cxn ang="0">
                    <a:pos x="T2" y="T3"/>
                  </a:cxn>
                  <a:cxn ang="0">
                    <a:pos x="T4" y="T5"/>
                  </a:cxn>
                  <a:cxn ang="0">
                    <a:pos x="T6" y="T7"/>
                  </a:cxn>
                  <a:cxn ang="0">
                    <a:pos x="T8" y="T9"/>
                  </a:cxn>
                  <a:cxn ang="0">
                    <a:pos x="T10" y="T11"/>
                  </a:cxn>
                </a:cxnLst>
                <a:rect l="0" t="0" r="r" b="b"/>
                <a:pathLst>
                  <a:path w="90" h="29">
                    <a:moveTo>
                      <a:pt x="90" y="0"/>
                    </a:moveTo>
                    <a:lnTo>
                      <a:pt x="43" y="0"/>
                    </a:lnTo>
                    <a:lnTo>
                      <a:pt x="0" y="5"/>
                    </a:lnTo>
                    <a:lnTo>
                      <a:pt x="0" y="29"/>
                    </a:lnTo>
                    <a:lnTo>
                      <a:pt x="90" y="29"/>
                    </a:lnTo>
                    <a:lnTo>
                      <a:pt x="90" y="0"/>
                    </a:lnTo>
                    <a:close/>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97" name="Freeform 2113"/>
              <p:cNvSpPr>
                <a:spLocks/>
              </p:cNvSpPr>
              <p:nvPr/>
            </p:nvSpPr>
            <p:spPr bwMode="auto">
              <a:xfrm>
                <a:off x="1474" y="884"/>
                <a:ext cx="90" cy="29"/>
              </a:xfrm>
              <a:custGeom>
                <a:avLst/>
                <a:gdLst>
                  <a:gd name="T0" fmla="*/ 90 w 90"/>
                  <a:gd name="T1" fmla="*/ 0 h 29"/>
                  <a:gd name="T2" fmla="*/ 43 w 90"/>
                  <a:gd name="T3" fmla="*/ 0 h 29"/>
                  <a:gd name="T4" fmla="*/ 0 w 90"/>
                  <a:gd name="T5" fmla="*/ 5 h 29"/>
                  <a:gd name="T6" fmla="*/ 0 w 90"/>
                  <a:gd name="T7" fmla="*/ 29 h 29"/>
                  <a:gd name="T8" fmla="*/ 90 w 90"/>
                  <a:gd name="T9" fmla="*/ 29 h 29"/>
                  <a:gd name="T10" fmla="*/ 90 w 90"/>
                  <a:gd name="T11" fmla="*/ 0 h 29"/>
                </a:gdLst>
                <a:ahLst/>
                <a:cxnLst>
                  <a:cxn ang="0">
                    <a:pos x="T0" y="T1"/>
                  </a:cxn>
                  <a:cxn ang="0">
                    <a:pos x="T2" y="T3"/>
                  </a:cxn>
                  <a:cxn ang="0">
                    <a:pos x="T4" y="T5"/>
                  </a:cxn>
                  <a:cxn ang="0">
                    <a:pos x="T6" y="T7"/>
                  </a:cxn>
                  <a:cxn ang="0">
                    <a:pos x="T8" y="T9"/>
                  </a:cxn>
                  <a:cxn ang="0">
                    <a:pos x="T10" y="T11"/>
                  </a:cxn>
                </a:cxnLst>
                <a:rect l="0" t="0" r="r" b="b"/>
                <a:pathLst>
                  <a:path w="90" h="29">
                    <a:moveTo>
                      <a:pt x="90" y="0"/>
                    </a:moveTo>
                    <a:lnTo>
                      <a:pt x="43" y="0"/>
                    </a:lnTo>
                    <a:lnTo>
                      <a:pt x="0" y="5"/>
                    </a:lnTo>
                    <a:lnTo>
                      <a:pt x="0" y="29"/>
                    </a:lnTo>
                    <a:lnTo>
                      <a:pt x="90" y="29"/>
                    </a:lnTo>
                    <a:lnTo>
                      <a:pt x="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98" name="Freeform 2114"/>
              <p:cNvSpPr>
                <a:spLocks/>
              </p:cNvSpPr>
              <p:nvPr/>
            </p:nvSpPr>
            <p:spPr bwMode="auto">
              <a:xfrm>
                <a:off x="1564" y="875"/>
                <a:ext cx="29" cy="9"/>
              </a:xfrm>
              <a:custGeom>
                <a:avLst/>
                <a:gdLst>
                  <a:gd name="T0" fmla="*/ 29 w 29"/>
                  <a:gd name="T1" fmla="*/ 0 h 9"/>
                  <a:gd name="T2" fmla="*/ 0 w 29"/>
                  <a:gd name="T3" fmla="*/ 4 h 9"/>
                  <a:gd name="T4" fmla="*/ 0 w 29"/>
                  <a:gd name="T5" fmla="*/ 9 h 9"/>
                  <a:gd name="T6" fmla="*/ 29 w 29"/>
                  <a:gd name="T7" fmla="*/ 9 h 9"/>
                  <a:gd name="T8" fmla="*/ 29 w 29"/>
                  <a:gd name="T9" fmla="*/ 0 h 9"/>
                </a:gdLst>
                <a:ahLst/>
                <a:cxnLst>
                  <a:cxn ang="0">
                    <a:pos x="T0" y="T1"/>
                  </a:cxn>
                  <a:cxn ang="0">
                    <a:pos x="T2" y="T3"/>
                  </a:cxn>
                  <a:cxn ang="0">
                    <a:pos x="T4" y="T5"/>
                  </a:cxn>
                  <a:cxn ang="0">
                    <a:pos x="T6" y="T7"/>
                  </a:cxn>
                  <a:cxn ang="0">
                    <a:pos x="T8" y="T9"/>
                  </a:cxn>
                </a:cxnLst>
                <a:rect l="0" t="0" r="r" b="b"/>
                <a:pathLst>
                  <a:path w="29" h="9">
                    <a:moveTo>
                      <a:pt x="29" y="0"/>
                    </a:moveTo>
                    <a:lnTo>
                      <a:pt x="0" y="4"/>
                    </a:lnTo>
                    <a:lnTo>
                      <a:pt x="0" y="9"/>
                    </a:lnTo>
                    <a:lnTo>
                      <a:pt x="29" y="9"/>
                    </a:lnTo>
                    <a:lnTo>
                      <a:pt x="29" y="0"/>
                    </a:lnTo>
                    <a:close/>
                  </a:path>
                </a:pathLst>
              </a:custGeom>
              <a:solidFill>
                <a:srgbClr val="FFEF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99" name="Freeform 2115"/>
              <p:cNvSpPr>
                <a:spLocks/>
              </p:cNvSpPr>
              <p:nvPr/>
            </p:nvSpPr>
            <p:spPr bwMode="auto">
              <a:xfrm>
                <a:off x="1564" y="875"/>
                <a:ext cx="29" cy="9"/>
              </a:xfrm>
              <a:custGeom>
                <a:avLst/>
                <a:gdLst>
                  <a:gd name="T0" fmla="*/ 29 w 29"/>
                  <a:gd name="T1" fmla="*/ 0 h 9"/>
                  <a:gd name="T2" fmla="*/ 0 w 29"/>
                  <a:gd name="T3" fmla="*/ 4 h 9"/>
                  <a:gd name="T4" fmla="*/ 0 w 29"/>
                  <a:gd name="T5" fmla="*/ 9 h 9"/>
                  <a:gd name="T6" fmla="*/ 29 w 29"/>
                  <a:gd name="T7" fmla="*/ 9 h 9"/>
                  <a:gd name="T8" fmla="*/ 29 w 29"/>
                  <a:gd name="T9" fmla="*/ 0 h 9"/>
                </a:gdLst>
                <a:ahLst/>
                <a:cxnLst>
                  <a:cxn ang="0">
                    <a:pos x="T0" y="T1"/>
                  </a:cxn>
                  <a:cxn ang="0">
                    <a:pos x="T2" y="T3"/>
                  </a:cxn>
                  <a:cxn ang="0">
                    <a:pos x="T4" y="T5"/>
                  </a:cxn>
                  <a:cxn ang="0">
                    <a:pos x="T6" y="T7"/>
                  </a:cxn>
                  <a:cxn ang="0">
                    <a:pos x="T8" y="T9"/>
                  </a:cxn>
                </a:cxnLst>
                <a:rect l="0" t="0" r="r" b="b"/>
                <a:pathLst>
                  <a:path w="29" h="9">
                    <a:moveTo>
                      <a:pt x="29" y="0"/>
                    </a:moveTo>
                    <a:lnTo>
                      <a:pt x="0" y="4"/>
                    </a:lnTo>
                    <a:lnTo>
                      <a:pt x="0" y="9"/>
                    </a:lnTo>
                    <a:lnTo>
                      <a:pt x="29" y="9"/>
                    </a:lnTo>
                    <a:lnTo>
                      <a:pt x="2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00" name="Rectangle 2116"/>
              <p:cNvSpPr>
                <a:spLocks noChangeArrowheads="1"/>
              </p:cNvSpPr>
              <p:nvPr/>
            </p:nvSpPr>
            <p:spPr bwMode="auto">
              <a:xfrm>
                <a:off x="1564" y="913"/>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01" name="Rectangle 2117"/>
              <p:cNvSpPr>
                <a:spLocks noChangeArrowheads="1"/>
              </p:cNvSpPr>
              <p:nvPr/>
            </p:nvSpPr>
            <p:spPr bwMode="auto">
              <a:xfrm>
                <a:off x="1564" y="913"/>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02" name="Rectangle 2118"/>
              <p:cNvSpPr>
                <a:spLocks noChangeArrowheads="1"/>
              </p:cNvSpPr>
              <p:nvPr/>
            </p:nvSpPr>
            <p:spPr bwMode="auto">
              <a:xfrm>
                <a:off x="1564" y="884"/>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03" name="Rectangle 2119"/>
              <p:cNvSpPr>
                <a:spLocks noChangeArrowheads="1"/>
              </p:cNvSpPr>
              <p:nvPr/>
            </p:nvSpPr>
            <p:spPr bwMode="auto">
              <a:xfrm>
                <a:off x="1564" y="884"/>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04" name="Freeform 2120"/>
              <p:cNvSpPr>
                <a:spLocks/>
              </p:cNvSpPr>
              <p:nvPr/>
            </p:nvSpPr>
            <p:spPr bwMode="auto">
              <a:xfrm>
                <a:off x="1687" y="865"/>
                <a:ext cx="284" cy="176"/>
              </a:xfrm>
              <a:custGeom>
                <a:avLst/>
                <a:gdLst>
                  <a:gd name="T0" fmla="*/ 0 w 284"/>
                  <a:gd name="T1" fmla="*/ 0 h 176"/>
                  <a:gd name="T2" fmla="*/ 0 w 284"/>
                  <a:gd name="T3" fmla="*/ 0 h 176"/>
                  <a:gd name="T4" fmla="*/ 0 w 284"/>
                  <a:gd name="T5" fmla="*/ 176 h 176"/>
                  <a:gd name="T6" fmla="*/ 284 w 284"/>
                  <a:gd name="T7" fmla="*/ 176 h 176"/>
                  <a:gd name="T8" fmla="*/ 284 w 284"/>
                  <a:gd name="T9" fmla="*/ 48 h 176"/>
                  <a:gd name="T10" fmla="*/ 190 w 284"/>
                  <a:gd name="T11" fmla="*/ 48 h 176"/>
                  <a:gd name="T12" fmla="*/ 190 w 284"/>
                  <a:gd name="T13" fmla="*/ 176 h 176"/>
                  <a:gd name="T14" fmla="*/ 161 w 284"/>
                  <a:gd name="T15" fmla="*/ 176 h 176"/>
                  <a:gd name="T16" fmla="*/ 161 w 284"/>
                  <a:gd name="T17" fmla="*/ 48 h 176"/>
                  <a:gd name="T18" fmla="*/ 161 w 284"/>
                  <a:gd name="T19" fmla="*/ 176 h 176"/>
                  <a:gd name="T20" fmla="*/ 71 w 284"/>
                  <a:gd name="T21" fmla="*/ 176 h 176"/>
                  <a:gd name="T22" fmla="*/ 71 w 284"/>
                  <a:gd name="T23" fmla="*/ 48 h 176"/>
                  <a:gd name="T24" fmla="*/ 0 w 284"/>
                  <a:gd name="T25" fmla="*/ 48 h 176"/>
                  <a:gd name="T26" fmla="*/ 0 w 284"/>
                  <a:gd name="T27" fmla="*/ 29 h 176"/>
                  <a:gd name="T28" fmla="*/ 0 w 284"/>
                  <a:gd name="T29" fmla="*/ 24 h 176"/>
                  <a:gd name="T30" fmla="*/ 0 w 284"/>
                  <a:gd name="T31"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4" h="176">
                    <a:moveTo>
                      <a:pt x="0" y="0"/>
                    </a:moveTo>
                    <a:lnTo>
                      <a:pt x="0" y="0"/>
                    </a:lnTo>
                    <a:lnTo>
                      <a:pt x="0" y="176"/>
                    </a:lnTo>
                    <a:lnTo>
                      <a:pt x="284" y="176"/>
                    </a:lnTo>
                    <a:lnTo>
                      <a:pt x="284" y="48"/>
                    </a:lnTo>
                    <a:lnTo>
                      <a:pt x="190" y="48"/>
                    </a:lnTo>
                    <a:lnTo>
                      <a:pt x="190" y="176"/>
                    </a:lnTo>
                    <a:lnTo>
                      <a:pt x="161" y="176"/>
                    </a:lnTo>
                    <a:lnTo>
                      <a:pt x="161" y="48"/>
                    </a:lnTo>
                    <a:lnTo>
                      <a:pt x="161" y="176"/>
                    </a:lnTo>
                    <a:lnTo>
                      <a:pt x="71" y="176"/>
                    </a:lnTo>
                    <a:lnTo>
                      <a:pt x="71" y="48"/>
                    </a:lnTo>
                    <a:lnTo>
                      <a:pt x="0" y="48"/>
                    </a:lnTo>
                    <a:lnTo>
                      <a:pt x="0" y="29"/>
                    </a:lnTo>
                    <a:lnTo>
                      <a:pt x="0" y="24"/>
                    </a:lnTo>
                    <a:lnTo>
                      <a:pt x="0"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05" name="Freeform 2121"/>
              <p:cNvSpPr>
                <a:spLocks/>
              </p:cNvSpPr>
              <p:nvPr/>
            </p:nvSpPr>
            <p:spPr bwMode="auto">
              <a:xfrm>
                <a:off x="1687" y="865"/>
                <a:ext cx="284" cy="176"/>
              </a:xfrm>
              <a:custGeom>
                <a:avLst/>
                <a:gdLst>
                  <a:gd name="T0" fmla="*/ 0 w 284"/>
                  <a:gd name="T1" fmla="*/ 0 h 176"/>
                  <a:gd name="T2" fmla="*/ 0 w 284"/>
                  <a:gd name="T3" fmla="*/ 0 h 176"/>
                  <a:gd name="T4" fmla="*/ 0 w 284"/>
                  <a:gd name="T5" fmla="*/ 176 h 176"/>
                  <a:gd name="T6" fmla="*/ 284 w 284"/>
                  <a:gd name="T7" fmla="*/ 176 h 176"/>
                  <a:gd name="T8" fmla="*/ 284 w 284"/>
                  <a:gd name="T9" fmla="*/ 48 h 176"/>
                  <a:gd name="T10" fmla="*/ 190 w 284"/>
                  <a:gd name="T11" fmla="*/ 48 h 176"/>
                  <a:gd name="T12" fmla="*/ 190 w 284"/>
                  <a:gd name="T13" fmla="*/ 176 h 176"/>
                  <a:gd name="T14" fmla="*/ 161 w 284"/>
                  <a:gd name="T15" fmla="*/ 176 h 176"/>
                  <a:gd name="T16" fmla="*/ 161 w 284"/>
                  <a:gd name="T17" fmla="*/ 48 h 176"/>
                  <a:gd name="T18" fmla="*/ 161 w 284"/>
                  <a:gd name="T19" fmla="*/ 176 h 176"/>
                  <a:gd name="T20" fmla="*/ 71 w 284"/>
                  <a:gd name="T21" fmla="*/ 176 h 176"/>
                  <a:gd name="T22" fmla="*/ 71 w 284"/>
                  <a:gd name="T23" fmla="*/ 48 h 176"/>
                  <a:gd name="T24" fmla="*/ 0 w 284"/>
                  <a:gd name="T25" fmla="*/ 48 h 176"/>
                  <a:gd name="T26" fmla="*/ 0 w 284"/>
                  <a:gd name="T27" fmla="*/ 29 h 176"/>
                  <a:gd name="T28" fmla="*/ 0 w 284"/>
                  <a:gd name="T29" fmla="*/ 24 h 176"/>
                  <a:gd name="T30" fmla="*/ 0 w 284"/>
                  <a:gd name="T31"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4" h="176">
                    <a:moveTo>
                      <a:pt x="0" y="0"/>
                    </a:moveTo>
                    <a:lnTo>
                      <a:pt x="0" y="0"/>
                    </a:lnTo>
                    <a:lnTo>
                      <a:pt x="0" y="176"/>
                    </a:lnTo>
                    <a:lnTo>
                      <a:pt x="284" y="176"/>
                    </a:lnTo>
                    <a:lnTo>
                      <a:pt x="284" y="48"/>
                    </a:lnTo>
                    <a:lnTo>
                      <a:pt x="190" y="48"/>
                    </a:lnTo>
                    <a:lnTo>
                      <a:pt x="190" y="176"/>
                    </a:lnTo>
                    <a:lnTo>
                      <a:pt x="161" y="176"/>
                    </a:lnTo>
                    <a:lnTo>
                      <a:pt x="161" y="48"/>
                    </a:lnTo>
                    <a:lnTo>
                      <a:pt x="161" y="176"/>
                    </a:lnTo>
                    <a:lnTo>
                      <a:pt x="71" y="176"/>
                    </a:lnTo>
                    <a:lnTo>
                      <a:pt x="71" y="48"/>
                    </a:lnTo>
                    <a:lnTo>
                      <a:pt x="0" y="48"/>
                    </a:lnTo>
                    <a:lnTo>
                      <a:pt x="0" y="29"/>
                    </a:lnTo>
                    <a:lnTo>
                      <a:pt x="0" y="2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06" name="Freeform 2122"/>
              <p:cNvSpPr>
                <a:spLocks noEditPoints="1"/>
              </p:cNvSpPr>
              <p:nvPr/>
            </p:nvSpPr>
            <p:spPr bwMode="auto">
              <a:xfrm>
                <a:off x="1687" y="830"/>
                <a:ext cx="284" cy="59"/>
              </a:xfrm>
              <a:custGeom>
                <a:avLst/>
                <a:gdLst>
                  <a:gd name="T0" fmla="*/ 71 w 284"/>
                  <a:gd name="T1" fmla="*/ 26 h 59"/>
                  <a:gd name="T2" fmla="*/ 0 w 284"/>
                  <a:gd name="T3" fmla="*/ 35 h 59"/>
                  <a:gd name="T4" fmla="*/ 0 w 284"/>
                  <a:gd name="T5" fmla="*/ 59 h 59"/>
                  <a:gd name="T6" fmla="*/ 0 w 284"/>
                  <a:gd name="T7" fmla="*/ 35 h 59"/>
                  <a:gd name="T8" fmla="*/ 71 w 284"/>
                  <a:gd name="T9" fmla="*/ 35 h 59"/>
                  <a:gd name="T10" fmla="*/ 71 w 284"/>
                  <a:gd name="T11" fmla="*/ 26 h 59"/>
                  <a:gd name="T12" fmla="*/ 284 w 284"/>
                  <a:gd name="T13" fmla="*/ 0 h 59"/>
                  <a:gd name="T14" fmla="*/ 190 w 284"/>
                  <a:gd name="T15" fmla="*/ 11 h 59"/>
                  <a:gd name="T16" fmla="*/ 190 w 284"/>
                  <a:gd name="T17" fmla="*/ 35 h 59"/>
                  <a:gd name="T18" fmla="*/ 284 w 284"/>
                  <a:gd name="T19" fmla="*/ 35 h 59"/>
                  <a:gd name="T20" fmla="*/ 284 w 284"/>
                  <a:gd name="T2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59">
                    <a:moveTo>
                      <a:pt x="71" y="26"/>
                    </a:moveTo>
                    <a:lnTo>
                      <a:pt x="0" y="35"/>
                    </a:lnTo>
                    <a:lnTo>
                      <a:pt x="0" y="59"/>
                    </a:lnTo>
                    <a:lnTo>
                      <a:pt x="0" y="35"/>
                    </a:lnTo>
                    <a:lnTo>
                      <a:pt x="71" y="35"/>
                    </a:lnTo>
                    <a:lnTo>
                      <a:pt x="71" y="26"/>
                    </a:lnTo>
                    <a:close/>
                    <a:moveTo>
                      <a:pt x="284" y="0"/>
                    </a:moveTo>
                    <a:lnTo>
                      <a:pt x="190" y="11"/>
                    </a:lnTo>
                    <a:lnTo>
                      <a:pt x="190" y="35"/>
                    </a:lnTo>
                    <a:lnTo>
                      <a:pt x="284" y="35"/>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07" name="Freeform 2123"/>
              <p:cNvSpPr>
                <a:spLocks noEditPoints="1"/>
              </p:cNvSpPr>
              <p:nvPr/>
            </p:nvSpPr>
            <p:spPr bwMode="auto">
              <a:xfrm>
                <a:off x="1687" y="830"/>
                <a:ext cx="284" cy="59"/>
              </a:xfrm>
              <a:custGeom>
                <a:avLst/>
                <a:gdLst>
                  <a:gd name="T0" fmla="*/ 71 w 284"/>
                  <a:gd name="T1" fmla="*/ 26 h 59"/>
                  <a:gd name="T2" fmla="*/ 0 w 284"/>
                  <a:gd name="T3" fmla="*/ 35 h 59"/>
                  <a:gd name="T4" fmla="*/ 0 w 284"/>
                  <a:gd name="T5" fmla="*/ 59 h 59"/>
                  <a:gd name="T6" fmla="*/ 0 w 284"/>
                  <a:gd name="T7" fmla="*/ 35 h 59"/>
                  <a:gd name="T8" fmla="*/ 71 w 284"/>
                  <a:gd name="T9" fmla="*/ 35 h 59"/>
                  <a:gd name="T10" fmla="*/ 71 w 284"/>
                  <a:gd name="T11" fmla="*/ 26 h 59"/>
                  <a:gd name="T12" fmla="*/ 284 w 284"/>
                  <a:gd name="T13" fmla="*/ 0 h 59"/>
                  <a:gd name="T14" fmla="*/ 190 w 284"/>
                  <a:gd name="T15" fmla="*/ 11 h 59"/>
                  <a:gd name="T16" fmla="*/ 190 w 284"/>
                  <a:gd name="T17" fmla="*/ 35 h 59"/>
                  <a:gd name="T18" fmla="*/ 284 w 284"/>
                  <a:gd name="T19" fmla="*/ 35 h 59"/>
                  <a:gd name="T20" fmla="*/ 284 w 284"/>
                  <a:gd name="T2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59">
                    <a:moveTo>
                      <a:pt x="71" y="26"/>
                    </a:moveTo>
                    <a:lnTo>
                      <a:pt x="0" y="35"/>
                    </a:lnTo>
                    <a:lnTo>
                      <a:pt x="0" y="59"/>
                    </a:lnTo>
                    <a:lnTo>
                      <a:pt x="0" y="35"/>
                    </a:lnTo>
                    <a:lnTo>
                      <a:pt x="71" y="35"/>
                    </a:lnTo>
                    <a:lnTo>
                      <a:pt x="71" y="26"/>
                    </a:lnTo>
                    <a:moveTo>
                      <a:pt x="284" y="0"/>
                    </a:moveTo>
                    <a:lnTo>
                      <a:pt x="190" y="11"/>
                    </a:lnTo>
                    <a:lnTo>
                      <a:pt x="190" y="35"/>
                    </a:lnTo>
                    <a:lnTo>
                      <a:pt x="284" y="35"/>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08" name="Freeform 2124"/>
              <p:cNvSpPr>
                <a:spLocks noEditPoints="1"/>
              </p:cNvSpPr>
              <p:nvPr/>
            </p:nvSpPr>
            <p:spPr bwMode="auto">
              <a:xfrm>
                <a:off x="1687"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09" name="Freeform 2125"/>
              <p:cNvSpPr>
                <a:spLocks noEditPoints="1"/>
              </p:cNvSpPr>
              <p:nvPr/>
            </p:nvSpPr>
            <p:spPr bwMode="auto">
              <a:xfrm>
                <a:off x="1687"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10" name="Freeform 2126"/>
              <p:cNvSpPr>
                <a:spLocks noEditPoints="1"/>
              </p:cNvSpPr>
              <p:nvPr/>
            </p:nvSpPr>
            <p:spPr bwMode="auto">
              <a:xfrm>
                <a:off x="1687"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11" name="Freeform 2127"/>
              <p:cNvSpPr>
                <a:spLocks noEditPoints="1"/>
              </p:cNvSpPr>
              <p:nvPr/>
            </p:nvSpPr>
            <p:spPr bwMode="auto">
              <a:xfrm>
                <a:off x="1687"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12" name="Freeform 2128"/>
              <p:cNvSpPr>
                <a:spLocks/>
              </p:cNvSpPr>
              <p:nvPr/>
            </p:nvSpPr>
            <p:spPr bwMode="auto">
              <a:xfrm>
                <a:off x="1758" y="846"/>
                <a:ext cx="90" cy="19"/>
              </a:xfrm>
              <a:custGeom>
                <a:avLst/>
                <a:gdLst>
                  <a:gd name="T0" fmla="*/ 90 w 90"/>
                  <a:gd name="T1" fmla="*/ 0 h 19"/>
                  <a:gd name="T2" fmla="*/ 0 w 90"/>
                  <a:gd name="T3" fmla="*/ 10 h 19"/>
                  <a:gd name="T4" fmla="*/ 0 w 90"/>
                  <a:gd name="T5" fmla="*/ 19 h 19"/>
                  <a:gd name="T6" fmla="*/ 90 w 90"/>
                  <a:gd name="T7" fmla="*/ 19 h 19"/>
                  <a:gd name="T8" fmla="*/ 90 w 90"/>
                  <a:gd name="T9" fmla="*/ 0 h 19"/>
                </a:gdLst>
                <a:ahLst/>
                <a:cxnLst>
                  <a:cxn ang="0">
                    <a:pos x="T0" y="T1"/>
                  </a:cxn>
                  <a:cxn ang="0">
                    <a:pos x="T2" y="T3"/>
                  </a:cxn>
                  <a:cxn ang="0">
                    <a:pos x="T4" y="T5"/>
                  </a:cxn>
                  <a:cxn ang="0">
                    <a:pos x="T6" y="T7"/>
                  </a:cxn>
                  <a:cxn ang="0">
                    <a:pos x="T8" y="T9"/>
                  </a:cxn>
                </a:cxnLst>
                <a:rect l="0" t="0" r="r" b="b"/>
                <a:pathLst>
                  <a:path w="90" h="19">
                    <a:moveTo>
                      <a:pt x="90" y="0"/>
                    </a:moveTo>
                    <a:lnTo>
                      <a:pt x="0" y="10"/>
                    </a:lnTo>
                    <a:lnTo>
                      <a:pt x="0" y="19"/>
                    </a:lnTo>
                    <a:lnTo>
                      <a:pt x="90" y="19"/>
                    </a:lnTo>
                    <a:lnTo>
                      <a:pt x="90" y="0"/>
                    </a:lnTo>
                    <a:close/>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13" name="Freeform 2129"/>
              <p:cNvSpPr>
                <a:spLocks/>
              </p:cNvSpPr>
              <p:nvPr/>
            </p:nvSpPr>
            <p:spPr bwMode="auto">
              <a:xfrm>
                <a:off x="1758" y="846"/>
                <a:ext cx="90" cy="19"/>
              </a:xfrm>
              <a:custGeom>
                <a:avLst/>
                <a:gdLst>
                  <a:gd name="T0" fmla="*/ 90 w 90"/>
                  <a:gd name="T1" fmla="*/ 0 h 19"/>
                  <a:gd name="T2" fmla="*/ 0 w 90"/>
                  <a:gd name="T3" fmla="*/ 10 h 19"/>
                  <a:gd name="T4" fmla="*/ 0 w 90"/>
                  <a:gd name="T5" fmla="*/ 19 h 19"/>
                  <a:gd name="T6" fmla="*/ 90 w 90"/>
                  <a:gd name="T7" fmla="*/ 19 h 19"/>
                  <a:gd name="T8" fmla="*/ 90 w 90"/>
                  <a:gd name="T9" fmla="*/ 0 h 19"/>
                </a:gdLst>
                <a:ahLst/>
                <a:cxnLst>
                  <a:cxn ang="0">
                    <a:pos x="T0" y="T1"/>
                  </a:cxn>
                  <a:cxn ang="0">
                    <a:pos x="T2" y="T3"/>
                  </a:cxn>
                  <a:cxn ang="0">
                    <a:pos x="T4" y="T5"/>
                  </a:cxn>
                  <a:cxn ang="0">
                    <a:pos x="T6" y="T7"/>
                  </a:cxn>
                  <a:cxn ang="0">
                    <a:pos x="T8" y="T9"/>
                  </a:cxn>
                </a:cxnLst>
                <a:rect l="0" t="0" r="r" b="b"/>
                <a:pathLst>
                  <a:path w="90" h="19">
                    <a:moveTo>
                      <a:pt x="90" y="0"/>
                    </a:moveTo>
                    <a:lnTo>
                      <a:pt x="0" y="10"/>
                    </a:lnTo>
                    <a:lnTo>
                      <a:pt x="0" y="19"/>
                    </a:lnTo>
                    <a:lnTo>
                      <a:pt x="90" y="19"/>
                    </a:lnTo>
                    <a:lnTo>
                      <a:pt x="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14" name="Rectangle 2130"/>
              <p:cNvSpPr>
                <a:spLocks noChangeArrowheads="1"/>
              </p:cNvSpPr>
              <p:nvPr/>
            </p:nvSpPr>
            <p:spPr bwMode="auto">
              <a:xfrm>
                <a:off x="1758" y="865"/>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15" name="Rectangle 2131"/>
              <p:cNvSpPr>
                <a:spLocks noChangeArrowheads="1"/>
              </p:cNvSpPr>
              <p:nvPr/>
            </p:nvSpPr>
            <p:spPr bwMode="auto">
              <a:xfrm>
                <a:off x="1758" y="865"/>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16" name="Rectangle 2132"/>
              <p:cNvSpPr>
                <a:spLocks noChangeArrowheads="1"/>
              </p:cNvSpPr>
              <p:nvPr/>
            </p:nvSpPr>
            <p:spPr bwMode="auto">
              <a:xfrm>
                <a:off x="1758"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17" name="Rectangle 2133"/>
              <p:cNvSpPr>
                <a:spLocks noChangeArrowheads="1"/>
              </p:cNvSpPr>
              <p:nvPr/>
            </p:nvSpPr>
            <p:spPr bwMode="auto">
              <a:xfrm>
                <a:off x="1758"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18" name="Rectangle 2134"/>
              <p:cNvSpPr>
                <a:spLocks noChangeArrowheads="1"/>
              </p:cNvSpPr>
              <p:nvPr/>
            </p:nvSpPr>
            <p:spPr bwMode="auto">
              <a:xfrm>
                <a:off x="1758" y="884"/>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19" name="Rectangle 2135"/>
              <p:cNvSpPr>
                <a:spLocks noChangeArrowheads="1"/>
              </p:cNvSpPr>
              <p:nvPr/>
            </p:nvSpPr>
            <p:spPr bwMode="auto">
              <a:xfrm>
                <a:off x="1758" y="884"/>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20" name="Freeform 2136"/>
              <p:cNvSpPr>
                <a:spLocks/>
              </p:cNvSpPr>
              <p:nvPr/>
            </p:nvSpPr>
            <p:spPr bwMode="auto">
              <a:xfrm>
                <a:off x="1848" y="841"/>
                <a:ext cx="29" cy="24"/>
              </a:xfrm>
              <a:custGeom>
                <a:avLst/>
                <a:gdLst>
                  <a:gd name="T0" fmla="*/ 29 w 29"/>
                  <a:gd name="T1" fmla="*/ 0 h 24"/>
                  <a:gd name="T2" fmla="*/ 0 w 29"/>
                  <a:gd name="T3" fmla="*/ 5 h 24"/>
                  <a:gd name="T4" fmla="*/ 0 w 29"/>
                  <a:gd name="T5" fmla="*/ 24 h 24"/>
                  <a:gd name="T6" fmla="*/ 29 w 29"/>
                  <a:gd name="T7" fmla="*/ 24 h 24"/>
                  <a:gd name="T8" fmla="*/ 29 w 29"/>
                  <a:gd name="T9" fmla="*/ 0 h 24"/>
                </a:gdLst>
                <a:ahLst/>
                <a:cxnLst>
                  <a:cxn ang="0">
                    <a:pos x="T0" y="T1"/>
                  </a:cxn>
                  <a:cxn ang="0">
                    <a:pos x="T2" y="T3"/>
                  </a:cxn>
                  <a:cxn ang="0">
                    <a:pos x="T4" y="T5"/>
                  </a:cxn>
                  <a:cxn ang="0">
                    <a:pos x="T6" y="T7"/>
                  </a:cxn>
                  <a:cxn ang="0">
                    <a:pos x="T8" y="T9"/>
                  </a:cxn>
                </a:cxnLst>
                <a:rect l="0" t="0" r="r" b="b"/>
                <a:pathLst>
                  <a:path w="29" h="24">
                    <a:moveTo>
                      <a:pt x="29" y="0"/>
                    </a:moveTo>
                    <a:lnTo>
                      <a:pt x="0" y="5"/>
                    </a:lnTo>
                    <a:lnTo>
                      <a:pt x="0" y="24"/>
                    </a:lnTo>
                    <a:lnTo>
                      <a:pt x="29" y="24"/>
                    </a:lnTo>
                    <a:lnTo>
                      <a:pt x="29" y="0"/>
                    </a:lnTo>
                    <a:close/>
                  </a:path>
                </a:pathLst>
              </a:custGeom>
              <a:solidFill>
                <a:srgbClr val="FFF3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21" name="Freeform 2137"/>
              <p:cNvSpPr>
                <a:spLocks/>
              </p:cNvSpPr>
              <p:nvPr/>
            </p:nvSpPr>
            <p:spPr bwMode="auto">
              <a:xfrm>
                <a:off x="1848" y="841"/>
                <a:ext cx="29" cy="24"/>
              </a:xfrm>
              <a:custGeom>
                <a:avLst/>
                <a:gdLst>
                  <a:gd name="T0" fmla="*/ 29 w 29"/>
                  <a:gd name="T1" fmla="*/ 0 h 24"/>
                  <a:gd name="T2" fmla="*/ 0 w 29"/>
                  <a:gd name="T3" fmla="*/ 5 h 24"/>
                  <a:gd name="T4" fmla="*/ 0 w 29"/>
                  <a:gd name="T5" fmla="*/ 24 h 24"/>
                  <a:gd name="T6" fmla="*/ 29 w 29"/>
                  <a:gd name="T7" fmla="*/ 24 h 24"/>
                  <a:gd name="T8" fmla="*/ 29 w 29"/>
                  <a:gd name="T9" fmla="*/ 0 h 24"/>
                </a:gdLst>
                <a:ahLst/>
                <a:cxnLst>
                  <a:cxn ang="0">
                    <a:pos x="T0" y="T1"/>
                  </a:cxn>
                  <a:cxn ang="0">
                    <a:pos x="T2" y="T3"/>
                  </a:cxn>
                  <a:cxn ang="0">
                    <a:pos x="T4" y="T5"/>
                  </a:cxn>
                  <a:cxn ang="0">
                    <a:pos x="T6" y="T7"/>
                  </a:cxn>
                  <a:cxn ang="0">
                    <a:pos x="T8" y="T9"/>
                  </a:cxn>
                </a:cxnLst>
                <a:rect l="0" t="0" r="r" b="b"/>
                <a:pathLst>
                  <a:path w="29" h="24">
                    <a:moveTo>
                      <a:pt x="29" y="0"/>
                    </a:moveTo>
                    <a:lnTo>
                      <a:pt x="0" y="5"/>
                    </a:lnTo>
                    <a:lnTo>
                      <a:pt x="0" y="24"/>
                    </a:lnTo>
                    <a:lnTo>
                      <a:pt x="29" y="24"/>
                    </a:lnTo>
                    <a:lnTo>
                      <a:pt x="2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22" name="Rectangle 2138"/>
              <p:cNvSpPr>
                <a:spLocks noChangeArrowheads="1"/>
              </p:cNvSpPr>
              <p:nvPr/>
            </p:nvSpPr>
            <p:spPr bwMode="auto">
              <a:xfrm>
                <a:off x="1848" y="865"/>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23" name="Rectangle 2139"/>
              <p:cNvSpPr>
                <a:spLocks noChangeArrowheads="1"/>
              </p:cNvSpPr>
              <p:nvPr/>
            </p:nvSpPr>
            <p:spPr bwMode="auto">
              <a:xfrm>
                <a:off x="1848" y="865"/>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24" name="Rectangle 2140"/>
              <p:cNvSpPr>
                <a:spLocks noChangeArrowheads="1"/>
              </p:cNvSpPr>
              <p:nvPr/>
            </p:nvSpPr>
            <p:spPr bwMode="auto">
              <a:xfrm>
                <a:off x="1848" y="913"/>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25" name="Rectangle 2141"/>
              <p:cNvSpPr>
                <a:spLocks noChangeArrowheads="1"/>
              </p:cNvSpPr>
              <p:nvPr/>
            </p:nvSpPr>
            <p:spPr bwMode="auto">
              <a:xfrm>
                <a:off x="1848" y="913"/>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26" name="Rectangle 2142"/>
              <p:cNvSpPr>
                <a:spLocks noChangeArrowheads="1"/>
              </p:cNvSpPr>
              <p:nvPr/>
            </p:nvSpPr>
            <p:spPr bwMode="auto">
              <a:xfrm>
                <a:off x="1848" y="884"/>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27" name="Rectangle 2143"/>
              <p:cNvSpPr>
                <a:spLocks noChangeArrowheads="1"/>
              </p:cNvSpPr>
              <p:nvPr/>
            </p:nvSpPr>
            <p:spPr bwMode="auto">
              <a:xfrm>
                <a:off x="1848" y="884"/>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28" name="Freeform 2144"/>
              <p:cNvSpPr>
                <a:spLocks noEditPoints="1"/>
              </p:cNvSpPr>
              <p:nvPr/>
            </p:nvSpPr>
            <p:spPr bwMode="auto">
              <a:xfrm>
                <a:off x="1971" y="796"/>
                <a:ext cx="284" cy="245"/>
              </a:xfrm>
              <a:custGeom>
                <a:avLst/>
                <a:gdLst>
                  <a:gd name="T0" fmla="*/ 0 w 284"/>
                  <a:gd name="T1" fmla="*/ 34 h 245"/>
                  <a:gd name="T2" fmla="*/ 0 w 284"/>
                  <a:gd name="T3" fmla="*/ 34 h 245"/>
                  <a:gd name="T4" fmla="*/ 0 w 284"/>
                  <a:gd name="T5" fmla="*/ 245 h 245"/>
                  <a:gd name="T6" fmla="*/ 284 w 284"/>
                  <a:gd name="T7" fmla="*/ 245 h 245"/>
                  <a:gd name="T8" fmla="*/ 284 w 284"/>
                  <a:gd name="T9" fmla="*/ 117 h 245"/>
                  <a:gd name="T10" fmla="*/ 190 w 284"/>
                  <a:gd name="T11" fmla="*/ 117 h 245"/>
                  <a:gd name="T12" fmla="*/ 190 w 284"/>
                  <a:gd name="T13" fmla="*/ 245 h 245"/>
                  <a:gd name="T14" fmla="*/ 161 w 284"/>
                  <a:gd name="T15" fmla="*/ 245 h 245"/>
                  <a:gd name="T16" fmla="*/ 161 w 284"/>
                  <a:gd name="T17" fmla="*/ 117 h 245"/>
                  <a:gd name="T18" fmla="*/ 161 w 284"/>
                  <a:gd name="T19" fmla="*/ 245 h 245"/>
                  <a:gd name="T20" fmla="*/ 71 w 284"/>
                  <a:gd name="T21" fmla="*/ 245 h 245"/>
                  <a:gd name="T22" fmla="*/ 71 w 284"/>
                  <a:gd name="T23" fmla="*/ 117 h 245"/>
                  <a:gd name="T24" fmla="*/ 0 w 284"/>
                  <a:gd name="T25" fmla="*/ 117 h 245"/>
                  <a:gd name="T26" fmla="*/ 0 w 284"/>
                  <a:gd name="T27" fmla="*/ 98 h 245"/>
                  <a:gd name="T28" fmla="*/ 0 w 284"/>
                  <a:gd name="T29" fmla="*/ 93 h 245"/>
                  <a:gd name="T30" fmla="*/ 0 w 284"/>
                  <a:gd name="T31" fmla="*/ 34 h 245"/>
                  <a:gd name="T32" fmla="*/ 71 w 284"/>
                  <a:gd name="T33" fmla="*/ 26 h 245"/>
                  <a:gd name="T34" fmla="*/ 29 w 284"/>
                  <a:gd name="T35" fmla="*/ 31 h 245"/>
                  <a:gd name="T36" fmla="*/ 71 w 284"/>
                  <a:gd name="T37" fmla="*/ 31 h 245"/>
                  <a:gd name="T38" fmla="*/ 71 w 284"/>
                  <a:gd name="T39" fmla="*/ 26 h 245"/>
                  <a:gd name="T40" fmla="*/ 284 w 284"/>
                  <a:gd name="T41" fmla="*/ 0 h 245"/>
                  <a:gd name="T42" fmla="*/ 190 w 284"/>
                  <a:gd name="T43" fmla="*/ 12 h 245"/>
                  <a:gd name="T44" fmla="*/ 190 w 284"/>
                  <a:gd name="T45" fmla="*/ 31 h 245"/>
                  <a:gd name="T46" fmla="*/ 284 w 284"/>
                  <a:gd name="T47" fmla="*/ 31 h 245"/>
                  <a:gd name="T48" fmla="*/ 284 w 284"/>
                  <a:gd name="T49"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4" h="245">
                    <a:moveTo>
                      <a:pt x="0" y="34"/>
                    </a:moveTo>
                    <a:lnTo>
                      <a:pt x="0" y="34"/>
                    </a:lnTo>
                    <a:lnTo>
                      <a:pt x="0" y="245"/>
                    </a:lnTo>
                    <a:lnTo>
                      <a:pt x="284" y="245"/>
                    </a:lnTo>
                    <a:lnTo>
                      <a:pt x="284" y="117"/>
                    </a:lnTo>
                    <a:lnTo>
                      <a:pt x="190" y="117"/>
                    </a:lnTo>
                    <a:lnTo>
                      <a:pt x="190" y="245"/>
                    </a:lnTo>
                    <a:lnTo>
                      <a:pt x="161" y="245"/>
                    </a:lnTo>
                    <a:lnTo>
                      <a:pt x="161" y="117"/>
                    </a:lnTo>
                    <a:lnTo>
                      <a:pt x="161" y="245"/>
                    </a:lnTo>
                    <a:lnTo>
                      <a:pt x="71" y="245"/>
                    </a:lnTo>
                    <a:lnTo>
                      <a:pt x="71" y="117"/>
                    </a:lnTo>
                    <a:lnTo>
                      <a:pt x="0" y="117"/>
                    </a:lnTo>
                    <a:lnTo>
                      <a:pt x="0" y="98"/>
                    </a:lnTo>
                    <a:lnTo>
                      <a:pt x="0" y="93"/>
                    </a:lnTo>
                    <a:lnTo>
                      <a:pt x="0" y="34"/>
                    </a:lnTo>
                    <a:close/>
                    <a:moveTo>
                      <a:pt x="71" y="26"/>
                    </a:moveTo>
                    <a:lnTo>
                      <a:pt x="29" y="31"/>
                    </a:lnTo>
                    <a:lnTo>
                      <a:pt x="71" y="31"/>
                    </a:lnTo>
                    <a:lnTo>
                      <a:pt x="71" y="26"/>
                    </a:lnTo>
                    <a:close/>
                    <a:moveTo>
                      <a:pt x="284" y="0"/>
                    </a:moveTo>
                    <a:lnTo>
                      <a:pt x="190" y="12"/>
                    </a:lnTo>
                    <a:lnTo>
                      <a:pt x="190" y="31"/>
                    </a:lnTo>
                    <a:lnTo>
                      <a:pt x="284" y="3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29" name="Freeform 2145"/>
              <p:cNvSpPr>
                <a:spLocks noEditPoints="1"/>
              </p:cNvSpPr>
              <p:nvPr/>
            </p:nvSpPr>
            <p:spPr bwMode="auto">
              <a:xfrm>
                <a:off x="1971" y="796"/>
                <a:ext cx="284" cy="245"/>
              </a:xfrm>
              <a:custGeom>
                <a:avLst/>
                <a:gdLst>
                  <a:gd name="T0" fmla="*/ 0 w 284"/>
                  <a:gd name="T1" fmla="*/ 34 h 245"/>
                  <a:gd name="T2" fmla="*/ 0 w 284"/>
                  <a:gd name="T3" fmla="*/ 34 h 245"/>
                  <a:gd name="T4" fmla="*/ 0 w 284"/>
                  <a:gd name="T5" fmla="*/ 245 h 245"/>
                  <a:gd name="T6" fmla="*/ 284 w 284"/>
                  <a:gd name="T7" fmla="*/ 245 h 245"/>
                  <a:gd name="T8" fmla="*/ 284 w 284"/>
                  <a:gd name="T9" fmla="*/ 117 h 245"/>
                  <a:gd name="T10" fmla="*/ 190 w 284"/>
                  <a:gd name="T11" fmla="*/ 117 h 245"/>
                  <a:gd name="T12" fmla="*/ 190 w 284"/>
                  <a:gd name="T13" fmla="*/ 245 h 245"/>
                  <a:gd name="T14" fmla="*/ 161 w 284"/>
                  <a:gd name="T15" fmla="*/ 245 h 245"/>
                  <a:gd name="T16" fmla="*/ 161 w 284"/>
                  <a:gd name="T17" fmla="*/ 117 h 245"/>
                  <a:gd name="T18" fmla="*/ 161 w 284"/>
                  <a:gd name="T19" fmla="*/ 245 h 245"/>
                  <a:gd name="T20" fmla="*/ 71 w 284"/>
                  <a:gd name="T21" fmla="*/ 245 h 245"/>
                  <a:gd name="T22" fmla="*/ 71 w 284"/>
                  <a:gd name="T23" fmla="*/ 117 h 245"/>
                  <a:gd name="T24" fmla="*/ 0 w 284"/>
                  <a:gd name="T25" fmla="*/ 117 h 245"/>
                  <a:gd name="T26" fmla="*/ 0 w 284"/>
                  <a:gd name="T27" fmla="*/ 98 h 245"/>
                  <a:gd name="T28" fmla="*/ 0 w 284"/>
                  <a:gd name="T29" fmla="*/ 93 h 245"/>
                  <a:gd name="T30" fmla="*/ 0 w 284"/>
                  <a:gd name="T31" fmla="*/ 34 h 245"/>
                  <a:gd name="T32" fmla="*/ 71 w 284"/>
                  <a:gd name="T33" fmla="*/ 26 h 245"/>
                  <a:gd name="T34" fmla="*/ 29 w 284"/>
                  <a:gd name="T35" fmla="*/ 31 h 245"/>
                  <a:gd name="T36" fmla="*/ 71 w 284"/>
                  <a:gd name="T37" fmla="*/ 31 h 245"/>
                  <a:gd name="T38" fmla="*/ 71 w 284"/>
                  <a:gd name="T39" fmla="*/ 26 h 245"/>
                  <a:gd name="T40" fmla="*/ 284 w 284"/>
                  <a:gd name="T41" fmla="*/ 0 h 245"/>
                  <a:gd name="T42" fmla="*/ 190 w 284"/>
                  <a:gd name="T43" fmla="*/ 12 h 245"/>
                  <a:gd name="T44" fmla="*/ 190 w 284"/>
                  <a:gd name="T45" fmla="*/ 31 h 245"/>
                  <a:gd name="T46" fmla="*/ 284 w 284"/>
                  <a:gd name="T47" fmla="*/ 31 h 245"/>
                  <a:gd name="T48" fmla="*/ 284 w 284"/>
                  <a:gd name="T49"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4" h="245">
                    <a:moveTo>
                      <a:pt x="0" y="34"/>
                    </a:moveTo>
                    <a:lnTo>
                      <a:pt x="0" y="34"/>
                    </a:lnTo>
                    <a:lnTo>
                      <a:pt x="0" y="245"/>
                    </a:lnTo>
                    <a:lnTo>
                      <a:pt x="284" y="245"/>
                    </a:lnTo>
                    <a:lnTo>
                      <a:pt x="284" y="117"/>
                    </a:lnTo>
                    <a:lnTo>
                      <a:pt x="190" y="117"/>
                    </a:lnTo>
                    <a:lnTo>
                      <a:pt x="190" y="245"/>
                    </a:lnTo>
                    <a:lnTo>
                      <a:pt x="161" y="245"/>
                    </a:lnTo>
                    <a:lnTo>
                      <a:pt x="161" y="117"/>
                    </a:lnTo>
                    <a:lnTo>
                      <a:pt x="161" y="245"/>
                    </a:lnTo>
                    <a:lnTo>
                      <a:pt x="71" y="245"/>
                    </a:lnTo>
                    <a:lnTo>
                      <a:pt x="71" y="117"/>
                    </a:lnTo>
                    <a:lnTo>
                      <a:pt x="0" y="117"/>
                    </a:lnTo>
                    <a:lnTo>
                      <a:pt x="0" y="98"/>
                    </a:lnTo>
                    <a:lnTo>
                      <a:pt x="0" y="93"/>
                    </a:lnTo>
                    <a:lnTo>
                      <a:pt x="0" y="34"/>
                    </a:lnTo>
                    <a:moveTo>
                      <a:pt x="71" y="26"/>
                    </a:moveTo>
                    <a:lnTo>
                      <a:pt x="29" y="31"/>
                    </a:lnTo>
                    <a:lnTo>
                      <a:pt x="71" y="31"/>
                    </a:lnTo>
                    <a:lnTo>
                      <a:pt x="71" y="26"/>
                    </a:lnTo>
                    <a:moveTo>
                      <a:pt x="284" y="0"/>
                    </a:moveTo>
                    <a:lnTo>
                      <a:pt x="190" y="12"/>
                    </a:lnTo>
                    <a:lnTo>
                      <a:pt x="190" y="31"/>
                    </a:lnTo>
                    <a:lnTo>
                      <a:pt x="284" y="3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30" name="Freeform 2146"/>
              <p:cNvSpPr>
                <a:spLocks noEditPoints="1"/>
              </p:cNvSpPr>
              <p:nvPr/>
            </p:nvSpPr>
            <p:spPr bwMode="auto">
              <a:xfrm>
                <a:off x="1971" y="827"/>
                <a:ext cx="284" cy="62"/>
              </a:xfrm>
              <a:custGeom>
                <a:avLst/>
                <a:gdLst>
                  <a:gd name="T0" fmla="*/ 71 w 284"/>
                  <a:gd name="T1" fmla="*/ 0 h 62"/>
                  <a:gd name="T2" fmla="*/ 29 w 284"/>
                  <a:gd name="T3" fmla="*/ 0 h 62"/>
                  <a:gd name="T4" fmla="*/ 0 w 284"/>
                  <a:gd name="T5" fmla="*/ 3 h 62"/>
                  <a:gd name="T6" fmla="*/ 0 w 284"/>
                  <a:gd name="T7" fmla="*/ 62 h 62"/>
                  <a:gd name="T8" fmla="*/ 0 w 284"/>
                  <a:gd name="T9" fmla="*/ 38 h 62"/>
                  <a:gd name="T10" fmla="*/ 71 w 284"/>
                  <a:gd name="T11" fmla="*/ 38 h 62"/>
                  <a:gd name="T12" fmla="*/ 71 w 284"/>
                  <a:gd name="T13" fmla="*/ 0 h 62"/>
                  <a:gd name="T14" fmla="*/ 284 w 284"/>
                  <a:gd name="T15" fmla="*/ 0 h 62"/>
                  <a:gd name="T16" fmla="*/ 190 w 284"/>
                  <a:gd name="T17" fmla="*/ 0 h 62"/>
                  <a:gd name="T18" fmla="*/ 190 w 284"/>
                  <a:gd name="T19" fmla="*/ 38 h 62"/>
                  <a:gd name="T20" fmla="*/ 284 w 284"/>
                  <a:gd name="T21" fmla="*/ 38 h 62"/>
                  <a:gd name="T22" fmla="*/ 284 w 284"/>
                  <a:gd name="T2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62">
                    <a:moveTo>
                      <a:pt x="71" y="0"/>
                    </a:moveTo>
                    <a:lnTo>
                      <a:pt x="29" y="0"/>
                    </a:lnTo>
                    <a:lnTo>
                      <a:pt x="0" y="3"/>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31" name="Freeform 2147"/>
              <p:cNvSpPr>
                <a:spLocks noEditPoints="1"/>
              </p:cNvSpPr>
              <p:nvPr/>
            </p:nvSpPr>
            <p:spPr bwMode="auto">
              <a:xfrm>
                <a:off x="1971" y="827"/>
                <a:ext cx="284" cy="62"/>
              </a:xfrm>
              <a:custGeom>
                <a:avLst/>
                <a:gdLst>
                  <a:gd name="T0" fmla="*/ 71 w 284"/>
                  <a:gd name="T1" fmla="*/ 0 h 62"/>
                  <a:gd name="T2" fmla="*/ 29 w 284"/>
                  <a:gd name="T3" fmla="*/ 0 h 62"/>
                  <a:gd name="T4" fmla="*/ 0 w 284"/>
                  <a:gd name="T5" fmla="*/ 3 h 62"/>
                  <a:gd name="T6" fmla="*/ 0 w 284"/>
                  <a:gd name="T7" fmla="*/ 62 h 62"/>
                  <a:gd name="T8" fmla="*/ 0 w 284"/>
                  <a:gd name="T9" fmla="*/ 38 h 62"/>
                  <a:gd name="T10" fmla="*/ 71 w 284"/>
                  <a:gd name="T11" fmla="*/ 38 h 62"/>
                  <a:gd name="T12" fmla="*/ 71 w 284"/>
                  <a:gd name="T13" fmla="*/ 0 h 62"/>
                  <a:gd name="T14" fmla="*/ 284 w 284"/>
                  <a:gd name="T15" fmla="*/ 0 h 62"/>
                  <a:gd name="T16" fmla="*/ 190 w 284"/>
                  <a:gd name="T17" fmla="*/ 0 h 62"/>
                  <a:gd name="T18" fmla="*/ 190 w 284"/>
                  <a:gd name="T19" fmla="*/ 38 h 62"/>
                  <a:gd name="T20" fmla="*/ 284 w 284"/>
                  <a:gd name="T21" fmla="*/ 38 h 62"/>
                  <a:gd name="T22" fmla="*/ 284 w 284"/>
                  <a:gd name="T2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62">
                    <a:moveTo>
                      <a:pt x="71" y="0"/>
                    </a:moveTo>
                    <a:lnTo>
                      <a:pt x="29" y="0"/>
                    </a:lnTo>
                    <a:lnTo>
                      <a:pt x="0" y="3"/>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32" name="Freeform 2148"/>
              <p:cNvSpPr>
                <a:spLocks noEditPoints="1"/>
              </p:cNvSpPr>
              <p:nvPr/>
            </p:nvSpPr>
            <p:spPr bwMode="auto">
              <a:xfrm>
                <a:off x="1971"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33" name="Freeform 2149"/>
              <p:cNvSpPr>
                <a:spLocks noEditPoints="1"/>
              </p:cNvSpPr>
              <p:nvPr/>
            </p:nvSpPr>
            <p:spPr bwMode="auto">
              <a:xfrm>
                <a:off x="1971"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34" name="Freeform 2150"/>
              <p:cNvSpPr>
                <a:spLocks noEditPoints="1"/>
              </p:cNvSpPr>
              <p:nvPr/>
            </p:nvSpPr>
            <p:spPr bwMode="auto">
              <a:xfrm>
                <a:off x="1971"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35" name="Freeform 2151"/>
              <p:cNvSpPr>
                <a:spLocks noEditPoints="1"/>
              </p:cNvSpPr>
              <p:nvPr/>
            </p:nvSpPr>
            <p:spPr bwMode="auto">
              <a:xfrm>
                <a:off x="1971"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36" name="Freeform 2152"/>
              <p:cNvSpPr>
                <a:spLocks/>
              </p:cNvSpPr>
              <p:nvPr/>
            </p:nvSpPr>
            <p:spPr bwMode="auto">
              <a:xfrm>
                <a:off x="2042" y="811"/>
                <a:ext cx="90" cy="16"/>
              </a:xfrm>
              <a:custGeom>
                <a:avLst/>
                <a:gdLst>
                  <a:gd name="T0" fmla="*/ 90 w 90"/>
                  <a:gd name="T1" fmla="*/ 0 h 16"/>
                  <a:gd name="T2" fmla="*/ 0 w 90"/>
                  <a:gd name="T3" fmla="*/ 11 h 16"/>
                  <a:gd name="T4" fmla="*/ 0 w 90"/>
                  <a:gd name="T5" fmla="*/ 16 h 16"/>
                  <a:gd name="T6" fmla="*/ 90 w 90"/>
                  <a:gd name="T7" fmla="*/ 16 h 16"/>
                  <a:gd name="T8" fmla="*/ 90 w 90"/>
                  <a:gd name="T9" fmla="*/ 0 h 16"/>
                </a:gdLst>
                <a:ahLst/>
                <a:cxnLst>
                  <a:cxn ang="0">
                    <a:pos x="T0" y="T1"/>
                  </a:cxn>
                  <a:cxn ang="0">
                    <a:pos x="T2" y="T3"/>
                  </a:cxn>
                  <a:cxn ang="0">
                    <a:pos x="T4" y="T5"/>
                  </a:cxn>
                  <a:cxn ang="0">
                    <a:pos x="T6" y="T7"/>
                  </a:cxn>
                  <a:cxn ang="0">
                    <a:pos x="T8" y="T9"/>
                  </a:cxn>
                </a:cxnLst>
                <a:rect l="0" t="0" r="r" b="b"/>
                <a:pathLst>
                  <a:path w="90" h="16">
                    <a:moveTo>
                      <a:pt x="90" y="0"/>
                    </a:moveTo>
                    <a:lnTo>
                      <a:pt x="0" y="11"/>
                    </a:lnTo>
                    <a:lnTo>
                      <a:pt x="0" y="16"/>
                    </a:lnTo>
                    <a:lnTo>
                      <a:pt x="90" y="16"/>
                    </a:lnTo>
                    <a:lnTo>
                      <a:pt x="90" y="0"/>
                    </a:lnTo>
                    <a:close/>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37" name="Freeform 2153"/>
              <p:cNvSpPr>
                <a:spLocks/>
              </p:cNvSpPr>
              <p:nvPr/>
            </p:nvSpPr>
            <p:spPr bwMode="auto">
              <a:xfrm>
                <a:off x="2042" y="811"/>
                <a:ext cx="90" cy="16"/>
              </a:xfrm>
              <a:custGeom>
                <a:avLst/>
                <a:gdLst>
                  <a:gd name="T0" fmla="*/ 90 w 90"/>
                  <a:gd name="T1" fmla="*/ 0 h 16"/>
                  <a:gd name="T2" fmla="*/ 0 w 90"/>
                  <a:gd name="T3" fmla="*/ 11 h 16"/>
                  <a:gd name="T4" fmla="*/ 0 w 90"/>
                  <a:gd name="T5" fmla="*/ 16 h 16"/>
                  <a:gd name="T6" fmla="*/ 90 w 90"/>
                  <a:gd name="T7" fmla="*/ 16 h 16"/>
                  <a:gd name="T8" fmla="*/ 90 w 90"/>
                  <a:gd name="T9" fmla="*/ 0 h 16"/>
                </a:gdLst>
                <a:ahLst/>
                <a:cxnLst>
                  <a:cxn ang="0">
                    <a:pos x="T0" y="T1"/>
                  </a:cxn>
                  <a:cxn ang="0">
                    <a:pos x="T2" y="T3"/>
                  </a:cxn>
                  <a:cxn ang="0">
                    <a:pos x="T4" y="T5"/>
                  </a:cxn>
                  <a:cxn ang="0">
                    <a:pos x="T6" y="T7"/>
                  </a:cxn>
                  <a:cxn ang="0">
                    <a:pos x="T8" y="T9"/>
                  </a:cxn>
                </a:cxnLst>
                <a:rect l="0" t="0" r="r" b="b"/>
                <a:pathLst>
                  <a:path w="90" h="16">
                    <a:moveTo>
                      <a:pt x="90" y="0"/>
                    </a:moveTo>
                    <a:lnTo>
                      <a:pt x="0" y="11"/>
                    </a:lnTo>
                    <a:lnTo>
                      <a:pt x="0" y="16"/>
                    </a:lnTo>
                    <a:lnTo>
                      <a:pt x="90" y="16"/>
                    </a:lnTo>
                    <a:lnTo>
                      <a:pt x="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38" name="Rectangle 2154"/>
              <p:cNvSpPr>
                <a:spLocks noChangeArrowheads="1"/>
              </p:cNvSpPr>
              <p:nvPr/>
            </p:nvSpPr>
            <p:spPr bwMode="auto">
              <a:xfrm>
                <a:off x="2042" y="827"/>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39" name="Rectangle 2155"/>
              <p:cNvSpPr>
                <a:spLocks noChangeArrowheads="1"/>
              </p:cNvSpPr>
              <p:nvPr/>
            </p:nvSpPr>
            <p:spPr bwMode="auto">
              <a:xfrm>
                <a:off x="2042" y="827"/>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40" name="Rectangle 2156"/>
              <p:cNvSpPr>
                <a:spLocks noChangeArrowheads="1"/>
              </p:cNvSpPr>
              <p:nvPr/>
            </p:nvSpPr>
            <p:spPr bwMode="auto">
              <a:xfrm>
                <a:off x="2042" y="865"/>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41" name="Rectangle 2157"/>
              <p:cNvSpPr>
                <a:spLocks noChangeArrowheads="1"/>
              </p:cNvSpPr>
              <p:nvPr/>
            </p:nvSpPr>
            <p:spPr bwMode="auto">
              <a:xfrm>
                <a:off x="2042" y="865"/>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42" name="Rectangle 2158"/>
              <p:cNvSpPr>
                <a:spLocks noChangeArrowheads="1"/>
              </p:cNvSpPr>
              <p:nvPr/>
            </p:nvSpPr>
            <p:spPr bwMode="auto">
              <a:xfrm>
                <a:off x="2042"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43" name="Rectangle 2159"/>
              <p:cNvSpPr>
                <a:spLocks noChangeArrowheads="1"/>
              </p:cNvSpPr>
              <p:nvPr/>
            </p:nvSpPr>
            <p:spPr bwMode="auto">
              <a:xfrm>
                <a:off x="2042"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44" name="Rectangle 2160"/>
              <p:cNvSpPr>
                <a:spLocks noChangeArrowheads="1"/>
              </p:cNvSpPr>
              <p:nvPr/>
            </p:nvSpPr>
            <p:spPr bwMode="auto">
              <a:xfrm>
                <a:off x="2042" y="884"/>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45" name="Rectangle 2161"/>
              <p:cNvSpPr>
                <a:spLocks noChangeArrowheads="1"/>
              </p:cNvSpPr>
              <p:nvPr/>
            </p:nvSpPr>
            <p:spPr bwMode="auto">
              <a:xfrm>
                <a:off x="2042" y="884"/>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46" name="Freeform 2162"/>
              <p:cNvSpPr>
                <a:spLocks/>
              </p:cNvSpPr>
              <p:nvPr/>
            </p:nvSpPr>
            <p:spPr bwMode="auto">
              <a:xfrm>
                <a:off x="2132" y="808"/>
                <a:ext cx="29" cy="19"/>
              </a:xfrm>
              <a:custGeom>
                <a:avLst/>
                <a:gdLst>
                  <a:gd name="T0" fmla="*/ 29 w 29"/>
                  <a:gd name="T1" fmla="*/ 0 h 19"/>
                  <a:gd name="T2" fmla="*/ 0 w 29"/>
                  <a:gd name="T3" fmla="*/ 3 h 19"/>
                  <a:gd name="T4" fmla="*/ 0 w 29"/>
                  <a:gd name="T5" fmla="*/ 19 h 19"/>
                  <a:gd name="T6" fmla="*/ 29 w 29"/>
                  <a:gd name="T7" fmla="*/ 19 h 19"/>
                  <a:gd name="T8" fmla="*/ 29 w 29"/>
                  <a:gd name="T9" fmla="*/ 0 h 19"/>
                </a:gdLst>
                <a:ahLst/>
                <a:cxnLst>
                  <a:cxn ang="0">
                    <a:pos x="T0" y="T1"/>
                  </a:cxn>
                  <a:cxn ang="0">
                    <a:pos x="T2" y="T3"/>
                  </a:cxn>
                  <a:cxn ang="0">
                    <a:pos x="T4" y="T5"/>
                  </a:cxn>
                  <a:cxn ang="0">
                    <a:pos x="T6" y="T7"/>
                  </a:cxn>
                  <a:cxn ang="0">
                    <a:pos x="T8" y="T9"/>
                  </a:cxn>
                </a:cxnLst>
                <a:rect l="0" t="0" r="r" b="b"/>
                <a:pathLst>
                  <a:path w="29" h="19">
                    <a:moveTo>
                      <a:pt x="29" y="0"/>
                    </a:moveTo>
                    <a:lnTo>
                      <a:pt x="0" y="3"/>
                    </a:lnTo>
                    <a:lnTo>
                      <a:pt x="0" y="19"/>
                    </a:lnTo>
                    <a:lnTo>
                      <a:pt x="29" y="19"/>
                    </a:lnTo>
                    <a:lnTo>
                      <a:pt x="29" y="0"/>
                    </a:lnTo>
                    <a:close/>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47" name="Freeform 2163"/>
              <p:cNvSpPr>
                <a:spLocks/>
              </p:cNvSpPr>
              <p:nvPr/>
            </p:nvSpPr>
            <p:spPr bwMode="auto">
              <a:xfrm>
                <a:off x="2132" y="808"/>
                <a:ext cx="29" cy="19"/>
              </a:xfrm>
              <a:custGeom>
                <a:avLst/>
                <a:gdLst>
                  <a:gd name="T0" fmla="*/ 29 w 29"/>
                  <a:gd name="T1" fmla="*/ 0 h 19"/>
                  <a:gd name="T2" fmla="*/ 0 w 29"/>
                  <a:gd name="T3" fmla="*/ 3 h 19"/>
                  <a:gd name="T4" fmla="*/ 0 w 29"/>
                  <a:gd name="T5" fmla="*/ 19 h 19"/>
                  <a:gd name="T6" fmla="*/ 29 w 29"/>
                  <a:gd name="T7" fmla="*/ 19 h 19"/>
                  <a:gd name="T8" fmla="*/ 29 w 29"/>
                  <a:gd name="T9" fmla="*/ 0 h 19"/>
                </a:gdLst>
                <a:ahLst/>
                <a:cxnLst>
                  <a:cxn ang="0">
                    <a:pos x="T0" y="T1"/>
                  </a:cxn>
                  <a:cxn ang="0">
                    <a:pos x="T2" y="T3"/>
                  </a:cxn>
                  <a:cxn ang="0">
                    <a:pos x="T4" y="T5"/>
                  </a:cxn>
                  <a:cxn ang="0">
                    <a:pos x="T6" y="T7"/>
                  </a:cxn>
                  <a:cxn ang="0">
                    <a:pos x="T8" y="T9"/>
                  </a:cxn>
                </a:cxnLst>
                <a:rect l="0" t="0" r="r" b="b"/>
                <a:pathLst>
                  <a:path w="29" h="19">
                    <a:moveTo>
                      <a:pt x="29" y="0"/>
                    </a:moveTo>
                    <a:lnTo>
                      <a:pt x="0" y="3"/>
                    </a:lnTo>
                    <a:lnTo>
                      <a:pt x="0" y="19"/>
                    </a:lnTo>
                    <a:lnTo>
                      <a:pt x="29" y="19"/>
                    </a:lnTo>
                    <a:lnTo>
                      <a:pt x="2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48" name="Rectangle 2164"/>
              <p:cNvSpPr>
                <a:spLocks noChangeArrowheads="1"/>
              </p:cNvSpPr>
              <p:nvPr/>
            </p:nvSpPr>
            <p:spPr bwMode="auto">
              <a:xfrm>
                <a:off x="2132" y="827"/>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49" name="Rectangle 2165"/>
              <p:cNvSpPr>
                <a:spLocks noChangeArrowheads="1"/>
              </p:cNvSpPr>
              <p:nvPr/>
            </p:nvSpPr>
            <p:spPr bwMode="auto">
              <a:xfrm>
                <a:off x="2132" y="827"/>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50" name="Rectangle 2166"/>
              <p:cNvSpPr>
                <a:spLocks noChangeArrowheads="1"/>
              </p:cNvSpPr>
              <p:nvPr/>
            </p:nvSpPr>
            <p:spPr bwMode="auto">
              <a:xfrm>
                <a:off x="2132" y="865"/>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51" name="Rectangle 2167"/>
              <p:cNvSpPr>
                <a:spLocks noChangeArrowheads="1"/>
              </p:cNvSpPr>
              <p:nvPr/>
            </p:nvSpPr>
            <p:spPr bwMode="auto">
              <a:xfrm>
                <a:off x="2132" y="865"/>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52" name="Rectangle 2168"/>
              <p:cNvSpPr>
                <a:spLocks noChangeArrowheads="1"/>
              </p:cNvSpPr>
              <p:nvPr/>
            </p:nvSpPr>
            <p:spPr bwMode="auto">
              <a:xfrm>
                <a:off x="2132" y="913"/>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53" name="Rectangle 2169"/>
              <p:cNvSpPr>
                <a:spLocks noChangeArrowheads="1"/>
              </p:cNvSpPr>
              <p:nvPr/>
            </p:nvSpPr>
            <p:spPr bwMode="auto">
              <a:xfrm>
                <a:off x="2132" y="913"/>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54" name="Rectangle 2170"/>
              <p:cNvSpPr>
                <a:spLocks noChangeArrowheads="1"/>
              </p:cNvSpPr>
              <p:nvPr/>
            </p:nvSpPr>
            <p:spPr bwMode="auto">
              <a:xfrm>
                <a:off x="2132" y="884"/>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55" name="Rectangle 2171"/>
              <p:cNvSpPr>
                <a:spLocks noChangeArrowheads="1"/>
              </p:cNvSpPr>
              <p:nvPr/>
            </p:nvSpPr>
            <p:spPr bwMode="auto">
              <a:xfrm>
                <a:off x="2132" y="884"/>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56" name="Freeform 2172"/>
              <p:cNvSpPr>
                <a:spLocks noEditPoints="1"/>
              </p:cNvSpPr>
              <p:nvPr/>
            </p:nvSpPr>
            <p:spPr bwMode="auto">
              <a:xfrm>
                <a:off x="2255" y="763"/>
                <a:ext cx="284" cy="278"/>
              </a:xfrm>
              <a:custGeom>
                <a:avLst/>
                <a:gdLst>
                  <a:gd name="T0" fmla="*/ 71 w 284"/>
                  <a:gd name="T1" fmla="*/ 26 h 278"/>
                  <a:gd name="T2" fmla="*/ 0 w 284"/>
                  <a:gd name="T3" fmla="*/ 33 h 278"/>
                  <a:gd name="T4" fmla="*/ 0 w 284"/>
                  <a:gd name="T5" fmla="*/ 278 h 278"/>
                  <a:gd name="T6" fmla="*/ 284 w 284"/>
                  <a:gd name="T7" fmla="*/ 278 h 278"/>
                  <a:gd name="T8" fmla="*/ 284 w 284"/>
                  <a:gd name="T9" fmla="*/ 150 h 278"/>
                  <a:gd name="T10" fmla="*/ 190 w 284"/>
                  <a:gd name="T11" fmla="*/ 150 h 278"/>
                  <a:gd name="T12" fmla="*/ 190 w 284"/>
                  <a:gd name="T13" fmla="*/ 278 h 278"/>
                  <a:gd name="T14" fmla="*/ 161 w 284"/>
                  <a:gd name="T15" fmla="*/ 278 h 278"/>
                  <a:gd name="T16" fmla="*/ 161 w 284"/>
                  <a:gd name="T17" fmla="*/ 150 h 278"/>
                  <a:gd name="T18" fmla="*/ 161 w 284"/>
                  <a:gd name="T19" fmla="*/ 278 h 278"/>
                  <a:gd name="T20" fmla="*/ 71 w 284"/>
                  <a:gd name="T21" fmla="*/ 278 h 278"/>
                  <a:gd name="T22" fmla="*/ 71 w 284"/>
                  <a:gd name="T23" fmla="*/ 150 h 278"/>
                  <a:gd name="T24" fmla="*/ 0 w 284"/>
                  <a:gd name="T25" fmla="*/ 150 h 278"/>
                  <a:gd name="T26" fmla="*/ 0 w 284"/>
                  <a:gd name="T27" fmla="*/ 131 h 278"/>
                  <a:gd name="T28" fmla="*/ 0 w 284"/>
                  <a:gd name="T29" fmla="*/ 126 h 278"/>
                  <a:gd name="T30" fmla="*/ 0 w 284"/>
                  <a:gd name="T31" fmla="*/ 64 h 278"/>
                  <a:gd name="T32" fmla="*/ 71 w 284"/>
                  <a:gd name="T33" fmla="*/ 64 h 278"/>
                  <a:gd name="T34" fmla="*/ 71 w 284"/>
                  <a:gd name="T35" fmla="*/ 26 h 278"/>
                  <a:gd name="T36" fmla="*/ 284 w 284"/>
                  <a:gd name="T37" fmla="*/ 0 h 278"/>
                  <a:gd name="T38" fmla="*/ 190 w 284"/>
                  <a:gd name="T39" fmla="*/ 12 h 278"/>
                  <a:gd name="T40" fmla="*/ 190 w 284"/>
                  <a:gd name="T41" fmla="*/ 64 h 278"/>
                  <a:gd name="T42" fmla="*/ 284 w 284"/>
                  <a:gd name="T43" fmla="*/ 64 h 278"/>
                  <a:gd name="T44" fmla="*/ 284 w 284"/>
                  <a:gd name="T4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78">
                    <a:moveTo>
                      <a:pt x="71" y="26"/>
                    </a:moveTo>
                    <a:lnTo>
                      <a:pt x="0" y="33"/>
                    </a:lnTo>
                    <a:lnTo>
                      <a:pt x="0" y="278"/>
                    </a:lnTo>
                    <a:lnTo>
                      <a:pt x="284" y="278"/>
                    </a:lnTo>
                    <a:lnTo>
                      <a:pt x="284" y="150"/>
                    </a:lnTo>
                    <a:lnTo>
                      <a:pt x="190" y="150"/>
                    </a:lnTo>
                    <a:lnTo>
                      <a:pt x="190" y="278"/>
                    </a:lnTo>
                    <a:lnTo>
                      <a:pt x="161" y="278"/>
                    </a:lnTo>
                    <a:lnTo>
                      <a:pt x="161" y="150"/>
                    </a:lnTo>
                    <a:lnTo>
                      <a:pt x="161" y="278"/>
                    </a:lnTo>
                    <a:lnTo>
                      <a:pt x="71" y="278"/>
                    </a:lnTo>
                    <a:lnTo>
                      <a:pt x="71" y="150"/>
                    </a:lnTo>
                    <a:lnTo>
                      <a:pt x="0" y="150"/>
                    </a:lnTo>
                    <a:lnTo>
                      <a:pt x="0" y="131"/>
                    </a:lnTo>
                    <a:lnTo>
                      <a:pt x="0" y="126"/>
                    </a:lnTo>
                    <a:lnTo>
                      <a:pt x="0" y="64"/>
                    </a:lnTo>
                    <a:lnTo>
                      <a:pt x="71" y="64"/>
                    </a:lnTo>
                    <a:lnTo>
                      <a:pt x="71" y="26"/>
                    </a:lnTo>
                    <a:close/>
                    <a:moveTo>
                      <a:pt x="284" y="0"/>
                    </a:moveTo>
                    <a:lnTo>
                      <a:pt x="190" y="12"/>
                    </a:lnTo>
                    <a:lnTo>
                      <a:pt x="190" y="64"/>
                    </a:lnTo>
                    <a:lnTo>
                      <a:pt x="284" y="64"/>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57" name="Freeform 2173"/>
              <p:cNvSpPr>
                <a:spLocks noEditPoints="1"/>
              </p:cNvSpPr>
              <p:nvPr/>
            </p:nvSpPr>
            <p:spPr bwMode="auto">
              <a:xfrm>
                <a:off x="2255" y="763"/>
                <a:ext cx="284" cy="278"/>
              </a:xfrm>
              <a:custGeom>
                <a:avLst/>
                <a:gdLst>
                  <a:gd name="T0" fmla="*/ 71 w 284"/>
                  <a:gd name="T1" fmla="*/ 26 h 278"/>
                  <a:gd name="T2" fmla="*/ 0 w 284"/>
                  <a:gd name="T3" fmla="*/ 33 h 278"/>
                  <a:gd name="T4" fmla="*/ 0 w 284"/>
                  <a:gd name="T5" fmla="*/ 278 h 278"/>
                  <a:gd name="T6" fmla="*/ 284 w 284"/>
                  <a:gd name="T7" fmla="*/ 278 h 278"/>
                  <a:gd name="T8" fmla="*/ 284 w 284"/>
                  <a:gd name="T9" fmla="*/ 150 h 278"/>
                  <a:gd name="T10" fmla="*/ 190 w 284"/>
                  <a:gd name="T11" fmla="*/ 150 h 278"/>
                  <a:gd name="T12" fmla="*/ 190 w 284"/>
                  <a:gd name="T13" fmla="*/ 278 h 278"/>
                  <a:gd name="T14" fmla="*/ 161 w 284"/>
                  <a:gd name="T15" fmla="*/ 278 h 278"/>
                  <a:gd name="T16" fmla="*/ 161 w 284"/>
                  <a:gd name="T17" fmla="*/ 150 h 278"/>
                  <a:gd name="T18" fmla="*/ 161 w 284"/>
                  <a:gd name="T19" fmla="*/ 278 h 278"/>
                  <a:gd name="T20" fmla="*/ 71 w 284"/>
                  <a:gd name="T21" fmla="*/ 278 h 278"/>
                  <a:gd name="T22" fmla="*/ 71 w 284"/>
                  <a:gd name="T23" fmla="*/ 150 h 278"/>
                  <a:gd name="T24" fmla="*/ 0 w 284"/>
                  <a:gd name="T25" fmla="*/ 150 h 278"/>
                  <a:gd name="T26" fmla="*/ 0 w 284"/>
                  <a:gd name="T27" fmla="*/ 131 h 278"/>
                  <a:gd name="T28" fmla="*/ 0 w 284"/>
                  <a:gd name="T29" fmla="*/ 126 h 278"/>
                  <a:gd name="T30" fmla="*/ 0 w 284"/>
                  <a:gd name="T31" fmla="*/ 64 h 278"/>
                  <a:gd name="T32" fmla="*/ 71 w 284"/>
                  <a:gd name="T33" fmla="*/ 64 h 278"/>
                  <a:gd name="T34" fmla="*/ 71 w 284"/>
                  <a:gd name="T35" fmla="*/ 26 h 278"/>
                  <a:gd name="T36" fmla="*/ 284 w 284"/>
                  <a:gd name="T37" fmla="*/ 0 h 278"/>
                  <a:gd name="T38" fmla="*/ 190 w 284"/>
                  <a:gd name="T39" fmla="*/ 12 h 278"/>
                  <a:gd name="T40" fmla="*/ 190 w 284"/>
                  <a:gd name="T41" fmla="*/ 64 h 278"/>
                  <a:gd name="T42" fmla="*/ 284 w 284"/>
                  <a:gd name="T43" fmla="*/ 64 h 278"/>
                  <a:gd name="T44" fmla="*/ 284 w 284"/>
                  <a:gd name="T4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78">
                    <a:moveTo>
                      <a:pt x="71" y="26"/>
                    </a:moveTo>
                    <a:lnTo>
                      <a:pt x="0" y="33"/>
                    </a:lnTo>
                    <a:lnTo>
                      <a:pt x="0" y="278"/>
                    </a:lnTo>
                    <a:lnTo>
                      <a:pt x="284" y="278"/>
                    </a:lnTo>
                    <a:lnTo>
                      <a:pt x="284" y="150"/>
                    </a:lnTo>
                    <a:lnTo>
                      <a:pt x="190" y="150"/>
                    </a:lnTo>
                    <a:lnTo>
                      <a:pt x="190" y="278"/>
                    </a:lnTo>
                    <a:lnTo>
                      <a:pt x="161" y="278"/>
                    </a:lnTo>
                    <a:lnTo>
                      <a:pt x="161" y="150"/>
                    </a:lnTo>
                    <a:lnTo>
                      <a:pt x="161" y="278"/>
                    </a:lnTo>
                    <a:lnTo>
                      <a:pt x="71" y="278"/>
                    </a:lnTo>
                    <a:lnTo>
                      <a:pt x="71" y="150"/>
                    </a:lnTo>
                    <a:lnTo>
                      <a:pt x="0" y="150"/>
                    </a:lnTo>
                    <a:lnTo>
                      <a:pt x="0" y="131"/>
                    </a:lnTo>
                    <a:lnTo>
                      <a:pt x="0" y="126"/>
                    </a:lnTo>
                    <a:lnTo>
                      <a:pt x="0" y="64"/>
                    </a:lnTo>
                    <a:lnTo>
                      <a:pt x="71" y="64"/>
                    </a:lnTo>
                    <a:lnTo>
                      <a:pt x="71" y="26"/>
                    </a:lnTo>
                    <a:moveTo>
                      <a:pt x="284" y="0"/>
                    </a:moveTo>
                    <a:lnTo>
                      <a:pt x="190" y="12"/>
                    </a:lnTo>
                    <a:lnTo>
                      <a:pt x="190" y="64"/>
                    </a:lnTo>
                    <a:lnTo>
                      <a:pt x="284" y="64"/>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58" name="Freeform 2174"/>
              <p:cNvSpPr>
                <a:spLocks noEditPoints="1"/>
              </p:cNvSpPr>
              <p:nvPr/>
            </p:nvSpPr>
            <p:spPr bwMode="auto">
              <a:xfrm>
                <a:off x="2255"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59" name="Freeform 2175"/>
              <p:cNvSpPr>
                <a:spLocks noEditPoints="1"/>
              </p:cNvSpPr>
              <p:nvPr/>
            </p:nvSpPr>
            <p:spPr bwMode="auto">
              <a:xfrm>
                <a:off x="2255"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60" name="Freeform 2176"/>
              <p:cNvSpPr>
                <a:spLocks noEditPoints="1"/>
              </p:cNvSpPr>
              <p:nvPr/>
            </p:nvSpPr>
            <p:spPr bwMode="auto">
              <a:xfrm>
                <a:off x="2255"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61" name="Freeform 2177"/>
              <p:cNvSpPr>
                <a:spLocks noEditPoints="1"/>
              </p:cNvSpPr>
              <p:nvPr/>
            </p:nvSpPr>
            <p:spPr bwMode="auto">
              <a:xfrm>
                <a:off x="2255"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62" name="Freeform 2178"/>
              <p:cNvSpPr>
                <a:spLocks noEditPoints="1"/>
              </p:cNvSpPr>
              <p:nvPr/>
            </p:nvSpPr>
            <p:spPr bwMode="auto">
              <a:xfrm>
                <a:off x="2255"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63" name="Freeform 2179"/>
              <p:cNvSpPr>
                <a:spLocks noEditPoints="1"/>
              </p:cNvSpPr>
              <p:nvPr/>
            </p:nvSpPr>
            <p:spPr bwMode="auto">
              <a:xfrm>
                <a:off x="2255"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64" name="Freeform 2180"/>
              <p:cNvSpPr>
                <a:spLocks/>
              </p:cNvSpPr>
              <p:nvPr/>
            </p:nvSpPr>
            <p:spPr bwMode="auto">
              <a:xfrm>
                <a:off x="2326" y="777"/>
                <a:ext cx="90" cy="50"/>
              </a:xfrm>
              <a:custGeom>
                <a:avLst/>
                <a:gdLst>
                  <a:gd name="T0" fmla="*/ 90 w 90"/>
                  <a:gd name="T1" fmla="*/ 0 h 50"/>
                  <a:gd name="T2" fmla="*/ 0 w 90"/>
                  <a:gd name="T3" fmla="*/ 12 h 50"/>
                  <a:gd name="T4" fmla="*/ 0 w 90"/>
                  <a:gd name="T5" fmla="*/ 50 h 50"/>
                  <a:gd name="T6" fmla="*/ 90 w 90"/>
                  <a:gd name="T7" fmla="*/ 50 h 50"/>
                  <a:gd name="T8" fmla="*/ 90 w 90"/>
                  <a:gd name="T9" fmla="*/ 0 h 50"/>
                </a:gdLst>
                <a:ahLst/>
                <a:cxnLst>
                  <a:cxn ang="0">
                    <a:pos x="T0" y="T1"/>
                  </a:cxn>
                  <a:cxn ang="0">
                    <a:pos x="T2" y="T3"/>
                  </a:cxn>
                  <a:cxn ang="0">
                    <a:pos x="T4" y="T5"/>
                  </a:cxn>
                  <a:cxn ang="0">
                    <a:pos x="T6" y="T7"/>
                  </a:cxn>
                  <a:cxn ang="0">
                    <a:pos x="T8" y="T9"/>
                  </a:cxn>
                </a:cxnLst>
                <a:rect l="0" t="0" r="r" b="b"/>
                <a:pathLst>
                  <a:path w="90" h="50">
                    <a:moveTo>
                      <a:pt x="90" y="0"/>
                    </a:moveTo>
                    <a:lnTo>
                      <a:pt x="0" y="12"/>
                    </a:lnTo>
                    <a:lnTo>
                      <a:pt x="0" y="50"/>
                    </a:lnTo>
                    <a:lnTo>
                      <a:pt x="90" y="50"/>
                    </a:lnTo>
                    <a:lnTo>
                      <a:pt x="90" y="0"/>
                    </a:lnTo>
                    <a:close/>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65" name="Freeform 2181"/>
              <p:cNvSpPr>
                <a:spLocks/>
              </p:cNvSpPr>
              <p:nvPr/>
            </p:nvSpPr>
            <p:spPr bwMode="auto">
              <a:xfrm>
                <a:off x="2326" y="777"/>
                <a:ext cx="90" cy="50"/>
              </a:xfrm>
              <a:custGeom>
                <a:avLst/>
                <a:gdLst>
                  <a:gd name="T0" fmla="*/ 90 w 90"/>
                  <a:gd name="T1" fmla="*/ 0 h 50"/>
                  <a:gd name="T2" fmla="*/ 0 w 90"/>
                  <a:gd name="T3" fmla="*/ 12 h 50"/>
                  <a:gd name="T4" fmla="*/ 0 w 90"/>
                  <a:gd name="T5" fmla="*/ 50 h 50"/>
                  <a:gd name="T6" fmla="*/ 90 w 90"/>
                  <a:gd name="T7" fmla="*/ 50 h 50"/>
                  <a:gd name="T8" fmla="*/ 90 w 90"/>
                  <a:gd name="T9" fmla="*/ 0 h 50"/>
                </a:gdLst>
                <a:ahLst/>
                <a:cxnLst>
                  <a:cxn ang="0">
                    <a:pos x="T0" y="T1"/>
                  </a:cxn>
                  <a:cxn ang="0">
                    <a:pos x="T2" y="T3"/>
                  </a:cxn>
                  <a:cxn ang="0">
                    <a:pos x="T4" y="T5"/>
                  </a:cxn>
                  <a:cxn ang="0">
                    <a:pos x="T6" y="T7"/>
                  </a:cxn>
                  <a:cxn ang="0">
                    <a:pos x="T8" y="T9"/>
                  </a:cxn>
                </a:cxnLst>
                <a:rect l="0" t="0" r="r" b="b"/>
                <a:pathLst>
                  <a:path w="90" h="50">
                    <a:moveTo>
                      <a:pt x="90" y="0"/>
                    </a:moveTo>
                    <a:lnTo>
                      <a:pt x="0" y="12"/>
                    </a:lnTo>
                    <a:lnTo>
                      <a:pt x="0" y="50"/>
                    </a:lnTo>
                    <a:lnTo>
                      <a:pt x="90" y="50"/>
                    </a:lnTo>
                    <a:lnTo>
                      <a:pt x="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66" name="Rectangle 2182"/>
              <p:cNvSpPr>
                <a:spLocks noChangeArrowheads="1"/>
              </p:cNvSpPr>
              <p:nvPr/>
            </p:nvSpPr>
            <p:spPr bwMode="auto">
              <a:xfrm>
                <a:off x="2326" y="827"/>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67" name="Rectangle 2183"/>
              <p:cNvSpPr>
                <a:spLocks noChangeArrowheads="1"/>
              </p:cNvSpPr>
              <p:nvPr/>
            </p:nvSpPr>
            <p:spPr bwMode="auto">
              <a:xfrm>
                <a:off x="2326" y="827"/>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68" name="Rectangle 2184"/>
              <p:cNvSpPr>
                <a:spLocks noChangeArrowheads="1"/>
              </p:cNvSpPr>
              <p:nvPr/>
            </p:nvSpPr>
            <p:spPr bwMode="auto">
              <a:xfrm>
                <a:off x="2326" y="865"/>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69" name="Rectangle 2185"/>
              <p:cNvSpPr>
                <a:spLocks noChangeArrowheads="1"/>
              </p:cNvSpPr>
              <p:nvPr/>
            </p:nvSpPr>
            <p:spPr bwMode="auto">
              <a:xfrm>
                <a:off x="2326" y="865"/>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70" name="Rectangle 2186"/>
              <p:cNvSpPr>
                <a:spLocks noChangeArrowheads="1"/>
              </p:cNvSpPr>
              <p:nvPr/>
            </p:nvSpPr>
            <p:spPr bwMode="auto">
              <a:xfrm>
                <a:off x="2326"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71" name="Rectangle 2187"/>
              <p:cNvSpPr>
                <a:spLocks noChangeArrowheads="1"/>
              </p:cNvSpPr>
              <p:nvPr/>
            </p:nvSpPr>
            <p:spPr bwMode="auto">
              <a:xfrm>
                <a:off x="2326"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72" name="Rectangle 2188"/>
              <p:cNvSpPr>
                <a:spLocks noChangeArrowheads="1"/>
              </p:cNvSpPr>
              <p:nvPr/>
            </p:nvSpPr>
            <p:spPr bwMode="auto">
              <a:xfrm>
                <a:off x="2326" y="884"/>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73" name="Rectangle 2189"/>
              <p:cNvSpPr>
                <a:spLocks noChangeArrowheads="1"/>
              </p:cNvSpPr>
              <p:nvPr/>
            </p:nvSpPr>
            <p:spPr bwMode="auto">
              <a:xfrm>
                <a:off x="2326" y="884"/>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74" name="Freeform 2190"/>
              <p:cNvSpPr>
                <a:spLocks/>
              </p:cNvSpPr>
              <p:nvPr/>
            </p:nvSpPr>
            <p:spPr bwMode="auto">
              <a:xfrm>
                <a:off x="2416" y="775"/>
                <a:ext cx="29" cy="52"/>
              </a:xfrm>
              <a:custGeom>
                <a:avLst/>
                <a:gdLst>
                  <a:gd name="T0" fmla="*/ 29 w 29"/>
                  <a:gd name="T1" fmla="*/ 0 h 52"/>
                  <a:gd name="T2" fmla="*/ 0 w 29"/>
                  <a:gd name="T3" fmla="*/ 2 h 52"/>
                  <a:gd name="T4" fmla="*/ 0 w 29"/>
                  <a:gd name="T5" fmla="*/ 52 h 52"/>
                  <a:gd name="T6" fmla="*/ 29 w 29"/>
                  <a:gd name="T7" fmla="*/ 52 h 52"/>
                  <a:gd name="T8" fmla="*/ 29 w 29"/>
                  <a:gd name="T9" fmla="*/ 0 h 52"/>
                </a:gdLst>
                <a:ahLst/>
                <a:cxnLst>
                  <a:cxn ang="0">
                    <a:pos x="T0" y="T1"/>
                  </a:cxn>
                  <a:cxn ang="0">
                    <a:pos x="T2" y="T3"/>
                  </a:cxn>
                  <a:cxn ang="0">
                    <a:pos x="T4" y="T5"/>
                  </a:cxn>
                  <a:cxn ang="0">
                    <a:pos x="T6" y="T7"/>
                  </a:cxn>
                  <a:cxn ang="0">
                    <a:pos x="T8" y="T9"/>
                  </a:cxn>
                </a:cxnLst>
                <a:rect l="0" t="0" r="r" b="b"/>
                <a:pathLst>
                  <a:path w="29" h="52">
                    <a:moveTo>
                      <a:pt x="29" y="0"/>
                    </a:moveTo>
                    <a:lnTo>
                      <a:pt x="0" y="2"/>
                    </a:lnTo>
                    <a:lnTo>
                      <a:pt x="0" y="52"/>
                    </a:lnTo>
                    <a:lnTo>
                      <a:pt x="29" y="52"/>
                    </a:lnTo>
                    <a:lnTo>
                      <a:pt x="29" y="0"/>
                    </a:lnTo>
                    <a:close/>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75" name="Freeform 2191"/>
              <p:cNvSpPr>
                <a:spLocks/>
              </p:cNvSpPr>
              <p:nvPr/>
            </p:nvSpPr>
            <p:spPr bwMode="auto">
              <a:xfrm>
                <a:off x="2416" y="775"/>
                <a:ext cx="29" cy="52"/>
              </a:xfrm>
              <a:custGeom>
                <a:avLst/>
                <a:gdLst>
                  <a:gd name="T0" fmla="*/ 29 w 29"/>
                  <a:gd name="T1" fmla="*/ 0 h 52"/>
                  <a:gd name="T2" fmla="*/ 0 w 29"/>
                  <a:gd name="T3" fmla="*/ 2 h 52"/>
                  <a:gd name="T4" fmla="*/ 0 w 29"/>
                  <a:gd name="T5" fmla="*/ 52 h 52"/>
                  <a:gd name="T6" fmla="*/ 29 w 29"/>
                  <a:gd name="T7" fmla="*/ 52 h 52"/>
                  <a:gd name="T8" fmla="*/ 29 w 29"/>
                  <a:gd name="T9" fmla="*/ 0 h 52"/>
                </a:gdLst>
                <a:ahLst/>
                <a:cxnLst>
                  <a:cxn ang="0">
                    <a:pos x="T0" y="T1"/>
                  </a:cxn>
                  <a:cxn ang="0">
                    <a:pos x="T2" y="T3"/>
                  </a:cxn>
                  <a:cxn ang="0">
                    <a:pos x="T4" y="T5"/>
                  </a:cxn>
                  <a:cxn ang="0">
                    <a:pos x="T6" y="T7"/>
                  </a:cxn>
                  <a:cxn ang="0">
                    <a:pos x="T8" y="T9"/>
                  </a:cxn>
                </a:cxnLst>
                <a:rect l="0" t="0" r="r" b="b"/>
                <a:pathLst>
                  <a:path w="29" h="52">
                    <a:moveTo>
                      <a:pt x="29" y="0"/>
                    </a:moveTo>
                    <a:lnTo>
                      <a:pt x="0" y="2"/>
                    </a:lnTo>
                    <a:lnTo>
                      <a:pt x="0" y="52"/>
                    </a:lnTo>
                    <a:lnTo>
                      <a:pt x="29" y="52"/>
                    </a:lnTo>
                    <a:lnTo>
                      <a:pt x="2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76" name="Rectangle 2192"/>
              <p:cNvSpPr>
                <a:spLocks noChangeArrowheads="1"/>
              </p:cNvSpPr>
              <p:nvPr/>
            </p:nvSpPr>
            <p:spPr bwMode="auto">
              <a:xfrm>
                <a:off x="2416" y="827"/>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77" name="Rectangle 2193"/>
              <p:cNvSpPr>
                <a:spLocks noChangeArrowheads="1"/>
              </p:cNvSpPr>
              <p:nvPr/>
            </p:nvSpPr>
            <p:spPr bwMode="auto">
              <a:xfrm>
                <a:off x="2416" y="827"/>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78" name="Rectangle 2194"/>
              <p:cNvSpPr>
                <a:spLocks noChangeArrowheads="1"/>
              </p:cNvSpPr>
              <p:nvPr/>
            </p:nvSpPr>
            <p:spPr bwMode="auto">
              <a:xfrm>
                <a:off x="2416" y="865"/>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79" name="Rectangle 2195"/>
              <p:cNvSpPr>
                <a:spLocks noChangeArrowheads="1"/>
              </p:cNvSpPr>
              <p:nvPr/>
            </p:nvSpPr>
            <p:spPr bwMode="auto">
              <a:xfrm>
                <a:off x="2416" y="865"/>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80" name="Rectangle 2196"/>
              <p:cNvSpPr>
                <a:spLocks noChangeArrowheads="1"/>
              </p:cNvSpPr>
              <p:nvPr/>
            </p:nvSpPr>
            <p:spPr bwMode="auto">
              <a:xfrm>
                <a:off x="2416" y="913"/>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81" name="Rectangle 2197"/>
              <p:cNvSpPr>
                <a:spLocks noChangeArrowheads="1"/>
              </p:cNvSpPr>
              <p:nvPr/>
            </p:nvSpPr>
            <p:spPr bwMode="auto">
              <a:xfrm>
                <a:off x="2416" y="913"/>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82" name="Rectangle 2198"/>
              <p:cNvSpPr>
                <a:spLocks noChangeArrowheads="1"/>
              </p:cNvSpPr>
              <p:nvPr/>
            </p:nvSpPr>
            <p:spPr bwMode="auto">
              <a:xfrm>
                <a:off x="2416" y="884"/>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83" name="Rectangle 2199"/>
              <p:cNvSpPr>
                <a:spLocks noChangeArrowheads="1"/>
              </p:cNvSpPr>
              <p:nvPr/>
            </p:nvSpPr>
            <p:spPr bwMode="auto">
              <a:xfrm>
                <a:off x="2416" y="884"/>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84" name="Freeform 2200"/>
              <p:cNvSpPr>
                <a:spLocks noEditPoints="1"/>
              </p:cNvSpPr>
              <p:nvPr/>
            </p:nvSpPr>
            <p:spPr bwMode="auto">
              <a:xfrm>
                <a:off x="2539" y="756"/>
                <a:ext cx="284" cy="285"/>
              </a:xfrm>
              <a:custGeom>
                <a:avLst/>
                <a:gdLst>
                  <a:gd name="T0" fmla="*/ 71 w 284"/>
                  <a:gd name="T1" fmla="*/ 0 h 285"/>
                  <a:gd name="T2" fmla="*/ 59 w 284"/>
                  <a:gd name="T3" fmla="*/ 0 h 285"/>
                  <a:gd name="T4" fmla="*/ 0 w 284"/>
                  <a:gd name="T5" fmla="*/ 7 h 285"/>
                  <a:gd name="T6" fmla="*/ 0 w 284"/>
                  <a:gd name="T7" fmla="*/ 285 h 285"/>
                  <a:gd name="T8" fmla="*/ 284 w 284"/>
                  <a:gd name="T9" fmla="*/ 285 h 285"/>
                  <a:gd name="T10" fmla="*/ 284 w 284"/>
                  <a:gd name="T11" fmla="*/ 157 h 285"/>
                  <a:gd name="T12" fmla="*/ 189 w 284"/>
                  <a:gd name="T13" fmla="*/ 157 h 285"/>
                  <a:gd name="T14" fmla="*/ 189 w 284"/>
                  <a:gd name="T15" fmla="*/ 285 h 285"/>
                  <a:gd name="T16" fmla="*/ 161 w 284"/>
                  <a:gd name="T17" fmla="*/ 285 h 285"/>
                  <a:gd name="T18" fmla="*/ 161 w 284"/>
                  <a:gd name="T19" fmla="*/ 157 h 285"/>
                  <a:gd name="T20" fmla="*/ 161 w 284"/>
                  <a:gd name="T21" fmla="*/ 285 h 285"/>
                  <a:gd name="T22" fmla="*/ 71 w 284"/>
                  <a:gd name="T23" fmla="*/ 285 h 285"/>
                  <a:gd name="T24" fmla="*/ 71 w 284"/>
                  <a:gd name="T25" fmla="*/ 157 h 285"/>
                  <a:gd name="T26" fmla="*/ 0 w 284"/>
                  <a:gd name="T27" fmla="*/ 157 h 285"/>
                  <a:gd name="T28" fmla="*/ 0 w 284"/>
                  <a:gd name="T29" fmla="*/ 138 h 285"/>
                  <a:gd name="T30" fmla="*/ 0 w 284"/>
                  <a:gd name="T31" fmla="*/ 133 h 285"/>
                  <a:gd name="T32" fmla="*/ 0 w 284"/>
                  <a:gd name="T33" fmla="*/ 71 h 285"/>
                  <a:gd name="T34" fmla="*/ 71 w 284"/>
                  <a:gd name="T35" fmla="*/ 71 h 285"/>
                  <a:gd name="T36" fmla="*/ 71 w 284"/>
                  <a:gd name="T37" fmla="*/ 0 h 285"/>
                  <a:gd name="T38" fmla="*/ 284 w 284"/>
                  <a:gd name="T39" fmla="*/ 0 h 285"/>
                  <a:gd name="T40" fmla="*/ 189 w 284"/>
                  <a:gd name="T41" fmla="*/ 0 h 285"/>
                  <a:gd name="T42" fmla="*/ 189 w 284"/>
                  <a:gd name="T43" fmla="*/ 71 h 285"/>
                  <a:gd name="T44" fmla="*/ 284 w 284"/>
                  <a:gd name="T45" fmla="*/ 71 h 285"/>
                  <a:gd name="T46" fmla="*/ 284 w 284"/>
                  <a:gd name="T47"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4" h="285">
                    <a:moveTo>
                      <a:pt x="71" y="0"/>
                    </a:moveTo>
                    <a:lnTo>
                      <a:pt x="59" y="0"/>
                    </a:lnTo>
                    <a:lnTo>
                      <a:pt x="0" y="7"/>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85" name="Freeform 2201"/>
              <p:cNvSpPr>
                <a:spLocks noEditPoints="1"/>
              </p:cNvSpPr>
              <p:nvPr/>
            </p:nvSpPr>
            <p:spPr bwMode="auto">
              <a:xfrm>
                <a:off x="2539" y="756"/>
                <a:ext cx="284" cy="285"/>
              </a:xfrm>
              <a:custGeom>
                <a:avLst/>
                <a:gdLst>
                  <a:gd name="T0" fmla="*/ 71 w 284"/>
                  <a:gd name="T1" fmla="*/ 0 h 285"/>
                  <a:gd name="T2" fmla="*/ 59 w 284"/>
                  <a:gd name="T3" fmla="*/ 0 h 285"/>
                  <a:gd name="T4" fmla="*/ 0 w 284"/>
                  <a:gd name="T5" fmla="*/ 7 h 285"/>
                  <a:gd name="T6" fmla="*/ 0 w 284"/>
                  <a:gd name="T7" fmla="*/ 285 h 285"/>
                  <a:gd name="T8" fmla="*/ 284 w 284"/>
                  <a:gd name="T9" fmla="*/ 285 h 285"/>
                  <a:gd name="T10" fmla="*/ 284 w 284"/>
                  <a:gd name="T11" fmla="*/ 157 h 285"/>
                  <a:gd name="T12" fmla="*/ 189 w 284"/>
                  <a:gd name="T13" fmla="*/ 157 h 285"/>
                  <a:gd name="T14" fmla="*/ 189 w 284"/>
                  <a:gd name="T15" fmla="*/ 285 h 285"/>
                  <a:gd name="T16" fmla="*/ 161 w 284"/>
                  <a:gd name="T17" fmla="*/ 285 h 285"/>
                  <a:gd name="T18" fmla="*/ 161 w 284"/>
                  <a:gd name="T19" fmla="*/ 157 h 285"/>
                  <a:gd name="T20" fmla="*/ 161 w 284"/>
                  <a:gd name="T21" fmla="*/ 285 h 285"/>
                  <a:gd name="T22" fmla="*/ 71 w 284"/>
                  <a:gd name="T23" fmla="*/ 285 h 285"/>
                  <a:gd name="T24" fmla="*/ 71 w 284"/>
                  <a:gd name="T25" fmla="*/ 157 h 285"/>
                  <a:gd name="T26" fmla="*/ 0 w 284"/>
                  <a:gd name="T27" fmla="*/ 157 h 285"/>
                  <a:gd name="T28" fmla="*/ 0 w 284"/>
                  <a:gd name="T29" fmla="*/ 138 h 285"/>
                  <a:gd name="T30" fmla="*/ 0 w 284"/>
                  <a:gd name="T31" fmla="*/ 133 h 285"/>
                  <a:gd name="T32" fmla="*/ 0 w 284"/>
                  <a:gd name="T33" fmla="*/ 71 h 285"/>
                  <a:gd name="T34" fmla="*/ 71 w 284"/>
                  <a:gd name="T35" fmla="*/ 71 h 285"/>
                  <a:gd name="T36" fmla="*/ 71 w 284"/>
                  <a:gd name="T37" fmla="*/ 0 h 285"/>
                  <a:gd name="T38" fmla="*/ 284 w 284"/>
                  <a:gd name="T39" fmla="*/ 0 h 285"/>
                  <a:gd name="T40" fmla="*/ 189 w 284"/>
                  <a:gd name="T41" fmla="*/ 0 h 285"/>
                  <a:gd name="T42" fmla="*/ 189 w 284"/>
                  <a:gd name="T43" fmla="*/ 71 h 285"/>
                  <a:gd name="T44" fmla="*/ 284 w 284"/>
                  <a:gd name="T45" fmla="*/ 71 h 285"/>
                  <a:gd name="T46" fmla="*/ 284 w 284"/>
                  <a:gd name="T47"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4" h="285">
                    <a:moveTo>
                      <a:pt x="71" y="0"/>
                    </a:moveTo>
                    <a:lnTo>
                      <a:pt x="59" y="0"/>
                    </a:lnTo>
                    <a:lnTo>
                      <a:pt x="0" y="7"/>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86" name="Freeform 2202"/>
              <p:cNvSpPr>
                <a:spLocks noEditPoints="1"/>
              </p:cNvSpPr>
              <p:nvPr/>
            </p:nvSpPr>
            <p:spPr bwMode="auto">
              <a:xfrm>
                <a:off x="2539"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87" name="Freeform 2203"/>
              <p:cNvSpPr>
                <a:spLocks noEditPoints="1"/>
              </p:cNvSpPr>
              <p:nvPr/>
            </p:nvSpPr>
            <p:spPr bwMode="auto">
              <a:xfrm>
                <a:off x="2539"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88" name="Freeform 2204"/>
              <p:cNvSpPr>
                <a:spLocks noEditPoints="1"/>
              </p:cNvSpPr>
              <p:nvPr/>
            </p:nvSpPr>
            <p:spPr bwMode="auto">
              <a:xfrm>
                <a:off x="2539"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89" name="Freeform 2205"/>
              <p:cNvSpPr>
                <a:spLocks noEditPoints="1"/>
              </p:cNvSpPr>
              <p:nvPr/>
            </p:nvSpPr>
            <p:spPr bwMode="auto">
              <a:xfrm>
                <a:off x="2539"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90" name="Freeform 2206"/>
              <p:cNvSpPr>
                <a:spLocks noEditPoints="1"/>
              </p:cNvSpPr>
              <p:nvPr/>
            </p:nvSpPr>
            <p:spPr bwMode="auto">
              <a:xfrm>
                <a:off x="2539"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91" name="Freeform 2207"/>
              <p:cNvSpPr>
                <a:spLocks noEditPoints="1"/>
              </p:cNvSpPr>
              <p:nvPr/>
            </p:nvSpPr>
            <p:spPr bwMode="auto">
              <a:xfrm>
                <a:off x="2539"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92" name="Rectangle 2208"/>
              <p:cNvSpPr>
                <a:spLocks noChangeArrowheads="1"/>
              </p:cNvSpPr>
              <p:nvPr/>
            </p:nvSpPr>
            <p:spPr bwMode="auto">
              <a:xfrm>
                <a:off x="2610" y="756"/>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93" name="Rectangle 2209"/>
              <p:cNvSpPr>
                <a:spLocks noChangeArrowheads="1"/>
              </p:cNvSpPr>
              <p:nvPr/>
            </p:nvSpPr>
            <p:spPr bwMode="auto">
              <a:xfrm>
                <a:off x="2610" y="756"/>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94" name="Rectangle 2210"/>
              <p:cNvSpPr>
                <a:spLocks noChangeArrowheads="1"/>
              </p:cNvSpPr>
              <p:nvPr/>
            </p:nvSpPr>
            <p:spPr bwMode="auto">
              <a:xfrm>
                <a:off x="2610" y="827"/>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95" name="Rectangle 2211"/>
              <p:cNvSpPr>
                <a:spLocks noChangeArrowheads="1"/>
              </p:cNvSpPr>
              <p:nvPr/>
            </p:nvSpPr>
            <p:spPr bwMode="auto">
              <a:xfrm>
                <a:off x="2610" y="827"/>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96" name="Rectangle 2212"/>
              <p:cNvSpPr>
                <a:spLocks noChangeArrowheads="1"/>
              </p:cNvSpPr>
              <p:nvPr/>
            </p:nvSpPr>
            <p:spPr bwMode="auto">
              <a:xfrm>
                <a:off x="2610" y="865"/>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97" name="Rectangle 2213"/>
              <p:cNvSpPr>
                <a:spLocks noChangeArrowheads="1"/>
              </p:cNvSpPr>
              <p:nvPr/>
            </p:nvSpPr>
            <p:spPr bwMode="auto">
              <a:xfrm>
                <a:off x="2610" y="865"/>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98" name="Rectangle 2214"/>
              <p:cNvSpPr>
                <a:spLocks noChangeArrowheads="1"/>
              </p:cNvSpPr>
              <p:nvPr/>
            </p:nvSpPr>
            <p:spPr bwMode="auto">
              <a:xfrm>
                <a:off x="2610"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grpSp>
        <p:grpSp>
          <p:nvGrpSpPr>
            <p:cNvPr id="15" name="Group 2416"/>
            <p:cNvGrpSpPr>
              <a:grpSpLocks/>
            </p:cNvGrpSpPr>
            <p:nvPr/>
          </p:nvGrpSpPr>
          <p:grpSpPr bwMode="auto">
            <a:xfrm>
              <a:off x="4143375" y="1200150"/>
              <a:ext cx="3373438" cy="452438"/>
              <a:chOff x="2610" y="756"/>
              <a:chExt cx="2125" cy="285"/>
            </a:xfrm>
          </p:grpSpPr>
          <p:sp>
            <p:nvSpPr>
              <p:cNvPr id="99" name="Rectangle 2216"/>
              <p:cNvSpPr>
                <a:spLocks noChangeArrowheads="1"/>
              </p:cNvSpPr>
              <p:nvPr/>
            </p:nvSpPr>
            <p:spPr bwMode="auto">
              <a:xfrm>
                <a:off x="2610"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0" name="Rectangle 2217"/>
              <p:cNvSpPr>
                <a:spLocks noChangeArrowheads="1"/>
              </p:cNvSpPr>
              <p:nvPr/>
            </p:nvSpPr>
            <p:spPr bwMode="auto">
              <a:xfrm>
                <a:off x="2610" y="884"/>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1" name="Rectangle 2218"/>
              <p:cNvSpPr>
                <a:spLocks noChangeArrowheads="1"/>
              </p:cNvSpPr>
              <p:nvPr/>
            </p:nvSpPr>
            <p:spPr bwMode="auto">
              <a:xfrm>
                <a:off x="2610" y="884"/>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2" name="Rectangle 2219"/>
              <p:cNvSpPr>
                <a:spLocks noChangeArrowheads="1"/>
              </p:cNvSpPr>
              <p:nvPr/>
            </p:nvSpPr>
            <p:spPr bwMode="auto">
              <a:xfrm>
                <a:off x="2700" y="756"/>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3" name="Rectangle 2220"/>
              <p:cNvSpPr>
                <a:spLocks noChangeArrowheads="1"/>
              </p:cNvSpPr>
              <p:nvPr/>
            </p:nvSpPr>
            <p:spPr bwMode="auto">
              <a:xfrm>
                <a:off x="2700" y="756"/>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4" name="Rectangle 2221"/>
              <p:cNvSpPr>
                <a:spLocks noChangeArrowheads="1"/>
              </p:cNvSpPr>
              <p:nvPr/>
            </p:nvSpPr>
            <p:spPr bwMode="auto">
              <a:xfrm>
                <a:off x="2700" y="827"/>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5" name="Rectangle 2222"/>
              <p:cNvSpPr>
                <a:spLocks noChangeArrowheads="1"/>
              </p:cNvSpPr>
              <p:nvPr/>
            </p:nvSpPr>
            <p:spPr bwMode="auto">
              <a:xfrm>
                <a:off x="2700" y="827"/>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6" name="Rectangle 2223"/>
              <p:cNvSpPr>
                <a:spLocks noChangeArrowheads="1"/>
              </p:cNvSpPr>
              <p:nvPr/>
            </p:nvSpPr>
            <p:spPr bwMode="auto">
              <a:xfrm>
                <a:off x="2700" y="865"/>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7" name="Rectangle 2224"/>
              <p:cNvSpPr>
                <a:spLocks noChangeArrowheads="1"/>
              </p:cNvSpPr>
              <p:nvPr/>
            </p:nvSpPr>
            <p:spPr bwMode="auto">
              <a:xfrm>
                <a:off x="2700" y="865"/>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8" name="Rectangle 2225"/>
              <p:cNvSpPr>
                <a:spLocks noChangeArrowheads="1"/>
              </p:cNvSpPr>
              <p:nvPr/>
            </p:nvSpPr>
            <p:spPr bwMode="auto">
              <a:xfrm>
                <a:off x="2700" y="913"/>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9" name="Rectangle 2226"/>
              <p:cNvSpPr>
                <a:spLocks noChangeArrowheads="1"/>
              </p:cNvSpPr>
              <p:nvPr/>
            </p:nvSpPr>
            <p:spPr bwMode="auto">
              <a:xfrm>
                <a:off x="2700" y="913"/>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0" name="Rectangle 2227"/>
              <p:cNvSpPr>
                <a:spLocks noChangeArrowheads="1"/>
              </p:cNvSpPr>
              <p:nvPr/>
            </p:nvSpPr>
            <p:spPr bwMode="auto">
              <a:xfrm>
                <a:off x="2700" y="884"/>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1" name="Rectangle 2228"/>
              <p:cNvSpPr>
                <a:spLocks noChangeArrowheads="1"/>
              </p:cNvSpPr>
              <p:nvPr/>
            </p:nvSpPr>
            <p:spPr bwMode="auto">
              <a:xfrm>
                <a:off x="2700" y="884"/>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2" name="Freeform 2229"/>
              <p:cNvSpPr>
                <a:spLocks noEditPoints="1"/>
              </p:cNvSpPr>
              <p:nvPr/>
            </p:nvSpPr>
            <p:spPr bwMode="auto">
              <a:xfrm>
                <a:off x="2823"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3" name="Freeform 2230"/>
              <p:cNvSpPr>
                <a:spLocks noEditPoints="1"/>
              </p:cNvSpPr>
              <p:nvPr/>
            </p:nvSpPr>
            <p:spPr bwMode="auto">
              <a:xfrm>
                <a:off x="2823"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4" name="Freeform 2231"/>
              <p:cNvSpPr>
                <a:spLocks noEditPoints="1"/>
              </p:cNvSpPr>
              <p:nvPr/>
            </p:nvSpPr>
            <p:spPr bwMode="auto">
              <a:xfrm>
                <a:off x="2823"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5" name="Freeform 2232"/>
              <p:cNvSpPr>
                <a:spLocks noEditPoints="1"/>
              </p:cNvSpPr>
              <p:nvPr/>
            </p:nvSpPr>
            <p:spPr bwMode="auto">
              <a:xfrm>
                <a:off x="2823"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6" name="Freeform 2233"/>
              <p:cNvSpPr>
                <a:spLocks noEditPoints="1"/>
              </p:cNvSpPr>
              <p:nvPr/>
            </p:nvSpPr>
            <p:spPr bwMode="auto">
              <a:xfrm>
                <a:off x="2823"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7" name="Freeform 2234"/>
              <p:cNvSpPr>
                <a:spLocks noEditPoints="1"/>
              </p:cNvSpPr>
              <p:nvPr/>
            </p:nvSpPr>
            <p:spPr bwMode="auto">
              <a:xfrm>
                <a:off x="2823"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8" name="Freeform 2235"/>
              <p:cNvSpPr>
                <a:spLocks noEditPoints="1"/>
              </p:cNvSpPr>
              <p:nvPr/>
            </p:nvSpPr>
            <p:spPr bwMode="auto">
              <a:xfrm>
                <a:off x="2823"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9" name="Freeform 2236"/>
              <p:cNvSpPr>
                <a:spLocks noEditPoints="1"/>
              </p:cNvSpPr>
              <p:nvPr/>
            </p:nvSpPr>
            <p:spPr bwMode="auto">
              <a:xfrm>
                <a:off x="2823"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0" name="Rectangle 2237"/>
              <p:cNvSpPr>
                <a:spLocks noChangeArrowheads="1"/>
              </p:cNvSpPr>
              <p:nvPr/>
            </p:nvSpPr>
            <p:spPr bwMode="auto">
              <a:xfrm>
                <a:off x="2894" y="756"/>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1" name="Rectangle 2238"/>
              <p:cNvSpPr>
                <a:spLocks noChangeArrowheads="1"/>
              </p:cNvSpPr>
              <p:nvPr/>
            </p:nvSpPr>
            <p:spPr bwMode="auto">
              <a:xfrm>
                <a:off x="2894" y="756"/>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2" name="Rectangle 2239"/>
              <p:cNvSpPr>
                <a:spLocks noChangeArrowheads="1"/>
              </p:cNvSpPr>
              <p:nvPr/>
            </p:nvSpPr>
            <p:spPr bwMode="auto">
              <a:xfrm>
                <a:off x="2894" y="827"/>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3" name="Rectangle 2240"/>
              <p:cNvSpPr>
                <a:spLocks noChangeArrowheads="1"/>
              </p:cNvSpPr>
              <p:nvPr/>
            </p:nvSpPr>
            <p:spPr bwMode="auto">
              <a:xfrm>
                <a:off x="2894" y="827"/>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4" name="Rectangle 2241"/>
              <p:cNvSpPr>
                <a:spLocks noChangeArrowheads="1"/>
              </p:cNvSpPr>
              <p:nvPr/>
            </p:nvSpPr>
            <p:spPr bwMode="auto">
              <a:xfrm>
                <a:off x="2894" y="865"/>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5" name="Rectangle 2242"/>
              <p:cNvSpPr>
                <a:spLocks noChangeArrowheads="1"/>
              </p:cNvSpPr>
              <p:nvPr/>
            </p:nvSpPr>
            <p:spPr bwMode="auto">
              <a:xfrm>
                <a:off x="2894" y="865"/>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6" name="Rectangle 2243"/>
              <p:cNvSpPr>
                <a:spLocks noChangeArrowheads="1"/>
              </p:cNvSpPr>
              <p:nvPr/>
            </p:nvSpPr>
            <p:spPr bwMode="auto">
              <a:xfrm>
                <a:off x="2894"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7" name="Rectangle 2244"/>
              <p:cNvSpPr>
                <a:spLocks noChangeArrowheads="1"/>
              </p:cNvSpPr>
              <p:nvPr/>
            </p:nvSpPr>
            <p:spPr bwMode="auto">
              <a:xfrm>
                <a:off x="2894"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8" name="Rectangle 2245"/>
              <p:cNvSpPr>
                <a:spLocks noChangeArrowheads="1"/>
              </p:cNvSpPr>
              <p:nvPr/>
            </p:nvSpPr>
            <p:spPr bwMode="auto">
              <a:xfrm>
                <a:off x="2894" y="884"/>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9" name="Rectangle 2246"/>
              <p:cNvSpPr>
                <a:spLocks noChangeArrowheads="1"/>
              </p:cNvSpPr>
              <p:nvPr/>
            </p:nvSpPr>
            <p:spPr bwMode="auto">
              <a:xfrm>
                <a:off x="2894" y="884"/>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0" name="Rectangle 2247"/>
              <p:cNvSpPr>
                <a:spLocks noChangeArrowheads="1"/>
              </p:cNvSpPr>
              <p:nvPr/>
            </p:nvSpPr>
            <p:spPr bwMode="auto">
              <a:xfrm>
                <a:off x="2984" y="756"/>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1" name="Rectangle 2248"/>
              <p:cNvSpPr>
                <a:spLocks noChangeArrowheads="1"/>
              </p:cNvSpPr>
              <p:nvPr/>
            </p:nvSpPr>
            <p:spPr bwMode="auto">
              <a:xfrm>
                <a:off x="2984" y="756"/>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2" name="Rectangle 2249"/>
              <p:cNvSpPr>
                <a:spLocks noChangeArrowheads="1"/>
              </p:cNvSpPr>
              <p:nvPr/>
            </p:nvSpPr>
            <p:spPr bwMode="auto">
              <a:xfrm>
                <a:off x="2984" y="827"/>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3" name="Rectangle 2250"/>
              <p:cNvSpPr>
                <a:spLocks noChangeArrowheads="1"/>
              </p:cNvSpPr>
              <p:nvPr/>
            </p:nvSpPr>
            <p:spPr bwMode="auto">
              <a:xfrm>
                <a:off x="2984" y="827"/>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4" name="Rectangle 2251"/>
              <p:cNvSpPr>
                <a:spLocks noChangeArrowheads="1"/>
              </p:cNvSpPr>
              <p:nvPr/>
            </p:nvSpPr>
            <p:spPr bwMode="auto">
              <a:xfrm>
                <a:off x="2984" y="865"/>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5" name="Rectangle 2252"/>
              <p:cNvSpPr>
                <a:spLocks noChangeArrowheads="1"/>
              </p:cNvSpPr>
              <p:nvPr/>
            </p:nvSpPr>
            <p:spPr bwMode="auto">
              <a:xfrm>
                <a:off x="2984" y="865"/>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6" name="Rectangle 2253"/>
              <p:cNvSpPr>
                <a:spLocks noChangeArrowheads="1"/>
              </p:cNvSpPr>
              <p:nvPr/>
            </p:nvSpPr>
            <p:spPr bwMode="auto">
              <a:xfrm>
                <a:off x="2984" y="913"/>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7" name="Rectangle 2254"/>
              <p:cNvSpPr>
                <a:spLocks noChangeArrowheads="1"/>
              </p:cNvSpPr>
              <p:nvPr/>
            </p:nvSpPr>
            <p:spPr bwMode="auto">
              <a:xfrm>
                <a:off x="2984" y="913"/>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8" name="Rectangle 2255"/>
              <p:cNvSpPr>
                <a:spLocks noChangeArrowheads="1"/>
              </p:cNvSpPr>
              <p:nvPr/>
            </p:nvSpPr>
            <p:spPr bwMode="auto">
              <a:xfrm>
                <a:off x="2984" y="884"/>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9" name="Rectangle 2256"/>
              <p:cNvSpPr>
                <a:spLocks noChangeArrowheads="1"/>
              </p:cNvSpPr>
              <p:nvPr/>
            </p:nvSpPr>
            <p:spPr bwMode="auto">
              <a:xfrm>
                <a:off x="2984" y="884"/>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0" name="Freeform 2257"/>
              <p:cNvSpPr>
                <a:spLocks noEditPoints="1"/>
              </p:cNvSpPr>
              <p:nvPr/>
            </p:nvSpPr>
            <p:spPr bwMode="auto">
              <a:xfrm>
                <a:off x="3107"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1" name="Freeform 2258"/>
              <p:cNvSpPr>
                <a:spLocks noEditPoints="1"/>
              </p:cNvSpPr>
              <p:nvPr/>
            </p:nvSpPr>
            <p:spPr bwMode="auto">
              <a:xfrm>
                <a:off x="3107"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2" name="Freeform 2259"/>
              <p:cNvSpPr>
                <a:spLocks noEditPoints="1"/>
              </p:cNvSpPr>
              <p:nvPr/>
            </p:nvSpPr>
            <p:spPr bwMode="auto">
              <a:xfrm>
                <a:off x="3107"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3" name="Freeform 2260"/>
              <p:cNvSpPr>
                <a:spLocks noEditPoints="1"/>
              </p:cNvSpPr>
              <p:nvPr/>
            </p:nvSpPr>
            <p:spPr bwMode="auto">
              <a:xfrm>
                <a:off x="3107"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4" name="Freeform 2261"/>
              <p:cNvSpPr>
                <a:spLocks noEditPoints="1"/>
              </p:cNvSpPr>
              <p:nvPr/>
            </p:nvSpPr>
            <p:spPr bwMode="auto">
              <a:xfrm>
                <a:off x="3107"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5" name="Freeform 2262"/>
              <p:cNvSpPr>
                <a:spLocks noEditPoints="1"/>
              </p:cNvSpPr>
              <p:nvPr/>
            </p:nvSpPr>
            <p:spPr bwMode="auto">
              <a:xfrm>
                <a:off x="3107"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6" name="Freeform 2263"/>
              <p:cNvSpPr>
                <a:spLocks noEditPoints="1"/>
              </p:cNvSpPr>
              <p:nvPr/>
            </p:nvSpPr>
            <p:spPr bwMode="auto">
              <a:xfrm>
                <a:off x="3107"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7" name="Freeform 2264"/>
              <p:cNvSpPr>
                <a:spLocks noEditPoints="1"/>
              </p:cNvSpPr>
              <p:nvPr/>
            </p:nvSpPr>
            <p:spPr bwMode="auto">
              <a:xfrm>
                <a:off x="3107"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8" name="Rectangle 2265"/>
              <p:cNvSpPr>
                <a:spLocks noChangeArrowheads="1"/>
              </p:cNvSpPr>
              <p:nvPr/>
            </p:nvSpPr>
            <p:spPr bwMode="auto">
              <a:xfrm>
                <a:off x="3178" y="756"/>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9" name="Rectangle 2266"/>
              <p:cNvSpPr>
                <a:spLocks noChangeArrowheads="1"/>
              </p:cNvSpPr>
              <p:nvPr/>
            </p:nvSpPr>
            <p:spPr bwMode="auto">
              <a:xfrm>
                <a:off x="3178" y="756"/>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0" name="Rectangle 2267"/>
              <p:cNvSpPr>
                <a:spLocks noChangeArrowheads="1"/>
              </p:cNvSpPr>
              <p:nvPr/>
            </p:nvSpPr>
            <p:spPr bwMode="auto">
              <a:xfrm>
                <a:off x="3178" y="827"/>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1" name="Rectangle 2268"/>
              <p:cNvSpPr>
                <a:spLocks noChangeArrowheads="1"/>
              </p:cNvSpPr>
              <p:nvPr/>
            </p:nvSpPr>
            <p:spPr bwMode="auto">
              <a:xfrm>
                <a:off x="3178" y="827"/>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2" name="Rectangle 2269"/>
              <p:cNvSpPr>
                <a:spLocks noChangeArrowheads="1"/>
              </p:cNvSpPr>
              <p:nvPr/>
            </p:nvSpPr>
            <p:spPr bwMode="auto">
              <a:xfrm>
                <a:off x="3178" y="865"/>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3" name="Rectangle 2270"/>
              <p:cNvSpPr>
                <a:spLocks noChangeArrowheads="1"/>
              </p:cNvSpPr>
              <p:nvPr/>
            </p:nvSpPr>
            <p:spPr bwMode="auto">
              <a:xfrm>
                <a:off x="3178" y="865"/>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4" name="Rectangle 2271"/>
              <p:cNvSpPr>
                <a:spLocks noChangeArrowheads="1"/>
              </p:cNvSpPr>
              <p:nvPr/>
            </p:nvSpPr>
            <p:spPr bwMode="auto">
              <a:xfrm>
                <a:off x="3178"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5" name="Rectangle 2272"/>
              <p:cNvSpPr>
                <a:spLocks noChangeArrowheads="1"/>
              </p:cNvSpPr>
              <p:nvPr/>
            </p:nvSpPr>
            <p:spPr bwMode="auto">
              <a:xfrm>
                <a:off x="3178"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6" name="Rectangle 2273"/>
              <p:cNvSpPr>
                <a:spLocks noChangeArrowheads="1"/>
              </p:cNvSpPr>
              <p:nvPr/>
            </p:nvSpPr>
            <p:spPr bwMode="auto">
              <a:xfrm>
                <a:off x="3178" y="884"/>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7" name="Rectangle 2274"/>
              <p:cNvSpPr>
                <a:spLocks noChangeArrowheads="1"/>
              </p:cNvSpPr>
              <p:nvPr/>
            </p:nvSpPr>
            <p:spPr bwMode="auto">
              <a:xfrm>
                <a:off x="3178" y="884"/>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8" name="Rectangle 2275"/>
              <p:cNvSpPr>
                <a:spLocks noChangeArrowheads="1"/>
              </p:cNvSpPr>
              <p:nvPr/>
            </p:nvSpPr>
            <p:spPr bwMode="auto">
              <a:xfrm>
                <a:off x="3268" y="756"/>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9" name="Rectangle 2276"/>
              <p:cNvSpPr>
                <a:spLocks noChangeArrowheads="1"/>
              </p:cNvSpPr>
              <p:nvPr/>
            </p:nvSpPr>
            <p:spPr bwMode="auto">
              <a:xfrm>
                <a:off x="3268" y="756"/>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0" name="Rectangle 2277"/>
              <p:cNvSpPr>
                <a:spLocks noChangeArrowheads="1"/>
              </p:cNvSpPr>
              <p:nvPr/>
            </p:nvSpPr>
            <p:spPr bwMode="auto">
              <a:xfrm>
                <a:off x="3268" y="827"/>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1" name="Rectangle 2278"/>
              <p:cNvSpPr>
                <a:spLocks noChangeArrowheads="1"/>
              </p:cNvSpPr>
              <p:nvPr/>
            </p:nvSpPr>
            <p:spPr bwMode="auto">
              <a:xfrm>
                <a:off x="3268" y="827"/>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2" name="Rectangle 2279"/>
              <p:cNvSpPr>
                <a:spLocks noChangeArrowheads="1"/>
              </p:cNvSpPr>
              <p:nvPr/>
            </p:nvSpPr>
            <p:spPr bwMode="auto">
              <a:xfrm>
                <a:off x="3268" y="865"/>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3" name="Rectangle 2280"/>
              <p:cNvSpPr>
                <a:spLocks noChangeArrowheads="1"/>
              </p:cNvSpPr>
              <p:nvPr/>
            </p:nvSpPr>
            <p:spPr bwMode="auto">
              <a:xfrm>
                <a:off x="3268" y="865"/>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4" name="Rectangle 2281"/>
              <p:cNvSpPr>
                <a:spLocks noChangeArrowheads="1"/>
              </p:cNvSpPr>
              <p:nvPr/>
            </p:nvSpPr>
            <p:spPr bwMode="auto">
              <a:xfrm>
                <a:off x="3268" y="913"/>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5" name="Rectangle 2282"/>
              <p:cNvSpPr>
                <a:spLocks noChangeArrowheads="1"/>
              </p:cNvSpPr>
              <p:nvPr/>
            </p:nvSpPr>
            <p:spPr bwMode="auto">
              <a:xfrm>
                <a:off x="3268" y="913"/>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6" name="Rectangle 2283"/>
              <p:cNvSpPr>
                <a:spLocks noChangeArrowheads="1"/>
              </p:cNvSpPr>
              <p:nvPr/>
            </p:nvSpPr>
            <p:spPr bwMode="auto">
              <a:xfrm>
                <a:off x="3268" y="884"/>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7" name="Rectangle 2284"/>
              <p:cNvSpPr>
                <a:spLocks noChangeArrowheads="1"/>
              </p:cNvSpPr>
              <p:nvPr/>
            </p:nvSpPr>
            <p:spPr bwMode="auto">
              <a:xfrm>
                <a:off x="3268" y="884"/>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8" name="Freeform 2285"/>
              <p:cNvSpPr>
                <a:spLocks noEditPoints="1"/>
              </p:cNvSpPr>
              <p:nvPr/>
            </p:nvSpPr>
            <p:spPr bwMode="auto">
              <a:xfrm>
                <a:off x="3391"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9" name="Freeform 2286"/>
              <p:cNvSpPr>
                <a:spLocks noEditPoints="1"/>
              </p:cNvSpPr>
              <p:nvPr/>
            </p:nvSpPr>
            <p:spPr bwMode="auto">
              <a:xfrm>
                <a:off x="3391"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0" name="Freeform 2287"/>
              <p:cNvSpPr>
                <a:spLocks noEditPoints="1"/>
              </p:cNvSpPr>
              <p:nvPr/>
            </p:nvSpPr>
            <p:spPr bwMode="auto">
              <a:xfrm>
                <a:off x="3391"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1" name="Freeform 2288"/>
              <p:cNvSpPr>
                <a:spLocks noEditPoints="1"/>
              </p:cNvSpPr>
              <p:nvPr/>
            </p:nvSpPr>
            <p:spPr bwMode="auto">
              <a:xfrm>
                <a:off x="3391"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2" name="Freeform 2289"/>
              <p:cNvSpPr>
                <a:spLocks noEditPoints="1"/>
              </p:cNvSpPr>
              <p:nvPr/>
            </p:nvSpPr>
            <p:spPr bwMode="auto">
              <a:xfrm>
                <a:off x="3391"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3" name="Freeform 2290"/>
              <p:cNvSpPr>
                <a:spLocks noEditPoints="1"/>
              </p:cNvSpPr>
              <p:nvPr/>
            </p:nvSpPr>
            <p:spPr bwMode="auto">
              <a:xfrm>
                <a:off x="3391"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4" name="Freeform 2291"/>
              <p:cNvSpPr>
                <a:spLocks noEditPoints="1"/>
              </p:cNvSpPr>
              <p:nvPr/>
            </p:nvSpPr>
            <p:spPr bwMode="auto">
              <a:xfrm>
                <a:off x="3391"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5" name="Freeform 2292"/>
              <p:cNvSpPr>
                <a:spLocks noEditPoints="1"/>
              </p:cNvSpPr>
              <p:nvPr/>
            </p:nvSpPr>
            <p:spPr bwMode="auto">
              <a:xfrm>
                <a:off x="3391"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6" name="Rectangle 2293"/>
              <p:cNvSpPr>
                <a:spLocks noChangeArrowheads="1"/>
              </p:cNvSpPr>
              <p:nvPr/>
            </p:nvSpPr>
            <p:spPr bwMode="auto">
              <a:xfrm>
                <a:off x="3462" y="756"/>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7" name="Rectangle 2294"/>
              <p:cNvSpPr>
                <a:spLocks noChangeArrowheads="1"/>
              </p:cNvSpPr>
              <p:nvPr/>
            </p:nvSpPr>
            <p:spPr bwMode="auto">
              <a:xfrm>
                <a:off x="3462" y="756"/>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8" name="Rectangle 2295"/>
              <p:cNvSpPr>
                <a:spLocks noChangeArrowheads="1"/>
              </p:cNvSpPr>
              <p:nvPr/>
            </p:nvSpPr>
            <p:spPr bwMode="auto">
              <a:xfrm>
                <a:off x="3462" y="827"/>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9" name="Rectangle 2296"/>
              <p:cNvSpPr>
                <a:spLocks noChangeArrowheads="1"/>
              </p:cNvSpPr>
              <p:nvPr/>
            </p:nvSpPr>
            <p:spPr bwMode="auto">
              <a:xfrm>
                <a:off x="3462" y="827"/>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0" name="Rectangle 2297"/>
              <p:cNvSpPr>
                <a:spLocks noChangeArrowheads="1"/>
              </p:cNvSpPr>
              <p:nvPr/>
            </p:nvSpPr>
            <p:spPr bwMode="auto">
              <a:xfrm>
                <a:off x="3462" y="865"/>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1" name="Rectangle 2298"/>
              <p:cNvSpPr>
                <a:spLocks noChangeArrowheads="1"/>
              </p:cNvSpPr>
              <p:nvPr/>
            </p:nvSpPr>
            <p:spPr bwMode="auto">
              <a:xfrm>
                <a:off x="3462" y="865"/>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2" name="Rectangle 2299"/>
              <p:cNvSpPr>
                <a:spLocks noChangeArrowheads="1"/>
              </p:cNvSpPr>
              <p:nvPr/>
            </p:nvSpPr>
            <p:spPr bwMode="auto">
              <a:xfrm>
                <a:off x="3462"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3" name="Rectangle 2300"/>
              <p:cNvSpPr>
                <a:spLocks noChangeArrowheads="1"/>
              </p:cNvSpPr>
              <p:nvPr/>
            </p:nvSpPr>
            <p:spPr bwMode="auto">
              <a:xfrm>
                <a:off x="3462"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4" name="Rectangle 2301"/>
              <p:cNvSpPr>
                <a:spLocks noChangeArrowheads="1"/>
              </p:cNvSpPr>
              <p:nvPr/>
            </p:nvSpPr>
            <p:spPr bwMode="auto">
              <a:xfrm>
                <a:off x="3462" y="884"/>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5" name="Rectangle 2302"/>
              <p:cNvSpPr>
                <a:spLocks noChangeArrowheads="1"/>
              </p:cNvSpPr>
              <p:nvPr/>
            </p:nvSpPr>
            <p:spPr bwMode="auto">
              <a:xfrm>
                <a:off x="3462" y="884"/>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6" name="Rectangle 2303"/>
              <p:cNvSpPr>
                <a:spLocks noChangeArrowheads="1"/>
              </p:cNvSpPr>
              <p:nvPr/>
            </p:nvSpPr>
            <p:spPr bwMode="auto">
              <a:xfrm>
                <a:off x="3552" y="756"/>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7" name="Rectangle 2304"/>
              <p:cNvSpPr>
                <a:spLocks noChangeArrowheads="1"/>
              </p:cNvSpPr>
              <p:nvPr/>
            </p:nvSpPr>
            <p:spPr bwMode="auto">
              <a:xfrm>
                <a:off x="3552" y="756"/>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8" name="Rectangle 2305"/>
              <p:cNvSpPr>
                <a:spLocks noChangeArrowheads="1"/>
              </p:cNvSpPr>
              <p:nvPr/>
            </p:nvSpPr>
            <p:spPr bwMode="auto">
              <a:xfrm>
                <a:off x="3552" y="827"/>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9" name="Rectangle 2306"/>
              <p:cNvSpPr>
                <a:spLocks noChangeArrowheads="1"/>
              </p:cNvSpPr>
              <p:nvPr/>
            </p:nvSpPr>
            <p:spPr bwMode="auto">
              <a:xfrm>
                <a:off x="3552" y="827"/>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0" name="Rectangle 2307"/>
              <p:cNvSpPr>
                <a:spLocks noChangeArrowheads="1"/>
              </p:cNvSpPr>
              <p:nvPr/>
            </p:nvSpPr>
            <p:spPr bwMode="auto">
              <a:xfrm>
                <a:off x="3552" y="865"/>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1" name="Rectangle 2308"/>
              <p:cNvSpPr>
                <a:spLocks noChangeArrowheads="1"/>
              </p:cNvSpPr>
              <p:nvPr/>
            </p:nvSpPr>
            <p:spPr bwMode="auto">
              <a:xfrm>
                <a:off x="3552" y="865"/>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2" name="Rectangle 2309"/>
              <p:cNvSpPr>
                <a:spLocks noChangeArrowheads="1"/>
              </p:cNvSpPr>
              <p:nvPr/>
            </p:nvSpPr>
            <p:spPr bwMode="auto">
              <a:xfrm>
                <a:off x="3552" y="913"/>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3" name="Rectangle 2310"/>
              <p:cNvSpPr>
                <a:spLocks noChangeArrowheads="1"/>
              </p:cNvSpPr>
              <p:nvPr/>
            </p:nvSpPr>
            <p:spPr bwMode="auto">
              <a:xfrm>
                <a:off x="3552" y="913"/>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4" name="Rectangle 2311"/>
              <p:cNvSpPr>
                <a:spLocks noChangeArrowheads="1"/>
              </p:cNvSpPr>
              <p:nvPr/>
            </p:nvSpPr>
            <p:spPr bwMode="auto">
              <a:xfrm>
                <a:off x="3552" y="884"/>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5" name="Rectangle 2312"/>
              <p:cNvSpPr>
                <a:spLocks noChangeArrowheads="1"/>
              </p:cNvSpPr>
              <p:nvPr/>
            </p:nvSpPr>
            <p:spPr bwMode="auto">
              <a:xfrm>
                <a:off x="3552" y="884"/>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6" name="Freeform 2313"/>
              <p:cNvSpPr>
                <a:spLocks noEditPoints="1"/>
              </p:cNvSpPr>
              <p:nvPr/>
            </p:nvSpPr>
            <p:spPr bwMode="auto">
              <a:xfrm>
                <a:off x="3675"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7" name="Freeform 2314"/>
              <p:cNvSpPr>
                <a:spLocks noEditPoints="1"/>
              </p:cNvSpPr>
              <p:nvPr/>
            </p:nvSpPr>
            <p:spPr bwMode="auto">
              <a:xfrm>
                <a:off x="3675"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8" name="Freeform 2315"/>
              <p:cNvSpPr>
                <a:spLocks noEditPoints="1"/>
              </p:cNvSpPr>
              <p:nvPr/>
            </p:nvSpPr>
            <p:spPr bwMode="auto">
              <a:xfrm>
                <a:off x="3675"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9" name="Freeform 2316"/>
              <p:cNvSpPr>
                <a:spLocks noEditPoints="1"/>
              </p:cNvSpPr>
              <p:nvPr/>
            </p:nvSpPr>
            <p:spPr bwMode="auto">
              <a:xfrm>
                <a:off x="3675"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0" name="Freeform 2317"/>
              <p:cNvSpPr>
                <a:spLocks noEditPoints="1"/>
              </p:cNvSpPr>
              <p:nvPr/>
            </p:nvSpPr>
            <p:spPr bwMode="auto">
              <a:xfrm>
                <a:off x="3675"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1" name="Freeform 2318"/>
              <p:cNvSpPr>
                <a:spLocks noEditPoints="1"/>
              </p:cNvSpPr>
              <p:nvPr/>
            </p:nvSpPr>
            <p:spPr bwMode="auto">
              <a:xfrm>
                <a:off x="3675"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2" name="Freeform 2319"/>
              <p:cNvSpPr>
                <a:spLocks noEditPoints="1"/>
              </p:cNvSpPr>
              <p:nvPr/>
            </p:nvSpPr>
            <p:spPr bwMode="auto">
              <a:xfrm>
                <a:off x="3675"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3" name="Freeform 2320"/>
              <p:cNvSpPr>
                <a:spLocks noEditPoints="1"/>
              </p:cNvSpPr>
              <p:nvPr/>
            </p:nvSpPr>
            <p:spPr bwMode="auto">
              <a:xfrm>
                <a:off x="3675"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4" name="Rectangle 2321"/>
              <p:cNvSpPr>
                <a:spLocks noChangeArrowheads="1"/>
              </p:cNvSpPr>
              <p:nvPr/>
            </p:nvSpPr>
            <p:spPr bwMode="auto">
              <a:xfrm>
                <a:off x="3746" y="756"/>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5" name="Rectangle 2322"/>
              <p:cNvSpPr>
                <a:spLocks noChangeArrowheads="1"/>
              </p:cNvSpPr>
              <p:nvPr/>
            </p:nvSpPr>
            <p:spPr bwMode="auto">
              <a:xfrm>
                <a:off x="3746" y="756"/>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6" name="Rectangle 2323"/>
              <p:cNvSpPr>
                <a:spLocks noChangeArrowheads="1"/>
              </p:cNvSpPr>
              <p:nvPr/>
            </p:nvSpPr>
            <p:spPr bwMode="auto">
              <a:xfrm>
                <a:off x="3746" y="827"/>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7" name="Rectangle 2324"/>
              <p:cNvSpPr>
                <a:spLocks noChangeArrowheads="1"/>
              </p:cNvSpPr>
              <p:nvPr/>
            </p:nvSpPr>
            <p:spPr bwMode="auto">
              <a:xfrm>
                <a:off x="3746" y="827"/>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8" name="Rectangle 2325"/>
              <p:cNvSpPr>
                <a:spLocks noChangeArrowheads="1"/>
              </p:cNvSpPr>
              <p:nvPr/>
            </p:nvSpPr>
            <p:spPr bwMode="auto">
              <a:xfrm>
                <a:off x="3746" y="865"/>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9" name="Rectangle 2326"/>
              <p:cNvSpPr>
                <a:spLocks noChangeArrowheads="1"/>
              </p:cNvSpPr>
              <p:nvPr/>
            </p:nvSpPr>
            <p:spPr bwMode="auto">
              <a:xfrm>
                <a:off x="3746" y="865"/>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0" name="Rectangle 2327"/>
              <p:cNvSpPr>
                <a:spLocks noChangeArrowheads="1"/>
              </p:cNvSpPr>
              <p:nvPr/>
            </p:nvSpPr>
            <p:spPr bwMode="auto">
              <a:xfrm>
                <a:off x="3746"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1" name="Rectangle 2328"/>
              <p:cNvSpPr>
                <a:spLocks noChangeArrowheads="1"/>
              </p:cNvSpPr>
              <p:nvPr/>
            </p:nvSpPr>
            <p:spPr bwMode="auto">
              <a:xfrm>
                <a:off x="3746"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2" name="Rectangle 2329"/>
              <p:cNvSpPr>
                <a:spLocks noChangeArrowheads="1"/>
              </p:cNvSpPr>
              <p:nvPr/>
            </p:nvSpPr>
            <p:spPr bwMode="auto">
              <a:xfrm>
                <a:off x="3746" y="884"/>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3" name="Rectangle 2330"/>
              <p:cNvSpPr>
                <a:spLocks noChangeArrowheads="1"/>
              </p:cNvSpPr>
              <p:nvPr/>
            </p:nvSpPr>
            <p:spPr bwMode="auto">
              <a:xfrm>
                <a:off x="3746" y="884"/>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4" name="Rectangle 2331"/>
              <p:cNvSpPr>
                <a:spLocks noChangeArrowheads="1"/>
              </p:cNvSpPr>
              <p:nvPr/>
            </p:nvSpPr>
            <p:spPr bwMode="auto">
              <a:xfrm>
                <a:off x="3836" y="756"/>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5" name="Rectangle 2332"/>
              <p:cNvSpPr>
                <a:spLocks noChangeArrowheads="1"/>
              </p:cNvSpPr>
              <p:nvPr/>
            </p:nvSpPr>
            <p:spPr bwMode="auto">
              <a:xfrm>
                <a:off x="3836" y="756"/>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6" name="Rectangle 2333"/>
              <p:cNvSpPr>
                <a:spLocks noChangeArrowheads="1"/>
              </p:cNvSpPr>
              <p:nvPr/>
            </p:nvSpPr>
            <p:spPr bwMode="auto">
              <a:xfrm>
                <a:off x="3836" y="827"/>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7" name="Rectangle 2334"/>
              <p:cNvSpPr>
                <a:spLocks noChangeArrowheads="1"/>
              </p:cNvSpPr>
              <p:nvPr/>
            </p:nvSpPr>
            <p:spPr bwMode="auto">
              <a:xfrm>
                <a:off x="3836" y="827"/>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8" name="Rectangle 2335"/>
              <p:cNvSpPr>
                <a:spLocks noChangeArrowheads="1"/>
              </p:cNvSpPr>
              <p:nvPr/>
            </p:nvSpPr>
            <p:spPr bwMode="auto">
              <a:xfrm>
                <a:off x="3836" y="865"/>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9" name="Rectangle 2336"/>
              <p:cNvSpPr>
                <a:spLocks noChangeArrowheads="1"/>
              </p:cNvSpPr>
              <p:nvPr/>
            </p:nvSpPr>
            <p:spPr bwMode="auto">
              <a:xfrm>
                <a:off x="3836" y="865"/>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0" name="Rectangle 2337"/>
              <p:cNvSpPr>
                <a:spLocks noChangeArrowheads="1"/>
              </p:cNvSpPr>
              <p:nvPr/>
            </p:nvSpPr>
            <p:spPr bwMode="auto">
              <a:xfrm>
                <a:off x="3836" y="913"/>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1" name="Rectangle 2338"/>
              <p:cNvSpPr>
                <a:spLocks noChangeArrowheads="1"/>
              </p:cNvSpPr>
              <p:nvPr/>
            </p:nvSpPr>
            <p:spPr bwMode="auto">
              <a:xfrm>
                <a:off x="3836" y="913"/>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2" name="Rectangle 2339"/>
              <p:cNvSpPr>
                <a:spLocks noChangeArrowheads="1"/>
              </p:cNvSpPr>
              <p:nvPr/>
            </p:nvSpPr>
            <p:spPr bwMode="auto">
              <a:xfrm>
                <a:off x="3836" y="884"/>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3" name="Rectangle 2340"/>
              <p:cNvSpPr>
                <a:spLocks noChangeArrowheads="1"/>
              </p:cNvSpPr>
              <p:nvPr/>
            </p:nvSpPr>
            <p:spPr bwMode="auto">
              <a:xfrm>
                <a:off x="3836" y="884"/>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4" name="Freeform 2341"/>
              <p:cNvSpPr>
                <a:spLocks noEditPoints="1"/>
              </p:cNvSpPr>
              <p:nvPr/>
            </p:nvSpPr>
            <p:spPr bwMode="auto">
              <a:xfrm>
                <a:off x="3959"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5" name="Freeform 2342"/>
              <p:cNvSpPr>
                <a:spLocks noEditPoints="1"/>
              </p:cNvSpPr>
              <p:nvPr/>
            </p:nvSpPr>
            <p:spPr bwMode="auto">
              <a:xfrm>
                <a:off x="3959"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6" name="Freeform 2343"/>
              <p:cNvSpPr>
                <a:spLocks noEditPoints="1"/>
              </p:cNvSpPr>
              <p:nvPr/>
            </p:nvSpPr>
            <p:spPr bwMode="auto">
              <a:xfrm>
                <a:off x="3959"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7" name="Freeform 2344"/>
              <p:cNvSpPr>
                <a:spLocks noEditPoints="1"/>
              </p:cNvSpPr>
              <p:nvPr/>
            </p:nvSpPr>
            <p:spPr bwMode="auto">
              <a:xfrm>
                <a:off x="3959"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8" name="Freeform 2345"/>
              <p:cNvSpPr>
                <a:spLocks noEditPoints="1"/>
              </p:cNvSpPr>
              <p:nvPr/>
            </p:nvSpPr>
            <p:spPr bwMode="auto">
              <a:xfrm>
                <a:off x="3959"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9" name="Freeform 2346"/>
              <p:cNvSpPr>
                <a:spLocks noEditPoints="1"/>
              </p:cNvSpPr>
              <p:nvPr/>
            </p:nvSpPr>
            <p:spPr bwMode="auto">
              <a:xfrm>
                <a:off x="3959"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0" name="Freeform 2347"/>
              <p:cNvSpPr>
                <a:spLocks noEditPoints="1"/>
              </p:cNvSpPr>
              <p:nvPr/>
            </p:nvSpPr>
            <p:spPr bwMode="auto">
              <a:xfrm>
                <a:off x="3959"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1" name="Freeform 2348"/>
              <p:cNvSpPr>
                <a:spLocks noEditPoints="1"/>
              </p:cNvSpPr>
              <p:nvPr/>
            </p:nvSpPr>
            <p:spPr bwMode="auto">
              <a:xfrm>
                <a:off x="3959"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2" name="Rectangle 2349"/>
              <p:cNvSpPr>
                <a:spLocks noChangeArrowheads="1"/>
              </p:cNvSpPr>
              <p:nvPr/>
            </p:nvSpPr>
            <p:spPr bwMode="auto">
              <a:xfrm>
                <a:off x="4030" y="756"/>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3" name="Rectangle 2350"/>
              <p:cNvSpPr>
                <a:spLocks noChangeArrowheads="1"/>
              </p:cNvSpPr>
              <p:nvPr/>
            </p:nvSpPr>
            <p:spPr bwMode="auto">
              <a:xfrm>
                <a:off x="4030" y="756"/>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4" name="Rectangle 2351"/>
              <p:cNvSpPr>
                <a:spLocks noChangeArrowheads="1"/>
              </p:cNvSpPr>
              <p:nvPr/>
            </p:nvSpPr>
            <p:spPr bwMode="auto">
              <a:xfrm>
                <a:off x="4030" y="827"/>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5" name="Rectangle 2352"/>
              <p:cNvSpPr>
                <a:spLocks noChangeArrowheads="1"/>
              </p:cNvSpPr>
              <p:nvPr/>
            </p:nvSpPr>
            <p:spPr bwMode="auto">
              <a:xfrm>
                <a:off x="4030" y="827"/>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6" name="Rectangle 2353"/>
              <p:cNvSpPr>
                <a:spLocks noChangeArrowheads="1"/>
              </p:cNvSpPr>
              <p:nvPr/>
            </p:nvSpPr>
            <p:spPr bwMode="auto">
              <a:xfrm>
                <a:off x="4030" y="865"/>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7" name="Rectangle 2354"/>
              <p:cNvSpPr>
                <a:spLocks noChangeArrowheads="1"/>
              </p:cNvSpPr>
              <p:nvPr/>
            </p:nvSpPr>
            <p:spPr bwMode="auto">
              <a:xfrm>
                <a:off x="4030" y="865"/>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8" name="Rectangle 2355"/>
              <p:cNvSpPr>
                <a:spLocks noChangeArrowheads="1"/>
              </p:cNvSpPr>
              <p:nvPr/>
            </p:nvSpPr>
            <p:spPr bwMode="auto">
              <a:xfrm>
                <a:off x="4030"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9" name="Rectangle 2356"/>
              <p:cNvSpPr>
                <a:spLocks noChangeArrowheads="1"/>
              </p:cNvSpPr>
              <p:nvPr/>
            </p:nvSpPr>
            <p:spPr bwMode="auto">
              <a:xfrm>
                <a:off x="4030"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0" name="Rectangle 2357"/>
              <p:cNvSpPr>
                <a:spLocks noChangeArrowheads="1"/>
              </p:cNvSpPr>
              <p:nvPr/>
            </p:nvSpPr>
            <p:spPr bwMode="auto">
              <a:xfrm>
                <a:off x="4030" y="884"/>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1" name="Rectangle 2358"/>
              <p:cNvSpPr>
                <a:spLocks noChangeArrowheads="1"/>
              </p:cNvSpPr>
              <p:nvPr/>
            </p:nvSpPr>
            <p:spPr bwMode="auto">
              <a:xfrm>
                <a:off x="4030" y="884"/>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2" name="Rectangle 2359"/>
              <p:cNvSpPr>
                <a:spLocks noChangeArrowheads="1"/>
              </p:cNvSpPr>
              <p:nvPr/>
            </p:nvSpPr>
            <p:spPr bwMode="auto">
              <a:xfrm>
                <a:off x="4120" y="756"/>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3" name="Rectangle 2360"/>
              <p:cNvSpPr>
                <a:spLocks noChangeArrowheads="1"/>
              </p:cNvSpPr>
              <p:nvPr/>
            </p:nvSpPr>
            <p:spPr bwMode="auto">
              <a:xfrm>
                <a:off x="4120" y="756"/>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4" name="Rectangle 2361"/>
              <p:cNvSpPr>
                <a:spLocks noChangeArrowheads="1"/>
              </p:cNvSpPr>
              <p:nvPr/>
            </p:nvSpPr>
            <p:spPr bwMode="auto">
              <a:xfrm>
                <a:off x="4120" y="827"/>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5" name="Rectangle 2362"/>
              <p:cNvSpPr>
                <a:spLocks noChangeArrowheads="1"/>
              </p:cNvSpPr>
              <p:nvPr/>
            </p:nvSpPr>
            <p:spPr bwMode="auto">
              <a:xfrm>
                <a:off x="4120" y="827"/>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6" name="Rectangle 2363"/>
              <p:cNvSpPr>
                <a:spLocks noChangeArrowheads="1"/>
              </p:cNvSpPr>
              <p:nvPr/>
            </p:nvSpPr>
            <p:spPr bwMode="auto">
              <a:xfrm>
                <a:off x="4120" y="865"/>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7" name="Rectangle 2364"/>
              <p:cNvSpPr>
                <a:spLocks noChangeArrowheads="1"/>
              </p:cNvSpPr>
              <p:nvPr/>
            </p:nvSpPr>
            <p:spPr bwMode="auto">
              <a:xfrm>
                <a:off x="4120" y="865"/>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8" name="Rectangle 2365"/>
              <p:cNvSpPr>
                <a:spLocks noChangeArrowheads="1"/>
              </p:cNvSpPr>
              <p:nvPr/>
            </p:nvSpPr>
            <p:spPr bwMode="auto">
              <a:xfrm>
                <a:off x="4120" y="913"/>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9" name="Rectangle 2366"/>
              <p:cNvSpPr>
                <a:spLocks noChangeArrowheads="1"/>
              </p:cNvSpPr>
              <p:nvPr/>
            </p:nvSpPr>
            <p:spPr bwMode="auto">
              <a:xfrm>
                <a:off x="4120" y="913"/>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50" name="Rectangle 2367"/>
              <p:cNvSpPr>
                <a:spLocks noChangeArrowheads="1"/>
              </p:cNvSpPr>
              <p:nvPr/>
            </p:nvSpPr>
            <p:spPr bwMode="auto">
              <a:xfrm>
                <a:off x="4120" y="884"/>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51" name="Rectangle 2368"/>
              <p:cNvSpPr>
                <a:spLocks noChangeArrowheads="1"/>
              </p:cNvSpPr>
              <p:nvPr/>
            </p:nvSpPr>
            <p:spPr bwMode="auto">
              <a:xfrm>
                <a:off x="4120" y="884"/>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52" name="Freeform 2369"/>
              <p:cNvSpPr>
                <a:spLocks noEditPoints="1"/>
              </p:cNvSpPr>
              <p:nvPr/>
            </p:nvSpPr>
            <p:spPr bwMode="auto">
              <a:xfrm>
                <a:off x="4243"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53" name="Freeform 2370"/>
              <p:cNvSpPr>
                <a:spLocks noEditPoints="1"/>
              </p:cNvSpPr>
              <p:nvPr/>
            </p:nvSpPr>
            <p:spPr bwMode="auto">
              <a:xfrm>
                <a:off x="4243"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54" name="Freeform 2371"/>
              <p:cNvSpPr>
                <a:spLocks noEditPoints="1"/>
              </p:cNvSpPr>
              <p:nvPr/>
            </p:nvSpPr>
            <p:spPr bwMode="auto">
              <a:xfrm>
                <a:off x="4243"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55" name="Freeform 2372"/>
              <p:cNvSpPr>
                <a:spLocks noEditPoints="1"/>
              </p:cNvSpPr>
              <p:nvPr/>
            </p:nvSpPr>
            <p:spPr bwMode="auto">
              <a:xfrm>
                <a:off x="4243"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56" name="Freeform 2373"/>
              <p:cNvSpPr>
                <a:spLocks noEditPoints="1"/>
              </p:cNvSpPr>
              <p:nvPr/>
            </p:nvSpPr>
            <p:spPr bwMode="auto">
              <a:xfrm>
                <a:off x="4243"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57" name="Freeform 2374"/>
              <p:cNvSpPr>
                <a:spLocks noEditPoints="1"/>
              </p:cNvSpPr>
              <p:nvPr/>
            </p:nvSpPr>
            <p:spPr bwMode="auto">
              <a:xfrm>
                <a:off x="4243"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58" name="Freeform 2375"/>
              <p:cNvSpPr>
                <a:spLocks noEditPoints="1"/>
              </p:cNvSpPr>
              <p:nvPr/>
            </p:nvSpPr>
            <p:spPr bwMode="auto">
              <a:xfrm>
                <a:off x="4243"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59" name="Freeform 2376"/>
              <p:cNvSpPr>
                <a:spLocks noEditPoints="1"/>
              </p:cNvSpPr>
              <p:nvPr/>
            </p:nvSpPr>
            <p:spPr bwMode="auto">
              <a:xfrm>
                <a:off x="4243"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60" name="Rectangle 2377"/>
              <p:cNvSpPr>
                <a:spLocks noChangeArrowheads="1"/>
              </p:cNvSpPr>
              <p:nvPr/>
            </p:nvSpPr>
            <p:spPr bwMode="auto">
              <a:xfrm>
                <a:off x="4314" y="756"/>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61" name="Rectangle 2378"/>
              <p:cNvSpPr>
                <a:spLocks noChangeArrowheads="1"/>
              </p:cNvSpPr>
              <p:nvPr/>
            </p:nvSpPr>
            <p:spPr bwMode="auto">
              <a:xfrm>
                <a:off x="4314" y="756"/>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62" name="Rectangle 2379"/>
              <p:cNvSpPr>
                <a:spLocks noChangeArrowheads="1"/>
              </p:cNvSpPr>
              <p:nvPr/>
            </p:nvSpPr>
            <p:spPr bwMode="auto">
              <a:xfrm>
                <a:off x="4314" y="827"/>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63" name="Rectangle 2380"/>
              <p:cNvSpPr>
                <a:spLocks noChangeArrowheads="1"/>
              </p:cNvSpPr>
              <p:nvPr/>
            </p:nvSpPr>
            <p:spPr bwMode="auto">
              <a:xfrm>
                <a:off x="4314" y="827"/>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64" name="Rectangle 2381"/>
              <p:cNvSpPr>
                <a:spLocks noChangeArrowheads="1"/>
              </p:cNvSpPr>
              <p:nvPr/>
            </p:nvSpPr>
            <p:spPr bwMode="auto">
              <a:xfrm>
                <a:off x="4314" y="865"/>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65" name="Rectangle 2382"/>
              <p:cNvSpPr>
                <a:spLocks noChangeArrowheads="1"/>
              </p:cNvSpPr>
              <p:nvPr/>
            </p:nvSpPr>
            <p:spPr bwMode="auto">
              <a:xfrm>
                <a:off x="4314" y="865"/>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66" name="Rectangle 2383"/>
              <p:cNvSpPr>
                <a:spLocks noChangeArrowheads="1"/>
              </p:cNvSpPr>
              <p:nvPr/>
            </p:nvSpPr>
            <p:spPr bwMode="auto">
              <a:xfrm>
                <a:off x="4314"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67" name="Rectangle 2384"/>
              <p:cNvSpPr>
                <a:spLocks noChangeArrowheads="1"/>
              </p:cNvSpPr>
              <p:nvPr/>
            </p:nvSpPr>
            <p:spPr bwMode="auto">
              <a:xfrm>
                <a:off x="4314"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68" name="Rectangle 2385"/>
              <p:cNvSpPr>
                <a:spLocks noChangeArrowheads="1"/>
              </p:cNvSpPr>
              <p:nvPr/>
            </p:nvSpPr>
            <p:spPr bwMode="auto">
              <a:xfrm>
                <a:off x="4314" y="884"/>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69" name="Rectangle 2386"/>
              <p:cNvSpPr>
                <a:spLocks noChangeArrowheads="1"/>
              </p:cNvSpPr>
              <p:nvPr/>
            </p:nvSpPr>
            <p:spPr bwMode="auto">
              <a:xfrm>
                <a:off x="4314" y="884"/>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70" name="Rectangle 2387"/>
              <p:cNvSpPr>
                <a:spLocks noChangeArrowheads="1"/>
              </p:cNvSpPr>
              <p:nvPr/>
            </p:nvSpPr>
            <p:spPr bwMode="auto">
              <a:xfrm>
                <a:off x="4404" y="756"/>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71" name="Rectangle 2388"/>
              <p:cNvSpPr>
                <a:spLocks noChangeArrowheads="1"/>
              </p:cNvSpPr>
              <p:nvPr/>
            </p:nvSpPr>
            <p:spPr bwMode="auto">
              <a:xfrm>
                <a:off x="4404" y="756"/>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72" name="Rectangle 2389"/>
              <p:cNvSpPr>
                <a:spLocks noChangeArrowheads="1"/>
              </p:cNvSpPr>
              <p:nvPr/>
            </p:nvSpPr>
            <p:spPr bwMode="auto">
              <a:xfrm>
                <a:off x="4404" y="827"/>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73" name="Rectangle 2390"/>
              <p:cNvSpPr>
                <a:spLocks noChangeArrowheads="1"/>
              </p:cNvSpPr>
              <p:nvPr/>
            </p:nvSpPr>
            <p:spPr bwMode="auto">
              <a:xfrm>
                <a:off x="4404" y="827"/>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74" name="Rectangle 2391"/>
              <p:cNvSpPr>
                <a:spLocks noChangeArrowheads="1"/>
              </p:cNvSpPr>
              <p:nvPr/>
            </p:nvSpPr>
            <p:spPr bwMode="auto">
              <a:xfrm>
                <a:off x="4404" y="865"/>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75" name="Rectangle 2392"/>
              <p:cNvSpPr>
                <a:spLocks noChangeArrowheads="1"/>
              </p:cNvSpPr>
              <p:nvPr/>
            </p:nvSpPr>
            <p:spPr bwMode="auto">
              <a:xfrm>
                <a:off x="4404" y="865"/>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76" name="Rectangle 2393"/>
              <p:cNvSpPr>
                <a:spLocks noChangeArrowheads="1"/>
              </p:cNvSpPr>
              <p:nvPr/>
            </p:nvSpPr>
            <p:spPr bwMode="auto">
              <a:xfrm>
                <a:off x="4404" y="913"/>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77" name="Rectangle 2394"/>
              <p:cNvSpPr>
                <a:spLocks noChangeArrowheads="1"/>
              </p:cNvSpPr>
              <p:nvPr/>
            </p:nvSpPr>
            <p:spPr bwMode="auto">
              <a:xfrm>
                <a:off x="4404" y="913"/>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78" name="Rectangle 2395"/>
              <p:cNvSpPr>
                <a:spLocks noChangeArrowheads="1"/>
              </p:cNvSpPr>
              <p:nvPr/>
            </p:nvSpPr>
            <p:spPr bwMode="auto">
              <a:xfrm>
                <a:off x="4404" y="884"/>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79" name="Rectangle 2396"/>
              <p:cNvSpPr>
                <a:spLocks noChangeArrowheads="1"/>
              </p:cNvSpPr>
              <p:nvPr/>
            </p:nvSpPr>
            <p:spPr bwMode="auto">
              <a:xfrm>
                <a:off x="4404" y="884"/>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80" name="Freeform 2397"/>
              <p:cNvSpPr>
                <a:spLocks/>
              </p:cNvSpPr>
              <p:nvPr/>
            </p:nvSpPr>
            <p:spPr bwMode="auto">
              <a:xfrm>
                <a:off x="4527" y="756"/>
                <a:ext cx="208" cy="285"/>
              </a:xfrm>
              <a:custGeom>
                <a:avLst/>
                <a:gdLst>
                  <a:gd name="T0" fmla="*/ 30 w 88"/>
                  <a:gd name="T1" fmla="*/ 0 h 120"/>
                  <a:gd name="T2" fmla="*/ 0 w 88"/>
                  <a:gd name="T3" fmla="*/ 0 h 120"/>
                  <a:gd name="T4" fmla="*/ 0 w 88"/>
                  <a:gd name="T5" fmla="*/ 120 h 120"/>
                  <a:gd name="T6" fmla="*/ 88 w 88"/>
                  <a:gd name="T7" fmla="*/ 120 h 120"/>
                  <a:gd name="T8" fmla="*/ 80 w 88"/>
                  <a:gd name="T9" fmla="*/ 77 h 120"/>
                  <a:gd name="T10" fmla="*/ 80 w 88"/>
                  <a:gd name="T11" fmla="*/ 120 h 120"/>
                  <a:gd name="T12" fmla="*/ 68 w 88"/>
                  <a:gd name="T13" fmla="*/ 120 h 120"/>
                  <a:gd name="T14" fmla="*/ 68 w 88"/>
                  <a:gd name="T15" fmla="*/ 66 h 120"/>
                  <a:gd name="T16" fmla="*/ 68 w 88"/>
                  <a:gd name="T17" fmla="*/ 120 h 120"/>
                  <a:gd name="T18" fmla="*/ 30 w 88"/>
                  <a:gd name="T19" fmla="*/ 120 h 120"/>
                  <a:gd name="T20" fmla="*/ 30 w 88"/>
                  <a:gd name="T21" fmla="*/ 66 h 120"/>
                  <a:gd name="T22" fmla="*/ 0 w 88"/>
                  <a:gd name="T23" fmla="*/ 66 h 120"/>
                  <a:gd name="T24" fmla="*/ 0 w 88"/>
                  <a:gd name="T25" fmla="*/ 58 h 120"/>
                  <a:gd name="T26" fmla="*/ 0 w 88"/>
                  <a:gd name="T27" fmla="*/ 56 h 120"/>
                  <a:gd name="T28" fmla="*/ 0 w 88"/>
                  <a:gd name="T29" fmla="*/ 30 h 120"/>
                  <a:gd name="T30" fmla="*/ 30 w 88"/>
                  <a:gd name="T31" fmla="*/ 30 h 120"/>
                  <a:gd name="T32" fmla="*/ 30 w 88"/>
                  <a:gd name="T3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8" h="120">
                    <a:moveTo>
                      <a:pt x="30" y="0"/>
                    </a:moveTo>
                    <a:cubicBezTo>
                      <a:pt x="0" y="0"/>
                      <a:pt x="0" y="0"/>
                      <a:pt x="0" y="0"/>
                    </a:cubicBezTo>
                    <a:cubicBezTo>
                      <a:pt x="0" y="120"/>
                      <a:pt x="0" y="120"/>
                      <a:pt x="0" y="120"/>
                    </a:cubicBezTo>
                    <a:cubicBezTo>
                      <a:pt x="88" y="120"/>
                      <a:pt x="88" y="120"/>
                      <a:pt x="88" y="120"/>
                    </a:cubicBezTo>
                    <a:cubicBezTo>
                      <a:pt x="86" y="105"/>
                      <a:pt x="83" y="90"/>
                      <a:pt x="80" y="77"/>
                    </a:cubicBezTo>
                    <a:cubicBezTo>
                      <a:pt x="80" y="120"/>
                      <a:pt x="80" y="120"/>
                      <a:pt x="80" y="120"/>
                    </a:cubicBezTo>
                    <a:cubicBezTo>
                      <a:pt x="68" y="120"/>
                      <a:pt x="68" y="120"/>
                      <a:pt x="68" y="120"/>
                    </a:cubicBezTo>
                    <a:cubicBezTo>
                      <a:pt x="68" y="66"/>
                      <a:pt x="68" y="66"/>
                      <a:pt x="68" y="66"/>
                    </a:cubicBezTo>
                    <a:cubicBezTo>
                      <a:pt x="68" y="120"/>
                      <a:pt x="68" y="120"/>
                      <a:pt x="68" y="120"/>
                    </a:cubicBezTo>
                    <a:cubicBezTo>
                      <a:pt x="30" y="120"/>
                      <a:pt x="30" y="120"/>
                      <a:pt x="30" y="120"/>
                    </a:cubicBezTo>
                    <a:cubicBezTo>
                      <a:pt x="30" y="66"/>
                      <a:pt x="30" y="66"/>
                      <a:pt x="30" y="66"/>
                    </a:cubicBezTo>
                    <a:cubicBezTo>
                      <a:pt x="0" y="66"/>
                      <a:pt x="0" y="66"/>
                      <a:pt x="0" y="66"/>
                    </a:cubicBezTo>
                    <a:cubicBezTo>
                      <a:pt x="0" y="58"/>
                      <a:pt x="0" y="58"/>
                      <a:pt x="0" y="58"/>
                    </a:cubicBezTo>
                    <a:cubicBezTo>
                      <a:pt x="0" y="56"/>
                      <a:pt x="0" y="56"/>
                      <a:pt x="0" y="56"/>
                    </a:cubicBezTo>
                    <a:cubicBezTo>
                      <a:pt x="0" y="30"/>
                      <a:pt x="0" y="30"/>
                      <a:pt x="0" y="30"/>
                    </a:cubicBezTo>
                    <a:cubicBezTo>
                      <a:pt x="30" y="30"/>
                      <a:pt x="30" y="30"/>
                      <a:pt x="30" y="30"/>
                    </a:cubicBezTo>
                    <a:cubicBezTo>
                      <a:pt x="30" y="0"/>
                      <a:pt x="30" y="0"/>
                      <a:pt x="3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81" name="Freeform 2398"/>
              <p:cNvSpPr>
                <a:spLocks/>
              </p:cNvSpPr>
              <p:nvPr/>
            </p:nvSpPr>
            <p:spPr bwMode="auto">
              <a:xfrm>
                <a:off x="4527" y="827"/>
                <a:ext cx="71" cy="62"/>
              </a:xfrm>
              <a:custGeom>
                <a:avLst/>
                <a:gdLst>
                  <a:gd name="T0" fmla="*/ 71 w 71"/>
                  <a:gd name="T1" fmla="*/ 0 h 62"/>
                  <a:gd name="T2" fmla="*/ 0 w 71"/>
                  <a:gd name="T3" fmla="*/ 0 h 62"/>
                  <a:gd name="T4" fmla="*/ 0 w 71"/>
                  <a:gd name="T5" fmla="*/ 62 h 62"/>
                  <a:gd name="T6" fmla="*/ 0 w 71"/>
                  <a:gd name="T7" fmla="*/ 38 h 62"/>
                  <a:gd name="T8" fmla="*/ 71 w 71"/>
                  <a:gd name="T9" fmla="*/ 38 h 62"/>
                  <a:gd name="T10" fmla="*/ 71 w 71"/>
                  <a:gd name="T11" fmla="*/ 0 h 62"/>
                </a:gdLst>
                <a:ahLst/>
                <a:cxnLst>
                  <a:cxn ang="0">
                    <a:pos x="T0" y="T1"/>
                  </a:cxn>
                  <a:cxn ang="0">
                    <a:pos x="T2" y="T3"/>
                  </a:cxn>
                  <a:cxn ang="0">
                    <a:pos x="T4" y="T5"/>
                  </a:cxn>
                  <a:cxn ang="0">
                    <a:pos x="T6" y="T7"/>
                  </a:cxn>
                  <a:cxn ang="0">
                    <a:pos x="T8" y="T9"/>
                  </a:cxn>
                  <a:cxn ang="0">
                    <a:pos x="T10" y="T11"/>
                  </a:cxn>
                </a:cxnLst>
                <a:rect l="0" t="0" r="r" b="b"/>
                <a:pathLst>
                  <a:path w="71" h="62">
                    <a:moveTo>
                      <a:pt x="71" y="0"/>
                    </a:moveTo>
                    <a:lnTo>
                      <a:pt x="0" y="0"/>
                    </a:lnTo>
                    <a:lnTo>
                      <a:pt x="0" y="62"/>
                    </a:lnTo>
                    <a:lnTo>
                      <a:pt x="0" y="38"/>
                    </a:lnTo>
                    <a:lnTo>
                      <a:pt x="71" y="38"/>
                    </a:lnTo>
                    <a:lnTo>
                      <a:pt x="71"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82" name="Freeform 2399"/>
              <p:cNvSpPr>
                <a:spLocks/>
              </p:cNvSpPr>
              <p:nvPr/>
            </p:nvSpPr>
            <p:spPr bwMode="auto">
              <a:xfrm>
                <a:off x="4527" y="827"/>
                <a:ext cx="71" cy="62"/>
              </a:xfrm>
              <a:custGeom>
                <a:avLst/>
                <a:gdLst>
                  <a:gd name="T0" fmla="*/ 71 w 71"/>
                  <a:gd name="T1" fmla="*/ 0 h 62"/>
                  <a:gd name="T2" fmla="*/ 0 w 71"/>
                  <a:gd name="T3" fmla="*/ 0 h 62"/>
                  <a:gd name="T4" fmla="*/ 0 w 71"/>
                  <a:gd name="T5" fmla="*/ 62 h 62"/>
                  <a:gd name="T6" fmla="*/ 0 w 71"/>
                  <a:gd name="T7" fmla="*/ 38 h 62"/>
                  <a:gd name="T8" fmla="*/ 71 w 71"/>
                  <a:gd name="T9" fmla="*/ 38 h 62"/>
                  <a:gd name="T10" fmla="*/ 71 w 71"/>
                  <a:gd name="T11" fmla="*/ 0 h 62"/>
                </a:gdLst>
                <a:ahLst/>
                <a:cxnLst>
                  <a:cxn ang="0">
                    <a:pos x="T0" y="T1"/>
                  </a:cxn>
                  <a:cxn ang="0">
                    <a:pos x="T2" y="T3"/>
                  </a:cxn>
                  <a:cxn ang="0">
                    <a:pos x="T4" y="T5"/>
                  </a:cxn>
                  <a:cxn ang="0">
                    <a:pos x="T6" y="T7"/>
                  </a:cxn>
                  <a:cxn ang="0">
                    <a:pos x="T8" y="T9"/>
                  </a:cxn>
                  <a:cxn ang="0">
                    <a:pos x="T10" y="T11"/>
                  </a:cxn>
                </a:cxnLst>
                <a:rect l="0" t="0" r="r" b="b"/>
                <a:pathLst>
                  <a:path w="71" h="62">
                    <a:moveTo>
                      <a:pt x="71" y="0"/>
                    </a:moveTo>
                    <a:lnTo>
                      <a:pt x="0" y="0"/>
                    </a:lnTo>
                    <a:lnTo>
                      <a:pt x="0" y="62"/>
                    </a:lnTo>
                    <a:lnTo>
                      <a:pt x="0" y="38"/>
                    </a:lnTo>
                    <a:lnTo>
                      <a:pt x="71" y="38"/>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83" name="Freeform 2400"/>
              <p:cNvSpPr>
                <a:spLocks/>
              </p:cNvSpPr>
              <p:nvPr/>
            </p:nvSpPr>
            <p:spPr bwMode="auto">
              <a:xfrm>
                <a:off x="4527" y="865"/>
                <a:ext cx="71" cy="24"/>
              </a:xfrm>
              <a:custGeom>
                <a:avLst/>
                <a:gdLst>
                  <a:gd name="T0" fmla="*/ 71 w 71"/>
                  <a:gd name="T1" fmla="*/ 0 h 24"/>
                  <a:gd name="T2" fmla="*/ 0 w 71"/>
                  <a:gd name="T3" fmla="*/ 0 h 24"/>
                  <a:gd name="T4" fmla="*/ 0 w 71"/>
                  <a:gd name="T5" fmla="*/ 24 h 24"/>
                  <a:gd name="T6" fmla="*/ 0 w 71"/>
                  <a:gd name="T7" fmla="*/ 19 h 24"/>
                  <a:gd name="T8" fmla="*/ 71 w 71"/>
                  <a:gd name="T9" fmla="*/ 19 h 24"/>
                  <a:gd name="T10" fmla="*/ 71 w 71"/>
                  <a:gd name="T11" fmla="*/ 0 h 24"/>
                </a:gdLst>
                <a:ahLst/>
                <a:cxnLst>
                  <a:cxn ang="0">
                    <a:pos x="T0" y="T1"/>
                  </a:cxn>
                  <a:cxn ang="0">
                    <a:pos x="T2" y="T3"/>
                  </a:cxn>
                  <a:cxn ang="0">
                    <a:pos x="T4" y="T5"/>
                  </a:cxn>
                  <a:cxn ang="0">
                    <a:pos x="T6" y="T7"/>
                  </a:cxn>
                  <a:cxn ang="0">
                    <a:pos x="T8" y="T9"/>
                  </a:cxn>
                  <a:cxn ang="0">
                    <a:pos x="T10" y="T11"/>
                  </a:cxn>
                </a:cxnLst>
                <a:rect l="0" t="0" r="r" b="b"/>
                <a:pathLst>
                  <a:path w="71" h="24">
                    <a:moveTo>
                      <a:pt x="71" y="0"/>
                    </a:moveTo>
                    <a:lnTo>
                      <a:pt x="0" y="0"/>
                    </a:lnTo>
                    <a:lnTo>
                      <a:pt x="0" y="24"/>
                    </a:lnTo>
                    <a:lnTo>
                      <a:pt x="0" y="19"/>
                    </a:lnTo>
                    <a:lnTo>
                      <a:pt x="71" y="19"/>
                    </a:lnTo>
                    <a:lnTo>
                      <a:pt x="71"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84" name="Freeform 2401"/>
              <p:cNvSpPr>
                <a:spLocks/>
              </p:cNvSpPr>
              <p:nvPr/>
            </p:nvSpPr>
            <p:spPr bwMode="auto">
              <a:xfrm>
                <a:off x="4527" y="865"/>
                <a:ext cx="71" cy="24"/>
              </a:xfrm>
              <a:custGeom>
                <a:avLst/>
                <a:gdLst>
                  <a:gd name="T0" fmla="*/ 71 w 71"/>
                  <a:gd name="T1" fmla="*/ 0 h 24"/>
                  <a:gd name="T2" fmla="*/ 0 w 71"/>
                  <a:gd name="T3" fmla="*/ 0 h 24"/>
                  <a:gd name="T4" fmla="*/ 0 w 71"/>
                  <a:gd name="T5" fmla="*/ 24 h 24"/>
                  <a:gd name="T6" fmla="*/ 0 w 71"/>
                  <a:gd name="T7" fmla="*/ 19 h 24"/>
                  <a:gd name="T8" fmla="*/ 71 w 71"/>
                  <a:gd name="T9" fmla="*/ 19 h 24"/>
                  <a:gd name="T10" fmla="*/ 71 w 71"/>
                  <a:gd name="T11" fmla="*/ 0 h 24"/>
                </a:gdLst>
                <a:ahLst/>
                <a:cxnLst>
                  <a:cxn ang="0">
                    <a:pos x="T0" y="T1"/>
                  </a:cxn>
                  <a:cxn ang="0">
                    <a:pos x="T2" y="T3"/>
                  </a:cxn>
                  <a:cxn ang="0">
                    <a:pos x="T4" y="T5"/>
                  </a:cxn>
                  <a:cxn ang="0">
                    <a:pos x="T6" y="T7"/>
                  </a:cxn>
                  <a:cxn ang="0">
                    <a:pos x="T8" y="T9"/>
                  </a:cxn>
                  <a:cxn ang="0">
                    <a:pos x="T10" y="T11"/>
                  </a:cxn>
                </a:cxnLst>
                <a:rect l="0" t="0" r="r" b="b"/>
                <a:pathLst>
                  <a:path w="71" h="24">
                    <a:moveTo>
                      <a:pt x="71" y="0"/>
                    </a:moveTo>
                    <a:lnTo>
                      <a:pt x="0" y="0"/>
                    </a:lnTo>
                    <a:lnTo>
                      <a:pt x="0" y="24"/>
                    </a:lnTo>
                    <a:lnTo>
                      <a:pt x="0" y="19"/>
                    </a:lnTo>
                    <a:lnTo>
                      <a:pt x="71" y="19"/>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85" name="Freeform 2402"/>
              <p:cNvSpPr>
                <a:spLocks/>
              </p:cNvSpPr>
              <p:nvPr/>
            </p:nvSpPr>
            <p:spPr bwMode="auto">
              <a:xfrm>
                <a:off x="4527" y="884"/>
                <a:ext cx="71" cy="29"/>
              </a:xfrm>
              <a:custGeom>
                <a:avLst/>
                <a:gdLst>
                  <a:gd name="T0" fmla="*/ 71 w 71"/>
                  <a:gd name="T1" fmla="*/ 0 h 29"/>
                  <a:gd name="T2" fmla="*/ 0 w 71"/>
                  <a:gd name="T3" fmla="*/ 0 h 29"/>
                  <a:gd name="T4" fmla="*/ 0 w 71"/>
                  <a:gd name="T5" fmla="*/ 5 h 29"/>
                  <a:gd name="T6" fmla="*/ 0 w 71"/>
                  <a:gd name="T7" fmla="*/ 10 h 29"/>
                  <a:gd name="T8" fmla="*/ 0 w 71"/>
                  <a:gd name="T9" fmla="*/ 29 h 29"/>
                  <a:gd name="T10" fmla="*/ 71 w 71"/>
                  <a:gd name="T11" fmla="*/ 29 h 29"/>
                  <a:gd name="T12" fmla="*/ 71 w 7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71" h="29">
                    <a:moveTo>
                      <a:pt x="71" y="0"/>
                    </a:moveTo>
                    <a:lnTo>
                      <a:pt x="0" y="0"/>
                    </a:lnTo>
                    <a:lnTo>
                      <a:pt x="0" y="5"/>
                    </a:lnTo>
                    <a:lnTo>
                      <a:pt x="0" y="10"/>
                    </a:lnTo>
                    <a:lnTo>
                      <a:pt x="0" y="29"/>
                    </a:lnTo>
                    <a:lnTo>
                      <a:pt x="71" y="29"/>
                    </a:lnTo>
                    <a:lnTo>
                      <a:pt x="71"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86" name="Freeform 2403"/>
              <p:cNvSpPr>
                <a:spLocks/>
              </p:cNvSpPr>
              <p:nvPr/>
            </p:nvSpPr>
            <p:spPr bwMode="auto">
              <a:xfrm>
                <a:off x="4527" y="884"/>
                <a:ext cx="71" cy="29"/>
              </a:xfrm>
              <a:custGeom>
                <a:avLst/>
                <a:gdLst>
                  <a:gd name="T0" fmla="*/ 71 w 71"/>
                  <a:gd name="T1" fmla="*/ 0 h 29"/>
                  <a:gd name="T2" fmla="*/ 0 w 71"/>
                  <a:gd name="T3" fmla="*/ 0 h 29"/>
                  <a:gd name="T4" fmla="*/ 0 w 71"/>
                  <a:gd name="T5" fmla="*/ 5 h 29"/>
                  <a:gd name="T6" fmla="*/ 0 w 71"/>
                  <a:gd name="T7" fmla="*/ 10 h 29"/>
                  <a:gd name="T8" fmla="*/ 0 w 71"/>
                  <a:gd name="T9" fmla="*/ 29 h 29"/>
                  <a:gd name="T10" fmla="*/ 71 w 71"/>
                  <a:gd name="T11" fmla="*/ 29 h 29"/>
                  <a:gd name="T12" fmla="*/ 71 w 7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71" h="29">
                    <a:moveTo>
                      <a:pt x="71" y="0"/>
                    </a:moveTo>
                    <a:lnTo>
                      <a:pt x="0" y="0"/>
                    </a:lnTo>
                    <a:lnTo>
                      <a:pt x="0" y="5"/>
                    </a:lnTo>
                    <a:lnTo>
                      <a:pt x="0" y="10"/>
                    </a:lnTo>
                    <a:lnTo>
                      <a:pt x="0" y="29"/>
                    </a:lnTo>
                    <a:lnTo>
                      <a:pt x="71" y="29"/>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87" name="Freeform 2404"/>
              <p:cNvSpPr>
                <a:spLocks/>
              </p:cNvSpPr>
              <p:nvPr/>
            </p:nvSpPr>
            <p:spPr bwMode="auto">
              <a:xfrm>
                <a:off x="4598" y="756"/>
                <a:ext cx="90" cy="71"/>
              </a:xfrm>
              <a:custGeom>
                <a:avLst/>
                <a:gdLst>
                  <a:gd name="T0" fmla="*/ 26 w 38"/>
                  <a:gd name="T1" fmla="*/ 0 h 30"/>
                  <a:gd name="T2" fmla="*/ 0 w 38"/>
                  <a:gd name="T3" fmla="*/ 0 h 30"/>
                  <a:gd name="T4" fmla="*/ 0 w 38"/>
                  <a:gd name="T5" fmla="*/ 30 h 30"/>
                  <a:gd name="T6" fmla="*/ 38 w 38"/>
                  <a:gd name="T7" fmla="*/ 30 h 30"/>
                  <a:gd name="T8" fmla="*/ 29 w 38"/>
                  <a:gd name="T9" fmla="*/ 4 h 30"/>
                  <a:gd name="T10" fmla="*/ 26 w 38"/>
                  <a:gd name="T11" fmla="*/ 0 h 30"/>
                </a:gdLst>
                <a:ahLst/>
                <a:cxnLst>
                  <a:cxn ang="0">
                    <a:pos x="T0" y="T1"/>
                  </a:cxn>
                  <a:cxn ang="0">
                    <a:pos x="T2" y="T3"/>
                  </a:cxn>
                  <a:cxn ang="0">
                    <a:pos x="T4" y="T5"/>
                  </a:cxn>
                  <a:cxn ang="0">
                    <a:pos x="T6" y="T7"/>
                  </a:cxn>
                  <a:cxn ang="0">
                    <a:pos x="T8" y="T9"/>
                  </a:cxn>
                  <a:cxn ang="0">
                    <a:pos x="T10" y="T11"/>
                  </a:cxn>
                </a:cxnLst>
                <a:rect l="0" t="0" r="r" b="b"/>
                <a:pathLst>
                  <a:path w="38" h="30">
                    <a:moveTo>
                      <a:pt x="26" y="0"/>
                    </a:moveTo>
                    <a:cubicBezTo>
                      <a:pt x="0" y="0"/>
                      <a:pt x="0" y="0"/>
                      <a:pt x="0" y="0"/>
                    </a:cubicBezTo>
                    <a:cubicBezTo>
                      <a:pt x="0" y="30"/>
                      <a:pt x="0" y="30"/>
                      <a:pt x="0" y="30"/>
                    </a:cubicBezTo>
                    <a:cubicBezTo>
                      <a:pt x="38" y="30"/>
                      <a:pt x="38" y="30"/>
                      <a:pt x="38" y="30"/>
                    </a:cubicBezTo>
                    <a:cubicBezTo>
                      <a:pt x="35" y="20"/>
                      <a:pt x="32" y="12"/>
                      <a:pt x="29" y="4"/>
                    </a:cubicBezTo>
                    <a:cubicBezTo>
                      <a:pt x="28" y="3"/>
                      <a:pt x="27" y="1"/>
                      <a:pt x="26"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88" name="Freeform 2405"/>
              <p:cNvSpPr>
                <a:spLocks/>
              </p:cNvSpPr>
              <p:nvPr/>
            </p:nvSpPr>
            <p:spPr bwMode="auto">
              <a:xfrm>
                <a:off x="4598" y="827"/>
                <a:ext cx="90" cy="38"/>
              </a:xfrm>
              <a:custGeom>
                <a:avLst/>
                <a:gdLst>
                  <a:gd name="T0" fmla="*/ 38 w 38"/>
                  <a:gd name="T1" fmla="*/ 0 h 16"/>
                  <a:gd name="T2" fmla="*/ 0 w 38"/>
                  <a:gd name="T3" fmla="*/ 0 h 16"/>
                  <a:gd name="T4" fmla="*/ 0 w 38"/>
                  <a:gd name="T5" fmla="*/ 16 h 16"/>
                  <a:gd name="T6" fmla="*/ 38 w 38"/>
                  <a:gd name="T7" fmla="*/ 16 h 16"/>
                  <a:gd name="T8" fmla="*/ 38 w 38"/>
                  <a:gd name="T9" fmla="*/ 0 h 16"/>
                  <a:gd name="T10" fmla="*/ 38 w 38"/>
                  <a:gd name="T11" fmla="*/ 0 h 16"/>
                </a:gdLst>
                <a:ahLst/>
                <a:cxnLst>
                  <a:cxn ang="0">
                    <a:pos x="T0" y="T1"/>
                  </a:cxn>
                  <a:cxn ang="0">
                    <a:pos x="T2" y="T3"/>
                  </a:cxn>
                  <a:cxn ang="0">
                    <a:pos x="T4" y="T5"/>
                  </a:cxn>
                  <a:cxn ang="0">
                    <a:pos x="T6" y="T7"/>
                  </a:cxn>
                  <a:cxn ang="0">
                    <a:pos x="T8" y="T9"/>
                  </a:cxn>
                  <a:cxn ang="0">
                    <a:pos x="T10" y="T11"/>
                  </a:cxn>
                </a:cxnLst>
                <a:rect l="0" t="0" r="r" b="b"/>
                <a:pathLst>
                  <a:path w="38" h="16">
                    <a:moveTo>
                      <a:pt x="38" y="0"/>
                    </a:moveTo>
                    <a:cubicBezTo>
                      <a:pt x="0" y="0"/>
                      <a:pt x="0" y="0"/>
                      <a:pt x="0" y="0"/>
                    </a:cubicBezTo>
                    <a:cubicBezTo>
                      <a:pt x="0" y="16"/>
                      <a:pt x="0" y="16"/>
                      <a:pt x="0" y="16"/>
                    </a:cubicBezTo>
                    <a:cubicBezTo>
                      <a:pt x="38" y="16"/>
                      <a:pt x="38" y="16"/>
                      <a:pt x="38" y="16"/>
                    </a:cubicBezTo>
                    <a:cubicBezTo>
                      <a:pt x="38" y="0"/>
                      <a:pt x="38" y="0"/>
                      <a:pt x="38" y="0"/>
                    </a:cubicBezTo>
                    <a:cubicBezTo>
                      <a:pt x="38" y="0"/>
                      <a:pt x="38" y="0"/>
                      <a:pt x="38"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89" name="Rectangle 2406"/>
              <p:cNvSpPr>
                <a:spLocks noChangeArrowheads="1"/>
              </p:cNvSpPr>
              <p:nvPr/>
            </p:nvSpPr>
            <p:spPr bwMode="auto">
              <a:xfrm>
                <a:off x="4598" y="865"/>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90" name="Rectangle 2407"/>
              <p:cNvSpPr>
                <a:spLocks noChangeArrowheads="1"/>
              </p:cNvSpPr>
              <p:nvPr/>
            </p:nvSpPr>
            <p:spPr bwMode="auto">
              <a:xfrm>
                <a:off x="4598" y="865"/>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91" name="Rectangle 2408"/>
              <p:cNvSpPr>
                <a:spLocks noChangeArrowheads="1"/>
              </p:cNvSpPr>
              <p:nvPr/>
            </p:nvSpPr>
            <p:spPr bwMode="auto">
              <a:xfrm>
                <a:off x="4598"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92" name="Rectangle 2409"/>
              <p:cNvSpPr>
                <a:spLocks noChangeArrowheads="1"/>
              </p:cNvSpPr>
              <p:nvPr/>
            </p:nvSpPr>
            <p:spPr bwMode="auto">
              <a:xfrm>
                <a:off x="4598"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93" name="Rectangle 2410"/>
              <p:cNvSpPr>
                <a:spLocks noChangeArrowheads="1"/>
              </p:cNvSpPr>
              <p:nvPr/>
            </p:nvSpPr>
            <p:spPr bwMode="auto">
              <a:xfrm>
                <a:off x="4598" y="884"/>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94" name="Rectangle 2411"/>
              <p:cNvSpPr>
                <a:spLocks noChangeArrowheads="1"/>
              </p:cNvSpPr>
              <p:nvPr/>
            </p:nvSpPr>
            <p:spPr bwMode="auto">
              <a:xfrm>
                <a:off x="4598" y="884"/>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95" name="Freeform 2412"/>
              <p:cNvSpPr>
                <a:spLocks/>
              </p:cNvSpPr>
              <p:nvPr/>
            </p:nvSpPr>
            <p:spPr bwMode="auto">
              <a:xfrm>
                <a:off x="4688" y="827"/>
                <a:ext cx="12" cy="38"/>
              </a:xfrm>
              <a:custGeom>
                <a:avLst/>
                <a:gdLst>
                  <a:gd name="T0" fmla="*/ 0 w 5"/>
                  <a:gd name="T1" fmla="*/ 0 h 16"/>
                  <a:gd name="T2" fmla="*/ 0 w 5"/>
                  <a:gd name="T3" fmla="*/ 16 h 16"/>
                  <a:gd name="T4" fmla="*/ 5 w 5"/>
                  <a:gd name="T5" fmla="*/ 16 h 16"/>
                  <a:gd name="T6" fmla="*/ 0 w 5"/>
                  <a:gd name="T7" fmla="*/ 0 h 16"/>
                </a:gdLst>
                <a:ahLst/>
                <a:cxnLst>
                  <a:cxn ang="0">
                    <a:pos x="T0" y="T1"/>
                  </a:cxn>
                  <a:cxn ang="0">
                    <a:pos x="T2" y="T3"/>
                  </a:cxn>
                  <a:cxn ang="0">
                    <a:pos x="T4" y="T5"/>
                  </a:cxn>
                  <a:cxn ang="0">
                    <a:pos x="T6" y="T7"/>
                  </a:cxn>
                </a:cxnLst>
                <a:rect l="0" t="0" r="r" b="b"/>
                <a:pathLst>
                  <a:path w="5" h="16">
                    <a:moveTo>
                      <a:pt x="0" y="0"/>
                    </a:moveTo>
                    <a:cubicBezTo>
                      <a:pt x="0" y="16"/>
                      <a:pt x="0" y="16"/>
                      <a:pt x="0" y="16"/>
                    </a:cubicBezTo>
                    <a:cubicBezTo>
                      <a:pt x="5" y="16"/>
                      <a:pt x="5" y="16"/>
                      <a:pt x="5" y="16"/>
                    </a:cubicBezTo>
                    <a:cubicBezTo>
                      <a:pt x="3" y="11"/>
                      <a:pt x="2" y="5"/>
                      <a:pt x="0" y="0"/>
                    </a:cubicBezTo>
                  </a:path>
                </a:pathLst>
              </a:custGeom>
              <a:solidFill>
                <a:srgbClr val="FFF3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96" name="Freeform 2413"/>
              <p:cNvSpPr>
                <a:spLocks/>
              </p:cNvSpPr>
              <p:nvPr/>
            </p:nvSpPr>
            <p:spPr bwMode="auto">
              <a:xfrm>
                <a:off x="4688" y="865"/>
                <a:ext cx="16" cy="19"/>
              </a:xfrm>
              <a:custGeom>
                <a:avLst/>
                <a:gdLst>
                  <a:gd name="T0" fmla="*/ 5 w 7"/>
                  <a:gd name="T1" fmla="*/ 0 h 8"/>
                  <a:gd name="T2" fmla="*/ 0 w 7"/>
                  <a:gd name="T3" fmla="*/ 0 h 8"/>
                  <a:gd name="T4" fmla="*/ 0 w 7"/>
                  <a:gd name="T5" fmla="*/ 8 h 8"/>
                  <a:gd name="T6" fmla="*/ 7 w 7"/>
                  <a:gd name="T7" fmla="*/ 8 h 8"/>
                  <a:gd name="T8" fmla="*/ 5 w 7"/>
                  <a:gd name="T9" fmla="*/ 0 h 8"/>
                </a:gdLst>
                <a:ahLst/>
                <a:cxnLst>
                  <a:cxn ang="0">
                    <a:pos x="T0" y="T1"/>
                  </a:cxn>
                  <a:cxn ang="0">
                    <a:pos x="T2" y="T3"/>
                  </a:cxn>
                  <a:cxn ang="0">
                    <a:pos x="T4" y="T5"/>
                  </a:cxn>
                  <a:cxn ang="0">
                    <a:pos x="T6" y="T7"/>
                  </a:cxn>
                  <a:cxn ang="0">
                    <a:pos x="T8" y="T9"/>
                  </a:cxn>
                </a:cxnLst>
                <a:rect l="0" t="0" r="r" b="b"/>
                <a:pathLst>
                  <a:path w="7" h="8">
                    <a:moveTo>
                      <a:pt x="5" y="0"/>
                    </a:moveTo>
                    <a:cubicBezTo>
                      <a:pt x="0" y="0"/>
                      <a:pt x="0" y="0"/>
                      <a:pt x="0" y="0"/>
                    </a:cubicBezTo>
                    <a:cubicBezTo>
                      <a:pt x="0" y="8"/>
                      <a:pt x="0" y="8"/>
                      <a:pt x="0" y="8"/>
                    </a:cubicBezTo>
                    <a:cubicBezTo>
                      <a:pt x="7" y="8"/>
                      <a:pt x="7" y="8"/>
                      <a:pt x="7" y="8"/>
                    </a:cubicBezTo>
                    <a:cubicBezTo>
                      <a:pt x="6" y="5"/>
                      <a:pt x="5" y="3"/>
                      <a:pt x="5" y="0"/>
                    </a:cubicBezTo>
                  </a:path>
                </a:pathLst>
              </a:custGeom>
              <a:solidFill>
                <a:srgbClr val="FFEF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97" name="Freeform 2414"/>
              <p:cNvSpPr>
                <a:spLocks/>
              </p:cNvSpPr>
              <p:nvPr/>
            </p:nvSpPr>
            <p:spPr bwMode="auto">
              <a:xfrm>
                <a:off x="4688" y="913"/>
                <a:ext cx="28" cy="128"/>
              </a:xfrm>
              <a:custGeom>
                <a:avLst/>
                <a:gdLst>
                  <a:gd name="T0" fmla="*/ 10 w 12"/>
                  <a:gd name="T1" fmla="*/ 0 h 54"/>
                  <a:gd name="T2" fmla="*/ 0 w 12"/>
                  <a:gd name="T3" fmla="*/ 0 h 54"/>
                  <a:gd name="T4" fmla="*/ 0 w 12"/>
                  <a:gd name="T5" fmla="*/ 54 h 54"/>
                  <a:gd name="T6" fmla="*/ 12 w 12"/>
                  <a:gd name="T7" fmla="*/ 54 h 54"/>
                  <a:gd name="T8" fmla="*/ 12 w 12"/>
                  <a:gd name="T9" fmla="*/ 11 h 54"/>
                  <a:gd name="T10" fmla="*/ 10 w 12"/>
                  <a:gd name="T11" fmla="*/ 0 h 54"/>
                </a:gdLst>
                <a:ahLst/>
                <a:cxnLst>
                  <a:cxn ang="0">
                    <a:pos x="T0" y="T1"/>
                  </a:cxn>
                  <a:cxn ang="0">
                    <a:pos x="T2" y="T3"/>
                  </a:cxn>
                  <a:cxn ang="0">
                    <a:pos x="T4" y="T5"/>
                  </a:cxn>
                  <a:cxn ang="0">
                    <a:pos x="T6" y="T7"/>
                  </a:cxn>
                  <a:cxn ang="0">
                    <a:pos x="T8" y="T9"/>
                  </a:cxn>
                  <a:cxn ang="0">
                    <a:pos x="T10" y="T11"/>
                  </a:cxn>
                </a:cxnLst>
                <a:rect l="0" t="0" r="r" b="b"/>
                <a:pathLst>
                  <a:path w="12" h="54">
                    <a:moveTo>
                      <a:pt x="10" y="0"/>
                    </a:moveTo>
                    <a:cubicBezTo>
                      <a:pt x="0" y="0"/>
                      <a:pt x="0" y="0"/>
                      <a:pt x="0" y="0"/>
                    </a:cubicBezTo>
                    <a:cubicBezTo>
                      <a:pt x="0" y="54"/>
                      <a:pt x="0" y="54"/>
                      <a:pt x="0" y="54"/>
                    </a:cubicBezTo>
                    <a:cubicBezTo>
                      <a:pt x="12" y="54"/>
                      <a:pt x="12" y="54"/>
                      <a:pt x="12" y="54"/>
                    </a:cubicBezTo>
                    <a:cubicBezTo>
                      <a:pt x="12" y="11"/>
                      <a:pt x="12" y="11"/>
                      <a:pt x="12" y="11"/>
                    </a:cubicBezTo>
                    <a:cubicBezTo>
                      <a:pt x="11" y="7"/>
                      <a:pt x="10" y="3"/>
                      <a:pt x="10"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98" name="Freeform 2415"/>
              <p:cNvSpPr>
                <a:spLocks/>
              </p:cNvSpPr>
              <p:nvPr/>
            </p:nvSpPr>
            <p:spPr bwMode="auto">
              <a:xfrm>
                <a:off x="4688" y="884"/>
                <a:ext cx="24" cy="29"/>
              </a:xfrm>
              <a:custGeom>
                <a:avLst/>
                <a:gdLst>
                  <a:gd name="T0" fmla="*/ 7 w 10"/>
                  <a:gd name="T1" fmla="*/ 0 h 12"/>
                  <a:gd name="T2" fmla="*/ 0 w 10"/>
                  <a:gd name="T3" fmla="*/ 0 h 12"/>
                  <a:gd name="T4" fmla="*/ 0 w 10"/>
                  <a:gd name="T5" fmla="*/ 12 h 12"/>
                  <a:gd name="T6" fmla="*/ 10 w 10"/>
                  <a:gd name="T7" fmla="*/ 12 h 12"/>
                  <a:gd name="T8" fmla="*/ 7 w 10"/>
                  <a:gd name="T9" fmla="*/ 0 h 12"/>
                </a:gdLst>
                <a:ahLst/>
                <a:cxnLst>
                  <a:cxn ang="0">
                    <a:pos x="T0" y="T1"/>
                  </a:cxn>
                  <a:cxn ang="0">
                    <a:pos x="T2" y="T3"/>
                  </a:cxn>
                  <a:cxn ang="0">
                    <a:pos x="T4" y="T5"/>
                  </a:cxn>
                  <a:cxn ang="0">
                    <a:pos x="T6" y="T7"/>
                  </a:cxn>
                  <a:cxn ang="0">
                    <a:pos x="T8" y="T9"/>
                  </a:cxn>
                </a:cxnLst>
                <a:rect l="0" t="0" r="r" b="b"/>
                <a:pathLst>
                  <a:path w="10" h="12">
                    <a:moveTo>
                      <a:pt x="7" y="0"/>
                    </a:moveTo>
                    <a:cubicBezTo>
                      <a:pt x="0" y="0"/>
                      <a:pt x="0" y="0"/>
                      <a:pt x="0" y="0"/>
                    </a:cubicBezTo>
                    <a:cubicBezTo>
                      <a:pt x="0" y="12"/>
                      <a:pt x="0" y="12"/>
                      <a:pt x="0" y="12"/>
                    </a:cubicBezTo>
                    <a:cubicBezTo>
                      <a:pt x="10" y="12"/>
                      <a:pt x="10" y="12"/>
                      <a:pt x="10" y="12"/>
                    </a:cubicBezTo>
                    <a:cubicBezTo>
                      <a:pt x="9" y="8"/>
                      <a:pt x="8" y="4"/>
                      <a:pt x="7"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grpSp>
        <p:sp>
          <p:nvSpPr>
            <p:cNvPr id="16" name="Freeform 2417"/>
            <p:cNvSpPr>
              <a:spLocks/>
            </p:cNvSpPr>
            <p:nvPr/>
          </p:nvSpPr>
          <p:spPr bwMode="auto">
            <a:xfrm>
              <a:off x="4124325" y="1158875"/>
              <a:ext cx="357188" cy="41275"/>
            </a:xfrm>
            <a:custGeom>
              <a:avLst/>
              <a:gdLst>
                <a:gd name="T0" fmla="*/ 225 w 225"/>
                <a:gd name="T1" fmla="*/ 0 h 26"/>
                <a:gd name="T2" fmla="*/ 192 w 225"/>
                <a:gd name="T3" fmla="*/ 2 h 26"/>
                <a:gd name="T4" fmla="*/ 130 w 225"/>
                <a:gd name="T5" fmla="*/ 12 h 26"/>
                <a:gd name="T6" fmla="*/ 130 w 225"/>
                <a:gd name="T7" fmla="*/ 26 h 26"/>
                <a:gd name="T8" fmla="*/ 102 w 225"/>
                <a:gd name="T9" fmla="*/ 26 h 26"/>
                <a:gd name="T10" fmla="*/ 102 w 225"/>
                <a:gd name="T11" fmla="*/ 14 h 26"/>
                <a:gd name="T12" fmla="*/ 102 w 225"/>
                <a:gd name="T13" fmla="*/ 26 h 26"/>
                <a:gd name="T14" fmla="*/ 12 w 225"/>
                <a:gd name="T15" fmla="*/ 26 h 26"/>
                <a:gd name="T16" fmla="*/ 12 w 225"/>
                <a:gd name="T17" fmla="*/ 24 h 26"/>
                <a:gd name="T18" fmla="*/ 0 w 225"/>
                <a:gd name="T19" fmla="*/ 26 h 26"/>
                <a:gd name="T20" fmla="*/ 225 w 225"/>
                <a:gd name="T21" fmla="*/ 26 h 26"/>
                <a:gd name="T22" fmla="*/ 225 w 225"/>
                <a:gd name="T2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5" h="26">
                  <a:moveTo>
                    <a:pt x="225" y="0"/>
                  </a:moveTo>
                  <a:lnTo>
                    <a:pt x="192" y="2"/>
                  </a:lnTo>
                  <a:lnTo>
                    <a:pt x="130" y="12"/>
                  </a:lnTo>
                  <a:lnTo>
                    <a:pt x="130" y="26"/>
                  </a:lnTo>
                  <a:lnTo>
                    <a:pt x="102" y="26"/>
                  </a:lnTo>
                  <a:lnTo>
                    <a:pt x="102" y="14"/>
                  </a:lnTo>
                  <a:lnTo>
                    <a:pt x="102" y="26"/>
                  </a:lnTo>
                  <a:lnTo>
                    <a:pt x="12" y="26"/>
                  </a:lnTo>
                  <a:lnTo>
                    <a:pt x="12" y="24"/>
                  </a:lnTo>
                  <a:lnTo>
                    <a:pt x="0" y="26"/>
                  </a:lnTo>
                  <a:lnTo>
                    <a:pt x="225" y="26"/>
                  </a:lnTo>
                  <a:lnTo>
                    <a:pt x="225"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 name="Freeform 2418"/>
            <p:cNvSpPr>
              <a:spLocks/>
            </p:cNvSpPr>
            <p:nvPr/>
          </p:nvSpPr>
          <p:spPr bwMode="auto">
            <a:xfrm>
              <a:off x="4124325" y="1158875"/>
              <a:ext cx="357188" cy="41275"/>
            </a:xfrm>
            <a:custGeom>
              <a:avLst/>
              <a:gdLst>
                <a:gd name="T0" fmla="*/ 225 w 225"/>
                <a:gd name="T1" fmla="*/ 0 h 26"/>
                <a:gd name="T2" fmla="*/ 192 w 225"/>
                <a:gd name="T3" fmla="*/ 2 h 26"/>
                <a:gd name="T4" fmla="*/ 130 w 225"/>
                <a:gd name="T5" fmla="*/ 12 h 26"/>
                <a:gd name="T6" fmla="*/ 130 w 225"/>
                <a:gd name="T7" fmla="*/ 26 h 26"/>
                <a:gd name="T8" fmla="*/ 102 w 225"/>
                <a:gd name="T9" fmla="*/ 26 h 26"/>
                <a:gd name="T10" fmla="*/ 102 w 225"/>
                <a:gd name="T11" fmla="*/ 14 h 26"/>
                <a:gd name="T12" fmla="*/ 102 w 225"/>
                <a:gd name="T13" fmla="*/ 26 h 26"/>
                <a:gd name="T14" fmla="*/ 12 w 225"/>
                <a:gd name="T15" fmla="*/ 26 h 26"/>
                <a:gd name="T16" fmla="*/ 12 w 225"/>
                <a:gd name="T17" fmla="*/ 24 h 26"/>
                <a:gd name="T18" fmla="*/ 0 w 225"/>
                <a:gd name="T19" fmla="*/ 26 h 26"/>
                <a:gd name="T20" fmla="*/ 225 w 225"/>
                <a:gd name="T21" fmla="*/ 26 h 26"/>
                <a:gd name="T22" fmla="*/ 225 w 225"/>
                <a:gd name="T2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5" h="26">
                  <a:moveTo>
                    <a:pt x="225" y="0"/>
                  </a:moveTo>
                  <a:lnTo>
                    <a:pt x="192" y="2"/>
                  </a:lnTo>
                  <a:lnTo>
                    <a:pt x="130" y="12"/>
                  </a:lnTo>
                  <a:lnTo>
                    <a:pt x="130" y="26"/>
                  </a:lnTo>
                  <a:lnTo>
                    <a:pt x="102" y="26"/>
                  </a:lnTo>
                  <a:lnTo>
                    <a:pt x="102" y="14"/>
                  </a:lnTo>
                  <a:lnTo>
                    <a:pt x="102" y="26"/>
                  </a:lnTo>
                  <a:lnTo>
                    <a:pt x="12" y="26"/>
                  </a:lnTo>
                  <a:lnTo>
                    <a:pt x="12" y="24"/>
                  </a:lnTo>
                  <a:lnTo>
                    <a:pt x="0" y="26"/>
                  </a:lnTo>
                  <a:lnTo>
                    <a:pt x="225" y="26"/>
                  </a:lnTo>
                  <a:lnTo>
                    <a:pt x="22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 name="Freeform 2419"/>
            <p:cNvSpPr>
              <a:spLocks/>
            </p:cNvSpPr>
            <p:nvPr/>
          </p:nvSpPr>
          <p:spPr bwMode="auto">
            <a:xfrm>
              <a:off x="4143375" y="1181100"/>
              <a:ext cx="142875" cy="19050"/>
            </a:xfrm>
            <a:custGeom>
              <a:avLst/>
              <a:gdLst>
                <a:gd name="T0" fmla="*/ 90 w 90"/>
                <a:gd name="T1" fmla="*/ 0 h 12"/>
                <a:gd name="T2" fmla="*/ 0 w 90"/>
                <a:gd name="T3" fmla="*/ 10 h 12"/>
                <a:gd name="T4" fmla="*/ 0 w 90"/>
                <a:gd name="T5" fmla="*/ 12 h 12"/>
                <a:gd name="T6" fmla="*/ 90 w 90"/>
                <a:gd name="T7" fmla="*/ 12 h 12"/>
                <a:gd name="T8" fmla="*/ 90 w 90"/>
                <a:gd name="T9" fmla="*/ 0 h 12"/>
              </a:gdLst>
              <a:ahLst/>
              <a:cxnLst>
                <a:cxn ang="0">
                  <a:pos x="T0" y="T1"/>
                </a:cxn>
                <a:cxn ang="0">
                  <a:pos x="T2" y="T3"/>
                </a:cxn>
                <a:cxn ang="0">
                  <a:pos x="T4" y="T5"/>
                </a:cxn>
                <a:cxn ang="0">
                  <a:pos x="T6" y="T7"/>
                </a:cxn>
                <a:cxn ang="0">
                  <a:pos x="T8" y="T9"/>
                </a:cxn>
              </a:cxnLst>
              <a:rect l="0" t="0" r="r" b="b"/>
              <a:pathLst>
                <a:path w="90" h="12">
                  <a:moveTo>
                    <a:pt x="90" y="0"/>
                  </a:moveTo>
                  <a:lnTo>
                    <a:pt x="0" y="10"/>
                  </a:lnTo>
                  <a:lnTo>
                    <a:pt x="0" y="12"/>
                  </a:lnTo>
                  <a:lnTo>
                    <a:pt x="90" y="12"/>
                  </a:lnTo>
                  <a:lnTo>
                    <a:pt x="90" y="0"/>
                  </a:lnTo>
                  <a:close/>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 name="Freeform 2420"/>
            <p:cNvSpPr>
              <a:spLocks/>
            </p:cNvSpPr>
            <p:nvPr/>
          </p:nvSpPr>
          <p:spPr bwMode="auto">
            <a:xfrm>
              <a:off x="4143375" y="1181100"/>
              <a:ext cx="142875" cy="19050"/>
            </a:xfrm>
            <a:custGeom>
              <a:avLst/>
              <a:gdLst>
                <a:gd name="T0" fmla="*/ 90 w 90"/>
                <a:gd name="T1" fmla="*/ 0 h 12"/>
                <a:gd name="T2" fmla="*/ 0 w 90"/>
                <a:gd name="T3" fmla="*/ 10 h 12"/>
                <a:gd name="T4" fmla="*/ 0 w 90"/>
                <a:gd name="T5" fmla="*/ 12 h 12"/>
                <a:gd name="T6" fmla="*/ 90 w 90"/>
                <a:gd name="T7" fmla="*/ 12 h 12"/>
                <a:gd name="T8" fmla="*/ 90 w 90"/>
                <a:gd name="T9" fmla="*/ 0 h 12"/>
              </a:gdLst>
              <a:ahLst/>
              <a:cxnLst>
                <a:cxn ang="0">
                  <a:pos x="T0" y="T1"/>
                </a:cxn>
                <a:cxn ang="0">
                  <a:pos x="T2" y="T3"/>
                </a:cxn>
                <a:cxn ang="0">
                  <a:pos x="T4" y="T5"/>
                </a:cxn>
                <a:cxn ang="0">
                  <a:pos x="T6" y="T7"/>
                </a:cxn>
                <a:cxn ang="0">
                  <a:pos x="T8" y="T9"/>
                </a:cxn>
              </a:cxnLst>
              <a:rect l="0" t="0" r="r" b="b"/>
              <a:pathLst>
                <a:path w="90" h="12">
                  <a:moveTo>
                    <a:pt x="90" y="0"/>
                  </a:moveTo>
                  <a:lnTo>
                    <a:pt x="0" y="10"/>
                  </a:lnTo>
                  <a:lnTo>
                    <a:pt x="0" y="12"/>
                  </a:lnTo>
                  <a:lnTo>
                    <a:pt x="90" y="12"/>
                  </a:lnTo>
                  <a:lnTo>
                    <a:pt x="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 name="Freeform 2421"/>
            <p:cNvSpPr>
              <a:spLocks/>
            </p:cNvSpPr>
            <p:nvPr/>
          </p:nvSpPr>
          <p:spPr bwMode="auto">
            <a:xfrm>
              <a:off x="4286250" y="1177925"/>
              <a:ext cx="44450" cy="22225"/>
            </a:xfrm>
            <a:custGeom>
              <a:avLst/>
              <a:gdLst>
                <a:gd name="T0" fmla="*/ 28 w 28"/>
                <a:gd name="T1" fmla="*/ 0 h 14"/>
                <a:gd name="T2" fmla="*/ 10 w 28"/>
                <a:gd name="T3" fmla="*/ 0 h 14"/>
                <a:gd name="T4" fmla="*/ 0 w 28"/>
                <a:gd name="T5" fmla="*/ 2 h 14"/>
                <a:gd name="T6" fmla="*/ 0 w 28"/>
                <a:gd name="T7" fmla="*/ 14 h 14"/>
                <a:gd name="T8" fmla="*/ 28 w 28"/>
                <a:gd name="T9" fmla="*/ 14 h 14"/>
                <a:gd name="T10" fmla="*/ 28 w 28"/>
                <a:gd name="T11" fmla="*/ 0 h 14"/>
              </a:gdLst>
              <a:ahLst/>
              <a:cxnLst>
                <a:cxn ang="0">
                  <a:pos x="T0" y="T1"/>
                </a:cxn>
                <a:cxn ang="0">
                  <a:pos x="T2" y="T3"/>
                </a:cxn>
                <a:cxn ang="0">
                  <a:pos x="T4" y="T5"/>
                </a:cxn>
                <a:cxn ang="0">
                  <a:pos x="T6" y="T7"/>
                </a:cxn>
                <a:cxn ang="0">
                  <a:pos x="T8" y="T9"/>
                </a:cxn>
                <a:cxn ang="0">
                  <a:pos x="T10" y="T11"/>
                </a:cxn>
              </a:cxnLst>
              <a:rect l="0" t="0" r="r" b="b"/>
              <a:pathLst>
                <a:path w="28" h="14">
                  <a:moveTo>
                    <a:pt x="28" y="0"/>
                  </a:moveTo>
                  <a:lnTo>
                    <a:pt x="10" y="0"/>
                  </a:lnTo>
                  <a:lnTo>
                    <a:pt x="0" y="2"/>
                  </a:lnTo>
                  <a:lnTo>
                    <a:pt x="0" y="14"/>
                  </a:lnTo>
                  <a:lnTo>
                    <a:pt x="28" y="14"/>
                  </a:lnTo>
                  <a:lnTo>
                    <a:pt x="28" y="0"/>
                  </a:lnTo>
                  <a:close/>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 name="Freeform 2422"/>
            <p:cNvSpPr>
              <a:spLocks/>
            </p:cNvSpPr>
            <p:nvPr/>
          </p:nvSpPr>
          <p:spPr bwMode="auto">
            <a:xfrm>
              <a:off x="4286250" y="1177925"/>
              <a:ext cx="44450" cy="22225"/>
            </a:xfrm>
            <a:custGeom>
              <a:avLst/>
              <a:gdLst>
                <a:gd name="T0" fmla="*/ 28 w 28"/>
                <a:gd name="T1" fmla="*/ 0 h 14"/>
                <a:gd name="T2" fmla="*/ 10 w 28"/>
                <a:gd name="T3" fmla="*/ 0 h 14"/>
                <a:gd name="T4" fmla="*/ 0 w 28"/>
                <a:gd name="T5" fmla="*/ 2 h 14"/>
                <a:gd name="T6" fmla="*/ 0 w 28"/>
                <a:gd name="T7" fmla="*/ 14 h 14"/>
                <a:gd name="T8" fmla="*/ 28 w 28"/>
                <a:gd name="T9" fmla="*/ 14 h 14"/>
                <a:gd name="T10" fmla="*/ 28 w 28"/>
                <a:gd name="T11" fmla="*/ 0 h 14"/>
              </a:gdLst>
              <a:ahLst/>
              <a:cxnLst>
                <a:cxn ang="0">
                  <a:pos x="T0" y="T1"/>
                </a:cxn>
                <a:cxn ang="0">
                  <a:pos x="T2" y="T3"/>
                </a:cxn>
                <a:cxn ang="0">
                  <a:pos x="T4" y="T5"/>
                </a:cxn>
                <a:cxn ang="0">
                  <a:pos x="T6" y="T7"/>
                </a:cxn>
                <a:cxn ang="0">
                  <a:pos x="T8" y="T9"/>
                </a:cxn>
                <a:cxn ang="0">
                  <a:pos x="T10" y="T11"/>
                </a:cxn>
              </a:cxnLst>
              <a:rect l="0" t="0" r="r" b="b"/>
              <a:pathLst>
                <a:path w="28" h="14">
                  <a:moveTo>
                    <a:pt x="28" y="0"/>
                  </a:moveTo>
                  <a:lnTo>
                    <a:pt x="10" y="0"/>
                  </a:lnTo>
                  <a:lnTo>
                    <a:pt x="0" y="2"/>
                  </a:lnTo>
                  <a:lnTo>
                    <a:pt x="0" y="14"/>
                  </a:lnTo>
                  <a:lnTo>
                    <a:pt x="28" y="14"/>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 name="Freeform 2423"/>
            <p:cNvSpPr>
              <a:spLocks/>
            </p:cNvSpPr>
            <p:nvPr/>
          </p:nvSpPr>
          <p:spPr bwMode="auto">
            <a:xfrm>
              <a:off x="4481513" y="1106488"/>
              <a:ext cx="450850" cy="93663"/>
            </a:xfrm>
            <a:custGeom>
              <a:avLst/>
              <a:gdLst>
                <a:gd name="T0" fmla="*/ 284 w 284"/>
                <a:gd name="T1" fmla="*/ 0 h 59"/>
                <a:gd name="T2" fmla="*/ 189 w 284"/>
                <a:gd name="T3" fmla="*/ 9 h 59"/>
                <a:gd name="T4" fmla="*/ 189 w 284"/>
                <a:gd name="T5" fmla="*/ 59 h 59"/>
                <a:gd name="T6" fmla="*/ 161 w 284"/>
                <a:gd name="T7" fmla="*/ 59 h 59"/>
                <a:gd name="T8" fmla="*/ 161 w 284"/>
                <a:gd name="T9" fmla="*/ 14 h 59"/>
                <a:gd name="T10" fmla="*/ 161 w 284"/>
                <a:gd name="T11" fmla="*/ 59 h 59"/>
                <a:gd name="T12" fmla="*/ 71 w 284"/>
                <a:gd name="T13" fmla="*/ 59 h 59"/>
                <a:gd name="T14" fmla="*/ 71 w 284"/>
                <a:gd name="T15" fmla="*/ 24 h 59"/>
                <a:gd name="T16" fmla="*/ 0 w 284"/>
                <a:gd name="T17" fmla="*/ 33 h 59"/>
                <a:gd name="T18" fmla="*/ 0 w 284"/>
                <a:gd name="T19" fmla="*/ 59 h 59"/>
                <a:gd name="T20" fmla="*/ 284 w 284"/>
                <a:gd name="T21" fmla="*/ 59 h 59"/>
                <a:gd name="T22" fmla="*/ 284 w 284"/>
                <a:gd name="T2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59">
                  <a:moveTo>
                    <a:pt x="284" y="0"/>
                  </a:moveTo>
                  <a:lnTo>
                    <a:pt x="189" y="9"/>
                  </a:lnTo>
                  <a:lnTo>
                    <a:pt x="189" y="59"/>
                  </a:lnTo>
                  <a:lnTo>
                    <a:pt x="161" y="59"/>
                  </a:lnTo>
                  <a:lnTo>
                    <a:pt x="161" y="14"/>
                  </a:lnTo>
                  <a:lnTo>
                    <a:pt x="161" y="59"/>
                  </a:lnTo>
                  <a:lnTo>
                    <a:pt x="71" y="59"/>
                  </a:lnTo>
                  <a:lnTo>
                    <a:pt x="71" y="24"/>
                  </a:lnTo>
                  <a:lnTo>
                    <a:pt x="0" y="33"/>
                  </a:lnTo>
                  <a:lnTo>
                    <a:pt x="0" y="59"/>
                  </a:lnTo>
                  <a:lnTo>
                    <a:pt x="284" y="59"/>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 name="Freeform 2424"/>
            <p:cNvSpPr>
              <a:spLocks/>
            </p:cNvSpPr>
            <p:nvPr/>
          </p:nvSpPr>
          <p:spPr bwMode="auto">
            <a:xfrm>
              <a:off x="4481513" y="1106488"/>
              <a:ext cx="450850" cy="93663"/>
            </a:xfrm>
            <a:custGeom>
              <a:avLst/>
              <a:gdLst>
                <a:gd name="T0" fmla="*/ 284 w 284"/>
                <a:gd name="T1" fmla="*/ 0 h 59"/>
                <a:gd name="T2" fmla="*/ 189 w 284"/>
                <a:gd name="T3" fmla="*/ 9 h 59"/>
                <a:gd name="T4" fmla="*/ 189 w 284"/>
                <a:gd name="T5" fmla="*/ 59 h 59"/>
                <a:gd name="T6" fmla="*/ 161 w 284"/>
                <a:gd name="T7" fmla="*/ 59 h 59"/>
                <a:gd name="T8" fmla="*/ 161 w 284"/>
                <a:gd name="T9" fmla="*/ 14 h 59"/>
                <a:gd name="T10" fmla="*/ 161 w 284"/>
                <a:gd name="T11" fmla="*/ 59 h 59"/>
                <a:gd name="T12" fmla="*/ 71 w 284"/>
                <a:gd name="T13" fmla="*/ 59 h 59"/>
                <a:gd name="T14" fmla="*/ 71 w 284"/>
                <a:gd name="T15" fmla="*/ 24 h 59"/>
                <a:gd name="T16" fmla="*/ 0 w 284"/>
                <a:gd name="T17" fmla="*/ 33 h 59"/>
                <a:gd name="T18" fmla="*/ 0 w 284"/>
                <a:gd name="T19" fmla="*/ 59 h 59"/>
                <a:gd name="T20" fmla="*/ 284 w 284"/>
                <a:gd name="T21" fmla="*/ 59 h 59"/>
                <a:gd name="T22" fmla="*/ 284 w 284"/>
                <a:gd name="T2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59">
                  <a:moveTo>
                    <a:pt x="284" y="0"/>
                  </a:moveTo>
                  <a:lnTo>
                    <a:pt x="189" y="9"/>
                  </a:lnTo>
                  <a:lnTo>
                    <a:pt x="189" y="59"/>
                  </a:lnTo>
                  <a:lnTo>
                    <a:pt x="161" y="59"/>
                  </a:lnTo>
                  <a:lnTo>
                    <a:pt x="161" y="14"/>
                  </a:lnTo>
                  <a:lnTo>
                    <a:pt x="161" y="59"/>
                  </a:lnTo>
                  <a:lnTo>
                    <a:pt x="71" y="59"/>
                  </a:lnTo>
                  <a:lnTo>
                    <a:pt x="71" y="24"/>
                  </a:lnTo>
                  <a:lnTo>
                    <a:pt x="0" y="33"/>
                  </a:lnTo>
                  <a:lnTo>
                    <a:pt x="0" y="59"/>
                  </a:lnTo>
                  <a:lnTo>
                    <a:pt x="284" y="5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 name="Freeform 2425"/>
            <p:cNvSpPr>
              <a:spLocks/>
            </p:cNvSpPr>
            <p:nvPr/>
          </p:nvSpPr>
          <p:spPr bwMode="auto">
            <a:xfrm>
              <a:off x="4594225" y="1128713"/>
              <a:ext cx="142875" cy="71438"/>
            </a:xfrm>
            <a:custGeom>
              <a:avLst/>
              <a:gdLst>
                <a:gd name="T0" fmla="*/ 90 w 90"/>
                <a:gd name="T1" fmla="*/ 0 h 45"/>
                <a:gd name="T2" fmla="*/ 0 w 90"/>
                <a:gd name="T3" fmla="*/ 10 h 45"/>
                <a:gd name="T4" fmla="*/ 0 w 90"/>
                <a:gd name="T5" fmla="*/ 45 h 45"/>
                <a:gd name="T6" fmla="*/ 90 w 90"/>
                <a:gd name="T7" fmla="*/ 45 h 45"/>
                <a:gd name="T8" fmla="*/ 90 w 90"/>
                <a:gd name="T9" fmla="*/ 0 h 45"/>
              </a:gdLst>
              <a:ahLst/>
              <a:cxnLst>
                <a:cxn ang="0">
                  <a:pos x="T0" y="T1"/>
                </a:cxn>
                <a:cxn ang="0">
                  <a:pos x="T2" y="T3"/>
                </a:cxn>
                <a:cxn ang="0">
                  <a:pos x="T4" y="T5"/>
                </a:cxn>
                <a:cxn ang="0">
                  <a:pos x="T6" y="T7"/>
                </a:cxn>
                <a:cxn ang="0">
                  <a:pos x="T8" y="T9"/>
                </a:cxn>
              </a:cxnLst>
              <a:rect l="0" t="0" r="r" b="b"/>
              <a:pathLst>
                <a:path w="90" h="45">
                  <a:moveTo>
                    <a:pt x="90" y="0"/>
                  </a:moveTo>
                  <a:lnTo>
                    <a:pt x="0" y="10"/>
                  </a:lnTo>
                  <a:lnTo>
                    <a:pt x="0" y="45"/>
                  </a:lnTo>
                  <a:lnTo>
                    <a:pt x="90" y="45"/>
                  </a:lnTo>
                  <a:lnTo>
                    <a:pt x="90" y="0"/>
                  </a:lnTo>
                  <a:close/>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5" name="Freeform 2426"/>
            <p:cNvSpPr>
              <a:spLocks/>
            </p:cNvSpPr>
            <p:nvPr/>
          </p:nvSpPr>
          <p:spPr bwMode="auto">
            <a:xfrm>
              <a:off x="4594225" y="1128713"/>
              <a:ext cx="142875" cy="71438"/>
            </a:xfrm>
            <a:custGeom>
              <a:avLst/>
              <a:gdLst>
                <a:gd name="T0" fmla="*/ 90 w 90"/>
                <a:gd name="T1" fmla="*/ 0 h 45"/>
                <a:gd name="T2" fmla="*/ 0 w 90"/>
                <a:gd name="T3" fmla="*/ 10 h 45"/>
                <a:gd name="T4" fmla="*/ 0 w 90"/>
                <a:gd name="T5" fmla="*/ 45 h 45"/>
                <a:gd name="T6" fmla="*/ 90 w 90"/>
                <a:gd name="T7" fmla="*/ 45 h 45"/>
                <a:gd name="T8" fmla="*/ 90 w 90"/>
                <a:gd name="T9" fmla="*/ 0 h 45"/>
              </a:gdLst>
              <a:ahLst/>
              <a:cxnLst>
                <a:cxn ang="0">
                  <a:pos x="T0" y="T1"/>
                </a:cxn>
                <a:cxn ang="0">
                  <a:pos x="T2" y="T3"/>
                </a:cxn>
                <a:cxn ang="0">
                  <a:pos x="T4" y="T5"/>
                </a:cxn>
                <a:cxn ang="0">
                  <a:pos x="T6" y="T7"/>
                </a:cxn>
                <a:cxn ang="0">
                  <a:pos x="T8" y="T9"/>
                </a:cxn>
              </a:cxnLst>
              <a:rect l="0" t="0" r="r" b="b"/>
              <a:pathLst>
                <a:path w="90" h="45">
                  <a:moveTo>
                    <a:pt x="90" y="0"/>
                  </a:moveTo>
                  <a:lnTo>
                    <a:pt x="0" y="10"/>
                  </a:lnTo>
                  <a:lnTo>
                    <a:pt x="0" y="45"/>
                  </a:lnTo>
                  <a:lnTo>
                    <a:pt x="90" y="45"/>
                  </a:lnTo>
                  <a:lnTo>
                    <a:pt x="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6" name="Freeform 2427"/>
            <p:cNvSpPr>
              <a:spLocks/>
            </p:cNvSpPr>
            <p:nvPr/>
          </p:nvSpPr>
          <p:spPr bwMode="auto">
            <a:xfrm>
              <a:off x="4737100" y="1120775"/>
              <a:ext cx="44450" cy="79375"/>
            </a:xfrm>
            <a:custGeom>
              <a:avLst/>
              <a:gdLst>
                <a:gd name="T0" fmla="*/ 28 w 28"/>
                <a:gd name="T1" fmla="*/ 0 h 50"/>
                <a:gd name="T2" fmla="*/ 0 w 28"/>
                <a:gd name="T3" fmla="*/ 5 h 50"/>
                <a:gd name="T4" fmla="*/ 0 w 28"/>
                <a:gd name="T5" fmla="*/ 50 h 50"/>
                <a:gd name="T6" fmla="*/ 28 w 28"/>
                <a:gd name="T7" fmla="*/ 50 h 50"/>
                <a:gd name="T8" fmla="*/ 28 w 28"/>
                <a:gd name="T9" fmla="*/ 0 h 50"/>
              </a:gdLst>
              <a:ahLst/>
              <a:cxnLst>
                <a:cxn ang="0">
                  <a:pos x="T0" y="T1"/>
                </a:cxn>
                <a:cxn ang="0">
                  <a:pos x="T2" y="T3"/>
                </a:cxn>
                <a:cxn ang="0">
                  <a:pos x="T4" y="T5"/>
                </a:cxn>
                <a:cxn ang="0">
                  <a:pos x="T6" y="T7"/>
                </a:cxn>
                <a:cxn ang="0">
                  <a:pos x="T8" y="T9"/>
                </a:cxn>
              </a:cxnLst>
              <a:rect l="0" t="0" r="r" b="b"/>
              <a:pathLst>
                <a:path w="28" h="50">
                  <a:moveTo>
                    <a:pt x="28" y="0"/>
                  </a:moveTo>
                  <a:lnTo>
                    <a:pt x="0" y="5"/>
                  </a:lnTo>
                  <a:lnTo>
                    <a:pt x="0" y="50"/>
                  </a:lnTo>
                  <a:lnTo>
                    <a:pt x="28" y="50"/>
                  </a:lnTo>
                  <a:lnTo>
                    <a:pt x="28" y="0"/>
                  </a:lnTo>
                  <a:close/>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7" name="Freeform 2428"/>
            <p:cNvSpPr>
              <a:spLocks/>
            </p:cNvSpPr>
            <p:nvPr/>
          </p:nvSpPr>
          <p:spPr bwMode="auto">
            <a:xfrm>
              <a:off x="4737100" y="1120775"/>
              <a:ext cx="44450" cy="79375"/>
            </a:xfrm>
            <a:custGeom>
              <a:avLst/>
              <a:gdLst>
                <a:gd name="T0" fmla="*/ 28 w 28"/>
                <a:gd name="T1" fmla="*/ 0 h 50"/>
                <a:gd name="T2" fmla="*/ 0 w 28"/>
                <a:gd name="T3" fmla="*/ 5 h 50"/>
                <a:gd name="T4" fmla="*/ 0 w 28"/>
                <a:gd name="T5" fmla="*/ 50 h 50"/>
                <a:gd name="T6" fmla="*/ 28 w 28"/>
                <a:gd name="T7" fmla="*/ 50 h 50"/>
                <a:gd name="T8" fmla="*/ 28 w 28"/>
                <a:gd name="T9" fmla="*/ 0 h 50"/>
              </a:gdLst>
              <a:ahLst/>
              <a:cxnLst>
                <a:cxn ang="0">
                  <a:pos x="T0" y="T1"/>
                </a:cxn>
                <a:cxn ang="0">
                  <a:pos x="T2" y="T3"/>
                </a:cxn>
                <a:cxn ang="0">
                  <a:pos x="T4" y="T5"/>
                </a:cxn>
                <a:cxn ang="0">
                  <a:pos x="T6" y="T7"/>
                </a:cxn>
                <a:cxn ang="0">
                  <a:pos x="T8" y="T9"/>
                </a:cxn>
              </a:cxnLst>
              <a:rect l="0" t="0" r="r" b="b"/>
              <a:pathLst>
                <a:path w="28" h="50">
                  <a:moveTo>
                    <a:pt x="28" y="0"/>
                  </a:moveTo>
                  <a:lnTo>
                    <a:pt x="0" y="5"/>
                  </a:lnTo>
                  <a:lnTo>
                    <a:pt x="0" y="50"/>
                  </a:lnTo>
                  <a:lnTo>
                    <a:pt x="28" y="50"/>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8" name="Freeform 2429"/>
            <p:cNvSpPr>
              <a:spLocks/>
            </p:cNvSpPr>
            <p:nvPr/>
          </p:nvSpPr>
          <p:spPr bwMode="auto">
            <a:xfrm>
              <a:off x="4932363" y="1049338"/>
              <a:ext cx="450850" cy="150813"/>
            </a:xfrm>
            <a:custGeom>
              <a:avLst/>
              <a:gdLst>
                <a:gd name="T0" fmla="*/ 284 w 284"/>
                <a:gd name="T1" fmla="*/ 0 h 95"/>
                <a:gd name="T2" fmla="*/ 189 w 284"/>
                <a:gd name="T3" fmla="*/ 12 h 95"/>
                <a:gd name="T4" fmla="*/ 189 w 284"/>
                <a:gd name="T5" fmla="*/ 95 h 95"/>
                <a:gd name="T6" fmla="*/ 161 w 284"/>
                <a:gd name="T7" fmla="*/ 95 h 95"/>
                <a:gd name="T8" fmla="*/ 161 w 284"/>
                <a:gd name="T9" fmla="*/ 15 h 95"/>
                <a:gd name="T10" fmla="*/ 161 w 284"/>
                <a:gd name="T11" fmla="*/ 95 h 95"/>
                <a:gd name="T12" fmla="*/ 71 w 284"/>
                <a:gd name="T13" fmla="*/ 95 h 95"/>
                <a:gd name="T14" fmla="*/ 71 w 284"/>
                <a:gd name="T15" fmla="*/ 26 h 95"/>
                <a:gd name="T16" fmla="*/ 0 w 284"/>
                <a:gd name="T17" fmla="*/ 36 h 95"/>
                <a:gd name="T18" fmla="*/ 0 w 284"/>
                <a:gd name="T19" fmla="*/ 95 h 95"/>
                <a:gd name="T20" fmla="*/ 284 w 284"/>
                <a:gd name="T21" fmla="*/ 95 h 95"/>
                <a:gd name="T22" fmla="*/ 284 w 284"/>
                <a:gd name="T23"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95">
                  <a:moveTo>
                    <a:pt x="284" y="0"/>
                  </a:moveTo>
                  <a:lnTo>
                    <a:pt x="189" y="12"/>
                  </a:lnTo>
                  <a:lnTo>
                    <a:pt x="189" y="95"/>
                  </a:lnTo>
                  <a:lnTo>
                    <a:pt x="161" y="95"/>
                  </a:lnTo>
                  <a:lnTo>
                    <a:pt x="161" y="15"/>
                  </a:lnTo>
                  <a:lnTo>
                    <a:pt x="161" y="95"/>
                  </a:lnTo>
                  <a:lnTo>
                    <a:pt x="71" y="95"/>
                  </a:lnTo>
                  <a:lnTo>
                    <a:pt x="71" y="26"/>
                  </a:lnTo>
                  <a:lnTo>
                    <a:pt x="0" y="36"/>
                  </a:lnTo>
                  <a:lnTo>
                    <a:pt x="0" y="95"/>
                  </a:lnTo>
                  <a:lnTo>
                    <a:pt x="284" y="95"/>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9" name="Freeform 2430"/>
            <p:cNvSpPr>
              <a:spLocks/>
            </p:cNvSpPr>
            <p:nvPr/>
          </p:nvSpPr>
          <p:spPr bwMode="auto">
            <a:xfrm>
              <a:off x="4932363" y="1049338"/>
              <a:ext cx="450850" cy="150813"/>
            </a:xfrm>
            <a:custGeom>
              <a:avLst/>
              <a:gdLst>
                <a:gd name="T0" fmla="*/ 284 w 284"/>
                <a:gd name="T1" fmla="*/ 0 h 95"/>
                <a:gd name="T2" fmla="*/ 189 w 284"/>
                <a:gd name="T3" fmla="*/ 12 h 95"/>
                <a:gd name="T4" fmla="*/ 189 w 284"/>
                <a:gd name="T5" fmla="*/ 95 h 95"/>
                <a:gd name="T6" fmla="*/ 161 w 284"/>
                <a:gd name="T7" fmla="*/ 95 h 95"/>
                <a:gd name="T8" fmla="*/ 161 w 284"/>
                <a:gd name="T9" fmla="*/ 15 h 95"/>
                <a:gd name="T10" fmla="*/ 161 w 284"/>
                <a:gd name="T11" fmla="*/ 95 h 95"/>
                <a:gd name="T12" fmla="*/ 71 w 284"/>
                <a:gd name="T13" fmla="*/ 95 h 95"/>
                <a:gd name="T14" fmla="*/ 71 w 284"/>
                <a:gd name="T15" fmla="*/ 26 h 95"/>
                <a:gd name="T16" fmla="*/ 0 w 284"/>
                <a:gd name="T17" fmla="*/ 36 h 95"/>
                <a:gd name="T18" fmla="*/ 0 w 284"/>
                <a:gd name="T19" fmla="*/ 95 h 95"/>
                <a:gd name="T20" fmla="*/ 284 w 284"/>
                <a:gd name="T21" fmla="*/ 95 h 95"/>
                <a:gd name="T22" fmla="*/ 284 w 284"/>
                <a:gd name="T23"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95">
                  <a:moveTo>
                    <a:pt x="284" y="0"/>
                  </a:moveTo>
                  <a:lnTo>
                    <a:pt x="189" y="12"/>
                  </a:lnTo>
                  <a:lnTo>
                    <a:pt x="189" y="95"/>
                  </a:lnTo>
                  <a:lnTo>
                    <a:pt x="161" y="95"/>
                  </a:lnTo>
                  <a:lnTo>
                    <a:pt x="161" y="15"/>
                  </a:lnTo>
                  <a:lnTo>
                    <a:pt x="161" y="95"/>
                  </a:lnTo>
                  <a:lnTo>
                    <a:pt x="71" y="95"/>
                  </a:lnTo>
                  <a:lnTo>
                    <a:pt x="71" y="26"/>
                  </a:lnTo>
                  <a:lnTo>
                    <a:pt x="0" y="36"/>
                  </a:lnTo>
                  <a:lnTo>
                    <a:pt x="0" y="95"/>
                  </a:lnTo>
                  <a:lnTo>
                    <a:pt x="284" y="95"/>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0" name="Freeform 2431"/>
            <p:cNvSpPr>
              <a:spLocks/>
            </p:cNvSpPr>
            <p:nvPr/>
          </p:nvSpPr>
          <p:spPr bwMode="auto">
            <a:xfrm>
              <a:off x="5045075" y="1073150"/>
              <a:ext cx="142875" cy="127000"/>
            </a:xfrm>
            <a:custGeom>
              <a:avLst/>
              <a:gdLst>
                <a:gd name="T0" fmla="*/ 90 w 90"/>
                <a:gd name="T1" fmla="*/ 0 h 80"/>
                <a:gd name="T2" fmla="*/ 0 w 90"/>
                <a:gd name="T3" fmla="*/ 11 h 80"/>
                <a:gd name="T4" fmla="*/ 0 w 90"/>
                <a:gd name="T5" fmla="*/ 80 h 80"/>
                <a:gd name="T6" fmla="*/ 90 w 90"/>
                <a:gd name="T7" fmla="*/ 80 h 80"/>
                <a:gd name="T8" fmla="*/ 90 w 90"/>
                <a:gd name="T9" fmla="*/ 0 h 80"/>
              </a:gdLst>
              <a:ahLst/>
              <a:cxnLst>
                <a:cxn ang="0">
                  <a:pos x="T0" y="T1"/>
                </a:cxn>
                <a:cxn ang="0">
                  <a:pos x="T2" y="T3"/>
                </a:cxn>
                <a:cxn ang="0">
                  <a:pos x="T4" y="T5"/>
                </a:cxn>
                <a:cxn ang="0">
                  <a:pos x="T6" y="T7"/>
                </a:cxn>
                <a:cxn ang="0">
                  <a:pos x="T8" y="T9"/>
                </a:cxn>
              </a:cxnLst>
              <a:rect l="0" t="0" r="r" b="b"/>
              <a:pathLst>
                <a:path w="90" h="80">
                  <a:moveTo>
                    <a:pt x="90" y="0"/>
                  </a:moveTo>
                  <a:lnTo>
                    <a:pt x="0" y="11"/>
                  </a:lnTo>
                  <a:lnTo>
                    <a:pt x="0" y="80"/>
                  </a:lnTo>
                  <a:lnTo>
                    <a:pt x="90" y="80"/>
                  </a:lnTo>
                  <a:lnTo>
                    <a:pt x="90" y="0"/>
                  </a:lnTo>
                  <a:close/>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1" name="Freeform 2432"/>
            <p:cNvSpPr>
              <a:spLocks/>
            </p:cNvSpPr>
            <p:nvPr/>
          </p:nvSpPr>
          <p:spPr bwMode="auto">
            <a:xfrm>
              <a:off x="5045075" y="1073150"/>
              <a:ext cx="142875" cy="127000"/>
            </a:xfrm>
            <a:custGeom>
              <a:avLst/>
              <a:gdLst>
                <a:gd name="T0" fmla="*/ 90 w 90"/>
                <a:gd name="T1" fmla="*/ 0 h 80"/>
                <a:gd name="T2" fmla="*/ 0 w 90"/>
                <a:gd name="T3" fmla="*/ 11 h 80"/>
                <a:gd name="T4" fmla="*/ 0 w 90"/>
                <a:gd name="T5" fmla="*/ 80 h 80"/>
                <a:gd name="T6" fmla="*/ 90 w 90"/>
                <a:gd name="T7" fmla="*/ 80 h 80"/>
                <a:gd name="T8" fmla="*/ 90 w 90"/>
                <a:gd name="T9" fmla="*/ 0 h 80"/>
              </a:gdLst>
              <a:ahLst/>
              <a:cxnLst>
                <a:cxn ang="0">
                  <a:pos x="T0" y="T1"/>
                </a:cxn>
                <a:cxn ang="0">
                  <a:pos x="T2" y="T3"/>
                </a:cxn>
                <a:cxn ang="0">
                  <a:pos x="T4" y="T5"/>
                </a:cxn>
                <a:cxn ang="0">
                  <a:pos x="T6" y="T7"/>
                </a:cxn>
                <a:cxn ang="0">
                  <a:pos x="T8" y="T9"/>
                </a:cxn>
              </a:cxnLst>
              <a:rect l="0" t="0" r="r" b="b"/>
              <a:pathLst>
                <a:path w="90" h="80">
                  <a:moveTo>
                    <a:pt x="90" y="0"/>
                  </a:moveTo>
                  <a:lnTo>
                    <a:pt x="0" y="11"/>
                  </a:lnTo>
                  <a:lnTo>
                    <a:pt x="0" y="80"/>
                  </a:lnTo>
                  <a:lnTo>
                    <a:pt x="90" y="80"/>
                  </a:lnTo>
                  <a:lnTo>
                    <a:pt x="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2" name="Freeform 2433"/>
            <p:cNvSpPr>
              <a:spLocks/>
            </p:cNvSpPr>
            <p:nvPr/>
          </p:nvSpPr>
          <p:spPr bwMode="auto">
            <a:xfrm>
              <a:off x="5187950" y="1068388"/>
              <a:ext cx="44450" cy="131763"/>
            </a:xfrm>
            <a:custGeom>
              <a:avLst/>
              <a:gdLst>
                <a:gd name="T0" fmla="*/ 28 w 28"/>
                <a:gd name="T1" fmla="*/ 0 h 83"/>
                <a:gd name="T2" fmla="*/ 0 w 28"/>
                <a:gd name="T3" fmla="*/ 3 h 83"/>
                <a:gd name="T4" fmla="*/ 0 w 28"/>
                <a:gd name="T5" fmla="*/ 83 h 83"/>
                <a:gd name="T6" fmla="*/ 28 w 28"/>
                <a:gd name="T7" fmla="*/ 83 h 83"/>
                <a:gd name="T8" fmla="*/ 28 w 28"/>
                <a:gd name="T9" fmla="*/ 0 h 83"/>
              </a:gdLst>
              <a:ahLst/>
              <a:cxnLst>
                <a:cxn ang="0">
                  <a:pos x="T0" y="T1"/>
                </a:cxn>
                <a:cxn ang="0">
                  <a:pos x="T2" y="T3"/>
                </a:cxn>
                <a:cxn ang="0">
                  <a:pos x="T4" y="T5"/>
                </a:cxn>
                <a:cxn ang="0">
                  <a:pos x="T6" y="T7"/>
                </a:cxn>
                <a:cxn ang="0">
                  <a:pos x="T8" y="T9"/>
                </a:cxn>
              </a:cxnLst>
              <a:rect l="0" t="0" r="r" b="b"/>
              <a:pathLst>
                <a:path w="28" h="83">
                  <a:moveTo>
                    <a:pt x="28" y="0"/>
                  </a:moveTo>
                  <a:lnTo>
                    <a:pt x="0" y="3"/>
                  </a:lnTo>
                  <a:lnTo>
                    <a:pt x="0" y="83"/>
                  </a:lnTo>
                  <a:lnTo>
                    <a:pt x="28" y="83"/>
                  </a:lnTo>
                  <a:lnTo>
                    <a:pt x="28" y="0"/>
                  </a:lnTo>
                  <a:close/>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3" name="Freeform 2434"/>
            <p:cNvSpPr>
              <a:spLocks/>
            </p:cNvSpPr>
            <p:nvPr/>
          </p:nvSpPr>
          <p:spPr bwMode="auto">
            <a:xfrm>
              <a:off x="5187950" y="1068388"/>
              <a:ext cx="44450" cy="131763"/>
            </a:xfrm>
            <a:custGeom>
              <a:avLst/>
              <a:gdLst>
                <a:gd name="T0" fmla="*/ 28 w 28"/>
                <a:gd name="T1" fmla="*/ 0 h 83"/>
                <a:gd name="T2" fmla="*/ 0 w 28"/>
                <a:gd name="T3" fmla="*/ 3 h 83"/>
                <a:gd name="T4" fmla="*/ 0 w 28"/>
                <a:gd name="T5" fmla="*/ 83 h 83"/>
                <a:gd name="T6" fmla="*/ 28 w 28"/>
                <a:gd name="T7" fmla="*/ 83 h 83"/>
                <a:gd name="T8" fmla="*/ 28 w 28"/>
                <a:gd name="T9" fmla="*/ 0 h 83"/>
              </a:gdLst>
              <a:ahLst/>
              <a:cxnLst>
                <a:cxn ang="0">
                  <a:pos x="T0" y="T1"/>
                </a:cxn>
                <a:cxn ang="0">
                  <a:pos x="T2" y="T3"/>
                </a:cxn>
                <a:cxn ang="0">
                  <a:pos x="T4" y="T5"/>
                </a:cxn>
                <a:cxn ang="0">
                  <a:pos x="T6" y="T7"/>
                </a:cxn>
                <a:cxn ang="0">
                  <a:pos x="T8" y="T9"/>
                </a:cxn>
              </a:cxnLst>
              <a:rect l="0" t="0" r="r" b="b"/>
              <a:pathLst>
                <a:path w="28" h="83">
                  <a:moveTo>
                    <a:pt x="28" y="0"/>
                  </a:moveTo>
                  <a:lnTo>
                    <a:pt x="0" y="3"/>
                  </a:lnTo>
                  <a:lnTo>
                    <a:pt x="0" y="83"/>
                  </a:lnTo>
                  <a:lnTo>
                    <a:pt x="28" y="83"/>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4" name="Freeform 2435"/>
            <p:cNvSpPr>
              <a:spLocks/>
            </p:cNvSpPr>
            <p:nvPr/>
          </p:nvSpPr>
          <p:spPr bwMode="auto">
            <a:xfrm>
              <a:off x="5383213" y="996950"/>
              <a:ext cx="450850" cy="203200"/>
            </a:xfrm>
            <a:custGeom>
              <a:avLst/>
              <a:gdLst>
                <a:gd name="T0" fmla="*/ 284 w 284"/>
                <a:gd name="T1" fmla="*/ 0 h 128"/>
                <a:gd name="T2" fmla="*/ 189 w 284"/>
                <a:gd name="T3" fmla="*/ 12 h 128"/>
                <a:gd name="T4" fmla="*/ 189 w 284"/>
                <a:gd name="T5" fmla="*/ 128 h 128"/>
                <a:gd name="T6" fmla="*/ 161 w 284"/>
                <a:gd name="T7" fmla="*/ 128 h 128"/>
                <a:gd name="T8" fmla="*/ 161 w 284"/>
                <a:gd name="T9" fmla="*/ 14 h 128"/>
                <a:gd name="T10" fmla="*/ 161 w 284"/>
                <a:gd name="T11" fmla="*/ 128 h 128"/>
                <a:gd name="T12" fmla="*/ 71 w 284"/>
                <a:gd name="T13" fmla="*/ 128 h 128"/>
                <a:gd name="T14" fmla="*/ 71 w 284"/>
                <a:gd name="T15" fmla="*/ 26 h 128"/>
                <a:gd name="T16" fmla="*/ 0 w 284"/>
                <a:gd name="T17" fmla="*/ 33 h 128"/>
                <a:gd name="T18" fmla="*/ 0 w 284"/>
                <a:gd name="T19" fmla="*/ 128 h 128"/>
                <a:gd name="T20" fmla="*/ 284 w 284"/>
                <a:gd name="T21" fmla="*/ 128 h 128"/>
                <a:gd name="T22" fmla="*/ 284 w 284"/>
                <a:gd name="T2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128">
                  <a:moveTo>
                    <a:pt x="284" y="0"/>
                  </a:moveTo>
                  <a:lnTo>
                    <a:pt x="189" y="12"/>
                  </a:lnTo>
                  <a:lnTo>
                    <a:pt x="189" y="128"/>
                  </a:lnTo>
                  <a:lnTo>
                    <a:pt x="161" y="128"/>
                  </a:lnTo>
                  <a:lnTo>
                    <a:pt x="161" y="14"/>
                  </a:lnTo>
                  <a:lnTo>
                    <a:pt x="161" y="128"/>
                  </a:lnTo>
                  <a:lnTo>
                    <a:pt x="71" y="128"/>
                  </a:lnTo>
                  <a:lnTo>
                    <a:pt x="71" y="26"/>
                  </a:lnTo>
                  <a:lnTo>
                    <a:pt x="0" y="33"/>
                  </a:lnTo>
                  <a:lnTo>
                    <a:pt x="0" y="128"/>
                  </a:lnTo>
                  <a:lnTo>
                    <a:pt x="284" y="128"/>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5" name="Freeform 2436"/>
            <p:cNvSpPr>
              <a:spLocks/>
            </p:cNvSpPr>
            <p:nvPr/>
          </p:nvSpPr>
          <p:spPr bwMode="auto">
            <a:xfrm>
              <a:off x="5383213" y="996950"/>
              <a:ext cx="450850" cy="203200"/>
            </a:xfrm>
            <a:custGeom>
              <a:avLst/>
              <a:gdLst>
                <a:gd name="T0" fmla="*/ 284 w 284"/>
                <a:gd name="T1" fmla="*/ 0 h 128"/>
                <a:gd name="T2" fmla="*/ 189 w 284"/>
                <a:gd name="T3" fmla="*/ 12 h 128"/>
                <a:gd name="T4" fmla="*/ 189 w 284"/>
                <a:gd name="T5" fmla="*/ 128 h 128"/>
                <a:gd name="T6" fmla="*/ 161 w 284"/>
                <a:gd name="T7" fmla="*/ 128 h 128"/>
                <a:gd name="T8" fmla="*/ 161 w 284"/>
                <a:gd name="T9" fmla="*/ 14 h 128"/>
                <a:gd name="T10" fmla="*/ 161 w 284"/>
                <a:gd name="T11" fmla="*/ 128 h 128"/>
                <a:gd name="T12" fmla="*/ 71 w 284"/>
                <a:gd name="T13" fmla="*/ 128 h 128"/>
                <a:gd name="T14" fmla="*/ 71 w 284"/>
                <a:gd name="T15" fmla="*/ 26 h 128"/>
                <a:gd name="T16" fmla="*/ 0 w 284"/>
                <a:gd name="T17" fmla="*/ 33 h 128"/>
                <a:gd name="T18" fmla="*/ 0 w 284"/>
                <a:gd name="T19" fmla="*/ 128 h 128"/>
                <a:gd name="T20" fmla="*/ 284 w 284"/>
                <a:gd name="T21" fmla="*/ 128 h 128"/>
                <a:gd name="T22" fmla="*/ 284 w 284"/>
                <a:gd name="T2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128">
                  <a:moveTo>
                    <a:pt x="284" y="0"/>
                  </a:moveTo>
                  <a:lnTo>
                    <a:pt x="189" y="12"/>
                  </a:lnTo>
                  <a:lnTo>
                    <a:pt x="189" y="128"/>
                  </a:lnTo>
                  <a:lnTo>
                    <a:pt x="161" y="128"/>
                  </a:lnTo>
                  <a:lnTo>
                    <a:pt x="161" y="14"/>
                  </a:lnTo>
                  <a:lnTo>
                    <a:pt x="161" y="128"/>
                  </a:lnTo>
                  <a:lnTo>
                    <a:pt x="71" y="128"/>
                  </a:lnTo>
                  <a:lnTo>
                    <a:pt x="71" y="26"/>
                  </a:lnTo>
                  <a:lnTo>
                    <a:pt x="0" y="33"/>
                  </a:lnTo>
                  <a:lnTo>
                    <a:pt x="0" y="128"/>
                  </a:lnTo>
                  <a:lnTo>
                    <a:pt x="284" y="1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6" name="Freeform 2437"/>
            <p:cNvSpPr>
              <a:spLocks/>
            </p:cNvSpPr>
            <p:nvPr/>
          </p:nvSpPr>
          <p:spPr bwMode="auto">
            <a:xfrm>
              <a:off x="5495925" y="1019175"/>
              <a:ext cx="142875" cy="180975"/>
            </a:xfrm>
            <a:custGeom>
              <a:avLst/>
              <a:gdLst>
                <a:gd name="T0" fmla="*/ 90 w 90"/>
                <a:gd name="T1" fmla="*/ 0 h 114"/>
                <a:gd name="T2" fmla="*/ 0 w 90"/>
                <a:gd name="T3" fmla="*/ 12 h 114"/>
                <a:gd name="T4" fmla="*/ 0 w 90"/>
                <a:gd name="T5" fmla="*/ 114 h 114"/>
                <a:gd name="T6" fmla="*/ 90 w 90"/>
                <a:gd name="T7" fmla="*/ 114 h 114"/>
                <a:gd name="T8" fmla="*/ 90 w 90"/>
                <a:gd name="T9" fmla="*/ 0 h 114"/>
              </a:gdLst>
              <a:ahLst/>
              <a:cxnLst>
                <a:cxn ang="0">
                  <a:pos x="T0" y="T1"/>
                </a:cxn>
                <a:cxn ang="0">
                  <a:pos x="T2" y="T3"/>
                </a:cxn>
                <a:cxn ang="0">
                  <a:pos x="T4" y="T5"/>
                </a:cxn>
                <a:cxn ang="0">
                  <a:pos x="T6" y="T7"/>
                </a:cxn>
                <a:cxn ang="0">
                  <a:pos x="T8" y="T9"/>
                </a:cxn>
              </a:cxnLst>
              <a:rect l="0" t="0" r="r" b="b"/>
              <a:pathLst>
                <a:path w="90" h="114">
                  <a:moveTo>
                    <a:pt x="90" y="0"/>
                  </a:moveTo>
                  <a:lnTo>
                    <a:pt x="0" y="12"/>
                  </a:lnTo>
                  <a:lnTo>
                    <a:pt x="0" y="114"/>
                  </a:lnTo>
                  <a:lnTo>
                    <a:pt x="90" y="114"/>
                  </a:lnTo>
                  <a:lnTo>
                    <a:pt x="90" y="0"/>
                  </a:lnTo>
                  <a:close/>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7" name="Freeform 2438"/>
            <p:cNvSpPr>
              <a:spLocks/>
            </p:cNvSpPr>
            <p:nvPr/>
          </p:nvSpPr>
          <p:spPr bwMode="auto">
            <a:xfrm>
              <a:off x="5495925" y="1019175"/>
              <a:ext cx="142875" cy="180975"/>
            </a:xfrm>
            <a:custGeom>
              <a:avLst/>
              <a:gdLst>
                <a:gd name="T0" fmla="*/ 90 w 90"/>
                <a:gd name="T1" fmla="*/ 0 h 114"/>
                <a:gd name="T2" fmla="*/ 0 w 90"/>
                <a:gd name="T3" fmla="*/ 12 h 114"/>
                <a:gd name="T4" fmla="*/ 0 w 90"/>
                <a:gd name="T5" fmla="*/ 114 h 114"/>
                <a:gd name="T6" fmla="*/ 90 w 90"/>
                <a:gd name="T7" fmla="*/ 114 h 114"/>
                <a:gd name="T8" fmla="*/ 90 w 90"/>
                <a:gd name="T9" fmla="*/ 0 h 114"/>
              </a:gdLst>
              <a:ahLst/>
              <a:cxnLst>
                <a:cxn ang="0">
                  <a:pos x="T0" y="T1"/>
                </a:cxn>
                <a:cxn ang="0">
                  <a:pos x="T2" y="T3"/>
                </a:cxn>
                <a:cxn ang="0">
                  <a:pos x="T4" y="T5"/>
                </a:cxn>
                <a:cxn ang="0">
                  <a:pos x="T6" y="T7"/>
                </a:cxn>
                <a:cxn ang="0">
                  <a:pos x="T8" y="T9"/>
                </a:cxn>
              </a:cxnLst>
              <a:rect l="0" t="0" r="r" b="b"/>
              <a:pathLst>
                <a:path w="90" h="114">
                  <a:moveTo>
                    <a:pt x="90" y="0"/>
                  </a:moveTo>
                  <a:lnTo>
                    <a:pt x="0" y="12"/>
                  </a:lnTo>
                  <a:lnTo>
                    <a:pt x="0" y="114"/>
                  </a:lnTo>
                  <a:lnTo>
                    <a:pt x="90" y="114"/>
                  </a:lnTo>
                  <a:lnTo>
                    <a:pt x="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8" name="Freeform 2439"/>
            <p:cNvSpPr>
              <a:spLocks/>
            </p:cNvSpPr>
            <p:nvPr/>
          </p:nvSpPr>
          <p:spPr bwMode="auto">
            <a:xfrm>
              <a:off x="5638800" y="1016000"/>
              <a:ext cx="44450" cy="184150"/>
            </a:xfrm>
            <a:custGeom>
              <a:avLst/>
              <a:gdLst>
                <a:gd name="T0" fmla="*/ 28 w 28"/>
                <a:gd name="T1" fmla="*/ 0 h 116"/>
                <a:gd name="T2" fmla="*/ 0 w 28"/>
                <a:gd name="T3" fmla="*/ 2 h 116"/>
                <a:gd name="T4" fmla="*/ 0 w 28"/>
                <a:gd name="T5" fmla="*/ 116 h 116"/>
                <a:gd name="T6" fmla="*/ 28 w 28"/>
                <a:gd name="T7" fmla="*/ 116 h 116"/>
                <a:gd name="T8" fmla="*/ 28 w 28"/>
                <a:gd name="T9" fmla="*/ 0 h 116"/>
              </a:gdLst>
              <a:ahLst/>
              <a:cxnLst>
                <a:cxn ang="0">
                  <a:pos x="T0" y="T1"/>
                </a:cxn>
                <a:cxn ang="0">
                  <a:pos x="T2" y="T3"/>
                </a:cxn>
                <a:cxn ang="0">
                  <a:pos x="T4" y="T5"/>
                </a:cxn>
                <a:cxn ang="0">
                  <a:pos x="T6" y="T7"/>
                </a:cxn>
                <a:cxn ang="0">
                  <a:pos x="T8" y="T9"/>
                </a:cxn>
              </a:cxnLst>
              <a:rect l="0" t="0" r="r" b="b"/>
              <a:pathLst>
                <a:path w="28" h="116">
                  <a:moveTo>
                    <a:pt x="28" y="0"/>
                  </a:moveTo>
                  <a:lnTo>
                    <a:pt x="0" y="2"/>
                  </a:lnTo>
                  <a:lnTo>
                    <a:pt x="0" y="116"/>
                  </a:lnTo>
                  <a:lnTo>
                    <a:pt x="28" y="116"/>
                  </a:lnTo>
                  <a:lnTo>
                    <a:pt x="28" y="0"/>
                  </a:lnTo>
                  <a:close/>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9" name="Freeform 2440"/>
            <p:cNvSpPr>
              <a:spLocks/>
            </p:cNvSpPr>
            <p:nvPr/>
          </p:nvSpPr>
          <p:spPr bwMode="auto">
            <a:xfrm>
              <a:off x="5638800" y="1016000"/>
              <a:ext cx="44450" cy="184150"/>
            </a:xfrm>
            <a:custGeom>
              <a:avLst/>
              <a:gdLst>
                <a:gd name="T0" fmla="*/ 28 w 28"/>
                <a:gd name="T1" fmla="*/ 0 h 116"/>
                <a:gd name="T2" fmla="*/ 0 w 28"/>
                <a:gd name="T3" fmla="*/ 2 h 116"/>
                <a:gd name="T4" fmla="*/ 0 w 28"/>
                <a:gd name="T5" fmla="*/ 116 h 116"/>
                <a:gd name="T6" fmla="*/ 28 w 28"/>
                <a:gd name="T7" fmla="*/ 116 h 116"/>
                <a:gd name="T8" fmla="*/ 28 w 28"/>
                <a:gd name="T9" fmla="*/ 0 h 116"/>
              </a:gdLst>
              <a:ahLst/>
              <a:cxnLst>
                <a:cxn ang="0">
                  <a:pos x="T0" y="T1"/>
                </a:cxn>
                <a:cxn ang="0">
                  <a:pos x="T2" y="T3"/>
                </a:cxn>
                <a:cxn ang="0">
                  <a:pos x="T4" y="T5"/>
                </a:cxn>
                <a:cxn ang="0">
                  <a:pos x="T6" y="T7"/>
                </a:cxn>
                <a:cxn ang="0">
                  <a:pos x="T8" y="T9"/>
                </a:cxn>
              </a:cxnLst>
              <a:rect l="0" t="0" r="r" b="b"/>
              <a:pathLst>
                <a:path w="28" h="116">
                  <a:moveTo>
                    <a:pt x="28" y="0"/>
                  </a:moveTo>
                  <a:lnTo>
                    <a:pt x="0" y="2"/>
                  </a:lnTo>
                  <a:lnTo>
                    <a:pt x="0" y="116"/>
                  </a:lnTo>
                  <a:lnTo>
                    <a:pt x="28" y="116"/>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0" name="Freeform 2441"/>
            <p:cNvSpPr>
              <a:spLocks/>
            </p:cNvSpPr>
            <p:nvPr/>
          </p:nvSpPr>
          <p:spPr bwMode="auto">
            <a:xfrm>
              <a:off x="5834063" y="996950"/>
              <a:ext cx="450850" cy="203200"/>
            </a:xfrm>
            <a:custGeom>
              <a:avLst/>
              <a:gdLst>
                <a:gd name="T0" fmla="*/ 284 w 284"/>
                <a:gd name="T1" fmla="*/ 0 h 128"/>
                <a:gd name="T2" fmla="*/ 189 w 284"/>
                <a:gd name="T3" fmla="*/ 0 h 128"/>
                <a:gd name="T4" fmla="*/ 189 w 284"/>
                <a:gd name="T5" fmla="*/ 128 h 128"/>
                <a:gd name="T6" fmla="*/ 161 w 284"/>
                <a:gd name="T7" fmla="*/ 128 h 128"/>
                <a:gd name="T8" fmla="*/ 161 w 284"/>
                <a:gd name="T9" fmla="*/ 0 h 128"/>
                <a:gd name="T10" fmla="*/ 161 w 284"/>
                <a:gd name="T11" fmla="*/ 128 h 128"/>
                <a:gd name="T12" fmla="*/ 71 w 284"/>
                <a:gd name="T13" fmla="*/ 128 h 128"/>
                <a:gd name="T14" fmla="*/ 71 w 284"/>
                <a:gd name="T15" fmla="*/ 0 h 128"/>
                <a:gd name="T16" fmla="*/ 5 w 284"/>
                <a:gd name="T17" fmla="*/ 0 h 128"/>
                <a:gd name="T18" fmla="*/ 0 w 284"/>
                <a:gd name="T19" fmla="*/ 0 h 128"/>
                <a:gd name="T20" fmla="*/ 0 w 284"/>
                <a:gd name="T21" fmla="*/ 128 h 128"/>
                <a:gd name="T22" fmla="*/ 284 w 284"/>
                <a:gd name="T23" fmla="*/ 128 h 128"/>
                <a:gd name="T24" fmla="*/ 284 w 284"/>
                <a:gd name="T2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4" h="128">
                  <a:moveTo>
                    <a:pt x="284" y="0"/>
                  </a:moveTo>
                  <a:lnTo>
                    <a:pt x="189" y="0"/>
                  </a:lnTo>
                  <a:lnTo>
                    <a:pt x="189" y="128"/>
                  </a:lnTo>
                  <a:lnTo>
                    <a:pt x="161" y="128"/>
                  </a:lnTo>
                  <a:lnTo>
                    <a:pt x="161" y="0"/>
                  </a:lnTo>
                  <a:lnTo>
                    <a:pt x="161" y="128"/>
                  </a:lnTo>
                  <a:lnTo>
                    <a:pt x="71" y="128"/>
                  </a:lnTo>
                  <a:lnTo>
                    <a:pt x="71" y="0"/>
                  </a:lnTo>
                  <a:lnTo>
                    <a:pt x="5" y="0"/>
                  </a:lnTo>
                  <a:lnTo>
                    <a:pt x="0" y="0"/>
                  </a:lnTo>
                  <a:lnTo>
                    <a:pt x="0" y="128"/>
                  </a:lnTo>
                  <a:lnTo>
                    <a:pt x="284" y="128"/>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1" name="Freeform 2442"/>
            <p:cNvSpPr>
              <a:spLocks/>
            </p:cNvSpPr>
            <p:nvPr/>
          </p:nvSpPr>
          <p:spPr bwMode="auto">
            <a:xfrm>
              <a:off x="5834063" y="996950"/>
              <a:ext cx="450850" cy="203200"/>
            </a:xfrm>
            <a:custGeom>
              <a:avLst/>
              <a:gdLst>
                <a:gd name="T0" fmla="*/ 284 w 284"/>
                <a:gd name="T1" fmla="*/ 0 h 128"/>
                <a:gd name="T2" fmla="*/ 189 w 284"/>
                <a:gd name="T3" fmla="*/ 0 h 128"/>
                <a:gd name="T4" fmla="*/ 189 w 284"/>
                <a:gd name="T5" fmla="*/ 128 h 128"/>
                <a:gd name="T6" fmla="*/ 161 w 284"/>
                <a:gd name="T7" fmla="*/ 128 h 128"/>
                <a:gd name="T8" fmla="*/ 161 w 284"/>
                <a:gd name="T9" fmla="*/ 0 h 128"/>
                <a:gd name="T10" fmla="*/ 161 w 284"/>
                <a:gd name="T11" fmla="*/ 128 h 128"/>
                <a:gd name="T12" fmla="*/ 71 w 284"/>
                <a:gd name="T13" fmla="*/ 128 h 128"/>
                <a:gd name="T14" fmla="*/ 71 w 284"/>
                <a:gd name="T15" fmla="*/ 0 h 128"/>
                <a:gd name="T16" fmla="*/ 5 w 284"/>
                <a:gd name="T17" fmla="*/ 0 h 128"/>
                <a:gd name="T18" fmla="*/ 0 w 284"/>
                <a:gd name="T19" fmla="*/ 0 h 128"/>
                <a:gd name="T20" fmla="*/ 0 w 284"/>
                <a:gd name="T21" fmla="*/ 128 h 128"/>
                <a:gd name="T22" fmla="*/ 284 w 284"/>
                <a:gd name="T23" fmla="*/ 128 h 128"/>
                <a:gd name="T24" fmla="*/ 284 w 284"/>
                <a:gd name="T2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4" h="128">
                  <a:moveTo>
                    <a:pt x="284" y="0"/>
                  </a:moveTo>
                  <a:lnTo>
                    <a:pt x="189" y="0"/>
                  </a:lnTo>
                  <a:lnTo>
                    <a:pt x="189" y="128"/>
                  </a:lnTo>
                  <a:lnTo>
                    <a:pt x="161" y="128"/>
                  </a:lnTo>
                  <a:lnTo>
                    <a:pt x="161" y="0"/>
                  </a:lnTo>
                  <a:lnTo>
                    <a:pt x="161" y="128"/>
                  </a:lnTo>
                  <a:lnTo>
                    <a:pt x="71" y="128"/>
                  </a:lnTo>
                  <a:lnTo>
                    <a:pt x="71" y="0"/>
                  </a:lnTo>
                  <a:lnTo>
                    <a:pt x="5" y="0"/>
                  </a:lnTo>
                  <a:lnTo>
                    <a:pt x="0" y="0"/>
                  </a:lnTo>
                  <a:lnTo>
                    <a:pt x="0" y="128"/>
                  </a:lnTo>
                  <a:lnTo>
                    <a:pt x="284" y="1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2" name="Freeform 2443"/>
            <p:cNvSpPr>
              <a:spLocks/>
            </p:cNvSpPr>
            <p:nvPr/>
          </p:nvSpPr>
          <p:spPr bwMode="auto">
            <a:xfrm>
              <a:off x="6210300" y="944563"/>
              <a:ext cx="74613" cy="7938"/>
            </a:xfrm>
            <a:custGeom>
              <a:avLst/>
              <a:gdLst>
                <a:gd name="T0" fmla="*/ 47 w 47"/>
                <a:gd name="T1" fmla="*/ 0 h 5"/>
                <a:gd name="T2" fmla="*/ 0 w 47"/>
                <a:gd name="T3" fmla="*/ 5 h 5"/>
                <a:gd name="T4" fmla="*/ 47 w 47"/>
                <a:gd name="T5" fmla="*/ 5 h 5"/>
                <a:gd name="T6" fmla="*/ 47 w 47"/>
                <a:gd name="T7" fmla="*/ 0 h 5"/>
              </a:gdLst>
              <a:ahLst/>
              <a:cxnLst>
                <a:cxn ang="0">
                  <a:pos x="T0" y="T1"/>
                </a:cxn>
                <a:cxn ang="0">
                  <a:pos x="T2" y="T3"/>
                </a:cxn>
                <a:cxn ang="0">
                  <a:pos x="T4" y="T5"/>
                </a:cxn>
                <a:cxn ang="0">
                  <a:pos x="T6" y="T7"/>
                </a:cxn>
              </a:cxnLst>
              <a:rect l="0" t="0" r="r" b="b"/>
              <a:pathLst>
                <a:path w="47" h="5">
                  <a:moveTo>
                    <a:pt x="47" y="0"/>
                  </a:moveTo>
                  <a:lnTo>
                    <a:pt x="0" y="5"/>
                  </a:lnTo>
                  <a:lnTo>
                    <a:pt x="47" y="5"/>
                  </a:lnTo>
                  <a:lnTo>
                    <a:pt x="47"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3" name="Freeform 2444"/>
            <p:cNvSpPr>
              <a:spLocks/>
            </p:cNvSpPr>
            <p:nvPr/>
          </p:nvSpPr>
          <p:spPr bwMode="auto">
            <a:xfrm>
              <a:off x="6210300" y="944563"/>
              <a:ext cx="74613" cy="7938"/>
            </a:xfrm>
            <a:custGeom>
              <a:avLst/>
              <a:gdLst>
                <a:gd name="T0" fmla="*/ 47 w 47"/>
                <a:gd name="T1" fmla="*/ 0 h 5"/>
                <a:gd name="T2" fmla="*/ 0 w 47"/>
                <a:gd name="T3" fmla="*/ 5 h 5"/>
                <a:gd name="T4" fmla="*/ 47 w 47"/>
                <a:gd name="T5" fmla="*/ 5 h 5"/>
                <a:gd name="T6" fmla="*/ 47 w 47"/>
                <a:gd name="T7" fmla="*/ 0 h 5"/>
              </a:gdLst>
              <a:ahLst/>
              <a:cxnLst>
                <a:cxn ang="0">
                  <a:pos x="T0" y="T1"/>
                </a:cxn>
                <a:cxn ang="0">
                  <a:pos x="T2" y="T3"/>
                </a:cxn>
                <a:cxn ang="0">
                  <a:pos x="T4" y="T5"/>
                </a:cxn>
                <a:cxn ang="0">
                  <a:pos x="T6" y="T7"/>
                </a:cxn>
              </a:cxnLst>
              <a:rect l="0" t="0" r="r" b="b"/>
              <a:pathLst>
                <a:path w="47" h="5">
                  <a:moveTo>
                    <a:pt x="47" y="0"/>
                  </a:moveTo>
                  <a:lnTo>
                    <a:pt x="0" y="5"/>
                  </a:lnTo>
                  <a:lnTo>
                    <a:pt x="47" y="5"/>
                  </a:lnTo>
                  <a:lnTo>
                    <a:pt x="4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4" name="Freeform 2445"/>
            <p:cNvSpPr>
              <a:spLocks noEditPoints="1"/>
            </p:cNvSpPr>
            <p:nvPr/>
          </p:nvSpPr>
          <p:spPr bwMode="auto">
            <a:xfrm>
              <a:off x="5842000" y="952500"/>
              <a:ext cx="442913" cy="44450"/>
            </a:xfrm>
            <a:custGeom>
              <a:avLst/>
              <a:gdLst>
                <a:gd name="T0" fmla="*/ 66 w 279"/>
                <a:gd name="T1" fmla="*/ 21 h 28"/>
                <a:gd name="T2" fmla="*/ 0 w 279"/>
                <a:gd name="T3" fmla="*/ 28 h 28"/>
                <a:gd name="T4" fmla="*/ 66 w 279"/>
                <a:gd name="T5" fmla="*/ 28 h 28"/>
                <a:gd name="T6" fmla="*/ 66 w 279"/>
                <a:gd name="T7" fmla="*/ 21 h 28"/>
                <a:gd name="T8" fmla="*/ 279 w 279"/>
                <a:gd name="T9" fmla="*/ 0 h 28"/>
                <a:gd name="T10" fmla="*/ 232 w 279"/>
                <a:gd name="T11" fmla="*/ 0 h 28"/>
                <a:gd name="T12" fmla="*/ 184 w 279"/>
                <a:gd name="T13" fmla="*/ 7 h 28"/>
                <a:gd name="T14" fmla="*/ 184 w 279"/>
                <a:gd name="T15" fmla="*/ 28 h 28"/>
                <a:gd name="T16" fmla="*/ 279 w 279"/>
                <a:gd name="T17" fmla="*/ 28 h 28"/>
                <a:gd name="T18" fmla="*/ 279 w 279"/>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9" h="28">
                  <a:moveTo>
                    <a:pt x="66" y="21"/>
                  </a:moveTo>
                  <a:lnTo>
                    <a:pt x="0" y="28"/>
                  </a:lnTo>
                  <a:lnTo>
                    <a:pt x="66" y="28"/>
                  </a:lnTo>
                  <a:lnTo>
                    <a:pt x="66" y="21"/>
                  </a:lnTo>
                  <a:close/>
                  <a:moveTo>
                    <a:pt x="279" y="0"/>
                  </a:moveTo>
                  <a:lnTo>
                    <a:pt x="232" y="0"/>
                  </a:lnTo>
                  <a:lnTo>
                    <a:pt x="184" y="7"/>
                  </a:lnTo>
                  <a:lnTo>
                    <a:pt x="184" y="28"/>
                  </a:lnTo>
                  <a:lnTo>
                    <a:pt x="279" y="28"/>
                  </a:lnTo>
                  <a:lnTo>
                    <a:pt x="279"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5" name="Freeform 2446"/>
            <p:cNvSpPr>
              <a:spLocks noEditPoints="1"/>
            </p:cNvSpPr>
            <p:nvPr/>
          </p:nvSpPr>
          <p:spPr bwMode="auto">
            <a:xfrm>
              <a:off x="5842000" y="952500"/>
              <a:ext cx="442913" cy="44450"/>
            </a:xfrm>
            <a:custGeom>
              <a:avLst/>
              <a:gdLst>
                <a:gd name="T0" fmla="*/ 66 w 279"/>
                <a:gd name="T1" fmla="*/ 21 h 28"/>
                <a:gd name="T2" fmla="*/ 0 w 279"/>
                <a:gd name="T3" fmla="*/ 28 h 28"/>
                <a:gd name="T4" fmla="*/ 66 w 279"/>
                <a:gd name="T5" fmla="*/ 28 h 28"/>
                <a:gd name="T6" fmla="*/ 66 w 279"/>
                <a:gd name="T7" fmla="*/ 21 h 28"/>
                <a:gd name="T8" fmla="*/ 279 w 279"/>
                <a:gd name="T9" fmla="*/ 0 h 28"/>
                <a:gd name="T10" fmla="*/ 232 w 279"/>
                <a:gd name="T11" fmla="*/ 0 h 28"/>
                <a:gd name="T12" fmla="*/ 184 w 279"/>
                <a:gd name="T13" fmla="*/ 7 h 28"/>
                <a:gd name="T14" fmla="*/ 184 w 279"/>
                <a:gd name="T15" fmla="*/ 28 h 28"/>
                <a:gd name="T16" fmla="*/ 279 w 279"/>
                <a:gd name="T17" fmla="*/ 28 h 28"/>
                <a:gd name="T18" fmla="*/ 279 w 279"/>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9" h="28">
                  <a:moveTo>
                    <a:pt x="66" y="21"/>
                  </a:moveTo>
                  <a:lnTo>
                    <a:pt x="0" y="28"/>
                  </a:lnTo>
                  <a:lnTo>
                    <a:pt x="66" y="28"/>
                  </a:lnTo>
                  <a:lnTo>
                    <a:pt x="66" y="21"/>
                  </a:lnTo>
                  <a:moveTo>
                    <a:pt x="279" y="0"/>
                  </a:moveTo>
                  <a:lnTo>
                    <a:pt x="232" y="0"/>
                  </a:lnTo>
                  <a:lnTo>
                    <a:pt x="184" y="7"/>
                  </a:lnTo>
                  <a:lnTo>
                    <a:pt x="184" y="28"/>
                  </a:lnTo>
                  <a:lnTo>
                    <a:pt x="279" y="28"/>
                  </a:lnTo>
                  <a:lnTo>
                    <a:pt x="27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6" name="Rectangle 2447"/>
            <p:cNvSpPr>
              <a:spLocks noChangeArrowheads="1"/>
            </p:cNvSpPr>
            <p:nvPr/>
          </p:nvSpPr>
          <p:spPr bwMode="auto">
            <a:xfrm>
              <a:off x="5946775" y="996950"/>
              <a:ext cx="142875" cy="203200"/>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7" name="Rectangle 2448"/>
            <p:cNvSpPr>
              <a:spLocks noChangeArrowheads="1"/>
            </p:cNvSpPr>
            <p:nvPr/>
          </p:nvSpPr>
          <p:spPr bwMode="auto">
            <a:xfrm>
              <a:off x="5946775" y="996950"/>
              <a:ext cx="142875" cy="20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8" name="Freeform 2449"/>
            <p:cNvSpPr>
              <a:spLocks/>
            </p:cNvSpPr>
            <p:nvPr/>
          </p:nvSpPr>
          <p:spPr bwMode="auto">
            <a:xfrm>
              <a:off x="5946775" y="966788"/>
              <a:ext cx="142875" cy="30163"/>
            </a:xfrm>
            <a:custGeom>
              <a:avLst/>
              <a:gdLst>
                <a:gd name="T0" fmla="*/ 90 w 90"/>
                <a:gd name="T1" fmla="*/ 0 h 19"/>
                <a:gd name="T2" fmla="*/ 0 w 90"/>
                <a:gd name="T3" fmla="*/ 12 h 19"/>
                <a:gd name="T4" fmla="*/ 0 w 90"/>
                <a:gd name="T5" fmla="*/ 19 h 19"/>
                <a:gd name="T6" fmla="*/ 90 w 90"/>
                <a:gd name="T7" fmla="*/ 19 h 19"/>
                <a:gd name="T8" fmla="*/ 90 w 90"/>
                <a:gd name="T9" fmla="*/ 0 h 19"/>
              </a:gdLst>
              <a:ahLst/>
              <a:cxnLst>
                <a:cxn ang="0">
                  <a:pos x="T0" y="T1"/>
                </a:cxn>
                <a:cxn ang="0">
                  <a:pos x="T2" y="T3"/>
                </a:cxn>
                <a:cxn ang="0">
                  <a:pos x="T4" y="T5"/>
                </a:cxn>
                <a:cxn ang="0">
                  <a:pos x="T6" y="T7"/>
                </a:cxn>
                <a:cxn ang="0">
                  <a:pos x="T8" y="T9"/>
                </a:cxn>
              </a:cxnLst>
              <a:rect l="0" t="0" r="r" b="b"/>
              <a:pathLst>
                <a:path w="90" h="19">
                  <a:moveTo>
                    <a:pt x="90" y="0"/>
                  </a:moveTo>
                  <a:lnTo>
                    <a:pt x="0" y="12"/>
                  </a:lnTo>
                  <a:lnTo>
                    <a:pt x="0" y="19"/>
                  </a:lnTo>
                  <a:lnTo>
                    <a:pt x="90" y="19"/>
                  </a:lnTo>
                  <a:lnTo>
                    <a:pt x="90" y="0"/>
                  </a:lnTo>
                  <a:close/>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9" name="Freeform 2450"/>
            <p:cNvSpPr>
              <a:spLocks/>
            </p:cNvSpPr>
            <p:nvPr/>
          </p:nvSpPr>
          <p:spPr bwMode="auto">
            <a:xfrm>
              <a:off x="5946775" y="966788"/>
              <a:ext cx="142875" cy="30163"/>
            </a:xfrm>
            <a:custGeom>
              <a:avLst/>
              <a:gdLst>
                <a:gd name="T0" fmla="*/ 90 w 90"/>
                <a:gd name="T1" fmla="*/ 0 h 19"/>
                <a:gd name="T2" fmla="*/ 0 w 90"/>
                <a:gd name="T3" fmla="*/ 12 h 19"/>
                <a:gd name="T4" fmla="*/ 0 w 90"/>
                <a:gd name="T5" fmla="*/ 19 h 19"/>
                <a:gd name="T6" fmla="*/ 90 w 90"/>
                <a:gd name="T7" fmla="*/ 19 h 19"/>
                <a:gd name="T8" fmla="*/ 90 w 90"/>
                <a:gd name="T9" fmla="*/ 0 h 19"/>
              </a:gdLst>
              <a:ahLst/>
              <a:cxnLst>
                <a:cxn ang="0">
                  <a:pos x="T0" y="T1"/>
                </a:cxn>
                <a:cxn ang="0">
                  <a:pos x="T2" y="T3"/>
                </a:cxn>
                <a:cxn ang="0">
                  <a:pos x="T4" y="T5"/>
                </a:cxn>
                <a:cxn ang="0">
                  <a:pos x="T6" y="T7"/>
                </a:cxn>
                <a:cxn ang="0">
                  <a:pos x="T8" y="T9"/>
                </a:cxn>
              </a:cxnLst>
              <a:rect l="0" t="0" r="r" b="b"/>
              <a:pathLst>
                <a:path w="90" h="19">
                  <a:moveTo>
                    <a:pt x="90" y="0"/>
                  </a:moveTo>
                  <a:lnTo>
                    <a:pt x="0" y="12"/>
                  </a:lnTo>
                  <a:lnTo>
                    <a:pt x="0" y="19"/>
                  </a:lnTo>
                  <a:lnTo>
                    <a:pt x="90" y="19"/>
                  </a:lnTo>
                  <a:lnTo>
                    <a:pt x="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0" name="Rectangle 2451"/>
            <p:cNvSpPr>
              <a:spLocks noChangeArrowheads="1"/>
            </p:cNvSpPr>
            <p:nvPr/>
          </p:nvSpPr>
          <p:spPr bwMode="auto">
            <a:xfrm>
              <a:off x="6089650" y="996950"/>
              <a:ext cx="44450" cy="203200"/>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1" name="Rectangle 2452"/>
            <p:cNvSpPr>
              <a:spLocks noChangeArrowheads="1"/>
            </p:cNvSpPr>
            <p:nvPr/>
          </p:nvSpPr>
          <p:spPr bwMode="auto">
            <a:xfrm>
              <a:off x="6089650" y="996950"/>
              <a:ext cx="44450" cy="20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2" name="Freeform 2453"/>
            <p:cNvSpPr>
              <a:spLocks/>
            </p:cNvSpPr>
            <p:nvPr/>
          </p:nvSpPr>
          <p:spPr bwMode="auto">
            <a:xfrm>
              <a:off x="6089650" y="963613"/>
              <a:ext cx="44450" cy="33338"/>
            </a:xfrm>
            <a:custGeom>
              <a:avLst/>
              <a:gdLst>
                <a:gd name="T0" fmla="*/ 28 w 28"/>
                <a:gd name="T1" fmla="*/ 0 h 21"/>
                <a:gd name="T2" fmla="*/ 0 w 28"/>
                <a:gd name="T3" fmla="*/ 2 h 21"/>
                <a:gd name="T4" fmla="*/ 0 w 28"/>
                <a:gd name="T5" fmla="*/ 21 h 21"/>
                <a:gd name="T6" fmla="*/ 28 w 28"/>
                <a:gd name="T7" fmla="*/ 21 h 21"/>
                <a:gd name="T8" fmla="*/ 28 w 28"/>
                <a:gd name="T9" fmla="*/ 0 h 21"/>
              </a:gdLst>
              <a:ahLst/>
              <a:cxnLst>
                <a:cxn ang="0">
                  <a:pos x="T0" y="T1"/>
                </a:cxn>
                <a:cxn ang="0">
                  <a:pos x="T2" y="T3"/>
                </a:cxn>
                <a:cxn ang="0">
                  <a:pos x="T4" y="T5"/>
                </a:cxn>
                <a:cxn ang="0">
                  <a:pos x="T6" y="T7"/>
                </a:cxn>
                <a:cxn ang="0">
                  <a:pos x="T8" y="T9"/>
                </a:cxn>
              </a:cxnLst>
              <a:rect l="0" t="0" r="r" b="b"/>
              <a:pathLst>
                <a:path w="28" h="21">
                  <a:moveTo>
                    <a:pt x="28" y="0"/>
                  </a:moveTo>
                  <a:lnTo>
                    <a:pt x="0" y="2"/>
                  </a:lnTo>
                  <a:lnTo>
                    <a:pt x="0" y="21"/>
                  </a:lnTo>
                  <a:lnTo>
                    <a:pt x="28" y="21"/>
                  </a:lnTo>
                  <a:lnTo>
                    <a:pt x="28"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3" name="Freeform 2454"/>
            <p:cNvSpPr>
              <a:spLocks/>
            </p:cNvSpPr>
            <p:nvPr/>
          </p:nvSpPr>
          <p:spPr bwMode="auto">
            <a:xfrm>
              <a:off x="6089650" y="963613"/>
              <a:ext cx="44450" cy="33338"/>
            </a:xfrm>
            <a:custGeom>
              <a:avLst/>
              <a:gdLst>
                <a:gd name="T0" fmla="*/ 28 w 28"/>
                <a:gd name="T1" fmla="*/ 0 h 21"/>
                <a:gd name="T2" fmla="*/ 0 w 28"/>
                <a:gd name="T3" fmla="*/ 2 h 21"/>
                <a:gd name="T4" fmla="*/ 0 w 28"/>
                <a:gd name="T5" fmla="*/ 21 h 21"/>
                <a:gd name="T6" fmla="*/ 28 w 28"/>
                <a:gd name="T7" fmla="*/ 21 h 21"/>
                <a:gd name="T8" fmla="*/ 28 w 28"/>
                <a:gd name="T9" fmla="*/ 0 h 21"/>
              </a:gdLst>
              <a:ahLst/>
              <a:cxnLst>
                <a:cxn ang="0">
                  <a:pos x="T0" y="T1"/>
                </a:cxn>
                <a:cxn ang="0">
                  <a:pos x="T2" y="T3"/>
                </a:cxn>
                <a:cxn ang="0">
                  <a:pos x="T4" y="T5"/>
                </a:cxn>
                <a:cxn ang="0">
                  <a:pos x="T6" y="T7"/>
                </a:cxn>
                <a:cxn ang="0">
                  <a:pos x="T8" y="T9"/>
                </a:cxn>
              </a:cxnLst>
              <a:rect l="0" t="0" r="r" b="b"/>
              <a:pathLst>
                <a:path w="28" h="21">
                  <a:moveTo>
                    <a:pt x="28" y="0"/>
                  </a:moveTo>
                  <a:lnTo>
                    <a:pt x="0" y="2"/>
                  </a:lnTo>
                  <a:lnTo>
                    <a:pt x="0" y="21"/>
                  </a:lnTo>
                  <a:lnTo>
                    <a:pt x="28" y="21"/>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4" name="Freeform 2455"/>
            <p:cNvSpPr>
              <a:spLocks/>
            </p:cNvSpPr>
            <p:nvPr/>
          </p:nvSpPr>
          <p:spPr bwMode="auto">
            <a:xfrm>
              <a:off x="6284913" y="944563"/>
              <a:ext cx="450850" cy="255588"/>
            </a:xfrm>
            <a:custGeom>
              <a:avLst/>
              <a:gdLst>
                <a:gd name="T0" fmla="*/ 0 w 284"/>
                <a:gd name="T1" fmla="*/ 0 h 161"/>
                <a:gd name="T2" fmla="*/ 0 w 284"/>
                <a:gd name="T3" fmla="*/ 0 h 161"/>
                <a:gd name="T4" fmla="*/ 0 w 284"/>
                <a:gd name="T5" fmla="*/ 161 h 161"/>
                <a:gd name="T6" fmla="*/ 284 w 284"/>
                <a:gd name="T7" fmla="*/ 161 h 161"/>
                <a:gd name="T8" fmla="*/ 284 w 284"/>
                <a:gd name="T9" fmla="*/ 33 h 161"/>
                <a:gd name="T10" fmla="*/ 189 w 284"/>
                <a:gd name="T11" fmla="*/ 33 h 161"/>
                <a:gd name="T12" fmla="*/ 189 w 284"/>
                <a:gd name="T13" fmla="*/ 161 h 161"/>
                <a:gd name="T14" fmla="*/ 161 w 284"/>
                <a:gd name="T15" fmla="*/ 161 h 161"/>
                <a:gd name="T16" fmla="*/ 161 w 284"/>
                <a:gd name="T17" fmla="*/ 33 h 161"/>
                <a:gd name="T18" fmla="*/ 161 w 284"/>
                <a:gd name="T19" fmla="*/ 161 h 161"/>
                <a:gd name="T20" fmla="*/ 71 w 284"/>
                <a:gd name="T21" fmla="*/ 161 h 161"/>
                <a:gd name="T22" fmla="*/ 71 w 284"/>
                <a:gd name="T23" fmla="*/ 33 h 161"/>
                <a:gd name="T24" fmla="*/ 0 w 284"/>
                <a:gd name="T25" fmla="*/ 33 h 161"/>
                <a:gd name="T26" fmla="*/ 0 w 284"/>
                <a:gd name="T27" fmla="*/ 14 h 161"/>
                <a:gd name="T28" fmla="*/ 0 w 284"/>
                <a:gd name="T29" fmla="*/ 9 h 161"/>
                <a:gd name="T30" fmla="*/ 0 w 284"/>
                <a:gd name="T3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4" h="161">
                  <a:moveTo>
                    <a:pt x="0" y="0"/>
                  </a:moveTo>
                  <a:lnTo>
                    <a:pt x="0" y="0"/>
                  </a:lnTo>
                  <a:lnTo>
                    <a:pt x="0" y="161"/>
                  </a:lnTo>
                  <a:lnTo>
                    <a:pt x="284" y="161"/>
                  </a:lnTo>
                  <a:lnTo>
                    <a:pt x="284" y="33"/>
                  </a:lnTo>
                  <a:lnTo>
                    <a:pt x="189" y="33"/>
                  </a:lnTo>
                  <a:lnTo>
                    <a:pt x="189" y="161"/>
                  </a:lnTo>
                  <a:lnTo>
                    <a:pt x="161" y="161"/>
                  </a:lnTo>
                  <a:lnTo>
                    <a:pt x="161" y="33"/>
                  </a:lnTo>
                  <a:lnTo>
                    <a:pt x="161" y="161"/>
                  </a:lnTo>
                  <a:lnTo>
                    <a:pt x="71" y="161"/>
                  </a:lnTo>
                  <a:lnTo>
                    <a:pt x="71" y="33"/>
                  </a:lnTo>
                  <a:lnTo>
                    <a:pt x="0" y="33"/>
                  </a:lnTo>
                  <a:lnTo>
                    <a:pt x="0" y="14"/>
                  </a:lnTo>
                  <a:lnTo>
                    <a:pt x="0" y="9"/>
                  </a:lnTo>
                  <a:lnTo>
                    <a:pt x="0"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5" name="Freeform 2456"/>
            <p:cNvSpPr>
              <a:spLocks/>
            </p:cNvSpPr>
            <p:nvPr/>
          </p:nvSpPr>
          <p:spPr bwMode="auto">
            <a:xfrm>
              <a:off x="6284913" y="944563"/>
              <a:ext cx="450850" cy="255588"/>
            </a:xfrm>
            <a:custGeom>
              <a:avLst/>
              <a:gdLst>
                <a:gd name="T0" fmla="*/ 0 w 284"/>
                <a:gd name="T1" fmla="*/ 0 h 161"/>
                <a:gd name="T2" fmla="*/ 0 w 284"/>
                <a:gd name="T3" fmla="*/ 0 h 161"/>
                <a:gd name="T4" fmla="*/ 0 w 284"/>
                <a:gd name="T5" fmla="*/ 161 h 161"/>
                <a:gd name="T6" fmla="*/ 284 w 284"/>
                <a:gd name="T7" fmla="*/ 161 h 161"/>
                <a:gd name="T8" fmla="*/ 284 w 284"/>
                <a:gd name="T9" fmla="*/ 33 h 161"/>
                <a:gd name="T10" fmla="*/ 189 w 284"/>
                <a:gd name="T11" fmla="*/ 33 h 161"/>
                <a:gd name="T12" fmla="*/ 189 w 284"/>
                <a:gd name="T13" fmla="*/ 161 h 161"/>
                <a:gd name="T14" fmla="*/ 161 w 284"/>
                <a:gd name="T15" fmla="*/ 161 h 161"/>
                <a:gd name="T16" fmla="*/ 161 w 284"/>
                <a:gd name="T17" fmla="*/ 33 h 161"/>
                <a:gd name="T18" fmla="*/ 161 w 284"/>
                <a:gd name="T19" fmla="*/ 161 h 161"/>
                <a:gd name="T20" fmla="*/ 71 w 284"/>
                <a:gd name="T21" fmla="*/ 161 h 161"/>
                <a:gd name="T22" fmla="*/ 71 w 284"/>
                <a:gd name="T23" fmla="*/ 33 h 161"/>
                <a:gd name="T24" fmla="*/ 0 w 284"/>
                <a:gd name="T25" fmla="*/ 33 h 161"/>
                <a:gd name="T26" fmla="*/ 0 w 284"/>
                <a:gd name="T27" fmla="*/ 14 h 161"/>
                <a:gd name="T28" fmla="*/ 0 w 284"/>
                <a:gd name="T29" fmla="*/ 9 h 161"/>
                <a:gd name="T30" fmla="*/ 0 w 284"/>
                <a:gd name="T3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4" h="161">
                  <a:moveTo>
                    <a:pt x="0" y="0"/>
                  </a:moveTo>
                  <a:lnTo>
                    <a:pt x="0" y="0"/>
                  </a:lnTo>
                  <a:lnTo>
                    <a:pt x="0" y="161"/>
                  </a:lnTo>
                  <a:lnTo>
                    <a:pt x="284" y="161"/>
                  </a:lnTo>
                  <a:lnTo>
                    <a:pt x="284" y="33"/>
                  </a:lnTo>
                  <a:lnTo>
                    <a:pt x="189" y="33"/>
                  </a:lnTo>
                  <a:lnTo>
                    <a:pt x="189" y="161"/>
                  </a:lnTo>
                  <a:lnTo>
                    <a:pt x="161" y="161"/>
                  </a:lnTo>
                  <a:lnTo>
                    <a:pt x="161" y="33"/>
                  </a:lnTo>
                  <a:lnTo>
                    <a:pt x="161" y="161"/>
                  </a:lnTo>
                  <a:lnTo>
                    <a:pt x="71" y="161"/>
                  </a:lnTo>
                  <a:lnTo>
                    <a:pt x="71" y="33"/>
                  </a:lnTo>
                  <a:lnTo>
                    <a:pt x="0" y="33"/>
                  </a:lnTo>
                  <a:lnTo>
                    <a:pt x="0" y="14"/>
                  </a:lnTo>
                  <a:lnTo>
                    <a:pt x="0" y="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6" name="Freeform 2457"/>
            <p:cNvSpPr>
              <a:spLocks/>
            </p:cNvSpPr>
            <p:nvPr/>
          </p:nvSpPr>
          <p:spPr bwMode="auto">
            <a:xfrm>
              <a:off x="6584950" y="898525"/>
              <a:ext cx="150813" cy="23813"/>
            </a:xfrm>
            <a:custGeom>
              <a:avLst/>
              <a:gdLst>
                <a:gd name="T0" fmla="*/ 40 w 40"/>
                <a:gd name="T1" fmla="*/ 0 h 6"/>
                <a:gd name="T2" fmla="*/ 10 w 40"/>
                <a:gd name="T3" fmla="*/ 1 h 6"/>
                <a:gd name="T4" fmla="*/ 0 w 40"/>
                <a:gd name="T5" fmla="*/ 2 h 6"/>
                <a:gd name="T6" fmla="*/ 0 w 40"/>
                <a:gd name="T7" fmla="*/ 6 h 6"/>
                <a:gd name="T8" fmla="*/ 40 w 40"/>
                <a:gd name="T9" fmla="*/ 6 h 6"/>
                <a:gd name="T10" fmla="*/ 40 w 40"/>
                <a:gd name="T11" fmla="*/ 0 h 6"/>
              </a:gdLst>
              <a:ahLst/>
              <a:cxnLst>
                <a:cxn ang="0">
                  <a:pos x="T0" y="T1"/>
                </a:cxn>
                <a:cxn ang="0">
                  <a:pos x="T2" y="T3"/>
                </a:cxn>
                <a:cxn ang="0">
                  <a:pos x="T4" y="T5"/>
                </a:cxn>
                <a:cxn ang="0">
                  <a:pos x="T6" y="T7"/>
                </a:cxn>
                <a:cxn ang="0">
                  <a:pos x="T8" y="T9"/>
                </a:cxn>
                <a:cxn ang="0">
                  <a:pos x="T10" y="T11"/>
                </a:cxn>
              </a:cxnLst>
              <a:rect l="0" t="0" r="r" b="b"/>
              <a:pathLst>
                <a:path w="40" h="6">
                  <a:moveTo>
                    <a:pt x="40" y="0"/>
                  </a:moveTo>
                  <a:cubicBezTo>
                    <a:pt x="22" y="0"/>
                    <a:pt x="10" y="1"/>
                    <a:pt x="10" y="1"/>
                  </a:cubicBezTo>
                  <a:cubicBezTo>
                    <a:pt x="0" y="2"/>
                    <a:pt x="0" y="2"/>
                    <a:pt x="0" y="2"/>
                  </a:cubicBezTo>
                  <a:cubicBezTo>
                    <a:pt x="0" y="6"/>
                    <a:pt x="0" y="6"/>
                    <a:pt x="0" y="6"/>
                  </a:cubicBezTo>
                  <a:cubicBezTo>
                    <a:pt x="40" y="6"/>
                    <a:pt x="40" y="6"/>
                    <a:pt x="40" y="6"/>
                  </a:cubicBezTo>
                  <a:cubicBezTo>
                    <a:pt x="40" y="0"/>
                    <a:pt x="40" y="0"/>
                    <a:pt x="4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7" name="Freeform 2458"/>
            <p:cNvSpPr>
              <a:spLocks noEditPoints="1"/>
            </p:cNvSpPr>
            <p:nvPr/>
          </p:nvSpPr>
          <p:spPr bwMode="auto">
            <a:xfrm>
              <a:off x="6284913" y="922338"/>
              <a:ext cx="450850" cy="36513"/>
            </a:xfrm>
            <a:custGeom>
              <a:avLst/>
              <a:gdLst>
                <a:gd name="T0" fmla="*/ 71 w 284"/>
                <a:gd name="T1" fmla="*/ 4 h 23"/>
                <a:gd name="T2" fmla="*/ 0 w 284"/>
                <a:gd name="T3" fmla="*/ 14 h 23"/>
                <a:gd name="T4" fmla="*/ 0 w 284"/>
                <a:gd name="T5" fmla="*/ 23 h 23"/>
                <a:gd name="T6" fmla="*/ 0 w 284"/>
                <a:gd name="T7" fmla="*/ 19 h 23"/>
                <a:gd name="T8" fmla="*/ 71 w 284"/>
                <a:gd name="T9" fmla="*/ 19 h 23"/>
                <a:gd name="T10" fmla="*/ 71 w 284"/>
                <a:gd name="T11" fmla="*/ 4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4"/>
                  </a:moveTo>
                  <a:lnTo>
                    <a:pt x="0" y="14"/>
                  </a:lnTo>
                  <a:lnTo>
                    <a:pt x="0" y="23"/>
                  </a:lnTo>
                  <a:lnTo>
                    <a:pt x="0" y="19"/>
                  </a:lnTo>
                  <a:lnTo>
                    <a:pt x="71" y="19"/>
                  </a:lnTo>
                  <a:lnTo>
                    <a:pt x="71" y="4"/>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8" name="Freeform 2459"/>
            <p:cNvSpPr>
              <a:spLocks noEditPoints="1"/>
            </p:cNvSpPr>
            <p:nvPr/>
          </p:nvSpPr>
          <p:spPr bwMode="auto">
            <a:xfrm>
              <a:off x="6284913" y="922338"/>
              <a:ext cx="450850" cy="36513"/>
            </a:xfrm>
            <a:custGeom>
              <a:avLst/>
              <a:gdLst>
                <a:gd name="T0" fmla="*/ 71 w 284"/>
                <a:gd name="T1" fmla="*/ 4 h 23"/>
                <a:gd name="T2" fmla="*/ 0 w 284"/>
                <a:gd name="T3" fmla="*/ 14 h 23"/>
                <a:gd name="T4" fmla="*/ 0 w 284"/>
                <a:gd name="T5" fmla="*/ 23 h 23"/>
                <a:gd name="T6" fmla="*/ 0 w 284"/>
                <a:gd name="T7" fmla="*/ 19 h 23"/>
                <a:gd name="T8" fmla="*/ 71 w 284"/>
                <a:gd name="T9" fmla="*/ 19 h 23"/>
                <a:gd name="T10" fmla="*/ 71 w 284"/>
                <a:gd name="T11" fmla="*/ 4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4"/>
                  </a:moveTo>
                  <a:lnTo>
                    <a:pt x="0" y="14"/>
                  </a:lnTo>
                  <a:lnTo>
                    <a:pt x="0" y="23"/>
                  </a:lnTo>
                  <a:lnTo>
                    <a:pt x="0" y="19"/>
                  </a:lnTo>
                  <a:lnTo>
                    <a:pt x="71" y="19"/>
                  </a:lnTo>
                  <a:lnTo>
                    <a:pt x="71" y="4"/>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9" name="Freeform 2460"/>
            <p:cNvSpPr>
              <a:spLocks noEditPoints="1"/>
            </p:cNvSpPr>
            <p:nvPr/>
          </p:nvSpPr>
          <p:spPr bwMode="auto">
            <a:xfrm>
              <a:off x="6284913" y="952500"/>
              <a:ext cx="450850" cy="44450"/>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0" name="Freeform 2461"/>
            <p:cNvSpPr>
              <a:spLocks noEditPoints="1"/>
            </p:cNvSpPr>
            <p:nvPr/>
          </p:nvSpPr>
          <p:spPr bwMode="auto">
            <a:xfrm>
              <a:off x="6284913" y="952500"/>
              <a:ext cx="450850" cy="44450"/>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1" name="Freeform 2462"/>
            <p:cNvSpPr>
              <a:spLocks/>
            </p:cNvSpPr>
            <p:nvPr/>
          </p:nvSpPr>
          <p:spPr bwMode="auto">
            <a:xfrm>
              <a:off x="6461125" y="914400"/>
              <a:ext cx="79375" cy="7938"/>
            </a:xfrm>
            <a:custGeom>
              <a:avLst/>
              <a:gdLst>
                <a:gd name="T0" fmla="*/ 50 w 50"/>
                <a:gd name="T1" fmla="*/ 0 h 5"/>
                <a:gd name="T2" fmla="*/ 0 w 50"/>
                <a:gd name="T3" fmla="*/ 5 h 5"/>
                <a:gd name="T4" fmla="*/ 50 w 50"/>
                <a:gd name="T5" fmla="*/ 5 h 5"/>
                <a:gd name="T6" fmla="*/ 50 w 50"/>
                <a:gd name="T7" fmla="*/ 0 h 5"/>
              </a:gdLst>
              <a:ahLst/>
              <a:cxnLst>
                <a:cxn ang="0">
                  <a:pos x="T0" y="T1"/>
                </a:cxn>
                <a:cxn ang="0">
                  <a:pos x="T2" y="T3"/>
                </a:cxn>
                <a:cxn ang="0">
                  <a:pos x="T4" y="T5"/>
                </a:cxn>
                <a:cxn ang="0">
                  <a:pos x="T6" y="T7"/>
                </a:cxn>
              </a:cxnLst>
              <a:rect l="0" t="0" r="r" b="b"/>
              <a:pathLst>
                <a:path w="50" h="5">
                  <a:moveTo>
                    <a:pt x="50" y="0"/>
                  </a:moveTo>
                  <a:lnTo>
                    <a:pt x="0" y="5"/>
                  </a:lnTo>
                  <a:lnTo>
                    <a:pt x="50" y="5"/>
                  </a:lnTo>
                  <a:lnTo>
                    <a:pt x="50" y="0"/>
                  </a:lnTo>
                  <a:close/>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2" name="Freeform 2463"/>
            <p:cNvSpPr>
              <a:spLocks/>
            </p:cNvSpPr>
            <p:nvPr/>
          </p:nvSpPr>
          <p:spPr bwMode="auto">
            <a:xfrm>
              <a:off x="6461125" y="914400"/>
              <a:ext cx="79375" cy="7938"/>
            </a:xfrm>
            <a:custGeom>
              <a:avLst/>
              <a:gdLst>
                <a:gd name="T0" fmla="*/ 50 w 50"/>
                <a:gd name="T1" fmla="*/ 0 h 5"/>
                <a:gd name="T2" fmla="*/ 0 w 50"/>
                <a:gd name="T3" fmla="*/ 5 h 5"/>
                <a:gd name="T4" fmla="*/ 50 w 50"/>
                <a:gd name="T5" fmla="*/ 5 h 5"/>
                <a:gd name="T6" fmla="*/ 50 w 50"/>
                <a:gd name="T7" fmla="*/ 0 h 5"/>
              </a:gdLst>
              <a:ahLst/>
              <a:cxnLst>
                <a:cxn ang="0">
                  <a:pos x="T0" y="T1"/>
                </a:cxn>
                <a:cxn ang="0">
                  <a:pos x="T2" y="T3"/>
                </a:cxn>
                <a:cxn ang="0">
                  <a:pos x="T4" y="T5"/>
                </a:cxn>
                <a:cxn ang="0">
                  <a:pos x="T6" y="T7"/>
                </a:cxn>
              </a:cxnLst>
              <a:rect l="0" t="0" r="r" b="b"/>
              <a:pathLst>
                <a:path w="50" h="5">
                  <a:moveTo>
                    <a:pt x="50" y="0"/>
                  </a:moveTo>
                  <a:lnTo>
                    <a:pt x="0" y="5"/>
                  </a:lnTo>
                  <a:lnTo>
                    <a:pt x="50" y="5"/>
                  </a:lnTo>
                  <a:lnTo>
                    <a:pt x="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3" name="Freeform 2464"/>
            <p:cNvSpPr>
              <a:spLocks/>
            </p:cNvSpPr>
            <p:nvPr/>
          </p:nvSpPr>
          <p:spPr bwMode="auto">
            <a:xfrm>
              <a:off x="6397625" y="922338"/>
              <a:ext cx="142875" cy="30163"/>
            </a:xfrm>
            <a:custGeom>
              <a:avLst/>
              <a:gdLst>
                <a:gd name="T0" fmla="*/ 90 w 90"/>
                <a:gd name="T1" fmla="*/ 0 h 19"/>
                <a:gd name="T2" fmla="*/ 40 w 90"/>
                <a:gd name="T3" fmla="*/ 0 h 19"/>
                <a:gd name="T4" fmla="*/ 0 w 90"/>
                <a:gd name="T5" fmla="*/ 4 h 19"/>
                <a:gd name="T6" fmla="*/ 0 w 90"/>
                <a:gd name="T7" fmla="*/ 19 h 19"/>
                <a:gd name="T8" fmla="*/ 90 w 90"/>
                <a:gd name="T9" fmla="*/ 19 h 19"/>
                <a:gd name="T10" fmla="*/ 90 w 90"/>
                <a:gd name="T11" fmla="*/ 0 h 19"/>
              </a:gdLst>
              <a:ahLst/>
              <a:cxnLst>
                <a:cxn ang="0">
                  <a:pos x="T0" y="T1"/>
                </a:cxn>
                <a:cxn ang="0">
                  <a:pos x="T2" y="T3"/>
                </a:cxn>
                <a:cxn ang="0">
                  <a:pos x="T4" y="T5"/>
                </a:cxn>
                <a:cxn ang="0">
                  <a:pos x="T6" y="T7"/>
                </a:cxn>
                <a:cxn ang="0">
                  <a:pos x="T8" y="T9"/>
                </a:cxn>
                <a:cxn ang="0">
                  <a:pos x="T10" y="T11"/>
                </a:cxn>
              </a:cxnLst>
              <a:rect l="0" t="0" r="r" b="b"/>
              <a:pathLst>
                <a:path w="90" h="19">
                  <a:moveTo>
                    <a:pt x="90" y="0"/>
                  </a:moveTo>
                  <a:lnTo>
                    <a:pt x="40" y="0"/>
                  </a:lnTo>
                  <a:lnTo>
                    <a:pt x="0" y="4"/>
                  </a:lnTo>
                  <a:lnTo>
                    <a:pt x="0" y="19"/>
                  </a:lnTo>
                  <a:lnTo>
                    <a:pt x="90" y="19"/>
                  </a:lnTo>
                  <a:lnTo>
                    <a:pt x="90" y="0"/>
                  </a:lnTo>
                  <a:close/>
                </a:path>
              </a:pathLst>
            </a:custGeom>
            <a:solidFill>
              <a:srgbClr val="FFBD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4" name="Freeform 2465"/>
            <p:cNvSpPr>
              <a:spLocks/>
            </p:cNvSpPr>
            <p:nvPr/>
          </p:nvSpPr>
          <p:spPr bwMode="auto">
            <a:xfrm>
              <a:off x="6397625" y="922338"/>
              <a:ext cx="142875" cy="30163"/>
            </a:xfrm>
            <a:custGeom>
              <a:avLst/>
              <a:gdLst>
                <a:gd name="T0" fmla="*/ 90 w 90"/>
                <a:gd name="T1" fmla="*/ 0 h 19"/>
                <a:gd name="T2" fmla="*/ 40 w 90"/>
                <a:gd name="T3" fmla="*/ 0 h 19"/>
                <a:gd name="T4" fmla="*/ 0 w 90"/>
                <a:gd name="T5" fmla="*/ 4 h 19"/>
                <a:gd name="T6" fmla="*/ 0 w 90"/>
                <a:gd name="T7" fmla="*/ 19 h 19"/>
                <a:gd name="T8" fmla="*/ 90 w 90"/>
                <a:gd name="T9" fmla="*/ 19 h 19"/>
                <a:gd name="T10" fmla="*/ 90 w 90"/>
                <a:gd name="T11" fmla="*/ 0 h 19"/>
              </a:gdLst>
              <a:ahLst/>
              <a:cxnLst>
                <a:cxn ang="0">
                  <a:pos x="T0" y="T1"/>
                </a:cxn>
                <a:cxn ang="0">
                  <a:pos x="T2" y="T3"/>
                </a:cxn>
                <a:cxn ang="0">
                  <a:pos x="T4" y="T5"/>
                </a:cxn>
                <a:cxn ang="0">
                  <a:pos x="T6" y="T7"/>
                </a:cxn>
                <a:cxn ang="0">
                  <a:pos x="T8" y="T9"/>
                </a:cxn>
                <a:cxn ang="0">
                  <a:pos x="T10" y="T11"/>
                </a:cxn>
              </a:cxnLst>
              <a:rect l="0" t="0" r="r" b="b"/>
              <a:pathLst>
                <a:path w="90" h="19">
                  <a:moveTo>
                    <a:pt x="90" y="0"/>
                  </a:moveTo>
                  <a:lnTo>
                    <a:pt x="40" y="0"/>
                  </a:lnTo>
                  <a:lnTo>
                    <a:pt x="0" y="4"/>
                  </a:lnTo>
                  <a:lnTo>
                    <a:pt x="0" y="19"/>
                  </a:lnTo>
                  <a:lnTo>
                    <a:pt x="90" y="19"/>
                  </a:lnTo>
                  <a:lnTo>
                    <a:pt x="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5" name="Rectangle 2466"/>
            <p:cNvSpPr>
              <a:spLocks noChangeArrowheads="1"/>
            </p:cNvSpPr>
            <p:nvPr/>
          </p:nvSpPr>
          <p:spPr bwMode="auto">
            <a:xfrm>
              <a:off x="6397625" y="996950"/>
              <a:ext cx="142875" cy="203200"/>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6" name="Rectangle 2467"/>
            <p:cNvSpPr>
              <a:spLocks noChangeArrowheads="1"/>
            </p:cNvSpPr>
            <p:nvPr/>
          </p:nvSpPr>
          <p:spPr bwMode="auto">
            <a:xfrm>
              <a:off x="6397625" y="996950"/>
              <a:ext cx="142875" cy="20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7" name="Rectangle 2468"/>
            <p:cNvSpPr>
              <a:spLocks noChangeArrowheads="1"/>
            </p:cNvSpPr>
            <p:nvPr/>
          </p:nvSpPr>
          <p:spPr bwMode="auto">
            <a:xfrm>
              <a:off x="6397625" y="952500"/>
              <a:ext cx="142875" cy="44450"/>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8" name="Rectangle 2469"/>
            <p:cNvSpPr>
              <a:spLocks noChangeArrowheads="1"/>
            </p:cNvSpPr>
            <p:nvPr/>
          </p:nvSpPr>
          <p:spPr bwMode="auto">
            <a:xfrm>
              <a:off x="6397625" y="952500"/>
              <a:ext cx="142875" cy="44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9" name="Freeform 2470"/>
            <p:cNvSpPr>
              <a:spLocks/>
            </p:cNvSpPr>
            <p:nvPr/>
          </p:nvSpPr>
          <p:spPr bwMode="auto">
            <a:xfrm>
              <a:off x="6540500" y="906463"/>
              <a:ext cx="44450" cy="15875"/>
            </a:xfrm>
            <a:custGeom>
              <a:avLst/>
              <a:gdLst>
                <a:gd name="T0" fmla="*/ 28 w 28"/>
                <a:gd name="T1" fmla="*/ 0 h 10"/>
                <a:gd name="T2" fmla="*/ 0 w 28"/>
                <a:gd name="T3" fmla="*/ 5 h 10"/>
                <a:gd name="T4" fmla="*/ 0 w 28"/>
                <a:gd name="T5" fmla="*/ 10 h 10"/>
                <a:gd name="T6" fmla="*/ 28 w 28"/>
                <a:gd name="T7" fmla="*/ 10 h 10"/>
                <a:gd name="T8" fmla="*/ 28 w 28"/>
                <a:gd name="T9" fmla="*/ 0 h 10"/>
              </a:gdLst>
              <a:ahLst/>
              <a:cxnLst>
                <a:cxn ang="0">
                  <a:pos x="T0" y="T1"/>
                </a:cxn>
                <a:cxn ang="0">
                  <a:pos x="T2" y="T3"/>
                </a:cxn>
                <a:cxn ang="0">
                  <a:pos x="T4" y="T5"/>
                </a:cxn>
                <a:cxn ang="0">
                  <a:pos x="T6" y="T7"/>
                </a:cxn>
                <a:cxn ang="0">
                  <a:pos x="T8" y="T9"/>
                </a:cxn>
              </a:cxnLst>
              <a:rect l="0" t="0" r="r" b="b"/>
              <a:pathLst>
                <a:path w="28" h="10">
                  <a:moveTo>
                    <a:pt x="28" y="0"/>
                  </a:moveTo>
                  <a:lnTo>
                    <a:pt x="0" y="5"/>
                  </a:lnTo>
                  <a:lnTo>
                    <a:pt x="0" y="10"/>
                  </a:lnTo>
                  <a:lnTo>
                    <a:pt x="28" y="10"/>
                  </a:lnTo>
                  <a:lnTo>
                    <a:pt x="28" y="0"/>
                  </a:lnTo>
                  <a:close/>
                </a:path>
              </a:pathLst>
            </a:custGeom>
            <a:solidFill>
              <a:srgbClr val="FFF3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0" name="Freeform 2471"/>
            <p:cNvSpPr>
              <a:spLocks/>
            </p:cNvSpPr>
            <p:nvPr/>
          </p:nvSpPr>
          <p:spPr bwMode="auto">
            <a:xfrm>
              <a:off x="6540500" y="906463"/>
              <a:ext cx="44450" cy="15875"/>
            </a:xfrm>
            <a:custGeom>
              <a:avLst/>
              <a:gdLst>
                <a:gd name="T0" fmla="*/ 28 w 28"/>
                <a:gd name="T1" fmla="*/ 0 h 10"/>
                <a:gd name="T2" fmla="*/ 0 w 28"/>
                <a:gd name="T3" fmla="*/ 5 h 10"/>
                <a:gd name="T4" fmla="*/ 0 w 28"/>
                <a:gd name="T5" fmla="*/ 10 h 10"/>
                <a:gd name="T6" fmla="*/ 28 w 28"/>
                <a:gd name="T7" fmla="*/ 10 h 10"/>
                <a:gd name="T8" fmla="*/ 28 w 28"/>
                <a:gd name="T9" fmla="*/ 0 h 10"/>
              </a:gdLst>
              <a:ahLst/>
              <a:cxnLst>
                <a:cxn ang="0">
                  <a:pos x="T0" y="T1"/>
                </a:cxn>
                <a:cxn ang="0">
                  <a:pos x="T2" y="T3"/>
                </a:cxn>
                <a:cxn ang="0">
                  <a:pos x="T4" y="T5"/>
                </a:cxn>
                <a:cxn ang="0">
                  <a:pos x="T6" y="T7"/>
                </a:cxn>
                <a:cxn ang="0">
                  <a:pos x="T8" y="T9"/>
                </a:cxn>
              </a:cxnLst>
              <a:rect l="0" t="0" r="r" b="b"/>
              <a:pathLst>
                <a:path w="28" h="10">
                  <a:moveTo>
                    <a:pt x="28" y="0"/>
                  </a:moveTo>
                  <a:lnTo>
                    <a:pt x="0" y="5"/>
                  </a:lnTo>
                  <a:lnTo>
                    <a:pt x="0" y="10"/>
                  </a:lnTo>
                  <a:lnTo>
                    <a:pt x="28" y="10"/>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1" name="Rectangle 2472"/>
            <p:cNvSpPr>
              <a:spLocks noChangeArrowheads="1"/>
            </p:cNvSpPr>
            <p:nvPr/>
          </p:nvSpPr>
          <p:spPr bwMode="auto">
            <a:xfrm>
              <a:off x="6540500" y="922338"/>
              <a:ext cx="44450" cy="30163"/>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2" name="Rectangle 2473"/>
            <p:cNvSpPr>
              <a:spLocks noChangeArrowheads="1"/>
            </p:cNvSpPr>
            <p:nvPr/>
          </p:nvSpPr>
          <p:spPr bwMode="auto">
            <a:xfrm>
              <a:off x="6540500" y="922338"/>
              <a:ext cx="44450" cy="30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3" name="Rectangle 2474"/>
            <p:cNvSpPr>
              <a:spLocks noChangeArrowheads="1"/>
            </p:cNvSpPr>
            <p:nvPr/>
          </p:nvSpPr>
          <p:spPr bwMode="auto">
            <a:xfrm>
              <a:off x="6540500" y="996950"/>
              <a:ext cx="44450" cy="203200"/>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4" name="Rectangle 2475"/>
            <p:cNvSpPr>
              <a:spLocks noChangeArrowheads="1"/>
            </p:cNvSpPr>
            <p:nvPr/>
          </p:nvSpPr>
          <p:spPr bwMode="auto">
            <a:xfrm>
              <a:off x="6540500" y="996950"/>
              <a:ext cx="44450" cy="20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5" name="Rectangle 2476"/>
            <p:cNvSpPr>
              <a:spLocks noChangeArrowheads="1"/>
            </p:cNvSpPr>
            <p:nvPr/>
          </p:nvSpPr>
          <p:spPr bwMode="auto">
            <a:xfrm>
              <a:off x="6540500" y="952500"/>
              <a:ext cx="44450" cy="44450"/>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6" name="Rectangle 2477"/>
            <p:cNvSpPr>
              <a:spLocks noChangeArrowheads="1"/>
            </p:cNvSpPr>
            <p:nvPr/>
          </p:nvSpPr>
          <p:spPr bwMode="auto">
            <a:xfrm>
              <a:off x="6540500" y="952500"/>
              <a:ext cx="44450" cy="44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7" name="Freeform 2478"/>
            <p:cNvSpPr>
              <a:spLocks/>
            </p:cNvSpPr>
            <p:nvPr/>
          </p:nvSpPr>
          <p:spPr bwMode="auto">
            <a:xfrm>
              <a:off x="6735763" y="898525"/>
              <a:ext cx="450850" cy="301625"/>
            </a:xfrm>
            <a:custGeom>
              <a:avLst/>
              <a:gdLst>
                <a:gd name="T0" fmla="*/ 0 w 284"/>
                <a:gd name="T1" fmla="*/ 0 h 190"/>
                <a:gd name="T2" fmla="*/ 0 w 284"/>
                <a:gd name="T3" fmla="*/ 0 h 190"/>
                <a:gd name="T4" fmla="*/ 0 w 284"/>
                <a:gd name="T5" fmla="*/ 190 h 190"/>
                <a:gd name="T6" fmla="*/ 284 w 284"/>
                <a:gd name="T7" fmla="*/ 190 h 190"/>
                <a:gd name="T8" fmla="*/ 284 w 284"/>
                <a:gd name="T9" fmla="*/ 62 h 190"/>
                <a:gd name="T10" fmla="*/ 189 w 284"/>
                <a:gd name="T11" fmla="*/ 62 h 190"/>
                <a:gd name="T12" fmla="*/ 189 w 284"/>
                <a:gd name="T13" fmla="*/ 190 h 190"/>
                <a:gd name="T14" fmla="*/ 161 w 284"/>
                <a:gd name="T15" fmla="*/ 190 h 190"/>
                <a:gd name="T16" fmla="*/ 161 w 284"/>
                <a:gd name="T17" fmla="*/ 62 h 190"/>
                <a:gd name="T18" fmla="*/ 161 w 284"/>
                <a:gd name="T19" fmla="*/ 190 h 190"/>
                <a:gd name="T20" fmla="*/ 71 w 284"/>
                <a:gd name="T21" fmla="*/ 190 h 190"/>
                <a:gd name="T22" fmla="*/ 71 w 284"/>
                <a:gd name="T23" fmla="*/ 62 h 190"/>
                <a:gd name="T24" fmla="*/ 0 w 284"/>
                <a:gd name="T25" fmla="*/ 62 h 190"/>
                <a:gd name="T26" fmla="*/ 0 w 284"/>
                <a:gd name="T27" fmla="*/ 43 h 190"/>
                <a:gd name="T28" fmla="*/ 0 w 284"/>
                <a:gd name="T29" fmla="*/ 38 h 190"/>
                <a:gd name="T30" fmla="*/ 0 w 284"/>
                <a:gd name="T31"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4" h="190">
                  <a:moveTo>
                    <a:pt x="0" y="0"/>
                  </a:moveTo>
                  <a:lnTo>
                    <a:pt x="0" y="0"/>
                  </a:lnTo>
                  <a:lnTo>
                    <a:pt x="0" y="190"/>
                  </a:lnTo>
                  <a:lnTo>
                    <a:pt x="284" y="190"/>
                  </a:lnTo>
                  <a:lnTo>
                    <a:pt x="284" y="62"/>
                  </a:lnTo>
                  <a:lnTo>
                    <a:pt x="189" y="62"/>
                  </a:lnTo>
                  <a:lnTo>
                    <a:pt x="189" y="190"/>
                  </a:lnTo>
                  <a:lnTo>
                    <a:pt x="161" y="190"/>
                  </a:lnTo>
                  <a:lnTo>
                    <a:pt x="161" y="62"/>
                  </a:lnTo>
                  <a:lnTo>
                    <a:pt x="161" y="190"/>
                  </a:lnTo>
                  <a:lnTo>
                    <a:pt x="71" y="190"/>
                  </a:lnTo>
                  <a:lnTo>
                    <a:pt x="71" y="62"/>
                  </a:lnTo>
                  <a:lnTo>
                    <a:pt x="0" y="62"/>
                  </a:lnTo>
                  <a:lnTo>
                    <a:pt x="0" y="43"/>
                  </a:lnTo>
                  <a:lnTo>
                    <a:pt x="0" y="38"/>
                  </a:lnTo>
                  <a:lnTo>
                    <a:pt x="0"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8" name="Freeform 2479"/>
            <p:cNvSpPr>
              <a:spLocks/>
            </p:cNvSpPr>
            <p:nvPr/>
          </p:nvSpPr>
          <p:spPr bwMode="auto">
            <a:xfrm>
              <a:off x="6735763" y="898525"/>
              <a:ext cx="450850" cy="301625"/>
            </a:xfrm>
            <a:custGeom>
              <a:avLst/>
              <a:gdLst>
                <a:gd name="T0" fmla="*/ 0 w 284"/>
                <a:gd name="T1" fmla="*/ 0 h 190"/>
                <a:gd name="T2" fmla="*/ 0 w 284"/>
                <a:gd name="T3" fmla="*/ 0 h 190"/>
                <a:gd name="T4" fmla="*/ 0 w 284"/>
                <a:gd name="T5" fmla="*/ 190 h 190"/>
                <a:gd name="T6" fmla="*/ 284 w 284"/>
                <a:gd name="T7" fmla="*/ 190 h 190"/>
                <a:gd name="T8" fmla="*/ 284 w 284"/>
                <a:gd name="T9" fmla="*/ 62 h 190"/>
                <a:gd name="T10" fmla="*/ 189 w 284"/>
                <a:gd name="T11" fmla="*/ 62 h 190"/>
                <a:gd name="T12" fmla="*/ 189 w 284"/>
                <a:gd name="T13" fmla="*/ 190 h 190"/>
                <a:gd name="T14" fmla="*/ 161 w 284"/>
                <a:gd name="T15" fmla="*/ 190 h 190"/>
                <a:gd name="T16" fmla="*/ 161 w 284"/>
                <a:gd name="T17" fmla="*/ 62 h 190"/>
                <a:gd name="T18" fmla="*/ 161 w 284"/>
                <a:gd name="T19" fmla="*/ 190 h 190"/>
                <a:gd name="T20" fmla="*/ 71 w 284"/>
                <a:gd name="T21" fmla="*/ 190 h 190"/>
                <a:gd name="T22" fmla="*/ 71 w 284"/>
                <a:gd name="T23" fmla="*/ 62 h 190"/>
                <a:gd name="T24" fmla="*/ 0 w 284"/>
                <a:gd name="T25" fmla="*/ 62 h 190"/>
                <a:gd name="T26" fmla="*/ 0 w 284"/>
                <a:gd name="T27" fmla="*/ 43 h 190"/>
                <a:gd name="T28" fmla="*/ 0 w 284"/>
                <a:gd name="T29" fmla="*/ 38 h 190"/>
                <a:gd name="T30" fmla="*/ 0 w 284"/>
                <a:gd name="T31"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4" h="190">
                  <a:moveTo>
                    <a:pt x="0" y="0"/>
                  </a:moveTo>
                  <a:lnTo>
                    <a:pt x="0" y="0"/>
                  </a:lnTo>
                  <a:lnTo>
                    <a:pt x="0" y="190"/>
                  </a:lnTo>
                  <a:lnTo>
                    <a:pt x="284" y="190"/>
                  </a:lnTo>
                  <a:lnTo>
                    <a:pt x="284" y="62"/>
                  </a:lnTo>
                  <a:lnTo>
                    <a:pt x="189" y="62"/>
                  </a:lnTo>
                  <a:lnTo>
                    <a:pt x="189" y="190"/>
                  </a:lnTo>
                  <a:lnTo>
                    <a:pt x="161" y="190"/>
                  </a:lnTo>
                  <a:lnTo>
                    <a:pt x="161" y="62"/>
                  </a:lnTo>
                  <a:lnTo>
                    <a:pt x="161" y="190"/>
                  </a:lnTo>
                  <a:lnTo>
                    <a:pt x="71" y="190"/>
                  </a:lnTo>
                  <a:lnTo>
                    <a:pt x="71" y="62"/>
                  </a:lnTo>
                  <a:lnTo>
                    <a:pt x="0" y="62"/>
                  </a:lnTo>
                  <a:lnTo>
                    <a:pt x="0" y="43"/>
                  </a:lnTo>
                  <a:lnTo>
                    <a:pt x="0" y="3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9" name="Freeform 2480"/>
            <p:cNvSpPr>
              <a:spLocks/>
            </p:cNvSpPr>
            <p:nvPr/>
          </p:nvSpPr>
          <p:spPr bwMode="auto">
            <a:xfrm>
              <a:off x="6735763" y="898525"/>
              <a:ext cx="112713" cy="60325"/>
            </a:xfrm>
            <a:custGeom>
              <a:avLst/>
              <a:gdLst>
                <a:gd name="T0" fmla="*/ 0 w 30"/>
                <a:gd name="T1" fmla="*/ 0 h 16"/>
                <a:gd name="T2" fmla="*/ 0 w 30"/>
                <a:gd name="T3" fmla="*/ 0 h 16"/>
                <a:gd name="T4" fmla="*/ 0 w 30"/>
                <a:gd name="T5" fmla="*/ 16 h 16"/>
                <a:gd name="T6" fmla="*/ 0 w 30"/>
                <a:gd name="T7" fmla="*/ 6 h 16"/>
                <a:gd name="T8" fmla="*/ 30 w 30"/>
                <a:gd name="T9" fmla="*/ 6 h 16"/>
                <a:gd name="T10" fmla="*/ 30 w 30"/>
                <a:gd name="T11" fmla="*/ 1 h 16"/>
                <a:gd name="T12" fmla="*/ 0 w 30"/>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30" h="16">
                  <a:moveTo>
                    <a:pt x="0" y="0"/>
                  </a:moveTo>
                  <a:cubicBezTo>
                    <a:pt x="0" y="0"/>
                    <a:pt x="0" y="0"/>
                    <a:pt x="0" y="0"/>
                  </a:cubicBezTo>
                  <a:cubicBezTo>
                    <a:pt x="0" y="16"/>
                    <a:pt x="0" y="16"/>
                    <a:pt x="0" y="16"/>
                  </a:cubicBezTo>
                  <a:cubicBezTo>
                    <a:pt x="0" y="6"/>
                    <a:pt x="0" y="6"/>
                    <a:pt x="0" y="6"/>
                  </a:cubicBezTo>
                  <a:cubicBezTo>
                    <a:pt x="30" y="6"/>
                    <a:pt x="30" y="6"/>
                    <a:pt x="30" y="6"/>
                  </a:cubicBezTo>
                  <a:cubicBezTo>
                    <a:pt x="30" y="1"/>
                    <a:pt x="30" y="1"/>
                    <a:pt x="30" y="1"/>
                  </a:cubicBezTo>
                  <a:cubicBezTo>
                    <a:pt x="19" y="0"/>
                    <a:pt x="9" y="0"/>
                    <a:pt x="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0" name="Freeform 2481"/>
            <p:cNvSpPr>
              <a:spLocks noEditPoints="1"/>
            </p:cNvSpPr>
            <p:nvPr/>
          </p:nvSpPr>
          <p:spPr bwMode="auto">
            <a:xfrm>
              <a:off x="6735763" y="922338"/>
              <a:ext cx="357188" cy="36513"/>
            </a:xfrm>
            <a:custGeom>
              <a:avLst/>
              <a:gdLst>
                <a:gd name="T0" fmla="*/ 80 w 95"/>
                <a:gd name="T1" fmla="*/ 4 h 10"/>
                <a:gd name="T2" fmla="*/ 80 w 95"/>
                <a:gd name="T3" fmla="*/ 8 h 10"/>
                <a:gd name="T4" fmla="*/ 95 w 95"/>
                <a:gd name="T5" fmla="*/ 8 h 10"/>
                <a:gd name="T6" fmla="*/ 80 w 95"/>
                <a:gd name="T7" fmla="*/ 4 h 10"/>
                <a:gd name="T8" fmla="*/ 30 w 95"/>
                <a:gd name="T9" fmla="*/ 0 h 10"/>
                <a:gd name="T10" fmla="*/ 0 w 95"/>
                <a:gd name="T11" fmla="*/ 0 h 10"/>
                <a:gd name="T12" fmla="*/ 0 w 95"/>
                <a:gd name="T13" fmla="*/ 10 h 10"/>
                <a:gd name="T14" fmla="*/ 0 w 95"/>
                <a:gd name="T15" fmla="*/ 8 h 10"/>
                <a:gd name="T16" fmla="*/ 30 w 95"/>
                <a:gd name="T17" fmla="*/ 8 h 10"/>
                <a:gd name="T18" fmla="*/ 30 w 95"/>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5" h="10">
                  <a:moveTo>
                    <a:pt x="80" y="4"/>
                  </a:moveTo>
                  <a:cubicBezTo>
                    <a:pt x="80" y="8"/>
                    <a:pt x="80" y="8"/>
                    <a:pt x="80" y="8"/>
                  </a:cubicBezTo>
                  <a:cubicBezTo>
                    <a:pt x="95" y="8"/>
                    <a:pt x="95" y="8"/>
                    <a:pt x="95" y="8"/>
                  </a:cubicBezTo>
                  <a:cubicBezTo>
                    <a:pt x="90" y="6"/>
                    <a:pt x="85" y="5"/>
                    <a:pt x="80" y="4"/>
                  </a:cubicBezTo>
                  <a:moveTo>
                    <a:pt x="30" y="0"/>
                  </a:moveTo>
                  <a:cubicBezTo>
                    <a:pt x="0" y="0"/>
                    <a:pt x="0" y="0"/>
                    <a:pt x="0" y="0"/>
                  </a:cubicBezTo>
                  <a:cubicBezTo>
                    <a:pt x="0" y="10"/>
                    <a:pt x="0" y="10"/>
                    <a:pt x="0" y="10"/>
                  </a:cubicBezTo>
                  <a:cubicBezTo>
                    <a:pt x="0" y="8"/>
                    <a:pt x="0" y="8"/>
                    <a:pt x="0" y="8"/>
                  </a:cubicBezTo>
                  <a:cubicBezTo>
                    <a:pt x="30" y="8"/>
                    <a:pt x="30" y="8"/>
                    <a:pt x="30" y="8"/>
                  </a:cubicBezTo>
                  <a:cubicBezTo>
                    <a:pt x="30" y="0"/>
                    <a:pt x="30" y="0"/>
                    <a:pt x="30"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1" name="Freeform 2482"/>
            <p:cNvSpPr>
              <a:spLocks noEditPoints="1"/>
            </p:cNvSpPr>
            <p:nvPr/>
          </p:nvSpPr>
          <p:spPr bwMode="auto">
            <a:xfrm>
              <a:off x="6735763" y="952500"/>
              <a:ext cx="450850" cy="44450"/>
            </a:xfrm>
            <a:custGeom>
              <a:avLst/>
              <a:gdLst>
                <a:gd name="T0" fmla="*/ 30 w 120"/>
                <a:gd name="T1" fmla="*/ 0 h 12"/>
                <a:gd name="T2" fmla="*/ 0 w 120"/>
                <a:gd name="T3" fmla="*/ 0 h 12"/>
                <a:gd name="T4" fmla="*/ 0 w 120"/>
                <a:gd name="T5" fmla="*/ 2 h 12"/>
                <a:gd name="T6" fmla="*/ 0 w 120"/>
                <a:gd name="T7" fmla="*/ 4 h 12"/>
                <a:gd name="T8" fmla="*/ 0 w 120"/>
                <a:gd name="T9" fmla="*/ 12 h 12"/>
                <a:gd name="T10" fmla="*/ 30 w 120"/>
                <a:gd name="T11" fmla="*/ 12 h 12"/>
                <a:gd name="T12" fmla="*/ 30 w 120"/>
                <a:gd name="T13" fmla="*/ 0 h 12"/>
                <a:gd name="T14" fmla="*/ 95 w 120"/>
                <a:gd name="T15" fmla="*/ 0 h 12"/>
                <a:gd name="T16" fmla="*/ 80 w 120"/>
                <a:gd name="T17" fmla="*/ 0 h 12"/>
                <a:gd name="T18" fmla="*/ 80 w 120"/>
                <a:gd name="T19" fmla="*/ 12 h 12"/>
                <a:gd name="T20" fmla="*/ 120 w 120"/>
                <a:gd name="T21" fmla="*/ 12 h 12"/>
                <a:gd name="T22" fmla="*/ 120 w 120"/>
                <a:gd name="T23" fmla="*/ 11 h 12"/>
                <a:gd name="T24" fmla="*/ 95 w 120"/>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12">
                  <a:moveTo>
                    <a:pt x="30" y="0"/>
                  </a:moveTo>
                  <a:cubicBezTo>
                    <a:pt x="0" y="0"/>
                    <a:pt x="0" y="0"/>
                    <a:pt x="0" y="0"/>
                  </a:cubicBezTo>
                  <a:cubicBezTo>
                    <a:pt x="0" y="2"/>
                    <a:pt x="0" y="2"/>
                    <a:pt x="0" y="2"/>
                  </a:cubicBezTo>
                  <a:cubicBezTo>
                    <a:pt x="0" y="4"/>
                    <a:pt x="0" y="4"/>
                    <a:pt x="0" y="4"/>
                  </a:cubicBezTo>
                  <a:cubicBezTo>
                    <a:pt x="0" y="12"/>
                    <a:pt x="0" y="12"/>
                    <a:pt x="0" y="12"/>
                  </a:cubicBezTo>
                  <a:cubicBezTo>
                    <a:pt x="30" y="12"/>
                    <a:pt x="30" y="12"/>
                    <a:pt x="30" y="12"/>
                  </a:cubicBezTo>
                  <a:cubicBezTo>
                    <a:pt x="30" y="0"/>
                    <a:pt x="30" y="0"/>
                    <a:pt x="30" y="0"/>
                  </a:cubicBezTo>
                  <a:moveTo>
                    <a:pt x="95" y="0"/>
                  </a:moveTo>
                  <a:cubicBezTo>
                    <a:pt x="80" y="0"/>
                    <a:pt x="80" y="0"/>
                    <a:pt x="80" y="0"/>
                  </a:cubicBezTo>
                  <a:cubicBezTo>
                    <a:pt x="80" y="12"/>
                    <a:pt x="80" y="12"/>
                    <a:pt x="80" y="12"/>
                  </a:cubicBezTo>
                  <a:cubicBezTo>
                    <a:pt x="120" y="12"/>
                    <a:pt x="120" y="12"/>
                    <a:pt x="120" y="12"/>
                  </a:cubicBezTo>
                  <a:cubicBezTo>
                    <a:pt x="120" y="11"/>
                    <a:pt x="120" y="11"/>
                    <a:pt x="120" y="11"/>
                  </a:cubicBezTo>
                  <a:cubicBezTo>
                    <a:pt x="112" y="7"/>
                    <a:pt x="104" y="3"/>
                    <a:pt x="95"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2" name="Freeform 2483"/>
            <p:cNvSpPr>
              <a:spLocks/>
            </p:cNvSpPr>
            <p:nvPr/>
          </p:nvSpPr>
          <p:spPr bwMode="auto">
            <a:xfrm>
              <a:off x="6848475" y="903288"/>
              <a:ext cx="134938" cy="19050"/>
            </a:xfrm>
            <a:custGeom>
              <a:avLst/>
              <a:gdLst>
                <a:gd name="T0" fmla="*/ 0 w 36"/>
                <a:gd name="T1" fmla="*/ 0 h 5"/>
                <a:gd name="T2" fmla="*/ 0 w 36"/>
                <a:gd name="T3" fmla="*/ 5 h 5"/>
                <a:gd name="T4" fmla="*/ 36 w 36"/>
                <a:gd name="T5" fmla="*/ 5 h 5"/>
                <a:gd name="T6" fmla="*/ 0 w 36"/>
                <a:gd name="T7" fmla="*/ 0 h 5"/>
              </a:gdLst>
              <a:ahLst/>
              <a:cxnLst>
                <a:cxn ang="0">
                  <a:pos x="T0" y="T1"/>
                </a:cxn>
                <a:cxn ang="0">
                  <a:pos x="T2" y="T3"/>
                </a:cxn>
                <a:cxn ang="0">
                  <a:pos x="T4" y="T5"/>
                </a:cxn>
                <a:cxn ang="0">
                  <a:pos x="T6" y="T7"/>
                </a:cxn>
              </a:cxnLst>
              <a:rect l="0" t="0" r="r" b="b"/>
              <a:pathLst>
                <a:path w="36" h="5">
                  <a:moveTo>
                    <a:pt x="0" y="0"/>
                  </a:moveTo>
                  <a:cubicBezTo>
                    <a:pt x="0" y="5"/>
                    <a:pt x="0" y="5"/>
                    <a:pt x="0" y="5"/>
                  </a:cubicBezTo>
                  <a:cubicBezTo>
                    <a:pt x="36" y="5"/>
                    <a:pt x="36" y="5"/>
                    <a:pt x="36" y="5"/>
                  </a:cubicBezTo>
                  <a:cubicBezTo>
                    <a:pt x="24" y="3"/>
                    <a:pt x="11" y="1"/>
                    <a:pt x="0"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3" name="Freeform 2484"/>
            <p:cNvSpPr>
              <a:spLocks/>
            </p:cNvSpPr>
            <p:nvPr/>
          </p:nvSpPr>
          <p:spPr bwMode="auto">
            <a:xfrm>
              <a:off x="6848475" y="922338"/>
              <a:ext cx="142875" cy="30163"/>
            </a:xfrm>
            <a:custGeom>
              <a:avLst/>
              <a:gdLst>
                <a:gd name="T0" fmla="*/ 36 w 38"/>
                <a:gd name="T1" fmla="*/ 0 h 8"/>
                <a:gd name="T2" fmla="*/ 0 w 38"/>
                <a:gd name="T3" fmla="*/ 0 h 8"/>
                <a:gd name="T4" fmla="*/ 0 w 38"/>
                <a:gd name="T5" fmla="*/ 8 h 8"/>
                <a:gd name="T6" fmla="*/ 38 w 38"/>
                <a:gd name="T7" fmla="*/ 8 h 8"/>
                <a:gd name="T8" fmla="*/ 38 w 38"/>
                <a:gd name="T9" fmla="*/ 1 h 8"/>
                <a:gd name="T10" fmla="*/ 36 w 38"/>
                <a:gd name="T11" fmla="*/ 0 h 8"/>
              </a:gdLst>
              <a:ahLst/>
              <a:cxnLst>
                <a:cxn ang="0">
                  <a:pos x="T0" y="T1"/>
                </a:cxn>
                <a:cxn ang="0">
                  <a:pos x="T2" y="T3"/>
                </a:cxn>
                <a:cxn ang="0">
                  <a:pos x="T4" y="T5"/>
                </a:cxn>
                <a:cxn ang="0">
                  <a:pos x="T6" y="T7"/>
                </a:cxn>
                <a:cxn ang="0">
                  <a:pos x="T8" y="T9"/>
                </a:cxn>
                <a:cxn ang="0">
                  <a:pos x="T10" y="T11"/>
                </a:cxn>
              </a:cxnLst>
              <a:rect l="0" t="0" r="r" b="b"/>
              <a:pathLst>
                <a:path w="38" h="8">
                  <a:moveTo>
                    <a:pt x="36" y="0"/>
                  </a:moveTo>
                  <a:cubicBezTo>
                    <a:pt x="0" y="0"/>
                    <a:pt x="0" y="0"/>
                    <a:pt x="0" y="0"/>
                  </a:cubicBezTo>
                  <a:cubicBezTo>
                    <a:pt x="0" y="8"/>
                    <a:pt x="0" y="8"/>
                    <a:pt x="0" y="8"/>
                  </a:cubicBezTo>
                  <a:cubicBezTo>
                    <a:pt x="38" y="8"/>
                    <a:pt x="38" y="8"/>
                    <a:pt x="38" y="8"/>
                  </a:cubicBezTo>
                  <a:cubicBezTo>
                    <a:pt x="38" y="1"/>
                    <a:pt x="38" y="1"/>
                    <a:pt x="38" y="1"/>
                  </a:cubicBezTo>
                  <a:cubicBezTo>
                    <a:pt x="37" y="0"/>
                    <a:pt x="37" y="0"/>
                    <a:pt x="36" y="0"/>
                  </a:cubicBezTo>
                </a:path>
              </a:pathLst>
            </a:custGeom>
            <a:solidFill>
              <a:srgbClr val="FFBD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4" name="Rectangle 2485"/>
            <p:cNvSpPr>
              <a:spLocks noChangeArrowheads="1"/>
            </p:cNvSpPr>
            <p:nvPr/>
          </p:nvSpPr>
          <p:spPr bwMode="auto">
            <a:xfrm>
              <a:off x="6848475" y="996950"/>
              <a:ext cx="142875" cy="203200"/>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5" name="Rectangle 2486"/>
            <p:cNvSpPr>
              <a:spLocks noChangeArrowheads="1"/>
            </p:cNvSpPr>
            <p:nvPr/>
          </p:nvSpPr>
          <p:spPr bwMode="auto">
            <a:xfrm>
              <a:off x="6848475" y="996950"/>
              <a:ext cx="142875" cy="20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6" name="Rectangle 2487"/>
            <p:cNvSpPr>
              <a:spLocks noChangeArrowheads="1"/>
            </p:cNvSpPr>
            <p:nvPr/>
          </p:nvSpPr>
          <p:spPr bwMode="auto">
            <a:xfrm>
              <a:off x="6848475" y="952500"/>
              <a:ext cx="142875" cy="44450"/>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7" name="Rectangle 2488"/>
            <p:cNvSpPr>
              <a:spLocks noChangeArrowheads="1"/>
            </p:cNvSpPr>
            <p:nvPr/>
          </p:nvSpPr>
          <p:spPr bwMode="auto">
            <a:xfrm>
              <a:off x="6848475" y="952500"/>
              <a:ext cx="142875" cy="44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8" name="Freeform 2489"/>
            <p:cNvSpPr>
              <a:spLocks/>
            </p:cNvSpPr>
            <p:nvPr/>
          </p:nvSpPr>
          <p:spPr bwMode="auto">
            <a:xfrm>
              <a:off x="6991350" y="925513"/>
              <a:ext cx="44450" cy="26988"/>
            </a:xfrm>
            <a:custGeom>
              <a:avLst/>
              <a:gdLst>
                <a:gd name="T0" fmla="*/ 0 w 12"/>
                <a:gd name="T1" fmla="*/ 0 h 7"/>
                <a:gd name="T2" fmla="*/ 0 w 12"/>
                <a:gd name="T3" fmla="*/ 7 h 7"/>
                <a:gd name="T4" fmla="*/ 12 w 12"/>
                <a:gd name="T5" fmla="*/ 7 h 7"/>
                <a:gd name="T6" fmla="*/ 12 w 12"/>
                <a:gd name="T7" fmla="*/ 3 h 7"/>
                <a:gd name="T8" fmla="*/ 0 w 12"/>
                <a:gd name="T9" fmla="*/ 0 h 7"/>
              </a:gdLst>
              <a:ahLst/>
              <a:cxnLst>
                <a:cxn ang="0">
                  <a:pos x="T0" y="T1"/>
                </a:cxn>
                <a:cxn ang="0">
                  <a:pos x="T2" y="T3"/>
                </a:cxn>
                <a:cxn ang="0">
                  <a:pos x="T4" y="T5"/>
                </a:cxn>
                <a:cxn ang="0">
                  <a:pos x="T6" y="T7"/>
                </a:cxn>
                <a:cxn ang="0">
                  <a:pos x="T8" y="T9"/>
                </a:cxn>
              </a:cxnLst>
              <a:rect l="0" t="0" r="r" b="b"/>
              <a:pathLst>
                <a:path w="12" h="7">
                  <a:moveTo>
                    <a:pt x="0" y="0"/>
                  </a:moveTo>
                  <a:cubicBezTo>
                    <a:pt x="0" y="7"/>
                    <a:pt x="0" y="7"/>
                    <a:pt x="0" y="7"/>
                  </a:cubicBezTo>
                  <a:cubicBezTo>
                    <a:pt x="12" y="7"/>
                    <a:pt x="12" y="7"/>
                    <a:pt x="12" y="7"/>
                  </a:cubicBezTo>
                  <a:cubicBezTo>
                    <a:pt x="12" y="3"/>
                    <a:pt x="12" y="3"/>
                    <a:pt x="12" y="3"/>
                  </a:cubicBezTo>
                  <a:cubicBezTo>
                    <a:pt x="8" y="1"/>
                    <a:pt x="4" y="0"/>
                    <a:pt x="0" y="0"/>
                  </a:cubicBezTo>
                </a:path>
              </a:pathLst>
            </a:custGeom>
            <a:solidFill>
              <a:srgbClr val="FFEF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9" name="Rectangle 2490"/>
            <p:cNvSpPr>
              <a:spLocks noChangeArrowheads="1"/>
            </p:cNvSpPr>
            <p:nvPr/>
          </p:nvSpPr>
          <p:spPr bwMode="auto">
            <a:xfrm>
              <a:off x="6991350" y="996950"/>
              <a:ext cx="44450" cy="203200"/>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0" name="Rectangle 2491"/>
            <p:cNvSpPr>
              <a:spLocks noChangeArrowheads="1"/>
            </p:cNvSpPr>
            <p:nvPr/>
          </p:nvSpPr>
          <p:spPr bwMode="auto">
            <a:xfrm>
              <a:off x="6991350" y="996950"/>
              <a:ext cx="44450" cy="20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1" name="Rectangle 2492"/>
            <p:cNvSpPr>
              <a:spLocks noChangeArrowheads="1"/>
            </p:cNvSpPr>
            <p:nvPr/>
          </p:nvSpPr>
          <p:spPr bwMode="auto">
            <a:xfrm>
              <a:off x="6991350" y="952500"/>
              <a:ext cx="44450" cy="44450"/>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2" name="Rectangle 2493"/>
            <p:cNvSpPr>
              <a:spLocks noChangeArrowheads="1"/>
            </p:cNvSpPr>
            <p:nvPr/>
          </p:nvSpPr>
          <p:spPr bwMode="auto">
            <a:xfrm>
              <a:off x="6991350" y="952500"/>
              <a:ext cx="44450" cy="44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3" name="Freeform 2494"/>
            <p:cNvSpPr>
              <a:spLocks/>
            </p:cNvSpPr>
            <p:nvPr/>
          </p:nvSpPr>
          <p:spPr bwMode="auto">
            <a:xfrm>
              <a:off x="7186613" y="993775"/>
              <a:ext cx="211138" cy="206375"/>
            </a:xfrm>
            <a:custGeom>
              <a:avLst/>
              <a:gdLst>
                <a:gd name="T0" fmla="*/ 0 w 56"/>
                <a:gd name="T1" fmla="*/ 0 h 55"/>
                <a:gd name="T2" fmla="*/ 0 w 56"/>
                <a:gd name="T3" fmla="*/ 55 h 55"/>
                <a:gd name="T4" fmla="*/ 56 w 56"/>
                <a:gd name="T5" fmla="*/ 55 h 55"/>
                <a:gd name="T6" fmla="*/ 56 w 56"/>
                <a:gd name="T7" fmla="*/ 55 h 55"/>
                <a:gd name="T8" fmla="*/ 30 w 56"/>
                <a:gd name="T9" fmla="*/ 55 h 55"/>
                <a:gd name="T10" fmla="*/ 30 w 56"/>
                <a:gd name="T11" fmla="*/ 20 h 55"/>
                <a:gd name="T12" fmla="*/ 2 w 56"/>
                <a:gd name="T13" fmla="*/ 1 h 55"/>
                <a:gd name="T14" fmla="*/ 0 w 56"/>
                <a:gd name="T15" fmla="*/ 1 h 55"/>
                <a:gd name="T16" fmla="*/ 0 w 56"/>
                <a:gd name="T17" fmla="*/ 0 h 55"/>
                <a:gd name="T18" fmla="*/ 0 w 56"/>
                <a:gd name="T19"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5">
                  <a:moveTo>
                    <a:pt x="0" y="0"/>
                  </a:moveTo>
                  <a:cubicBezTo>
                    <a:pt x="0" y="55"/>
                    <a:pt x="0" y="55"/>
                    <a:pt x="0" y="55"/>
                  </a:cubicBezTo>
                  <a:cubicBezTo>
                    <a:pt x="56" y="55"/>
                    <a:pt x="56" y="55"/>
                    <a:pt x="56" y="55"/>
                  </a:cubicBezTo>
                  <a:cubicBezTo>
                    <a:pt x="56" y="55"/>
                    <a:pt x="56" y="55"/>
                    <a:pt x="56" y="55"/>
                  </a:cubicBezTo>
                  <a:cubicBezTo>
                    <a:pt x="30" y="55"/>
                    <a:pt x="30" y="55"/>
                    <a:pt x="30" y="55"/>
                  </a:cubicBezTo>
                  <a:cubicBezTo>
                    <a:pt x="30" y="20"/>
                    <a:pt x="30" y="20"/>
                    <a:pt x="30" y="20"/>
                  </a:cubicBezTo>
                  <a:cubicBezTo>
                    <a:pt x="21" y="13"/>
                    <a:pt x="12" y="6"/>
                    <a:pt x="2" y="1"/>
                  </a:cubicBezTo>
                  <a:cubicBezTo>
                    <a:pt x="0" y="1"/>
                    <a:pt x="0" y="1"/>
                    <a:pt x="0" y="1"/>
                  </a:cubicBezTo>
                  <a:cubicBezTo>
                    <a:pt x="0" y="0"/>
                    <a:pt x="0" y="0"/>
                    <a:pt x="0" y="0"/>
                  </a:cubicBezTo>
                  <a:cubicBezTo>
                    <a:pt x="0" y="0"/>
                    <a:pt x="0" y="0"/>
                    <a:pt x="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4" name="Freeform 2495"/>
            <p:cNvSpPr>
              <a:spLocks/>
            </p:cNvSpPr>
            <p:nvPr/>
          </p:nvSpPr>
          <p:spPr bwMode="auto">
            <a:xfrm>
              <a:off x="7186613" y="993775"/>
              <a:ext cx="7938" cy="3175"/>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0" y="1"/>
                    <a:pt x="0" y="1"/>
                  </a:cubicBezTo>
                  <a:cubicBezTo>
                    <a:pt x="2" y="1"/>
                    <a:pt x="2" y="1"/>
                    <a:pt x="2" y="1"/>
                  </a:cubicBezTo>
                  <a:cubicBezTo>
                    <a:pt x="1" y="0"/>
                    <a:pt x="1" y="0"/>
                    <a:pt x="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5" name="Freeform 2496"/>
            <p:cNvSpPr>
              <a:spLocks/>
            </p:cNvSpPr>
            <p:nvPr/>
          </p:nvSpPr>
          <p:spPr bwMode="auto">
            <a:xfrm>
              <a:off x="7299325" y="1068388"/>
              <a:ext cx="98425" cy="131763"/>
            </a:xfrm>
            <a:custGeom>
              <a:avLst/>
              <a:gdLst>
                <a:gd name="T0" fmla="*/ 0 w 26"/>
                <a:gd name="T1" fmla="*/ 0 h 35"/>
                <a:gd name="T2" fmla="*/ 0 w 26"/>
                <a:gd name="T3" fmla="*/ 35 h 35"/>
                <a:gd name="T4" fmla="*/ 26 w 26"/>
                <a:gd name="T5" fmla="*/ 35 h 35"/>
                <a:gd name="T6" fmla="*/ 0 w 26"/>
                <a:gd name="T7" fmla="*/ 0 h 35"/>
              </a:gdLst>
              <a:ahLst/>
              <a:cxnLst>
                <a:cxn ang="0">
                  <a:pos x="T0" y="T1"/>
                </a:cxn>
                <a:cxn ang="0">
                  <a:pos x="T2" y="T3"/>
                </a:cxn>
                <a:cxn ang="0">
                  <a:pos x="T4" y="T5"/>
                </a:cxn>
                <a:cxn ang="0">
                  <a:pos x="T6" y="T7"/>
                </a:cxn>
              </a:cxnLst>
              <a:rect l="0" t="0" r="r" b="b"/>
              <a:pathLst>
                <a:path w="26" h="35">
                  <a:moveTo>
                    <a:pt x="0" y="0"/>
                  </a:moveTo>
                  <a:cubicBezTo>
                    <a:pt x="0" y="35"/>
                    <a:pt x="0" y="35"/>
                    <a:pt x="0" y="35"/>
                  </a:cubicBezTo>
                  <a:cubicBezTo>
                    <a:pt x="26" y="35"/>
                    <a:pt x="26" y="35"/>
                    <a:pt x="26" y="35"/>
                  </a:cubicBezTo>
                  <a:cubicBezTo>
                    <a:pt x="19" y="21"/>
                    <a:pt x="10" y="10"/>
                    <a:pt x="0"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6" name="Freeform 2497"/>
            <p:cNvSpPr>
              <a:spLocks/>
            </p:cNvSpPr>
            <p:nvPr/>
          </p:nvSpPr>
          <p:spPr bwMode="auto">
            <a:xfrm>
              <a:off x="1397000" y="892175"/>
              <a:ext cx="6284913" cy="3352800"/>
            </a:xfrm>
            <a:custGeom>
              <a:avLst/>
              <a:gdLst>
                <a:gd name="T0" fmla="*/ 1601 w 1673"/>
                <a:gd name="T1" fmla="*/ 86 h 891"/>
                <a:gd name="T2" fmla="*/ 1421 w 1673"/>
                <a:gd name="T3" fmla="*/ 0 h 891"/>
                <a:gd name="T4" fmla="*/ 807 w 1673"/>
                <a:gd name="T5" fmla="*/ 70 h 891"/>
                <a:gd name="T6" fmla="*/ 189 w 1673"/>
                <a:gd name="T7" fmla="*/ 144 h 891"/>
                <a:gd name="T8" fmla="*/ 42 w 1673"/>
                <a:gd name="T9" fmla="*/ 207 h 891"/>
                <a:gd name="T10" fmla="*/ 0 w 1673"/>
                <a:gd name="T11" fmla="*/ 335 h 891"/>
                <a:gd name="T12" fmla="*/ 50 w 1673"/>
                <a:gd name="T13" fmla="*/ 776 h 891"/>
                <a:gd name="T14" fmla="*/ 82 w 1673"/>
                <a:gd name="T15" fmla="*/ 833 h 891"/>
                <a:gd name="T16" fmla="*/ 234 w 1673"/>
                <a:gd name="T17" fmla="*/ 890 h 891"/>
                <a:gd name="T18" fmla="*/ 1521 w 1673"/>
                <a:gd name="T19" fmla="*/ 737 h 891"/>
                <a:gd name="T20" fmla="*/ 1673 w 1673"/>
                <a:gd name="T21" fmla="*/ 583 h 891"/>
                <a:gd name="T22" fmla="*/ 1673 w 1673"/>
                <a:gd name="T23" fmla="*/ 583 h 891"/>
                <a:gd name="T24" fmla="*/ 1632 w 1673"/>
                <a:gd name="T25" fmla="*/ 207 h 891"/>
                <a:gd name="T26" fmla="*/ 1600 w 1673"/>
                <a:gd name="T27" fmla="*/ 86 h 891"/>
                <a:gd name="T28" fmla="*/ 1628 w 1673"/>
                <a:gd name="T29" fmla="*/ 208 h 891"/>
                <a:gd name="T30" fmla="*/ 1667 w 1673"/>
                <a:gd name="T31" fmla="*/ 546 h 891"/>
                <a:gd name="T32" fmla="*/ 1669 w 1673"/>
                <a:gd name="T33" fmla="*/ 584 h 891"/>
                <a:gd name="T34" fmla="*/ 1669 w 1673"/>
                <a:gd name="T35" fmla="*/ 583 h 891"/>
                <a:gd name="T36" fmla="*/ 1646 w 1673"/>
                <a:gd name="T37" fmla="*/ 657 h 891"/>
                <a:gd name="T38" fmla="*/ 532 w 1673"/>
                <a:gd name="T39" fmla="*/ 846 h 891"/>
                <a:gd name="T40" fmla="*/ 212 w 1673"/>
                <a:gd name="T41" fmla="*/ 887 h 891"/>
                <a:gd name="T42" fmla="*/ 61 w 1673"/>
                <a:gd name="T43" fmla="*/ 792 h 891"/>
                <a:gd name="T44" fmla="*/ 55 w 1673"/>
                <a:gd name="T45" fmla="*/ 776 h 891"/>
                <a:gd name="T46" fmla="*/ 54 w 1673"/>
                <a:gd name="T47" fmla="*/ 775 h 891"/>
                <a:gd name="T48" fmla="*/ 54 w 1673"/>
                <a:gd name="T49" fmla="*/ 775 h 891"/>
                <a:gd name="T50" fmla="*/ 4 w 1673"/>
                <a:gd name="T51" fmla="*/ 335 h 891"/>
                <a:gd name="T52" fmla="*/ 45 w 1673"/>
                <a:gd name="T53" fmla="*/ 210 h 891"/>
                <a:gd name="T54" fmla="*/ 175 w 1673"/>
                <a:gd name="T55" fmla="*/ 150 h 891"/>
                <a:gd name="T56" fmla="*/ 189 w 1673"/>
                <a:gd name="T57" fmla="*/ 148 h 891"/>
                <a:gd name="T58" fmla="*/ 773 w 1673"/>
                <a:gd name="T59" fmla="*/ 78 h 891"/>
                <a:gd name="T60" fmla="*/ 1391 w 1673"/>
                <a:gd name="T61" fmla="*/ 5 h 891"/>
                <a:gd name="T62" fmla="*/ 1421 w 1673"/>
                <a:gd name="T63" fmla="*/ 4 h 891"/>
                <a:gd name="T64" fmla="*/ 1598 w 1673"/>
                <a:gd name="T65" fmla="*/ 87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73" h="891">
                  <a:moveTo>
                    <a:pt x="1600" y="86"/>
                  </a:moveTo>
                  <a:cubicBezTo>
                    <a:pt x="1601" y="86"/>
                    <a:pt x="1601" y="86"/>
                    <a:pt x="1601" y="86"/>
                  </a:cubicBezTo>
                  <a:cubicBezTo>
                    <a:pt x="1584" y="48"/>
                    <a:pt x="1551" y="26"/>
                    <a:pt x="1517" y="14"/>
                  </a:cubicBezTo>
                  <a:cubicBezTo>
                    <a:pt x="1482" y="2"/>
                    <a:pt x="1446" y="0"/>
                    <a:pt x="1421" y="0"/>
                  </a:cubicBezTo>
                  <a:cubicBezTo>
                    <a:pt x="1403" y="0"/>
                    <a:pt x="1391" y="1"/>
                    <a:pt x="1391" y="1"/>
                  </a:cubicBezTo>
                  <a:cubicBezTo>
                    <a:pt x="807" y="70"/>
                    <a:pt x="807" y="70"/>
                    <a:pt x="807" y="70"/>
                  </a:cubicBezTo>
                  <a:cubicBezTo>
                    <a:pt x="773" y="74"/>
                    <a:pt x="773" y="74"/>
                    <a:pt x="773" y="74"/>
                  </a:cubicBezTo>
                  <a:cubicBezTo>
                    <a:pt x="189" y="144"/>
                    <a:pt x="189" y="144"/>
                    <a:pt x="189" y="144"/>
                  </a:cubicBezTo>
                  <a:cubicBezTo>
                    <a:pt x="189" y="144"/>
                    <a:pt x="148" y="149"/>
                    <a:pt x="105" y="167"/>
                  </a:cubicBezTo>
                  <a:cubicBezTo>
                    <a:pt x="83" y="177"/>
                    <a:pt x="61" y="190"/>
                    <a:pt x="42" y="207"/>
                  </a:cubicBezTo>
                  <a:cubicBezTo>
                    <a:pt x="24" y="225"/>
                    <a:pt x="10" y="247"/>
                    <a:pt x="4" y="275"/>
                  </a:cubicBezTo>
                  <a:cubicBezTo>
                    <a:pt x="1" y="290"/>
                    <a:pt x="0" y="311"/>
                    <a:pt x="0" y="335"/>
                  </a:cubicBezTo>
                  <a:cubicBezTo>
                    <a:pt x="0" y="485"/>
                    <a:pt x="50" y="776"/>
                    <a:pt x="50" y="776"/>
                  </a:cubicBezTo>
                  <a:cubicBezTo>
                    <a:pt x="50" y="776"/>
                    <a:pt x="50" y="776"/>
                    <a:pt x="50" y="776"/>
                  </a:cubicBezTo>
                  <a:cubicBezTo>
                    <a:pt x="50" y="776"/>
                    <a:pt x="50" y="776"/>
                    <a:pt x="50" y="776"/>
                  </a:cubicBezTo>
                  <a:cubicBezTo>
                    <a:pt x="51" y="776"/>
                    <a:pt x="58" y="805"/>
                    <a:pt x="82" y="833"/>
                  </a:cubicBezTo>
                  <a:cubicBezTo>
                    <a:pt x="106" y="862"/>
                    <a:pt x="146" y="891"/>
                    <a:pt x="212" y="891"/>
                  </a:cubicBezTo>
                  <a:cubicBezTo>
                    <a:pt x="219" y="891"/>
                    <a:pt x="227" y="891"/>
                    <a:pt x="234" y="890"/>
                  </a:cubicBezTo>
                  <a:cubicBezTo>
                    <a:pt x="336" y="881"/>
                    <a:pt x="431" y="866"/>
                    <a:pt x="532" y="850"/>
                  </a:cubicBezTo>
                  <a:cubicBezTo>
                    <a:pt x="858" y="801"/>
                    <a:pt x="1196" y="785"/>
                    <a:pt x="1521" y="737"/>
                  </a:cubicBezTo>
                  <a:cubicBezTo>
                    <a:pt x="1596" y="726"/>
                    <a:pt x="1634" y="688"/>
                    <a:pt x="1654" y="652"/>
                  </a:cubicBezTo>
                  <a:cubicBezTo>
                    <a:pt x="1673" y="616"/>
                    <a:pt x="1673" y="584"/>
                    <a:pt x="1673" y="583"/>
                  </a:cubicBezTo>
                  <a:cubicBezTo>
                    <a:pt x="1673" y="583"/>
                    <a:pt x="1673" y="583"/>
                    <a:pt x="1673" y="583"/>
                  </a:cubicBezTo>
                  <a:cubicBezTo>
                    <a:pt x="1673" y="583"/>
                    <a:pt x="1673" y="583"/>
                    <a:pt x="1673" y="583"/>
                  </a:cubicBezTo>
                  <a:cubicBezTo>
                    <a:pt x="1673" y="583"/>
                    <a:pt x="1667" y="485"/>
                    <a:pt x="1655" y="373"/>
                  </a:cubicBezTo>
                  <a:cubicBezTo>
                    <a:pt x="1649" y="317"/>
                    <a:pt x="1641" y="258"/>
                    <a:pt x="1632" y="207"/>
                  </a:cubicBezTo>
                  <a:cubicBezTo>
                    <a:pt x="1623" y="156"/>
                    <a:pt x="1613" y="112"/>
                    <a:pt x="1601" y="86"/>
                  </a:cubicBezTo>
                  <a:cubicBezTo>
                    <a:pt x="1600" y="86"/>
                    <a:pt x="1600" y="86"/>
                    <a:pt x="1600" y="86"/>
                  </a:cubicBezTo>
                  <a:cubicBezTo>
                    <a:pt x="1598" y="87"/>
                    <a:pt x="1598" y="87"/>
                    <a:pt x="1598" y="87"/>
                  </a:cubicBezTo>
                  <a:cubicBezTo>
                    <a:pt x="1609" y="113"/>
                    <a:pt x="1620" y="156"/>
                    <a:pt x="1628" y="208"/>
                  </a:cubicBezTo>
                  <a:cubicBezTo>
                    <a:pt x="1642" y="285"/>
                    <a:pt x="1652" y="379"/>
                    <a:pt x="1659" y="453"/>
                  </a:cubicBezTo>
                  <a:cubicBezTo>
                    <a:pt x="1662" y="491"/>
                    <a:pt x="1665" y="523"/>
                    <a:pt x="1667" y="546"/>
                  </a:cubicBezTo>
                  <a:cubicBezTo>
                    <a:pt x="1668" y="558"/>
                    <a:pt x="1668" y="567"/>
                    <a:pt x="1669" y="574"/>
                  </a:cubicBezTo>
                  <a:cubicBezTo>
                    <a:pt x="1669" y="580"/>
                    <a:pt x="1669" y="584"/>
                    <a:pt x="1669" y="584"/>
                  </a:cubicBezTo>
                  <a:cubicBezTo>
                    <a:pt x="1671" y="583"/>
                    <a:pt x="1671" y="583"/>
                    <a:pt x="1671" y="583"/>
                  </a:cubicBezTo>
                  <a:cubicBezTo>
                    <a:pt x="1669" y="583"/>
                    <a:pt x="1669" y="583"/>
                    <a:pt x="1669" y="583"/>
                  </a:cubicBezTo>
                  <a:cubicBezTo>
                    <a:pt x="1669" y="583"/>
                    <a:pt x="1669" y="584"/>
                    <a:pt x="1669" y="585"/>
                  </a:cubicBezTo>
                  <a:cubicBezTo>
                    <a:pt x="1669" y="592"/>
                    <a:pt x="1666" y="624"/>
                    <a:pt x="1646" y="657"/>
                  </a:cubicBezTo>
                  <a:cubicBezTo>
                    <a:pt x="1627" y="689"/>
                    <a:pt x="1590" y="723"/>
                    <a:pt x="1521" y="733"/>
                  </a:cubicBezTo>
                  <a:cubicBezTo>
                    <a:pt x="1195" y="781"/>
                    <a:pt x="858" y="797"/>
                    <a:pt x="532" y="846"/>
                  </a:cubicBezTo>
                  <a:cubicBezTo>
                    <a:pt x="431" y="862"/>
                    <a:pt x="336" y="877"/>
                    <a:pt x="234" y="886"/>
                  </a:cubicBezTo>
                  <a:cubicBezTo>
                    <a:pt x="227" y="887"/>
                    <a:pt x="219" y="887"/>
                    <a:pt x="212" y="887"/>
                  </a:cubicBezTo>
                  <a:cubicBezTo>
                    <a:pt x="148" y="887"/>
                    <a:pt x="108" y="859"/>
                    <a:pt x="85" y="831"/>
                  </a:cubicBezTo>
                  <a:cubicBezTo>
                    <a:pt x="73" y="817"/>
                    <a:pt x="66" y="803"/>
                    <a:pt x="61" y="792"/>
                  </a:cubicBezTo>
                  <a:cubicBezTo>
                    <a:pt x="58" y="787"/>
                    <a:pt x="57" y="783"/>
                    <a:pt x="56" y="780"/>
                  </a:cubicBezTo>
                  <a:cubicBezTo>
                    <a:pt x="55" y="778"/>
                    <a:pt x="55" y="777"/>
                    <a:pt x="55" y="776"/>
                  </a:cubicBezTo>
                  <a:cubicBezTo>
                    <a:pt x="55" y="776"/>
                    <a:pt x="54" y="775"/>
                    <a:pt x="54" y="775"/>
                  </a:cubicBezTo>
                  <a:cubicBezTo>
                    <a:pt x="54" y="775"/>
                    <a:pt x="54" y="775"/>
                    <a:pt x="54" y="775"/>
                  </a:cubicBezTo>
                  <a:cubicBezTo>
                    <a:pt x="52" y="775"/>
                    <a:pt x="52" y="775"/>
                    <a:pt x="52" y="775"/>
                  </a:cubicBezTo>
                  <a:cubicBezTo>
                    <a:pt x="54" y="775"/>
                    <a:pt x="54" y="775"/>
                    <a:pt x="54" y="775"/>
                  </a:cubicBezTo>
                  <a:cubicBezTo>
                    <a:pt x="54" y="775"/>
                    <a:pt x="54" y="771"/>
                    <a:pt x="52" y="762"/>
                  </a:cubicBezTo>
                  <a:cubicBezTo>
                    <a:pt x="43" y="705"/>
                    <a:pt x="4" y="466"/>
                    <a:pt x="4" y="335"/>
                  </a:cubicBezTo>
                  <a:cubicBezTo>
                    <a:pt x="4" y="311"/>
                    <a:pt x="5" y="291"/>
                    <a:pt x="8" y="276"/>
                  </a:cubicBezTo>
                  <a:cubicBezTo>
                    <a:pt x="13" y="249"/>
                    <a:pt x="27" y="227"/>
                    <a:pt x="45" y="210"/>
                  </a:cubicBezTo>
                  <a:cubicBezTo>
                    <a:pt x="72" y="184"/>
                    <a:pt x="108" y="169"/>
                    <a:pt x="138" y="159"/>
                  </a:cubicBezTo>
                  <a:cubicBezTo>
                    <a:pt x="152" y="155"/>
                    <a:pt x="165" y="152"/>
                    <a:pt x="175" y="150"/>
                  </a:cubicBezTo>
                  <a:cubicBezTo>
                    <a:pt x="179" y="149"/>
                    <a:pt x="183" y="149"/>
                    <a:pt x="186" y="148"/>
                  </a:cubicBezTo>
                  <a:cubicBezTo>
                    <a:pt x="187" y="148"/>
                    <a:pt x="188" y="148"/>
                    <a:pt x="189" y="148"/>
                  </a:cubicBezTo>
                  <a:cubicBezTo>
                    <a:pt x="189" y="148"/>
                    <a:pt x="190" y="148"/>
                    <a:pt x="190" y="148"/>
                  </a:cubicBezTo>
                  <a:cubicBezTo>
                    <a:pt x="773" y="78"/>
                    <a:pt x="773" y="78"/>
                    <a:pt x="773" y="78"/>
                  </a:cubicBezTo>
                  <a:cubicBezTo>
                    <a:pt x="807" y="74"/>
                    <a:pt x="807" y="74"/>
                    <a:pt x="807" y="74"/>
                  </a:cubicBezTo>
                  <a:cubicBezTo>
                    <a:pt x="1391" y="5"/>
                    <a:pt x="1391" y="5"/>
                    <a:pt x="1391" y="5"/>
                  </a:cubicBezTo>
                  <a:cubicBezTo>
                    <a:pt x="1391" y="5"/>
                    <a:pt x="1392" y="5"/>
                    <a:pt x="1393" y="5"/>
                  </a:cubicBezTo>
                  <a:cubicBezTo>
                    <a:pt x="1397" y="5"/>
                    <a:pt x="1408" y="4"/>
                    <a:pt x="1421" y="4"/>
                  </a:cubicBezTo>
                  <a:cubicBezTo>
                    <a:pt x="1446" y="4"/>
                    <a:pt x="1482" y="6"/>
                    <a:pt x="1515" y="18"/>
                  </a:cubicBezTo>
                  <a:cubicBezTo>
                    <a:pt x="1549" y="30"/>
                    <a:pt x="1581" y="51"/>
                    <a:pt x="1598" y="87"/>
                  </a:cubicBezTo>
                  <a:lnTo>
                    <a:pt x="1600" y="86"/>
                  </a:lnTo>
                  <a:close/>
                </a:path>
              </a:pathLst>
            </a:custGeom>
            <a:solidFill>
              <a:srgbClr val="4932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8" name="Freeform 2499"/>
            <p:cNvSpPr>
              <a:spLocks/>
            </p:cNvSpPr>
            <p:nvPr/>
          </p:nvSpPr>
          <p:spPr bwMode="auto">
            <a:xfrm>
              <a:off x="1698625" y="1106488"/>
              <a:ext cx="5683250" cy="2924175"/>
            </a:xfrm>
            <a:custGeom>
              <a:avLst/>
              <a:gdLst>
                <a:gd name="T0" fmla="*/ 1450 w 1513"/>
                <a:gd name="T1" fmla="*/ 73 h 777"/>
                <a:gd name="T2" fmla="*/ 1289 w 1513"/>
                <a:gd name="T3" fmla="*/ 0 h 777"/>
                <a:gd name="T4" fmla="*/ 731 w 1513"/>
                <a:gd name="T5" fmla="*/ 64 h 777"/>
                <a:gd name="T6" fmla="*/ 172 w 1513"/>
                <a:gd name="T7" fmla="*/ 130 h 777"/>
                <a:gd name="T8" fmla="*/ 39 w 1513"/>
                <a:gd name="T9" fmla="*/ 186 h 777"/>
                <a:gd name="T10" fmla="*/ 0 w 1513"/>
                <a:gd name="T11" fmla="*/ 300 h 777"/>
                <a:gd name="T12" fmla="*/ 44 w 1513"/>
                <a:gd name="T13" fmla="*/ 678 h 777"/>
                <a:gd name="T14" fmla="*/ 71 w 1513"/>
                <a:gd name="T15" fmla="*/ 727 h 777"/>
                <a:gd name="T16" fmla="*/ 210 w 1513"/>
                <a:gd name="T17" fmla="*/ 776 h 777"/>
                <a:gd name="T18" fmla="*/ 1374 w 1513"/>
                <a:gd name="T19" fmla="*/ 638 h 777"/>
                <a:gd name="T20" fmla="*/ 1513 w 1513"/>
                <a:gd name="T21" fmla="*/ 504 h 777"/>
                <a:gd name="T22" fmla="*/ 1513 w 1513"/>
                <a:gd name="T23" fmla="*/ 503 h 777"/>
                <a:gd name="T24" fmla="*/ 1477 w 1513"/>
                <a:gd name="T25" fmla="*/ 178 h 777"/>
                <a:gd name="T26" fmla="*/ 1448 w 1513"/>
                <a:gd name="T27" fmla="*/ 74 h 777"/>
                <a:gd name="T28" fmla="*/ 1473 w 1513"/>
                <a:gd name="T29" fmla="*/ 179 h 777"/>
                <a:gd name="T30" fmla="*/ 1507 w 1513"/>
                <a:gd name="T31" fmla="*/ 472 h 777"/>
                <a:gd name="T32" fmla="*/ 1509 w 1513"/>
                <a:gd name="T33" fmla="*/ 504 h 777"/>
                <a:gd name="T34" fmla="*/ 1509 w 1513"/>
                <a:gd name="T35" fmla="*/ 504 h 777"/>
                <a:gd name="T36" fmla="*/ 1488 w 1513"/>
                <a:gd name="T37" fmla="*/ 567 h 777"/>
                <a:gd name="T38" fmla="*/ 479 w 1513"/>
                <a:gd name="T39" fmla="*/ 736 h 777"/>
                <a:gd name="T40" fmla="*/ 188 w 1513"/>
                <a:gd name="T41" fmla="*/ 773 h 777"/>
                <a:gd name="T42" fmla="*/ 53 w 1513"/>
                <a:gd name="T43" fmla="*/ 692 h 777"/>
                <a:gd name="T44" fmla="*/ 48 w 1513"/>
                <a:gd name="T45" fmla="*/ 678 h 777"/>
                <a:gd name="T46" fmla="*/ 47 w 1513"/>
                <a:gd name="T47" fmla="*/ 677 h 777"/>
                <a:gd name="T48" fmla="*/ 47 w 1513"/>
                <a:gd name="T49" fmla="*/ 677 h 777"/>
                <a:gd name="T50" fmla="*/ 4 w 1513"/>
                <a:gd name="T51" fmla="*/ 300 h 777"/>
                <a:gd name="T52" fmla="*/ 42 w 1513"/>
                <a:gd name="T53" fmla="*/ 189 h 777"/>
                <a:gd name="T54" fmla="*/ 159 w 1513"/>
                <a:gd name="T55" fmla="*/ 136 h 777"/>
                <a:gd name="T56" fmla="*/ 173 w 1513"/>
                <a:gd name="T57" fmla="*/ 134 h 777"/>
                <a:gd name="T58" fmla="*/ 732 w 1513"/>
                <a:gd name="T59" fmla="*/ 68 h 777"/>
                <a:gd name="T60" fmla="*/ 1262 w 1513"/>
                <a:gd name="T61" fmla="*/ 5 h 777"/>
                <a:gd name="T62" fmla="*/ 1374 w 1513"/>
                <a:gd name="T63" fmla="*/ 16 h 777"/>
                <a:gd name="T64" fmla="*/ 1448 w 1513"/>
                <a:gd name="T65" fmla="*/ 74 h 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13" h="777">
                  <a:moveTo>
                    <a:pt x="1448" y="74"/>
                  </a:moveTo>
                  <a:cubicBezTo>
                    <a:pt x="1450" y="73"/>
                    <a:pt x="1450" y="73"/>
                    <a:pt x="1450" y="73"/>
                  </a:cubicBezTo>
                  <a:cubicBezTo>
                    <a:pt x="1435" y="41"/>
                    <a:pt x="1405" y="23"/>
                    <a:pt x="1375" y="12"/>
                  </a:cubicBezTo>
                  <a:cubicBezTo>
                    <a:pt x="1344" y="2"/>
                    <a:pt x="1312" y="0"/>
                    <a:pt x="1289" y="0"/>
                  </a:cubicBezTo>
                  <a:cubicBezTo>
                    <a:pt x="1271" y="0"/>
                    <a:pt x="1260" y="1"/>
                    <a:pt x="1260" y="1"/>
                  </a:cubicBezTo>
                  <a:cubicBezTo>
                    <a:pt x="731" y="64"/>
                    <a:pt x="731" y="64"/>
                    <a:pt x="731" y="64"/>
                  </a:cubicBezTo>
                  <a:cubicBezTo>
                    <a:pt x="700" y="67"/>
                    <a:pt x="700" y="67"/>
                    <a:pt x="700" y="67"/>
                  </a:cubicBezTo>
                  <a:cubicBezTo>
                    <a:pt x="172" y="130"/>
                    <a:pt x="172" y="130"/>
                    <a:pt x="172" y="130"/>
                  </a:cubicBezTo>
                  <a:cubicBezTo>
                    <a:pt x="172" y="130"/>
                    <a:pt x="135" y="134"/>
                    <a:pt x="96" y="151"/>
                  </a:cubicBezTo>
                  <a:cubicBezTo>
                    <a:pt x="76" y="159"/>
                    <a:pt x="56" y="170"/>
                    <a:pt x="39" y="186"/>
                  </a:cubicBezTo>
                  <a:cubicBezTo>
                    <a:pt x="22" y="201"/>
                    <a:pt x="9" y="220"/>
                    <a:pt x="4" y="245"/>
                  </a:cubicBezTo>
                  <a:cubicBezTo>
                    <a:pt x="1" y="259"/>
                    <a:pt x="0" y="278"/>
                    <a:pt x="0" y="300"/>
                  </a:cubicBezTo>
                  <a:cubicBezTo>
                    <a:pt x="0" y="431"/>
                    <a:pt x="43" y="678"/>
                    <a:pt x="44" y="678"/>
                  </a:cubicBezTo>
                  <a:cubicBezTo>
                    <a:pt x="44" y="678"/>
                    <a:pt x="44" y="678"/>
                    <a:pt x="44" y="678"/>
                  </a:cubicBezTo>
                  <a:cubicBezTo>
                    <a:pt x="44" y="678"/>
                    <a:pt x="44" y="678"/>
                    <a:pt x="44" y="678"/>
                  </a:cubicBezTo>
                  <a:cubicBezTo>
                    <a:pt x="44" y="678"/>
                    <a:pt x="50" y="703"/>
                    <a:pt x="71" y="727"/>
                  </a:cubicBezTo>
                  <a:cubicBezTo>
                    <a:pt x="93" y="752"/>
                    <a:pt x="129" y="777"/>
                    <a:pt x="188" y="777"/>
                  </a:cubicBezTo>
                  <a:cubicBezTo>
                    <a:pt x="195" y="777"/>
                    <a:pt x="202" y="776"/>
                    <a:pt x="210" y="776"/>
                  </a:cubicBezTo>
                  <a:cubicBezTo>
                    <a:pt x="302" y="767"/>
                    <a:pt x="388" y="754"/>
                    <a:pt x="479" y="740"/>
                  </a:cubicBezTo>
                  <a:cubicBezTo>
                    <a:pt x="774" y="696"/>
                    <a:pt x="1080" y="681"/>
                    <a:pt x="1374" y="638"/>
                  </a:cubicBezTo>
                  <a:cubicBezTo>
                    <a:pt x="1442" y="628"/>
                    <a:pt x="1477" y="594"/>
                    <a:pt x="1494" y="563"/>
                  </a:cubicBezTo>
                  <a:cubicBezTo>
                    <a:pt x="1512" y="532"/>
                    <a:pt x="1513" y="504"/>
                    <a:pt x="1513" y="504"/>
                  </a:cubicBezTo>
                  <a:cubicBezTo>
                    <a:pt x="1513" y="504"/>
                    <a:pt x="1513" y="504"/>
                    <a:pt x="1513" y="504"/>
                  </a:cubicBezTo>
                  <a:cubicBezTo>
                    <a:pt x="1513" y="503"/>
                    <a:pt x="1513" y="503"/>
                    <a:pt x="1513" y="503"/>
                  </a:cubicBezTo>
                  <a:cubicBezTo>
                    <a:pt x="1513" y="503"/>
                    <a:pt x="1507" y="418"/>
                    <a:pt x="1497" y="322"/>
                  </a:cubicBezTo>
                  <a:cubicBezTo>
                    <a:pt x="1492" y="274"/>
                    <a:pt x="1485" y="223"/>
                    <a:pt x="1477" y="178"/>
                  </a:cubicBezTo>
                  <a:cubicBezTo>
                    <a:pt x="1470" y="134"/>
                    <a:pt x="1460" y="96"/>
                    <a:pt x="1450" y="73"/>
                  </a:cubicBezTo>
                  <a:cubicBezTo>
                    <a:pt x="1448" y="74"/>
                    <a:pt x="1448" y="74"/>
                    <a:pt x="1448" y="74"/>
                  </a:cubicBezTo>
                  <a:cubicBezTo>
                    <a:pt x="1446" y="75"/>
                    <a:pt x="1446" y="75"/>
                    <a:pt x="1446" y="75"/>
                  </a:cubicBezTo>
                  <a:cubicBezTo>
                    <a:pt x="1457" y="97"/>
                    <a:pt x="1466" y="135"/>
                    <a:pt x="1473" y="179"/>
                  </a:cubicBezTo>
                  <a:cubicBezTo>
                    <a:pt x="1485" y="245"/>
                    <a:pt x="1494" y="327"/>
                    <a:pt x="1500" y="391"/>
                  </a:cubicBezTo>
                  <a:cubicBezTo>
                    <a:pt x="1503" y="423"/>
                    <a:pt x="1505" y="452"/>
                    <a:pt x="1507" y="472"/>
                  </a:cubicBezTo>
                  <a:cubicBezTo>
                    <a:pt x="1507" y="482"/>
                    <a:pt x="1508" y="490"/>
                    <a:pt x="1508" y="495"/>
                  </a:cubicBezTo>
                  <a:cubicBezTo>
                    <a:pt x="1509" y="501"/>
                    <a:pt x="1509" y="504"/>
                    <a:pt x="1509" y="504"/>
                  </a:cubicBezTo>
                  <a:cubicBezTo>
                    <a:pt x="1511" y="504"/>
                    <a:pt x="1511" y="504"/>
                    <a:pt x="1511" y="504"/>
                  </a:cubicBezTo>
                  <a:cubicBezTo>
                    <a:pt x="1509" y="504"/>
                    <a:pt x="1509" y="504"/>
                    <a:pt x="1509" y="504"/>
                  </a:cubicBezTo>
                  <a:cubicBezTo>
                    <a:pt x="1509" y="504"/>
                    <a:pt x="1509" y="504"/>
                    <a:pt x="1509" y="505"/>
                  </a:cubicBezTo>
                  <a:cubicBezTo>
                    <a:pt x="1508" y="511"/>
                    <a:pt x="1506" y="538"/>
                    <a:pt x="1488" y="567"/>
                  </a:cubicBezTo>
                  <a:cubicBezTo>
                    <a:pt x="1469" y="595"/>
                    <a:pt x="1436" y="624"/>
                    <a:pt x="1374" y="634"/>
                  </a:cubicBezTo>
                  <a:cubicBezTo>
                    <a:pt x="1079" y="677"/>
                    <a:pt x="774" y="692"/>
                    <a:pt x="479" y="736"/>
                  </a:cubicBezTo>
                  <a:cubicBezTo>
                    <a:pt x="387" y="750"/>
                    <a:pt x="301" y="763"/>
                    <a:pt x="209" y="772"/>
                  </a:cubicBezTo>
                  <a:cubicBezTo>
                    <a:pt x="202" y="772"/>
                    <a:pt x="195" y="773"/>
                    <a:pt x="188" y="773"/>
                  </a:cubicBezTo>
                  <a:cubicBezTo>
                    <a:pt x="130" y="773"/>
                    <a:pt x="95" y="749"/>
                    <a:pt x="74" y="725"/>
                  </a:cubicBezTo>
                  <a:cubicBezTo>
                    <a:pt x="64" y="713"/>
                    <a:pt x="57" y="701"/>
                    <a:pt x="53" y="692"/>
                  </a:cubicBezTo>
                  <a:cubicBezTo>
                    <a:pt x="51" y="687"/>
                    <a:pt x="50" y="684"/>
                    <a:pt x="49" y="681"/>
                  </a:cubicBezTo>
                  <a:cubicBezTo>
                    <a:pt x="48" y="680"/>
                    <a:pt x="48" y="679"/>
                    <a:pt x="48" y="678"/>
                  </a:cubicBezTo>
                  <a:cubicBezTo>
                    <a:pt x="47" y="677"/>
                    <a:pt x="47" y="677"/>
                    <a:pt x="47" y="677"/>
                  </a:cubicBezTo>
                  <a:cubicBezTo>
                    <a:pt x="47" y="677"/>
                    <a:pt x="47" y="677"/>
                    <a:pt x="47" y="677"/>
                  </a:cubicBezTo>
                  <a:cubicBezTo>
                    <a:pt x="45" y="677"/>
                    <a:pt x="45" y="677"/>
                    <a:pt x="45" y="677"/>
                  </a:cubicBezTo>
                  <a:cubicBezTo>
                    <a:pt x="47" y="677"/>
                    <a:pt x="47" y="677"/>
                    <a:pt x="47" y="677"/>
                  </a:cubicBezTo>
                  <a:cubicBezTo>
                    <a:pt x="47" y="677"/>
                    <a:pt x="47" y="673"/>
                    <a:pt x="46" y="666"/>
                  </a:cubicBezTo>
                  <a:cubicBezTo>
                    <a:pt x="37" y="617"/>
                    <a:pt x="4" y="414"/>
                    <a:pt x="4" y="300"/>
                  </a:cubicBezTo>
                  <a:cubicBezTo>
                    <a:pt x="4" y="278"/>
                    <a:pt x="5" y="259"/>
                    <a:pt x="8" y="246"/>
                  </a:cubicBezTo>
                  <a:cubicBezTo>
                    <a:pt x="13" y="222"/>
                    <a:pt x="25" y="204"/>
                    <a:pt x="42" y="189"/>
                  </a:cubicBezTo>
                  <a:cubicBezTo>
                    <a:pt x="66" y="166"/>
                    <a:pt x="99" y="153"/>
                    <a:pt x="126" y="145"/>
                  </a:cubicBezTo>
                  <a:cubicBezTo>
                    <a:pt x="139" y="141"/>
                    <a:pt x="151" y="138"/>
                    <a:pt x="159" y="136"/>
                  </a:cubicBezTo>
                  <a:cubicBezTo>
                    <a:pt x="163" y="135"/>
                    <a:pt x="167" y="135"/>
                    <a:pt x="169" y="135"/>
                  </a:cubicBezTo>
                  <a:cubicBezTo>
                    <a:pt x="171" y="134"/>
                    <a:pt x="173" y="134"/>
                    <a:pt x="173" y="134"/>
                  </a:cubicBezTo>
                  <a:cubicBezTo>
                    <a:pt x="701" y="71"/>
                    <a:pt x="701" y="71"/>
                    <a:pt x="701" y="71"/>
                  </a:cubicBezTo>
                  <a:cubicBezTo>
                    <a:pt x="732" y="68"/>
                    <a:pt x="732" y="68"/>
                    <a:pt x="732" y="68"/>
                  </a:cubicBezTo>
                  <a:cubicBezTo>
                    <a:pt x="1260" y="5"/>
                    <a:pt x="1260" y="5"/>
                    <a:pt x="1260" y="5"/>
                  </a:cubicBezTo>
                  <a:cubicBezTo>
                    <a:pt x="1260" y="5"/>
                    <a:pt x="1261" y="5"/>
                    <a:pt x="1262" y="5"/>
                  </a:cubicBezTo>
                  <a:cubicBezTo>
                    <a:pt x="1266" y="5"/>
                    <a:pt x="1276" y="4"/>
                    <a:pt x="1289" y="4"/>
                  </a:cubicBezTo>
                  <a:cubicBezTo>
                    <a:pt x="1311" y="4"/>
                    <a:pt x="1343" y="6"/>
                    <a:pt x="1374" y="16"/>
                  </a:cubicBezTo>
                  <a:cubicBezTo>
                    <a:pt x="1404" y="26"/>
                    <a:pt x="1432" y="44"/>
                    <a:pt x="1446" y="75"/>
                  </a:cubicBezTo>
                  <a:lnTo>
                    <a:pt x="1448" y="74"/>
                  </a:lnTo>
                  <a:close/>
                </a:path>
              </a:pathLst>
            </a:custGeom>
            <a:solidFill>
              <a:srgbClr val="4932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grpSp>
      <p:pic>
        <p:nvPicPr>
          <p:cNvPr id="2499" name="图片 2498"/>
          <p:cNvPicPr>
            <a:picLocks noChangeAspect="1"/>
          </p:cNvPicPr>
          <p:nvPr/>
        </p:nvPicPr>
        <p:blipFill>
          <a:blip r:embed="rId3"/>
          <a:stretch>
            <a:fillRect/>
          </a:stretch>
        </p:blipFill>
        <p:spPr>
          <a:xfrm>
            <a:off x="245322" y="-214030"/>
            <a:ext cx="3390000" cy="2325000"/>
          </a:xfrm>
          <a:prstGeom prst="rect">
            <a:avLst/>
          </a:prstGeom>
        </p:spPr>
      </p:pic>
      <p:sp>
        <p:nvSpPr>
          <p:cNvPr id="2516" name="TextBox 2515">
            <a:extLst>
              <a:ext uri="{FF2B5EF4-FFF2-40B4-BE49-F238E27FC236}">
                <a16:creationId xmlns:a16="http://schemas.microsoft.com/office/drawing/2014/main" id="{BDA4BDC0-5D39-4BC9-BBB0-D5998E57B980}"/>
              </a:ext>
            </a:extLst>
          </p:cNvPr>
          <p:cNvSpPr txBox="1"/>
          <p:nvPr/>
        </p:nvSpPr>
        <p:spPr>
          <a:xfrm>
            <a:off x="2300258" y="1856019"/>
            <a:ext cx="7849535" cy="2585323"/>
          </a:xfrm>
          <a:prstGeom prst="rect">
            <a:avLst/>
          </a:prstGeom>
          <a:noFill/>
        </p:spPr>
        <p:txBody>
          <a:bodyPr wrap="square" rtlCol="0">
            <a:spAutoFit/>
          </a:bodyPr>
          <a:lstStyle/>
          <a:p>
            <a:pPr lvl="0" algn="ctr"/>
            <a:r>
              <a:rPr lang="en-US" sz="5400" b="1" dirty="0">
                <a:solidFill>
                  <a:schemeClr val="bg2">
                    <a:lumMod val="10000"/>
                  </a:schemeClr>
                </a:solidFill>
                <a:latin typeface="Times New Roman" panose="02020603050405020304" pitchFamily="18" charset="0"/>
                <a:cs typeface="Times New Roman" panose="02020603050405020304" pitchFamily="18" charset="0"/>
              </a:rPr>
              <a:t>2. </a:t>
            </a:r>
            <a:r>
              <a:rPr lang="en-US" sz="5400" b="1" dirty="0" err="1">
                <a:solidFill>
                  <a:schemeClr val="bg2">
                    <a:lumMod val="10000"/>
                  </a:schemeClr>
                </a:solidFill>
                <a:latin typeface="Times New Roman" panose="02020603050405020304" pitchFamily="18" charset="0"/>
                <a:cs typeface="Times New Roman" panose="02020603050405020304" pitchFamily="18" charset="0"/>
              </a:rPr>
              <a:t>Mối</a:t>
            </a:r>
            <a:r>
              <a:rPr lang="en-US" sz="5400" b="1" dirty="0">
                <a:solidFill>
                  <a:schemeClr val="bg2">
                    <a:lumMod val="10000"/>
                  </a:schemeClr>
                </a:solidFill>
                <a:latin typeface="Times New Roman" panose="02020603050405020304" pitchFamily="18" charset="0"/>
                <a:cs typeface="Times New Roman" panose="02020603050405020304" pitchFamily="18" charset="0"/>
              </a:rPr>
              <a:t> </a:t>
            </a:r>
            <a:r>
              <a:rPr lang="en-US" sz="5400" b="1" dirty="0" err="1">
                <a:solidFill>
                  <a:schemeClr val="bg2">
                    <a:lumMod val="10000"/>
                  </a:schemeClr>
                </a:solidFill>
                <a:latin typeface="Times New Roman" panose="02020603050405020304" pitchFamily="18" charset="0"/>
                <a:cs typeface="Times New Roman" panose="02020603050405020304" pitchFamily="18" charset="0"/>
              </a:rPr>
              <a:t>quan</a:t>
            </a:r>
            <a:r>
              <a:rPr lang="en-US" sz="5400" b="1" dirty="0">
                <a:solidFill>
                  <a:schemeClr val="bg2">
                    <a:lumMod val="10000"/>
                  </a:schemeClr>
                </a:solidFill>
                <a:latin typeface="Times New Roman" panose="02020603050405020304" pitchFamily="18" charset="0"/>
                <a:cs typeface="Times New Roman" panose="02020603050405020304" pitchFamily="18" charset="0"/>
              </a:rPr>
              <a:t> </a:t>
            </a:r>
            <a:r>
              <a:rPr lang="en-US" sz="5400" b="1" dirty="0" err="1">
                <a:solidFill>
                  <a:schemeClr val="bg2">
                    <a:lumMod val="10000"/>
                  </a:schemeClr>
                </a:solidFill>
                <a:latin typeface="Times New Roman" panose="02020603050405020304" pitchFamily="18" charset="0"/>
                <a:cs typeface="Times New Roman" panose="02020603050405020304" pitchFamily="18" charset="0"/>
              </a:rPr>
              <a:t>hệ</a:t>
            </a:r>
            <a:r>
              <a:rPr lang="en-US" sz="5400" b="1" dirty="0">
                <a:solidFill>
                  <a:schemeClr val="bg2">
                    <a:lumMod val="10000"/>
                  </a:schemeClr>
                </a:solidFill>
                <a:latin typeface="Times New Roman" panose="02020603050405020304" pitchFamily="18" charset="0"/>
                <a:cs typeface="Times New Roman" panose="02020603050405020304" pitchFamily="18" charset="0"/>
              </a:rPr>
              <a:t> </a:t>
            </a:r>
            <a:r>
              <a:rPr lang="en-US" sz="5400" b="1" dirty="0" err="1">
                <a:solidFill>
                  <a:schemeClr val="bg2">
                    <a:lumMod val="10000"/>
                  </a:schemeClr>
                </a:solidFill>
                <a:latin typeface="Times New Roman" panose="02020603050405020304" pitchFamily="18" charset="0"/>
                <a:cs typeface="Times New Roman" panose="02020603050405020304" pitchFamily="18" charset="0"/>
              </a:rPr>
              <a:t>giữa</a:t>
            </a:r>
            <a:r>
              <a:rPr lang="en-US" sz="5400" b="1" dirty="0">
                <a:solidFill>
                  <a:schemeClr val="bg2">
                    <a:lumMod val="10000"/>
                  </a:schemeClr>
                </a:solidFill>
                <a:latin typeface="Times New Roman" panose="02020603050405020304" pitchFamily="18" charset="0"/>
                <a:cs typeface="Times New Roman" panose="02020603050405020304" pitchFamily="18" charset="0"/>
              </a:rPr>
              <a:t> </a:t>
            </a:r>
            <a:r>
              <a:rPr lang="en-US" sz="5400" b="1" dirty="0" err="1">
                <a:solidFill>
                  <a:schemeClr val="bg2">
                    <a:lumMod val="10000"/>
                  </a:schemeClr>
                </a:solidFill>
                <a:latin typeface="Times New Roman" panose="02020603050405020304" pitchFamily="18" charset="0"/>
                <a:cs typeface="Times New Roman" panose="02020603050405020304" pitchFamily="18" charset="0"/>
              </a:rPr>
              <a:t>đài</a:t>
            </a:r>
            <a:r>
              <a:rPr lang="en-US" sz="5400" b="1" dirty="0">
                <a:solidFill>
                  <a:schemeClr val="bg2">
                    <a:lumMod val="10000"/>
                  </a:schemeClr>
                </a:solidFill>
                <a:latin typeface="Times New Roman" panose="02020603050405020304" pitchFamily="18" charset="0"/>
                <a:cs typeface="Times New Roman" panose="02020603050405020304" pitchFamily="18" charset="0"/>
              </a:rPr>
              <a:t> </a:t>
            </a:r>
            <a:r>
              <a:rPr lang="en-US" sz="5400" b="1" dirty="0" err="1">
                <a:solidFill>
                  <a:schemeClr val="bg2">
                    <a:lumMod val="10000"/>
                  </a:schemeClr>
                </a:solidFill>
                <a:latin typeface="Times New Roman" panose="02020603050405020304" pitchFamily="18" charset="0"/>
                <a:cs typeface="Times New Roman" panose="02020603050405020304" pitchFamily="18" charset="0"/>
              </a:rPr>
              <a:t>phát</a:t>
            </a:r>
            <a:r>
              <a:rPr lang="en-US" sz="5400" b="1" dirty="0">
                <a:solidFill>
                  <a:schemeClr val="bg2">
                    <a:lumMod val="10000"/>
                  </a:schemeClr>
                </a:solidFill>
                <a:latin typeface="Times New Roman" panose="02020603050405020304" pitchFamily="18" charset="0"/>
                <a:cs typeface="Times New Roman" panose="02020603050405020304" pitchFamily="18" charset="0"/>
              </a:rPr>
              <a:t> </a:t>
            </a:r>
            <a:r>
              <a:rPr lang="en-US" sz="5400" b="1" dirty="0" err="1">
                <a:solidFill>
                  <a:schemeClr val="bg2">
                    <a:lumMod val="10000"/>
                  </a:schemeClr>
                </a:solidFill>
                <a:latin typeface="Times New Roman" panose="02020603050405020304" pitchFamily="18" charset="0"/>
                <a:cs typeface="Times New Roman" panose="02020603050405020304" pitchFamily="18" charset="0"/>
              </a:rPr>
              <a:t>thanh</a:t>
            </a:r>
            <a:r>
              <a:rPr lang="en-US" sz="5400" b="1" dirty="0">
                <a:solidFill>
                  <a:schemeClr val="bg2">
                    <a:lumMod val="10000"/>
                  </a:schemeClr>
                </a:solidFill>
                <a:latin typeface="Times New Roman" panose="02020603050405020304" pitchFamily="18" charset="0"/>
                <a:cs typeface="Times New Roman" panose="02020603050405020304" pitchFamily="18" charset="0"/>
              </a:rPr>
              <a:t> </a:t>
            </a:r>
            <a:r>
              <a:rPr lang="en-US" sz="5400" b="1" dirty="0" err="1">
                <a:solidFill>
                  <a:schemeClr val="bg2">
                    <a:lumMod val="10000"/>
                  </a:schemeClr>
                </a:solidFill>
                <a:latin typeface="Times New Roman" panose="02020603050405020304" pitchFamily="18" charset="0"/>
                <a:cs typeface="Times New Roman" panose="02020603050405020304" pitchFamily="18" charset="0"/>
              </a:rPr>
              <a:t>và</a:t>
            </a:r>
            <a:r>
              <a:rPr lang="en-US" sz="5400" b="1" dirty="0">
                <a:solidFill>
                  <a:schemeClr val="bg2">
                    <a:lumMod val="10000"/>
                  </a:schemeClr>
                </a:solidFill>
                <a:latin typeface="Times New Roman" panose="02020603050405020304" pitchFamily="18" charset="0"/>
                <a:cs typeface="Times New Roman" panose="02020603050405020304" pitchFamily="18" charset="0"/>
              </a:rPr>
              <a:t> </a:t>
            </a:r>
            <a:r>
              <a:rPr lang="en-US" sz="5400" b="1" dirty="0" err="1">
                <a:solidFill>
                  <a:schemeClr val="bg2">
                    <a:lumMod val="10000"/>
                  </a:schemeClr>
                </a:solidFill>
                <a:latin typeface="Times New Roman" panose="02020603050405020304" pitchFamily="18" charset="0"/>
                <a:cs typeface="Times New Roman" panose="02020603050405020304" pitchFamily="18" charset="0"/>
              </a:rPr>
              <a:t>máy</a:t>
            </a:r>
            <a:r>
              <a:rPr lang="en-US" sz="5400" b="1" dirty="0">
                <a:solidFill>
                  <a:schemeClr val="bg2">
                    <a:lumMod val="10000"/>
                  </a:schemeClr>
                </a:solidFill>
                <a:latin typeface="Times New Roman" panose="02020603050405020304" pitchFamily="18" charset="0"/>
                <a:cs typeface="Times New Roman" panose="02020603050405020304" pitchFamily="18" charset="0"/>
              </a:rPr>
              <a:t> </a:t>
            </a:r>
            <a:r>
              <a:rPr lang="en-US" sz="5400" b="1" dirty="0" err="1">
                <a:solidFill>
                  <a:schemeClr val="bg2">
                    <a:lumMod val="10000"/>
                  </a:schemeClr>
                </a:solidFill>
                <a:latin typeface="Times New Roman" panose="02020603050405020304" pitchFamily="18" charset="0"/>
                <a:cs typeface="Times New Roman" panose="02020603050405020304" pitchFamily="18" charset="0"/>
              </a:rPr>
              <a:t>thu</a:t>
            </a:r>
            <a:r>
              <a:rPr lang="en-US" sz="5400" b="1" dirty="0">
                <a:solidFill>
                  <a:schemeClr val="bg2">
                    <a:lumMod val="10000"/>
                  </a:schemeClr>
                </a:solidFill>
                <a:latin typeface="Times New Roman" panose="02020603050405020304" pitchFamily="18" charset="0"/>
                <a:cs typeface="Times New Roman" panose="02020603050405020304" pitchFamily="18" charset="0"/>
              </a:rPr>
              <a:t> </a:t>
            </a:r>
            <a:r>
              <a:rPr lang="en-US" sz="5400" b="1" dirty="0" err="1">
                <a:solidFill>
                  <a:schemeClr val="bg2">
                    <a:lumMod val="10000"/>
                  </a:schemeClr>
                </a:solidFill>
                <a:latin typeface="Times New Roman" panose="02020603050405020304" pitchFamily="18" charset="0"/>
                <a:cs typeface="Times New Roman" panose="02020603050405020304" pitchFamily="18" charset="0"/>
              </a:rPr>
              <a:t>thanh</a:t>
            </a:r>
            <a:r>
              <a:rPr lang="en-US" sz="5400" b="1" dirty="0">
                <a:solidFill>
                  <a:schemeClr val="bg2">
                    <a:lumMod val="10000"/>
                  </a:schemeClr>
                </a:solidFill>
                <a:latin typeface="Times New Roman" panose="02020603050405020304" pitchFamily="18" charset="0"/>
                <a:cs typeface="Times New Roman" panose="02020603050405020304" pitchFamily="18" charset="0"/>
              </a:rPr>
              <a:t>. </a:t>
            </a:r>
            <a:endParaRPr kumimoji="0" lang="en-US" sz="5400" b="1" i="0" u="none" strike="noStrike" kern="1200" cap="none" spc="0" normalizeH="0" baseline="0" noProof="0" dirty="0">
              <a:ln>
                <a:noFill/>
              </a:ln>
              <a:solidFill>
                <a:schemeClr val="bg2">
                  <a:lumMod val="10000"/>
                </a:schemeClr>
              </a:solidFill>
              <a:effectLst/>
              <a:uLnTx/>
              <a:uFillTx/>
              <a:latin typeface="Times New Roman" panose="02020603050405020304" pitchFamily="18" charset="0"/>
              <a:cs typeface="Times New Roman" panose="02020603050405020304" pitchFamily="18" charset="0"/>
            </a:endParaRPr>
          </a:p>
        </p:txBody>
      </p:sp>
      <p:pic>
        <p:nvPicPr>
          <p:cNvPr id="2500" name="Picture 2499" descr="A picture containing camera, stereo&#10;&#10;Description automatically generated">
            <a:extLst>
              <a:ext uri="{FF2B5EF4-FFF2-40B4-BE49-F238E27FC236}">
                <a16:creationId xmlns:a16="http://schemas.microsoft.com/office/drawing/2014/main" id="{FD5B6B8E-3F2C-4E85-8C10-9CBE3A5CAFD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459281" y="3739475"/>
            <a:ext cx="3429000" cy="3429000"/>
          </a:xfrm>
          <a:prstGeom prst="rect">
            <a:avLst/>
          </a:prstGeom>
        </p:spPr>
      </p:pic>
    </p:spTree>
    <p:extLst>
      <p:ext uri="{BB962C8B-B14F-4D97-AF65-F5344CB8AC3E}">
        <p14:creationId xmlns:p14="http://schemas.microsoft.com/office/powerpoint/2010/main" val="461074513"/>
      </p:ext>
    </p:extLst>
  </p:cSld>
  <p:clrMapOvr>
    <a:masterClrMapping/>
  </p:clrMapOvr>
  <mc:AlternateContent xmlns:mc="http://schemas.openxmlformats.org/markup-compatibility/2006" xmlns:p14="http://schemas.microsoft.com/office/powerpoint/2010/main">
    <mc:Choice Requires="p14">
      <p:transition spd="med" p14:dur="700" advClick="0" advTm="8000">
        <p:fade/>
      </p:transition>
    </mc:Choice>
    <mc:Fallback xmlns="">
      <p:transition spd="med" advClick="0" advTm="8000">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9">
            <a:extLst>
              <a:ext uri="{FF2B5EF4-FFF2-40B4-BE49-F238E27FC236}">
                <a16:creationId xmlns:a16="http://schemas.microsoft.com/office/drawing/2014/main" id="{CA0E8DB7-2696-4DCC-9CF2-811ED9E3ADC0}"/>
              </a:ext>
            </a:extLst>
          </p:cNvPr>
          <p:cNvSpPr txBox="1"/>
          <p:nvPr/>
        </p:nvSpPr>
        <p:spPr>
          <a:xfrm>
            <a:off x="990600" y="118788"/>
            <a:ext cx="10629900" cy="1569660"/>
          </a:xfrm>
          <a:prstGeom prst="rect">
            <a:avLst/>
          </a:prstGeom>
          <a:noFill/>
        </p:spPr>
        <p:txBody>
          <a:bodyPr wrap="square" rtlCol="0">
            <a:spAutoFit/>
          </a:bodyPr>
          <a:lstStyle/>
          <a:p>
            <a:pPr algn="just"/>
            <a:r>
              <a:rPr lang="en-US" sz="3200" dirty="0" err="1">
                <a:solidFill>
                  <a:schemeClr val="bg2">
                    <a:lumMod val="10000"/>
                  </a:schemeClr>
                </a:solidFill>
                <a:latin typeface="Arial" panose="020B0604020202020204" pitchFamily="34" charset="0"/>
                <a:cs typeface="Arial" panose="020B0604020202020204" pitchFamily="34" charset="0"/>
              </a:rPr>
              <a:t>Em</a:t>
            </a:r>
            <a:r>
              <a:rPr lang="en-US" sz="3200" dirty="0">
                <a:solidFill>
                  <a:schemeClr val="bg2">
                    <a:lumMod val="10000"/>
                  </a:schemeClr>
                </a:solidFill>
                <a:latin typeface="Arial" panose="020B0604020202020204" pitchFamily="34" charset="0"/>
                <a:cs typeface="Arial" panose="020B0604020202020204" pitchFamily="34" charset="0"/>
              </a:rPr>
              <a:t> </a:t>
            </a:r>
            <a:r>
              <a:rPr lang="en-US" sz="3200" dirty="0" err="1">
                <a:solidFill>
                  <a:schemeClr val="bg2">
                    <a:lumMod val="10000"/>
                  </a:schemeClr>
                </a:solidFill>
                <a:latin typeface="Arial" panose="020B0604020202020204" pitchFamily="34" charset="0"/>
                <a:cs typeface="Arial" panose="020B0604020202020204" pitchFamily="34" charset="0"/>
              </a:rPr>
              <a:t>hãy</a:t>
            </a:r>
            <a:r>
              <a:rPr lang="en-US" sz="3200" dirty="0">
                <a:solidFill>
                  <a:schemeClr val="bg2">
                    <a:lumMod val="10000"/>
                  </a:schemeClr>
                </a:solidFill>
                <a:latin typeface="Arial" panose="020B0604020202020204" pitchFamily="34" charset="0"/>
                <a:cs typeface="Arial" panose="020B0604020202020204" pitchFamily="34" charset="0"/>
              </a:rPr>
              <a:t> </a:t>
            </a:r>
            <a:r>
              <a:rPr lang="en-US" sz="3200" dirty="0" err="1">
                <a:solidFill>
                  <a:schemeClr val="bg2">
                    <a:lumMod val="10000"/>
                  </a:schemeClr>
                </a:solidFill>
                <a:latin typeface="Arial" panose="020B0604020202020204" pitchFamily="34" charset="0"/>
                <a:cs typeface="Arial" panose="020B0604020202020204" pitchFamily="34" charset="0"/>
              </a:rPr>
              <a:t>quan</a:t>
            </a:r>
            <a:r>
              <a:rPr lang="en-US" sz="3200" dirty="0">
                <a:solidFill>
                  <a:schemeClr val="bg2">
                    <a:lumMod val="10000"/>
                  </a:schemeClr>
                </a:solidFill>
                <a:latin typeface="Arial" panose="020B0604020202020204" pitchFamily="34" charset="0"/>
                <a:cs typeface="Arial" panose="020B0604020202020204" pitchFamily="34" charset="0"/>
              </a:rPr>
              <a:t> </a:t>
            </a:r>
            <a:r>
              <a:rPr lang="en-US" sz="3200" dirty="0" err="1">
                <a:solidFill>
                  <a:schemeClr val="bg2">
                    <a:lumMod val="10000"/>
                  </a:schemeClr>
                </a:solidFill>
                <a:latin typeface="Arial" panose="020B0604020202020204" pitchFamily="34" charset="0"/>
                <a:cs typeface="Arial" panose="020B0604020202020204" pitchFamily="34" charset="0"/>
              </a:rPr>
              <a:t>sát</a:t>
            </a:r>
            <a:r>
              <a:rPr lang="en-US" sz="3200" dirty="0">
                <a:solidFill>
                  <a:schemeClr val="bg2">
                    <a:lumMod val="10000"/>
                  </a:schemeClr>
                </a:solidFill>
                <a:latin typeface="Arial" panose="020B0604020202020204" pitchFamily="34" charset="0"/>
                <a:cs typeface="Arial" panose="020B0604020202020204" pitchFamily="34" charset="0"/>
              </a:rPr>
              <a:t> </a:t>
            </a:r>
            <a:r>
              <a:rPr lang="en-US" sz="3200" dirty="0" err="1">
                <a:solidFill>
                  <a:schemeClr val="bg2">
                    <a:lumMod val="10000"/>
                  </a:schemeClr>
                </a:solidFill>
                <a:latin typeface="Arial" panose="020B0604020202020204" pitchFamily="34" charset="0"/>
                <a:cs typeface="Arial" panose="020B0604020202020204" pitchFamily="34" charset="0"/>
              </a:rPr>
              <a:t>Hình</a:t>
            </a:r>
            <a:r>
              <a:rPr lang="en-US" sz="3200" dirty="0">
                <a:solidFill>
                  <a:schemeClr val="bg2">
                    <a:lumMod val="10000"/>
                  </a:schemeClr>
                </a:solidFill>
                <a:latin typeface="Arial" panose="020B0604020202020204" pitchFamily="34" charset="0"/>
                <a:cs typeface="Arial" panose="020B0604020202020204" pitchFamily="34" charset="0"/>
              </a:rPr>
              <a:t> 2, </a:t>
            </a:r>
            <a:r>
              <a:rPr lang="en-US" sz="3200" dirty="0">
                <a:solidFill>
                  <a:srgbClr val="002060"/>
                </a:solidFill>
                <a:latin typeface="Arial" panose="020B0604020202020204" pitchFamily="34" charset="0"/>
                <a:cs typeface="Arial" panose="020B0604020202020204" pitchFamily="34" charset="0"/>
              </a:rPr>
              <a:t>t</a:t>
            </a:r>
            <a:r>
              <a:rPr lang="vi-VN" sz="3200" dirty="0">
                <a:solidFill>
                  <a:schemeClr val="bg2">
                    <a:lumMod val="10000"/>
                  </a:schemeClr>
                </a:solidFill>
                <a:latin typeface="Arial" panose="020B0604020202020204" pitchFamily="34" charset="0"/>
                <a:cs typeface="Arial" panose="020B0604020202020204" pitchFamily="34" charset="0"/>
              </a:rPr>
              <a:t>ìm từ thích hợp và hoàn thiện câu dưới đây để thể hiện mối quan hệ giữa máy thu thanh và đài phát thanh?</a:t>
            </a:r>
            <a:endParaRPr lang="en-US" sz="3200" dirty="0">
              <a:solidFill>
                <a:schemeClr val="bg2">
                  <a:lumMod val="10000"/>
                </a:schemeClr>
              </a:solidFill>
              <a:latin typeface="Arial" panose="020B0604020202020204" pitchFamily="34" charset="0"/>
              <a:cs typeface="Arial" panose="020B0604020202020204" pitchFamily="34" charset="0"/>
            </a:endParaRPr>
          </a:p>
        </p:txBody>
      </p:sp>
      <p:pic>
        <p:nvPicPr>
          <p:cNvPr id="6" name="Picture 5">
            <a:extLst>
              <a:ext uri="{FF2B5EF4-FFF2-40B4-BE49-F238E27FC236}">
                <a16:creationId xmlns:a16="http://schemas.microsoft.com/office/drawing/2014/main" id="{8381C3C8-CE56-4203-A5C3-B82CBB7A6845}"/>
              </a:ext>
            </a:extLst>
          </p:cNvPr>
          <p:cNvPicPr>
            <a:picLocks noChangeAspect="1"/>
          </p:cNvPicPr>
          <p:nvPr/>
        </p:nvPicPr>
        <p:blipFill>
          <a:blip r:embed="rId2"/>
          <a:stretch>
            <a:fillRect/>
          </a:stretch>
        </p:blipFill>
        <p:spPr>
          <a:xfrm>
            <a:off x="1240866" y="1451272"/>
            <a:ext cx="4333458" cy="5328426"/>
          </a:xfrm>
          <a:prstGeom prst="rect">
            <a:avLst/>
          </a:prstGeom>
          <a:ln>
            <a:noFill/>
          </a:ln>
          <a:effectLst>
            <a:softEdge rad="112500"/>
          </a:effectLst>
        </p:spPr>
      </p:pic>
      <p:pic>
        <p:nvPicPr>
          <p:cNvPr id="13" name="Picture 12">
            <a:extLst>
              <a:ext uri="{FF2B5EF4-FFF2-40B4-BE49-F238E27FC236}">
                <a16:creationId xmlns:a16="http://schemas.microsoft.com/office/drawing/2014/main" id="{B40BD128-BF1D-4884-98D7-8477E5BB6990}"/>
              </a:ext>
            </a:extLst>
          </p:cNvPr>
          <p:cNvPicPr>
            <a:picLocks noChangeAspect="1"/>
          </p:cNvPicPr>
          <p:nvPr/>
        </p:nvPicPr>
        <p:blipFill>
          <a:blip r:embed="rId3"/>
          <a:stretch>
            <a:fillRect/>
          </a:stretch>
        </p:blipFill>
        <p:spPr>
          <a:xfrm>
            <a:off x="6361694" y="1303905"/>
            <a:ext cx="4220845" cy="5405164"/>
          </a:xfrm>
          <a:prstGeom prst="rect">
            <a:avLst/>
          </a:prstGeom>
          <a:ln>
            <a:noFill/>
          </a:ln>
          <a:effectLst>
            <a:softEdge rad="112500"/>
          </a:effectLst>
        </p:spPr>
      </p:pic>
      <p:sp>
        <p:nvSpPr>
          <p:cNvPr id="4" name="Rectangle 3">
            <a:extLst>
              <a:ext uri="{FF2B5EF4-FFF2-40B4-BE49-F238E27FC236}">
                <a16:creationId xmlns:a16="http://schemas.microsoft.com/office/drawing/2014/main" id="{B9CF9BB4-E3EE-4F96-87C3-1B54AE8D2106}"/>
              </a:ext>
            </a:extLst>
          </p:cNvPr>
          <p:cNvSpPr/>
          <p:nvPr/>
        </p:nvSpPr>
        <p:spPr>
          <a:xfrm>
            <a:off x="1968745" y="6208326"/>
            <a:ext cx="2336801" cy="50074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err="1">
                <a:solidFill>
                  <a:schemeClr val="bg2">
                    <a:lumMod val="10000"/>
                  </a:schemeClr>
                </a:solidFill>
                <a:latin typeface="Times New Roman" panose="02020603050405020304" pitchFamily="18" charset="0"/>
                <a:cs typeface="Times New Roman" panose="02020603050405020304" pitchFamily="18" charset="0"/>
              </a:rPr>
              <a:t>Đài</a:t>
            </a:r>
            <a:r>
              <a:rPr lang="en-US" sz="2400" b="1" dirty="0">
                <a:solidFill>
                  <a:schemeClr val="bg2">
                    <a:lumMod val="10000"/>
                  </a:schemeClr>
                </a:solidFill>
                <a:latin typeface="Times New Roman" panose="02020603050405020304" pitchFamily="18" charset="0"/>
                <a:cs typeface="Times New Roman" panose="02020603050405020304" pitchFamily="18" charset="0"/>
              </a:rPr>
              <a:t> </a:t>
            </a:r>
            <a:r>
              <a:rPr lang="en-US" sz="2400" b="1" dirty="0" err="1">
                <a:solidFill>
                  <a:schemeClr val="bg2">
                    <a:lumMod val="10000"/>
                  </a:schemeClr>
                </a:solidFill>
                <a:latin typeface="Times New Roman" panose="02020603050405020304" pitchFamily="18" charset="0"/>
                <a:cs typeface="Times New Roman" panose="02020603050405020304" pitchFamily="18" charset="0"/>
              </a:rPr>
              <a:t>phát</a:t>
            </a:r>
            <a:r>
              <a:rPr lang="en-US" sz="2400" b="1" dirty="0">
                <a:solidFill>
                  <a:schemeClr val="bg2">
                    <a:lumMod val="10000"/>
                  </a:schemeClr>
                </a:solidFill>
                <a:latin typeface="Times New Roman" panose="02020603050405020304" pitchFamily="18" charset="0"/>
                <a:cs typeface="Times New Roman" panose="02020603050405020304" pitchFamily="18" charset="0"/>
              </a:rPr>
              <a:t> </a:t>
            </a:r>
            <a:r>
              <a:rPr lang="en-US" sz="2400" b="1" dirty="0" err="1">
                <a:solidFill>
                  <a:schemeClr val="bg2">
                    <a:lumMod val="10000"/>
                  </a:schemeClr>
                </a:solidFill>
                <a:latin typeface="Times New Roman" panose="02020603050405020304" pitchFamily="18" charset="0"/>
                <a:cs typeface="Times New Roman" panose="02020603050405020304" pitchFamily="18" charset="0"/>
              </a:rPr>
              <a:t>thanh</a:t>
            </a:r>
            <a:endParaRPr lang="en-US" sz="2400" b="1" dirty="0">
              <a:solidFill>
                <a:schemeClr val="bg2">
                  <a:lumMod val="10000"/>
                </a:schemeClr>
              </a:solidFill>
              <a:latin typeface="Times New Roman" panose="02020603050405020304" pitchFamily="18" charset="0"/>
              <a:cs typeface="Times New Roman" panose="02020603050405020304" pitchFamily="18" charset="0"/>
            </a:endParaRPr>
          </a:p>
        </p:txBody>
      </p:sp>
      <p:sp>
        <p:nvSpPr>
          <p:cNvPr id="7" name="Rectangle 6">
            <a:extLst>
              <a:ext uri="{FF2B5EF4-FFF2-40B4-BE49-F238E27FC236}">
                <a16:creationId xmlns:a16="http://schemas.microsoft.com/office/drawing/2014/main" id="{5FCC3517-4223-42BD-A2BC-421F3ED206FA}"/>
              </a:ext>
            </a:extLst>
          </p:cNvPr>
          <p:cNvSpPr/>
          <p:nvPr/>
        </p:nvSpPr>
        <p:spPr>
          <a:xfrm>
            <a:off x="7886454" y="6063550"/>
            <a:ext cx="2336801" cy="50074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err="1">
                <a:solidFill>
                  <a:schemeClr val="bg2">
                    <a:lumMod val="10000"/>
                  </a:schemeClr>
                </a:solidFill>
                <a:latin typeface="Times New Roman" panose="02020603050405020304" pitchFamily="18" charset="0"/>
                <a:cs typeface="Times New Roman" panose="02020603050405020304" pitchFamily="18" charset="0"/>
              </a:rPr>
              <a:t>Máy</a:t>
            </a:r>
            <a:r>
              <a:rPr lang="en-US" sz="2400" b="1" dirty="0">
                <a:solidFill>
                  <a:schemeClr val="bg2">
                    <a:lumMod val="10000"/>
                  </a:schemeClr>
                </a:solidFill>
                <a:latin typeface="Times New Roman" panose="02020603050405020304" pitchFamily="18" charset="0"/>
                <a:cs typeface="Times New Roman" panose="02020603050405020304" pitchFamily="18" charset="0"/>
              </a:rPr>
              <a:t> </a:t>
            </a:r>
            <a:r>
              <a:rPr lang="en-US" sz="2400" b="1" dirty="0" err="1">
                <a:solidFill>
                  <a:schemeClr val="bg2">
                    <a:lumMod val="10000"/>
                  </a:schemeClr>
                </a:solidFill>
                <a:latin typeface="Times New Roman" panose="02020603050405020304" pitchFamily="18" charset="0"/>
                <a:cs typeface="Times New Roman" panose="02020603050405020304" pitchFamily="18" charset="0"/>
              </a:rPr>
              <a:t>thu</a:t>
            </a:r>
            <a:r>
              <a:rPr lang="en-US" sz="2400" b="1" dirty="0">
                <a:solidFill>
                  <a:schemeClr val="bg2">
                    <a:lumMod val="10000"/>
                  </a:schemeClr>
                </a:solidFill>
                <a:latin typeface="Times New Roman" panose="02020603050405020304" pitchFamily="18" charset="0"/>
                <a:cs typeface="Times New Roman" panose="02020603050405020304" pitchFamily="18" charset="0"/>
              </a:rPr>
              <a:t> </a:t>
            </a:r>
            <a:r>
              <a:rPr lang="en-US" sz="2400" b="1" dirty="0" err="1">
                <a:solidFill>
                  <a:schemeClr val="bg2">
                    <a:lumMod val="10000"/>
                  </a:schemeClr>
                </a:solidFill>
                <a:latin typeface="Times New Roman" panose="02020603050405020304" pitchFamily="18" charset="0"/>
                <a:cs typeface="Times New Roman" panose="02020603050405020304" pitchFamily="18" charset="0"/>
              </a:rPr>
              <a:t>thanh</a:t>
            </a:r>
            <a:endParaRPr lang="en-US" sz="2400" b="1" dirty="0">
              <a:solidFill>
                <a:schemeClr val="bg2">
                  <a:lumMod val="10000"/>
                </a:schemeClr>
              </a:solidFill>
              <a:latin typeface="Times New Roman" panose="02020603050405020304" pitchFamily="18" charset="0"/>
              <a:cs typeface="Times New Roman" panose="02020603050405020304" pitchFamily="18" charset="0"/>
            </a:endParaRPr>
          </a:p>
        </p:txBody>
      </p:sp>
      <p:sp>
        <p:nvSpPr>
          <p:cNvPr id="8" name="Rectangle 7">
            <a:extLst>
              <a:ext uri="{FF2B5EF4-FFF2-40B4-BE49-F238E27FC236}">
                <a16:creationId xmlns:a16="http://schemas.microsoft.com/office/drawing/2014/main" id="{3577F939-9ECF-4A05-AE1D-5F28ABD887B8}"/>
              </a:ext>
            </a:extLst>
          </p:cNvPr>
          <p:cNvSpPr/>
          <p:nvPr/>
        </p:nvSpPr>
        <p:spPr>
          <a:xfrm>
            <a:off x="5092916" y="6404748"/>
            <a:ext cx="1341274" cy="500743"/>
          </a:xfrm>
          <a:prstGeom prst="rect">
            <a:avLst/>
          </a:prstGeom>
          <a:solidFill>
            <a:srgbClr val="FFFF0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err="1">
                <a:solidFill>
                  <a:schemeClr val="bg2">
                    <a:lumMod val="10000"/>
                  </a:schemeClr>
                </a:solidFill>
                <a:latin typeface="Times New Roman" panose="02020603050405020304" pitchFamily="18" charset="0"/>
                <a:cs typeface="Times New Roman" panose="02020603050405020304" pitchFamily="18" charset="0"/>
              </a:rPr>
              <a:t>Hình</a:t>
            </a:r>
            <a:r>
              <a:rPr lang="en-US" sz="2400" b="1" dirty="0">
                <a:solidFill>
                  <a:schemeClr val="bg2">
                    <a:lumMod val="10000"/>
                  </a:schemeClr>
                </a:solidFill>
                <a:latin typeface="Times New Roman" panose="02020603050405020304" pitchFamily="18" charset="0"/>
                <a:cs typeface="Times New Roman" panose="02020603050405020304" pitchFamily="18" charset="0"/>
              </a:rPr>
              <a:t> 2</a:t>
            </a:r>
          </a:p>
        </p:txBody>
      </p:sp>
      <p:pic>
        <p:nvPicPr>
          <p:cNvPr id="9" name="图片 2498">
            <a:extLst>
              <a:ext uri="{FF2B5EF4-FFF2-40B4-BE49-F238E27FC236}">
                <a16:creationId xmlns:a16="http://schemas.microsoft.com/office/drawing/2014/main" id="{58F41175-8B54-4557-BFE9-FB7B4C3E8789}"/>
              </a:ext>
            </a:extLst>
          </p:cNvPr>
          <p:cNvPicPr>
            <a:picLocks noChangeAspect="1"/>
          </p:cNvPicPr>
          <p:nvPr/>
        </p:nvPicPr>
        <p:blipFill>
          <a:blip r:embed="rId4"/>
          <a:stretch>
            <a:fillRect/>
          </a:stretch>
        </p:blipFill>
        <p:spPr>
          <a:xfrm>
            <a:off x="349502" y="-187205"/>
            <a:ext cx="891364" cy="921036"/>
          </a:xfrm>
          <a:prstGeom prst="rect">
            <a:avLst/>
          </a:prstGeom>
        </p:spPr>
      </p:pic>
      <p:cxnSp>
        <p:nvCxnSpPr>
          <p:cNvPr id="5" name="Straight Connector 4">
            <a:extLst>
              <a:ext uri="{FF2B5EF4-FFF2-40B4-BE49-F238E27FC236}">
                <a16:creationId xmlns:a16="http://schemas.microsoft.com/office/drawing/2014/main" id="{BB308D5F-A9D6-4B61-9A33-534A413D1A5B}"/>
              </a:ext>
            </a:extLst>
          </p:cNvPr>
          <p:cNvCxnSpPr/>
          <p:nvPr/>
        </p:nvCxnSpPr>
        <p:spPr>
          <a:xfrm>
            <a:off x="2755557" y="642551"/>
            <a:ext cx="269377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27EEB4AC-2B24-48BA-B25B-93A9AF538F4E}"/>
              </a:ext>
            </a:extLst>
          </p:cNvPr>
          <p:cNvCxnSpPr>
            <a:cxnSpLocks/>
          </p:cNvCxnSpPr>
          <p:nvPr/>
        </p:nvCxnSpPr>
        <p:spPr>
          <a:xfrm>
            <a:off x="5912581" y="610263"/>
            <a:ext cx="2774219"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BC4E76D9-7DDF-4C4F-AB57-014C5CA0CDB5}"/>
              </a:ext>
            </a:extLst>
          </p:cNvPr>
          <p:cNvCxnSpPr>
            <a:cxnSpLocks/>
          </p:cNvCxnSpPr>
          <p:nvPr/>
        </p:nvCxnSpPr>
        <p:spPr>
          <a:xfrm>
            <a:off x="1136822" y="1075038"/>
            <a:ext cx="237249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A31DA7E2-CB90-4A50-B4CA-237B4C96EE41}"/>
              </a:ext>
            </a:extLst>
          </p:cNvPr>
          <p:cNvCxnSpPr>
            <a:cxnSpLocks/>
          </p:cNvCxnSpPr>
          <p:nvPr/>
        </p:nvCxnSpPr>
        <p:spPr>
          <a:xfrm>
            <a:off x="9667103" y="610263"/>
            <a:ext cx="179996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948191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arn(inVertical)">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barn(inVertical)">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nodeType="click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barn(inVertical)">
                                      <p:cBhvr>
                                        <p:cTn id="17" dur="500"/>
                                        <p:tgtEl>
                                          <p:spTgt spid="15"/>
                                        </p:tgtEl>
                                      </p:cBhvr>
                                    </p:animEffect>
                                  </p:childTnLst>
                                </p:cTn>
                              </p:par>
                              <p:par>
                                <p:cTn id="18" presetID="16" presetClass="entr" presetSubtype="21" fill="hold" nodeType="withEffect">
                                  <p:stCondLst>
                                    <p:cond delay="0"/>
                                  </p:stCondLst>
                                  <p:childTnLst>
                                    <p:set>
                                      <p:cBhvr>
                                        <p:cTn id="19" dur="1" fill="hold">
                                          <p:stCondLst>
                                            <p:cond delay="0"/>
                                          </p:stCondLst>
                                        </p:cTn>
                                        <p:tgtEl>
                                          <p:spTgt spid="14"/>
                                        </p:tgtEl>
                                        <p:attrNameLst>
                                          <p:attrName>style.visibility</p:attrName>
                                        </p:attrNameLst>
                                      </p:cBhvr>
                                      <p:to>
                                        <p:strVal val="visible"/>
                                      </p:to>
                                    </p:set>
                                    <p:animEffect transition="in" filter="barn(inVertical)">
                                      <p:cBhvr>
                                        <p:cTn id="20"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692CBBDA-44A5-4A9E-B605-AB24288CED43}"/>
              </a:ext>
            </a:extLst>
          </p:cNvPr>
          <p:cNvGrpSpPr/>
          <p:nvPr/>
        </p:nvGrpSpPr>
        <p:grpSpPr>
          <a:xfrm>
            <a:off x="223522" y="318916"/>
            <a:ext cx="11566800" cy="1798127"/>
            <a:chOff x="223520" y="70055"/>
            <a:chExt cx="11653520" cy="1798127"/>
          </a:xfrm>
          <a:solidFill>
            <a:srgbClr val="CCFFCC"/>
          </a:solidFill>
        </p:grpSpPr>
        <p:grpSp>
          <p:nvGrpSpPr>
            <p:cNvPr id="3" name="组合 48">
              <a:extLst>
                <a:ext uri="{FF2B5EF4-FFF2-40B4-BE49-F238E27FC236}">
                  <a16:creationId xmlns:a16="http://schemas.microsoft.com/office/drawing/2014/main" id="{D2BC58DB-27C6-471F-B390-7D3BBBD4C685}"/>
                </a:ext>
              </a:extLst>
            </p:cNvPr>
            <p:cNvGrpSpPr/>
            <p:nvPr/>
          </p:nvGrpSpPr>
          <p:grpSpPr>
            <a:xfrm>
              <a:off x="223520" y="70055"/>
              <a:ext cx="11653520" cy="1798127"/>
              <a:chOff x="2900496" y="297817"/>
              <a:chExt cx="6336001" cy="4768464"/>
            </a:xfrm>
            <a:grpFill/>
          </p:grpSpPr>
          <p:sp>
            <p:nvSpPr>
              <p:cNvPr id="5" name="任意多边形: 形状 45">
                <a:extLst>
                  <a:ext uri="{FF2B5EF4-FFF2-40B4-BE49-F238E27FC236}">
                    <a16:creationId xmlns:a16="http://schemas.microsoft.com/office/drawing/2014/main" id="{AD267091-C54A-4AAA-AC90-DDC3F6B7EA62}"/>
                  </a:ext>
                </a:extLst>
              </p:cNvPr>
              <p:cNvSpPr/>
              <p:nvPr/>
            </p:nvSpPr>
            <p:spPr>
              <a:xfrm>
                <a:off x="2900496" y="1028113"/>
                <a:ext cx="6336001" cy="3420001"/>
              </a:xfrm>
              <a:prstGeom prst="roundRect">
                <a:avLst/>
              </a:prstGeom>
              <a:grpFill/>
              <a:ln>
                <a:solidFill>
                  <a:schemeClr val="bg1"/>
                </a:solidFill>
              </a:ln>
              <a:effectLst>
                <a:outerShdw blurRad="50800" dist="38100" dir="2700000" sx="101000" sy="101000" algn="tl"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Calibri"/>
                  <a:ea typeface="宋体" panose="02010600030101010101" pitchFamily="2" charset="-122"/>
                  <a:cs typeface="+mn-cs"/>
                </a:endParaRPr>
              </a:p>
            </p:txBody>
          </p:sp>
          <p:sp>
            <p:nvSpPr>
              <p:cNvPr id="6" name="任意多边形: 形状 44">
                <a:extLst>
                  <a:ext uri="{FF2B5EF4-FFF2-40B4-BE49-F238E27FC236}">
                    <a16:creationId xmlns:a16="http://schemas.microsoft.com/office/drawing/2014/main" id="{5469DA54-AA32-40B2-882F-2FA3A74A2744}"/>
                  </a:ext>
                </a:extLst>
              </p:cNvPr>
              <p:cNvSpPr/>
              <p:nvPr/>
            </p:nvSpPr>
            <p:spPr>
              <a:xfrm>
                <a:off x="2973787" y="297817"/>
                <a:ext cx="6215560" cy="4768464"/>
              </a:xfrm>
              <a:prstGeom prst="roundRect">
                <a:avLst/>
              </a:prstGeom>
              <a:grpFill/>
              <a:ln w="25400">
                <a:solidFill>
                  <a:srgbClr val="215968"/>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chemeClr val="bg2">
                      <a:lumMod val="10000"/>
                    </a:schemeClr>
                  </a:solidFill>
                  <a:effectLst/>
                  <a:uLnTx/>
                  <a:uFillTx/>
                  <a:latin typeface="Calibri"/>
                  <a:ea typeface="宋体" panose="02010600030101010101" pitchFamily="2" charset="-122"/>
                  <a:cs typeface="+mn-cs"/>
                </a:endParaRPr>
              </a:p>
            </p:txBody>
          </p:sp>
        </p:grpSp>
        <p:sp>
          <p:nvSpPr>
            <p:cNvPr id="4" name="TextBox 3">
              <a:extLst>
                <a:ext uri="{FF2B5EF4-FFF2-40B4-BE49-F238E27FC236}">
                  <a16:creationId xmlns:a16="http://schemas.microsoft.com/office/drawing/2014/main" id="{64B50F61-B7BD-4D20-B1C9-45D0D79ED1E0}"/>
                </a:ext>
              </a:extLst>
            </p:cNvPr>
            <p:cNvSpPr txBox="1"/>
            <p:nvPr/>
          </p:nvSpPr>
          <p:spPr>
            <a:xfrm>
              <a:off x="696294" y="154431"/>
              <a:ext cx="10923619" cy="1569660"/>
            </a:xfrm>
            <a:prstGeom prst="rect">
              <a:avLst/>
            </a:prstGeom>
            <a:grpFill/>
          </p:spPr>
          <p:txBody>
            <a:bodyPr wrap="square" rtlCol="0">
              <a:spAutoFit/>
            </a:bodyPr>
            <a:lstStyle/>
            <a:p>
              <a:pPr algn="just"/>
              <a:r>
                <a:rPr lang="en-US" sz="3200" dirty="0" err="1">
                  <a:solidFill>
                    <a:schemeClr val="bg2">
                      <a:lumMod val="10000"/>
                    </a:schemeClr>
                  </a:solidFill>
                  <a:latin typeface="Arial" panose="020B0604020202020204" pitchFamily="34" charset="0"/>
                  <a:cs typeface="Arial" panose="020B0604020202020204" pitchFamily="34" charset="0"/>
                </a:rPr>
                <a:t>Em</a:t>
              </a:r>
              <a:r>
                <a:rPr lang="en-US" sz="3200" dirty="0">
                  <a:solidFill>
                    <a:schemeClr val="bg2">
                      <a:lumMod val="10000"/>
                    </a:schemeClr>
                  </a:solidFill>
                  <a:latin typeface="Arial" panose="020B0604020202020204" pitchFamily="34" charset="0"/>
                  <a:cs typeface="Arial" panose="020B0604020202020204" pitchFamily="34" charset="0"/>
                </a:rPr>
                <a:t> </a:t>
              </a:r>
              <a:r>
                <a:rPr lang="en-US" sz="3200" dirty="0" err="1">
                  <a:solidFill>
                    <a:schemeClr val="bg2">
                      <a:lumMod val="10000"/>
                    </a:schemeClr>
                  </a:solidFill>
                  <a:latin typeface="Arial" panose="020B0604020202020204" pitchFamily="34" charset="0"/>
                  <a:cs typeface="Arial" panose="020B0604020202020204" pitchFamily="34" charset="0"/>
                </a:rPr>
                <a:t>hãy</a:t>
              </a:r>
              <a:r>
                <a:rPr lang="en-US" sz="3200" dirty="0">
                  <a:solidFill>
                    <a:schemeClr val="bg2">
                      <a:lumMod val="10000"/>
                    </a:schemeClr>
                  </a:solidFill>
                  <a:latin typeface="Arial" panose="020B0604020202020204" pitchFamily="34" charset="0"/>
                  <a:cs typeface="Arial" panose="020B0604020202020204" pitchFamily="34" charset="0"/>
                </a:rPr>
                <a:t> </a:t>
              </a:r>
              <a:r>
                <a:rPr lang="en-US" sz="3200" dirty="0" err="1">
                  <a:solidFill>
                    <a:schemeClr val="bg2">
                      <a:lumMod val="10000"/>
                    </a:schemeClr>
                  </a:solidFill>
                  <a:latin typeface="Arial" panose="020B0604020202020204" pitchFamily="34" charset="0"/>
                  <a:cs typeface="Arial" panose="020B0604020202020204" pitchFamily="34" charset="0"/>
                </a:rPr>
                <a:t>quan</a:t>
              </a:r>
              <a:r>
                <a:rPr lang="en-US" sz="3200" dirty="0">
                  <a:solidFill>
                    <a:schemeClr val="bg2">
                      <a:lumMod val="10000"/>
                    </a:schemeClr>
                  </a:solidFill>
                  <a:latin typeface="Arial" panose="020B0604020202020204" pitchFamily="34" charset="0"/>
                  <a:cs typeface="Arial" panose="020B0604020202020204" pitchFamily="34" charset="0"/>
                </a:rPr>
                <a:t> </a:t>
              </a:r>
              <a:r>
                <a:rPr lang="en-US" sz="3200" dirty="0" err="1">
                  <a:solidFill>
                    <a:schemeClr val="bg2">
                      <a:lumMod val="10000"/>
                    </a:schemeClr>
                  </a:solidFill>
                  <a:latin typeface="Arial" panose="020B0604020202020204" pitchFamily="34" charset="0"/>
                  <a:cs typeface="Arial" panose="020B0604020202020204" pitchFamily="34" charset="0"/>
                </a:rPr>
                <a:t>sát</a:t>
              </a:r>
              <a:r>
                <a:rPr lang="en-US" sz="3200" dirty="0">
                  <a:solidFill>
                    <a:schemeClr val="bg2">
                      <a:lumMod val="10000"/>
                    </a:schemeClr>
                  </a:solidFill>
                  <a:latin typeface="Arial" panose="020B0604020202020204" pitchFamily="34" charset="0"/>
                  <a:cs typeface="Arial" panose="020B0604020202020204" pitchFamily="34" charset="0"/>
                </a:rPr>
                <a:t> </a:t>
              </a:r>
              <a:r>
                <a:rPr lang="en-US" sz="3200" dirty="0" err="1">
                  <a:solidFill>
                    <a:schemeClr val="bg2">
                      <a:lumMod val="10000"/>
                    </a:schemeClr>
                  </a:solidFill>
                  <a:latin typeface="Arial" panose="020B0604020202020204" pitchFamily="34" charset="0"/>
                  <a:cs typeface="Arial" panose="020B0604020202020204" pitchFamily="34" charset="0"/>
                </a:rPr>
                <a:t>Hình</a:t>
              </a:r>
              <a:r>
                <a:rPr lang="en-US" sz="3200" dirty="0">
                  <a:solidFill>
                    <a:schemeClr val="bg2">
                      <a:lumMod val="10000"/>
                    </a:schemeClr>
                  </a:solidFill>
                  <a:latin typeface="Arial" panose="020B0604020202020204" pitchFamily="34" charset="0"/>
                  <a:cs typeface="Arial" panose="020B0604020202020204" pitchFamily="34" charset="0"/>
                </a:rPr>
                <a:t> 2, </a:t>
              </a:r>
              <a:r>
                <a:rPr lang="en-US" sz="3200" dirty="0">
                  <a:solidFill>
                    <a:srgbClr val="002060"/>
                  </a:solidFill>
                  <a:latin typeface="Arial" panose="020B0604020202020204" pitchFamily="34" charset="0"/>
                  <a:cs typeface="Arial" panose="020B0604020202020204" pitchFamily="34" charset="0"/>
                </a:rPr>
                <a:t>t</a:t>
              </a:r>
              <a:r>
                <a:rPr lang="vi-VN" sz="3200" dirty="0">
                  <a:solidFill>
                    <a:schemeClr val="bg2">
                      <a:lumMod val="10000"/>
                    </a:schemeClr>
                  </a:solidFill>
                  <a:latin typeface="Arial" panose="020B0604020202020204" pitchFamily="34" charset="0"/>
                  <a:cs typeface="Arial" panose="020B0604020202020204" pitchFamily="34" charset="0"/>
                </a:rPr>
                <a:t>ìm từ thích hợp và hoàn thiện câu dưới đây để thể hiện mối quan hệ giữa máy thu thanh và đài phát thanh?</a:t>
              </a:r>
              <a:endParaRPr lang="en-US" sz="3200" dirty="0">
                <a:solidFill>
                  <a:schemeClr val="bg2">
                    <a:lumMod val="10000"/>
                  </a:schemeClr>
                </a:solidFill>
                <a:latin typeface="Arial" panose="020B0604020202020204" pitchFamily="34" charset="0"/>
                <a:cs typeface="Arial" panose="020B0604020202020204" pitchFamily="34" charset="0"/>
              </a:endParaRPr>
            </a:p>
          </p:txBody>
        </p:sp>
      </p:grpSp>
      <p:pic>
        <p:nvPicPr>
          <p:cNvPr id="7" name="图片 2498">
            <a:extLst>
              <a:ext uri="{FF2B5EF4-FFF2-40B4-BE49-F238E27FC236}">
                <a16:creationId xmlns:a16="http://schemas.microsoft.com/office/drawing/2014/main" id="{AF71220D-A58B-4426-B22D-BA78147479FB}"/>
              </a:ext>
            </a:extLst>
          </p:cNvPr>
          <p:cNvPicPr>
            <a:picLocks noChangeAspect="1"/>
          </p:cNvPicPr>
          <p:nvPr/>
        </p:nvPicPr>
        <p:blipFill>
          <a:blip r:embed="rId2"/>
          <a:stretch>
            <a:fillRect/>
          </a:stretch>
        </p:blipFill>
        <p:spPr>
          <a:xfrm>
            <a:off x="42071" y="91595"/>
            <a:ext cx="891364" cy="921036"/>
          </a:xfrm>
          <a:prstGeom prst="rect">
            <a:avLst/>
          </a:prstGeom>
        </p:spPr>
      </p:pic>
      <p:sp>
        <p:nvSpPr>
          <p:cNvPr id="8" name="Rectangle 7">
            <a:extLst>
              <a:ext uri="{FF2B5EF4-FFF2-40B4-BE49-F238E27FC236}">
                <a16:creationId xmlns:a16="http://schemas.microsoft.com/office/drawing/2014/main" id="{B0B19FA5-339C-4221-8F19-B8DA04D06122}"/>
              </a:ext>
            </a:extLst>
          </p:cNvPr>
          <p:cNvSpPr/>
          <p:nvPr/>
        </p:nvSpPr>
        <p:spPr>
          <a:xfrm>
            <a:off x="290920" y="2468002"/>
            <a:ext cx="11610159" cy="2641600"/>
          </a:xfrm>
          <a:prstGeom prst="rect">
            <a:avLst/>
          </a:prstGeom>
          <a:solidFill>
            <a:schemeClr val="bg1"/>
          </a:solidFill>
          <a:ln w="5715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Box 8">
            <a:extLst>
              <a:ext uri="{FF2B5EF4-FFF2-40B4-BE49-F238E27FC236}">
                <a16:creationId xmlns:a16="http://schemas.microsoft.com/office/drawing/2014/main" id="{035115F8-C4D5-473E-A5EE-05989C563E82}"/>
              </a:ext>
            </a:extLst>
          </p:cNvPr>
          <p:cNvSpPr txBox="1"/>
          <p:nvPr/>
        </p:nvSpPr>
        <p:spPr>
          <a:xfrm>
            <a:off x="557925" y="3088522"/>
            <a:ext cx="11210716" cy="2062103"/>
          </a:xfrm>
          <a:prstGeom prst="rect">
            <a:avLst/>
          </a:prstGeom>
          <a:solidFill>
            <a:schemeClr val="bg1"/>
          </a:solidFill>
        </p:spPr>
        <p:txBody>
          <a:bodyPr wrap="square" rtlCol="0">
            <a:spAutoFit/>
          </a:bodyPr>
          <a:lstStyle/>
          <a:p>
            <a:pPr algn="just"/>
            <a:r>
              <a:rPr lang="en-US" sz="3200" dirty="0">
                <a:solidFill>
                  <a:schemeClr val="bg1"/>
                </a:solidFill>
                <a:latin typeface="Arial" panose="020B0604020202020204" pitchFamily="34" charset="0"/>
                <a:cs typeface="Arial" panose="020B0604020202020204" pitchFamily="34" charset="0"/>
              </a:rPr>
              <a:t>…</a:t>
            </a:r>
            <a:r>
              <a:rPr lang="en-US" sz="3200" dirty="0">
                <a:solidFill>
                  <a:schemeClr val="bg2">
                    <a:lumMod val="10000"/>
                  </a:schemeClr>
                </a:solidFill>
                <a:latin typeface="Arial" panose="020B0604020202020204" pitchFamily="34" charset="0"/>
                <a:cs typeface="Arial" panose="020B0604020202020204" pitchFamily="34" charset="0"/>
              </a:rPr>
              <a:t> ….…(1)….…</a:t>
            </a:r>
            <a:r>
              <a:rPr lang="en-US" sz="3200" dirty="0">
                <a:solidFill>
                  <a:schemeClr val="bg1"/>
                </a:solidFill>
                <a:latin typeface="Arial" panose="020B0604020202020204" pitchFamily="34" charset="0"/>
                <a:cs typeface="Arial" panose="020B0604020202020204" pitchFamily="34" charset="0"/>
              </a:rPr>
              <a:t> </a:t>
            </a:r>
            <a:r>
              <a:rPr lang="en-US" sz="3200" dirty="0" err="1">
                <a:solidFill>
                  <a:schemeClr val="bg2">
                    <a:lumMod val="10000"/>
                  </a:schemeClr>
                </a:solidFill>
                <a:latin typeface="Arial" panose="020B0604020202020204" pitchFamily="34" charset="0"/>
                <a:cs typeface="Arial" panose="020B0604020202020204" pitchFamily="34" charset="0"/>
              </a:rPr>
              <a:t>là</a:t>
            </a:r>
            <a:r>
              <a:rPr lang="en-US" sz="3200" dirty="0">
                <a:solidFill>
                  <a:schemeClr val="bg2">
                    <a:lumMod val="10000"/>
                  </a:schemeClr>
                </a:solidFill>
                <a:latin typeface="Arial" panose="020B0604020202020204" pitchFamily="34" charset="0"/>
                <a:cs typeface="Arial" panose="020B0604020202020204" pitchFamily="34" charset="0"/>
              </a:rPr>
              <a:t> </a:t>
            </a:r>
            <a:r>
              <a:rPr lang="en-US" sz="3200" dirty="0" err="1">
                <a:solidFill>
                  <a:schemeClr val="bg2">
                    <a:lumMod val="10000"/>
                  </a:schemeClr>
                </a:solidFill>
                <a:latin typeface="Arial" panose="020B0604020202020204" pitchFamily="34" charset="0"/>
                <a:cs typeface="Arial" panose="020B0604020202020204" pitchFamily="34" charset="0"/>
              </a:rPr>
              <a:t>nơi</a:t>
            </a:r>
            <a:r>
              <a:rPr lang="en-US" sz="3200" dirty="0">
                <a:solidFill>
                  <a:schemeClr val="bg2">
                    <a:lumMod val="10000"/>
                  </a:schemeClr>
                </a:solidFill>
                <a:latin typeface="Arial" panose="020B0604020202020204" pitchFamily="34" charset="0"/>
                <a:cs typeface="Arial" panose="020B0604020202020204" pitchFamily="34" charset="0"/>
              </a:rPr>
              <a:t> </a:t>
            </a:r>
            <a:r>
              <a:rPr lang="en-US" sz="3200" dirty="0" err="1">
                <a:solidFill>
                  <a:schemeClr val="bg2">
                    <a:lumMod val="10000"/>
                  </a:schemeClr>
                </a:solidFill>
                <a:latin typeface="Arial" panose="020B0604020202020204" pitchFamily="34" charset="0"/>
                <a:cs typeface="Arial" panose="020B0604020202020204" pitchFamily="34" charset="0"/>
              </a:rPr>
              <a:t>sản</a:t>
            </a:r>
            <a:r>
              <a:rPr lang="en-US" sz="3200" dirty="0">
                <a:solidFill>
                  <a:schemeClr val="bg2">
                    <a:lumMod val="10000"/>
                  </a:schemeClr>
                </a:solidFill>
                <a:latin typeface="Arial" panose="020B0604020202020204" pitchFamily="34" charset="0"/>
                <a:cs typeface="Arial" panose="020B0604020202020204" pitchFamily="34" charset="0"/>
              </a:rPr>
              <a:t> </a:t>
            </a:r>
            <a:r>
              <a:rPr lang="en-US" sz="3200" dirty="0" err="1">
                <a:solidFill>
                  <a:schemeClr val="bg2">
                    <a:lumMod val="10000"/>
                  </a:schemeClr>
                </a:solidFill>
                <a:latin typeface="Arial" panose="020B0604020202020204" pitchFamily="34" charset="0"/>
                <a:cs typeface="Arial" panose="020B0604020202020204" pitchFamily="34" charset="0"/>
              </a:rPr>
              <a:t>xuất</a:t>
            </a:r>
            <a:r>
              <a:rPr lang="en-US" sz="3200" dirty="0">
                <a:solidFill>
                  <a:schemeClr val="bg2">
                    <a:lumMod val="10000"/>
                  </a:schemeClr>
                </a:solidFill>
                <a:latin typeface="Arial" panose="020B0604020202020204" pitchFamily="34" charset="0"/>
                <a:cs typeface="Arial" panose="020B0604020202020204" pitchFamily="34" charset="0"/>
              </a:rPr>
              <a:t> </a:t>
            </a:r>
            <a:r>
              <a:rPr lang="en-US" sz="3200" dirty="0" err="1">
                <a:solidFill>
                  <a:schemeClr val="bg2">
                    <a:lumMod val="10000"/>
                  </a:schemeClr>
                </a:solidFill>
                <a:latin typeface="Arial" panose="020B0604020202020204" pitchFamily="34" charset="0"/>
                <a:cs typeface="Arial" panose="020B0604020202020204" pitchFamily="34" charset="0"/>
              </a:rPr>
              <a:t>các</a:t>
            </a:r>
            <a:r>
              <a:rPr lang="en-US" sz="3200" dirty="0">
                <a:solidFill>
                  <a:schemeClr val="bg2">
                    <a:lumMod val="10000"/>
                  </a:schemeClr>
                </a:solidFill>
                <a:latin typeface="Arial" panose="020B0604020202020204" pitchFamily="34" charset="0"/>
                <a:cs typeface="Arial" panose="020B0604020202020204" pitchFamily="34" charset="0"/>
              </a:rPr>
              <a:t> </a:t>
            </a:r>
            <a:r>
              <a:rPr lang="en-US" sz="3200" dirty="0" err="1">
                <a:solidFill>
                  <a:schemeClr val="bg2">
                    <a:lumMod val="10000"/>
                  </a:schemeClr>
                </a:solidFill>
                <a:latin typeface="Arial" panose="020B0604020202020204" pitchFamily="34" charset="0"/>
                <a:cs typeface="Arial" panose="020B0604020202020204" pitchFamily="34" charset="0"/>
              </a:rPr>
              <a:t>chương</a:t>
            </a:r>
            <a:r>
              <a:rPr lang="en-US" sz="3200" dirty="0">
                <a:solidFill>
                  <a:schemeClr val="bg2">
                    <a:lumMod val="10000"/>
                  </a:schemeClr>
                </a:solidFill>
                <a:latin typeface="Arial" panose="020B0604020202020204" pitchFamily="34" charset="0"/>
                <a:cs typeface="Arial" panose="020B0604020202020204" pitchFamily="34" charset="0"/>
              </a:rPr>
              <a:t> </a:t>
            </a:r>
            <a:r>
              <a:rPr lang="en-US" sz="3200" dirty="0" err="1">
                <a:solidFill>
                  <a:schemeClr val="bg2">
                    <a:lumMod val="10000"/>
                  </a:schemeClr>
                </a:solidFill>
                <a:latin typeface="Arial" panose="020B0604020202020204" pitchFamily="34" charset="0"/>
                <a:cs typeface="Arial" panose="020B0604020202020204" pitchFamily="34" charset="0"/>
              </a:rPr>
              <a:t>trình</a:t>
            </a:r>
            <a:r>
              <a:rPr lang="en-US" sz="3200" dirty="0">
                <a:solidFill>
                  <a:schemeClr val="bg2">
                    <a:lumMod val="10000"/>
                  </a:schemeClr>
                </a:solidFill>
                <a:latin typeface="Arial" panose="020B0604020202020204" pitchFamily="34" charset="0"/>
                <a:cs typeface="Arial" panose="020B0604020202020204" pitchFamily="34" charset="0"/>
              </a:rPr>
              <a:t> </a:t>
            </a:r>
            <a:r>
              <a:rPr lang="en-US" sz="3200" dirty="0" err="1">
                <a:solidFill>
                  <a:schemeClr val="bg2">
                    <a:lumMod val="10000"/>
                  </a:schemeClr>
                </a:solidFill>
                <a:latin typeface="Arial" panose="020B0604020202020204" pitchFamily="34" charset="0"/>
                <a:cs typeface="Arial" panose="020B0604020202020204" pitchFamily="34" charset="0"/>
              </a:rPr>
              <a:t>phát</a:t>
            </a:r>
            <a:r>
              <a:rPr lang="en-US" sz="3200" dirty="0">
                <a:solidFill>
                  <a:schemeClr val="bg2">
                    <a:lumMod val="10000"/>
                  </a:schemeClr>
                </a:solidFill>
                <a:latin typeface="Arial" panose="020B0604020202020204" pitchFamily="34" charset="0"/>
                <a:cs typeface="Arial" panose="020B0604020202020204" pitchFamily="34" charset="0"/>
              </a:rPr>
              <a:t> </a:t>
            </a:r>
            <a:r>
              <a:rPr lang="en-US" sz="3200" dirty="0" err="1">
                <a:solidFill>
                  <a:schemeClr val="bg2">
                    <a:lumMod val="10000"/>
                  </a:schemeClr>
                </a:solidFill>
                <a:latin typeface="Arial" panose="020B0604020202020204" pitchFamily="34" charset="0"/>
                <a:cs typeface="Arial" panose="020B0604020202020204" pitchFamily="34" charset="0"/>
              </a:rPr>
              <a:t>thanh</a:t>
            </a:r>
            <a:r>
              <a:rPr lang="en-US" sz="3200" dirty="0">
                <a:solidFill>
                  <a:schemeClr val="bg2">
                    <a:lumMod val="10000"/>
                  </a:schemeClr>
                </a:solidFill>
                <a:latin typeface="Arial" panose="020B0604020202020204" pitchFamily="34" charset="0"/>
                <a:cs typeface="Arial" panose="020B0604020202020204" pitchFamily="34" charset="0"/>
              </a:rPr>
              <a:t> </a:t>
            </a:r>
            <a:r>
              <a:rPr lang="en-US" sz="3200" dirty="0" err="1">
                <a:solidFill>
                  <a:schemeClr val="bg2">
                    <a:lumMod val="10000"/>
                  </a:schemeClr>
                </a:solidFill>
                <a:latin typeface="Arial" panose="020B0604020202020204" pitchFamily="34" charset="0"/>
                <a:cs typeface="Arial" panose="020B0604020202020204" pitchFamily="34" charset="0"/>
              </a:rPr>
              <a:t>và</a:t>
            </a:r>
            <a:r>
              <a:rPr lang="en-US" sz="3200" dirty="0">
                <a:solidFill>
                  <a:schemeClr val="bg2">
                    <a:lumMod val="10000"/>
                  </a:schemeClr>
                </a:solidFill>
                <a:latin typeface="Arial" panose="020B0604020202020204" pitchFamily="34" charset="0"/>
                <a:cs typeface="Arial" panose="020B0604020202020204" pitchFamily="34" charset="0"/>
              </a:rPr>
              <a:t> </a:t>
            </a:r>
            <a:r>
              <a:rPr lang="en-US" sz="3200" dirty="0" err="1">
                <a:solidFill>
                  <a:schemeClr val="bg2">
                    <a:lumMod val="10000"/>
                  </a:schemeClr>
                </a:solidFill>
                <a:latin typeface="Arial" panose="020B0604020202020204" pitchFamily="34" charset="0"/>
                <a:cs typeface="Arial" panose="020B0604020202020204" pitchFamily="34" charset="0"/>
              </a:rPr>
              <a:t>phát</a:t>
            </a:r>
            <a:r>
              <a:rPr lang="en-US" sz="3200" dirty="0">
                <a:solidFill>
                  <a:schemeClr val="bg2">
                    <a:lumMod val="10000"/>
                  </a:schemeClr>
                </a:solidFill>
                <a:latin typeface="Arial" panose="020B0604020202020204" pitchFamily="34" charset="0"/>
                <a:cs typeface="Arial" panose="020B0604020202020204" pitchFamily="34" charset="0"/>
              </a:rPr>
              <a:t> </a:t>
            </a:r>
            <a:r>
              <a:rPr lang="en-US" sz="3200" dirty="0" err="1">
                <a:solidFill>
                  <a:schemeClr val="bg2">
                    <a:lumMod val="10000"/>
                  </a:schemeClr>
                </a:solidFill>
                <a:latin typeface="Arial" panose="020B0604020202020204" pitchFamily="34" charset="0"/>
                <a:cs typeface="Arial" panose="020B0604020202020204" pitchFamily="34" charset="0"/>
              </a:rPr>
              <a:t>tín</a:t>
            </a:r>
            <a:r>
              <a:rPr lang="en-US" sz="3200" dirty="0">
                <a:solidFill>
                  <a:schemeClr val="bg2">
                    <a:lumMod val="10000"/>
                  </a:schemeClr>
                </a:solidFill>
                <a:latin typeface="Arial" panose="020B0604020202020204" pitchFamily="34" charset="0"/>
                <a:cs typeface="Arial" panose="020B0604020202020204" pitchFamily="34" charset="0"/>
              </a:rPr>
              <a:t> </a:t>
            </a:r>
            <a:r>
              <a:rPr lang="en-US" sz="3200" dirty="0" err="1">
                <a:solidFill>
                  <a:schemeClr val="bg2">
                    <a:lumMod val="10000"/>
                  </a:schemeClr>
                </a:solidFill>
                <a:latin typeface="Arial" panose="020B0604020202020204" pitchFamily="34" charset="0"/>
                <a:cs typeface="Arial" panose="020B0604020202020204" pitchFamily="34" charset="0"/>
              </a:rPr>
              <a:t>hiệu</a:t>
            </a:r>
            <a:r>
              <a:rPr lang="en-US" sz="3200" dirty="0">
                <a:solidFill>
                  <a:schemeClr val="bg2">
                    <a:lumMod val="10000"/>
                  </a:schemeClr>
                </a:solidFill>
                <a:latin typeface="Arial" panose="020B0604020202020204" pitchFamily="34" charset="0"/>
                <a:cs typeface="Arial" panose="020B0604020202020204" pitchFamily="34" charset="0"/>
              </a:rPr>
              <a:t> </a:t>
            </a:r>
            <a:r>
              <a:rPr lang="en-US" sz="3200" dirty="0" err="1">
                <a:solidFill>
                  <a:schemeClr val="bg2">
                    <a:lumMod val="10000"/>
                  </a:schemeClr>
                </a:solidFill>
                <a:latin typeface="Arial" panose="020B0604020202020204" pitchFamily="34" charset="0"/>
                <a:cs typeface="Arial" panose="020B0604020202020204" pitchFamily="34" charset="0"/>
              </a:rPr>
              <a:t>truyền</a:t>
            </a:r>
            <a:r>
              <a:rPr lang="en-US" sz="3200" dirty="0">
                <a:solidFill>
                  <a:schemeClr val="bg2">
                    <a:lumMod val="10000"/>
                  </a:schemeClr>
                </a:solidFill>
                <a:latin typeface="Arial" panose="020B0604020202020204" pitchFamily="34" charset="0"/>
                <a:cs typeface="Arial" panose="020B0604020202020204" pitchFamily="34" charset="0"/>
              </a:rPr>
              <a:t> </a:t>
            </a:r>
            <a:r>
              <a:rPr lang="en-US" sz="3200" dirty="0" err="1">
                <a:solidFill>
                  <a:schemeClr val="bg2">
                    <a:lumMod val="10000"/>
                  </a:schemeClr>
                </a:solidFill>
                <a:latin typeface="Arial" panose="020B0604020202020204" pitchFamily="34" charset="0"/>
                <a:cs typeface="Arial" panose="020B0604020202020204" pitchFamily="34" charset="0"/>
              </a:rPr>
              <a:t>thanh</a:t>
            </a:r>
            <a:r>
              <a:rPr lang="en-US" sz="3200" dirty="0">
                <a:solidFill>
                  <a:schemeClr val="bg2">
                    <a:lumMod val="10000"/>
                  </a:schemeClr>
                </a:solidFill>
                <a:latin typeface="Arial" panose="020B0604020202020204" pitchFamily="34" charset="0"/>
                <a:cs typeface="Arial" panose="020B0604020202020204" pitchFamily="34" charset="0"/>
              </a:rPr>
              <a:t> qua </a:t>
            </a:r>
            <a:r>
              <a:rPr lang="en-US" sz="3200" dirty="0" err="1">
                <a:solidFill>
                  <a:schemeClr val="bg2">
                    <a:lumMod val="10000"/>
                  </a:schemeClr>
                </a:solidFill>
                <a:latin typeface="Arial" panose="020B0604020202020204" pitchFamily="34" charset="0"/>
                <a:cs typeface="Arial" panose="020B0604020202020204" pitchFamily="34" charset="0"/>
              </a:rPr>
              <a:t>ăng</a:t>
            </a:r>
            <a:r>
              <a:rPr lang="en-US" sz="3200" dirty="0">
                <a:solidFill>
                  <a:schemeClr val="bg2">
                    <a:lumMod val="10000"/>
                  </a:schemeClr>
                </a:solidFill>
                <a:latin typeface="Arial" panose="020B0604020202020204" pitchFamily="34" charset="0"/>
                <a:cs typeface="Arial" panose="020B0604020202020204" pitchFamily="34" charset="0"/>
              </a:rPr>
              <a:t> ten.</a:t>
            </a:r>
          </a:p>
          <a:p>
            <a:pPr algn="just"/>
            <a:r>
              <a:rPr lang="en-US" sz="3200" dirty="0">
                <a:solidFill>
                  <a:schemeClr val="bg2">
                    <a:lumMod val="10000"/>
                  </a:schemeClr>
                </a:solidFill>
                <a:latin typeface="Arial" panose="020B0604020202020204" pitchFamily="34" charset="0"/>
                <a:cs typeface="Arial" panose="020B0604020202020204" pitchFamily="34" charset="0"/>
              </a:rPr>
              <a:t>….…(2)….…    .</a:t>
            </a:r>
            <a:r>
              <a:rPr lang="en-US" sz="3200" dirty="0" err="1">
                <a:solidFill>
                  <a:schemeClr val="bg2">
                    <a:lumMod val="10000"/>
                  </a:schemeClr>
                </a:solidFill>
                <a:latin typeface="Arial" panose="020B0604020202020204" pitchFamily="34" charset="0"/>
                <a:cs typeface="Arial" panose="020B0604020202020204" pitchFamily="34" charset="0"/>
              </a:rPr>
              <a:t>là</a:t>
            </a:r>
            <a:r>
              <a:rPr lang="en-US" sz="3200" dirty="0">
                <a:solidFill>
                  <a:schemeClr val="bg2">
                    <a:lumMod val="10000"/>
                  </a:schemeClr>
                </a:solidFill>
                <a:latin typeface="Arial" panose="020B0604020202020204" pitchFamily="34" charset="0"/>
                <a:cs typeface="Arial" panose="020B0604020202020204" pitchFamily="34" charset="0"/>
              </a:rPr>
              <a:t> </a:t>
            </a:r>
            <a:r>
              <a:rPr lang="en-US" sz="3200" dirty="0" err="1">
                <a:solidFill>
                  <a:schemeClr val="bg2">
                    <a:lumMod val="10000"/>
                  </a:schemeClr>
                </a:solidFill>
                <a:latin typeface="Arial" panose="020B0604020202020204" pitchFamily="34" charset="0"/>
                <a:cs typeface="Arial" panose="020B0604020202020204" pitchFamily="34" charset="0"/>
              </a:rPr>
              <a:t>thiết</a:t>
            </a:r>
            <a:r>
              <a:rPr lang="en-US" sz="3200" dirty="0">
                <a:solidFill>
                  <a:schemeClr val="bg2">
                    <a:lumMod val="10000"/>
                  </a:schemeClr>
                </a:solidFill>
                <a:latin typeface="Arial" panose="020B0604020202020204" pitchFamily="34" charset="0"/>
                <a:cs typeface="Arial" panose="020B0604020202020204" pitchFamily="34" charset="0"/>
              </a:rPr>
              <a:t> </a:t>
            </a:r>
            <a:r>
              <a:rPr lang="en-US" sz="3200" dirty="0" err="1">
                <a:solidFill>
                  <a:schemeClr val="bg2">
                    <a:lumMod val="10000"/>
                  </a:schemeClr>
                </a:solidFill>
                <a:latin typeface="Arial" panose="020B0604020202020204" pitchFamily="34" charset="0"/>
                <a:cs typeface="Arial" panose="020B0604020202020204" pitchFamily="34" charset="0"/>
              </a:rPr>
              <a:t>bị</a:t>
            </a:r>
            <a:r>
              <a:rPr lang="en-US" sz="3200" dirty="0">
                <a:solidFill>
                  <a:schemeClr val="bg2">
                    <a:lumMod val="10000"/>
                  </a:schemeClr>
                </a:solidFill>
                <a:latin typeface="Arial" panose="020B0604020202020204" pitchFamily="34" charset="0"/>
                <a:cs typeface="Arial" panose="020B0604020202020204" pitchFamily="34" charset="0"/>
              </a:rPr>
              <a:t> </a:t>
            </a:r>
            <a:r>
              <a:rPr lang="en-US" sz="3200" dirty="0" err="1">
                <a:solidFill>
                  <a:schemeClr val="bg2">
                    <a:lumMod val="10000"/>
                  </a:schemeClr>
                </a:solidFill>
                <a:latin typeface="Arial" panose="020B0604020202020204" pitchFamily="34" charset="0"/>
                <a:cs typeface="Arial" panose="020B0604020202020204" pitchFamily="34" charset="0"/>
              </a:rPr>
              <a:t>thu</a:t>
            </a:r>
            <a:r>
              <a:rPr lang="en-US" sz="3200" dirty="0">
                <a:solidFill>
                  <a:schemeClr val="bg2">
                    <a:lumMod val="10000"/>
                  </a:schemeClr>
                </a:solidFill>
                <a:latin typeface="Arial" panose="020B0604020202020204" pitchFamily="34" charset="0"/>
                <a:cs typeface="Arial" panose="020B0604020202020204" pitchFamily="34" charset="0"/>
              </a:rPr>
              <a:t> </a:t>
            </a:r>
            <a:r>
              <a:rPr lang="en-US" sz="3200" dirty="0" err="1">
                <a:solidFill>
                  <a:schemeClr val="bg2">
                    <a:lumMod val="10000"/>
                  </a:schemeClr>
                </a:solidFill>
                <a:latin typeface="Arial" panose="020B0604020202020204" pitchFamily="34" charset="0"/>
                <a:cs typeface="Arial" panose="020B0604020202020204" pitchFamily="34" charset="0"/>
              </a:rPr>
              <a:t>nhận</a:t>
            </a:r>
            <a:r>
              <a:rPr lang="en-US" sz="3200" dirty="0">
                <a:solidFill>
                  <a:schemeClr val="bg2">
                    <a:lumMod val="10000"/>
                  </a:schemeClr>
                </a:solidFill>
                <a:latin typeface="Arial" panose="020B0604020202020204" pitchFamily="34" charset="0"/>
                <a:cs typeface="Arial" panose="020B0604020202020204" pitchFamily="34" charset="0"/>
              </a:rPr>
              <a:t> </a:t>
            </a:r>
            <a:r>
              <a:rPr lang="en-US" sz="3200" dirty="0" err="1">
                <a:solidFill>
                  <a:schemeClr val="bg2">
                    <a:lumMod val="10000"/>
                  </a:schemeClr>
                </a:solidFill>
                <a:latin typeface="Arial" panose="020B0604020202020204" pitchFamily="34" charset="0"/>
                <a:cs typeface="Arial" panose="020B0604020202020204" pitchFamily="34" charset="0"/>
              </a:rPr>
              <a:t>các</a:t>
            </a:r>
            <a:r>
              <a:rPr lang="en-US" sz="3200" dirty="0">
                <a:solidFill>
                  <a:schemeClr val="bg2">
                    <a:lumMod val="10000"/>
                  </a:schemeClr>
                </a:solidFill>
                <a:latin typeface="Arial" panose="020B0604020202020204" pitchFamily="34" charset="0"/>
                <a:cs typeface="Arial" panose="020B0604020202020204" pitchFamily="34" charset="0"/>
              </a:rPr>
              <a:t> </a:t>
            </a:r>
            <a:r>
              <a:rPr lang="en-US" sz="3200" dirty="0" err="1">
                <a:solidFill>
                  <a:schemeClr val="bg2">
                    <a:lumMod val="10000"/>
                  </a:schemeClr>
                </a:solidFill>
                <a:latin typeface="Arial" panose="020B0604020202020204" pitchFamily="34" charset="0"/>
                <a:cs typeface="Arial" panose="020B0604020202020204" pitchFamily="34" charset="0"/>
              </a:rPr>
              <a:t>tín</a:t>
            </a:r>
            <a:r>
              <a:rPr lang="en-US" sz="3200" dirty="0">
                <a:solidFill>
                  <a:schemeClr val="bg2">
                    <a:lumMod val="10000"/>
                  </a:schemeClr>
                </a:solidFill>
                <a:latin typeface="Arial" panose="020B0604020202020204" pitchFamily="34" charset="0"/>
                <a:cs typeface="Arial" panose="020B0604020202020204" pitchFamily="34" charset="0"/>
              </a:rPr>
              <a:t> </a:t>
            </a:r>
            <a:r>
              <a:rPr lang="en-US" sz="3200" dirty="0" err="1">
                <a:solidFill>
                  <a:schemeClr val="bg2">
                    <a:lumMod val="10000"/>
                  </a:schemeClr>
                </a:solidFill>
                <a:latin typeface="Arial" panose="020B0604020202020204" pitchFamily="34" charset="0"/>
                <a:cs typeface="Arial" panose="020B0604020202020204" pitchFamily="34" charset="0"/>
              </a:rPr>
              <a:t>hiệu</a:t>
            </a:r>
            <a:r>
              <a:rPr lang="en-US" sz="3200" dirty="0">
                <a:solidFill>
                  <a:schemeClr val="bg2">
                    <a:lumMod val="10000"/>
                  </a:schemeClr>
                </a:solidFill>
                <a:latin typeface="Arial" panose="020B0604020202020204" pitchFamily="34" charset="0"/>
                <a:cs typeface="Arial" panose="020B0604020202020204" pitchFamily="34" charset="0"/>
              </a:rPr>
              <a:t> </a:t>
            </a:r>
            <a:r>
              <a:rPr lang="en-US" sz="3200" dirty="0" err="1">
                <a:solidFill>
                  <a:schemeClr val="bg2">
                    <a:lumMod val="10000"/>
                  </a:schemeClr>
                </a:solidFill>
                <a:latin typeface="Arial" panose="020B0604020202020204" pitchFamily="34" charset="0"/>
                <a:cs typeface="Arial" panose="020B0604020202020204" pitchFamily="34" charset="0"/>
              </a:rPr>
              <a:t>truyền</a:t>
            </a:r>
            <a:r>
              <a:rPr lang="en-US" sz="3200" dirty="0">
                <a:solidFill>
                  <a:schemeClr val="bg2">
                    <a:lumMod val="10000"/>
                  </a:schemeClr>
                </a:solidFill>
                <a:latin typeface="Arial" panose="020B0604020202020204" pitchFamily="34" charset="0"/>
                <a:cs typeface="Arial" panose="020B0604020202020204" pitchFamily="34" charset="0"/>
              </a:rPr>
              <a:t> </a:t>
            </a:r>
            <a:r>
              <a:rPr lang="en-US" sz="3200" dirty="0" err="1">
                <a:solidFill>
                  <a:schemeClr val="bg2">
                    <a:lumMod val="10000"/>
                  </a:schemeClr>
                </a:solidFill>
                <a:latin typeface="Arial" panose="020B0604020202020204" pitchFamily="34" charset="0"/>
                <a:cs typeface="Arial" panose="020B0604020202020204" pitchFamily="34" charset="0"/>
              </a:rPr>
              <a:t>thanh</a:t>
            </a:r>
            <a:r>
              <a:rPr lang="en-US" sz="3200" dirty="0">
                <a:solidFill>
                  <a:schemeClr val="bg2">
                    <a:lumMod val="10000"/>
                  </a:schemeClr>
                </a:solidFill>
                <a:latin typeface="Arial" panose="020B0604020202020204" pitchFamily="34" charset="0"/>
                <a:cs typeface="Arial" panose="020B0604020202020204" pitchFamily="34" charset="0"/>
              </a:rPr>
              <a:t> qua </a:t>
            </a:r>
            <a:r>
              <a:rPr lang="en-US" sz="3200" dirty="0" err="1">
                <a:solidFill>
                  <a:schemeClr val="bg2">
                    <a:lumMod val="10000"/>
                  </a:schemeClr>
                </a:solidFill>
                <a:latin typeface="Arial" panose="020B0604020202020204" pitchFamily="34" charset="0"/>
                <a:cs typeface="Arial" panose="020B0604020202020204" pitchFamily="34" charset="0"/>
              </a:rPr>
              <a:t>ăng</a:t>
            </a:r>
            <a:r>
              <a:rPr lang="en-US" sz="3200" dirty="0">
                <a:solidFill>
                  <a:schemeClr val="bg2">
                    <a:lumMod val="10000"/>
                  </a:schemeClr>
                </a:solidFill>
                <a:latin typeface="Arial" panose="020B0604020202020204" pitchFamily="34" charset="0"/>
                <a:cs typeface="Arial" panose="020B0604020202020204" pitchFamily="34" charset="0"/>
              </a:rPr>
              <a:t> ten </a:t>
            </a:r>
            <a:r>
              <a:rPr lang="en-US" sz="3200" dirty="0" err="1">
                <a:solidFill>
                  <a:schemeClr val="bg2">
                    <a:lumMod val="10000"/>
                  </a:schemeClr>
                </a:solidFill>
                <a:latin typeface="Arial" panose="020B0604020202020204" pitchFamily="34" charset="0"/>
                <a:cs typeface="Arial" panose="020B0604020202020204" pitchFamily="34" charset="0"/>
              </a:rPr>
              <a:t>và</a:t>
            </a:r>
            <a:r>
              <a:rPr lang="en-US" sz="3200" dirty="0">
                <a:solidFill>
                  <a:schemeClr val="bg2">
                    <a:lumMod val="10000"/>
                  </a:schemeClr>
                </a:solidFill>
                <a:latin typeface="Arial" panose="020B0604020202020204" pitchFamily="34" charset="0"/>
                <a:cs typeface="Arial" panose="020B0604020202020204" pitchFamily="34" charset="0"/>
              </a:rPr>
              <a:t> </a:t>
            </a:r>
            <a:r>
              <a:rPr lang="en-US" sz="3200" dirty="0" err="1">
                <a:solidFill>
                  <a:schemeClr val="bg2">
                    <a:lumMod val="10000"/>
                  </a:schemeClr>
                </a:solidFill>
                <a:latin typeface="Arial" panose="020B0604020202020204" pitchFamily="34" charset="0"/>
                <a:cs typeface="Arial" panose="020B0604020202020204" pitchFamily="34" charset="0"/>
              </a:rPr>
              <a:t>phát</a:t>
            </a:r>
            <a:r>
              <a:rPr lang="en-US" sz="3200" dirty="0">
                <a:solidFill>
                  <a:schemeClr val="bg2">
                    <a:lumMod val="10000"/>
                  </a:schemeClr>
                </a:solidFill>
                <a:latin typeface="Arial" panose="020B0604020202020204" pitchFamily="34" charset="0"/>
                <a:cs typeface="Arial" panose="020B0604020202020204" pitchFamily="34" charset="0"/>
              </a:rPr>
              <a:t> ra </a:t>
            </a:r>
            <a:r>
              <a:rPr lang="en-US" sz="3200" dirty="0" err="1">
                <a:solidFill>
                  <a:schemeClr val="bg2">
                    <a:lumMod val="10000"/>
                  </a:schemeClr>
                </a:solidFill>
                <a:latin typeface="Arial" panose="020B0604020202020204" pitchFamily="34" charset="0"/>
                <a:cs typeface="Arial" panose="020B0604020202020204" pitchFamily="34" charset="0"/>
              </a:rPr>
              <a:t>loa</a:t>
            </a:r>
            <a:r>
              <a:rPr lang="en-US" sz="3200" dirty="0">
                <a:solidFill>
                  <a:schemeClr val="bg2">
                    <a:lumMod val="10000"/>
                  </a:schemeClr>
                </a:solidFill>
                <a:latin typeface="Arial" panose="020B0604020202020204" pitchFamily="34" charset="0"/>
                <a:cs typeface="Arial" panose="020B0604020202020204" pitchFamily="34" charset="0"/>
              </a:rPr>
              <a:t>.</a:t>
            </a:r>
          </a:p>
        </p:txBody>
      </p:sp>
      <p:sp>
        <p:nvSpPr>
          <p:cNvPr id="10" name="Rectangle: Rounded Corners 9">
            <a:extLst>
              <a:ext uri="{FF2B5EF4-FFF2-40B4-BE49-F238E27FC236}">
                <a16:creationId xmlns:a16="http://schemas.microsoft.com/office/drawing/2014/main" id="{EA8236C1-C5DF-469C-A7B2-2CDCE804C7F4}"/>
              </a:ext>
            </a:extLst>
          </p:cNvPr>
          <p:cNvSpPr/>
          <p:nvPr/>
        </p:nvSpPr>
        <p:spPr>
          <a:xfrm>
            <a:off x="449654" y="3066104"/>
            <a:ext cx="3083030" cy="594360"/>
          </a:xfrm>
          <a:prstGeom prst="roundRect">
            <a:avLst/>
          </a:prstGeom>
          <a:solidFill>
            <a:schemeClr val="bg1"/>
          </a:solidFill>
          <a:ln>
            <a:solidFill>
              <a:schemeClr val="bg1"/>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en-US" sz="3200" b="1" dirty="0" err="1">
                <a:solidFill>
                  <a:srgbClr val="FF0000"/>
                </a:solidFill>
                <a:latin typeface="Arial" panose="020B0604020202020204" pitchFamily="34" charset="0"/>
                <a:cs typeface="Arial" panose="020B0604020202020204" pitchFamily="34" charset="0"/>
              </a:rPr>
              <a:t>Đài</a:t>
            </a:r>
            <a:r>
              <a:rPr lang="en-US" sz="3200" b="1" dirty="0">
                <a:solidFill>
                  <a:srgbClr val="FF0000"/>
                </a:solidFill>
                <a:latin typeface="Arial" panose="020B0604020202020204" pitchFamily="34" charset="0"/>
                <a:cs typeface="Arial" panose="020B0604020202020204" pitchFamily="34" charset="0"/>
              </a:rPr>
              <a:t> </a:t>
            </a:r>
            <a:r>
              <a:rPr lang="en-US" sz="3200" b="1" dirty="0" err="1">
                <a:solidFill>
                  <a:srgbClr val="FF0000"/>
                </a:solidFill>
                <a:latin typeface="Arial" panose="020B0604020202020204" pitchFamily="34" charset="0"/>
                <a:cs typeface="Arial" panose="020B0604020202020204" pitchFamily="34" charset="0"/>
              </a:rPr>
              <a:t>phát</a:t>
            </a:r>
            <a:r>
              <a:rPr lang="en-US" sz="3200" b="1" dirty="0">
                <a:solidFill>
                  <a:srgbClr val="FF0000"/>
                </a:solidFill>
                <a:latin typeface="Arial" panose="020B0604020202020204" pitchFamily="34" charset="0"/>
                <a:cs typeface="Arial" panose="020B0604020202020204" pitchFamily="34" charset="0"/>
              </a:rPr>
              <a:t> </a:t>
            </a:r>
            <a:r>
              <a:rPr lang="en-US" sz="3200" b="1" dirty="0" err="1">
                <a:solidFill>
                  <a:srgbClr val="FF0000"/>
                </a:solidFill>
                <a:latin typeface="Arial" panose="020B0604020202020204" pitchFamily="34" charset="0"/>
                <a:cs typeface="Arial" panose="020B0604020202020204" pitchFamily="34" charset="0"/>
              </a:rPr>
              <a:t>thanh</a:t>
            </a:r>
            <a:endParaRPr lang="en-US" sz="3200" b="1" dirty="0">
              <a:solidFill>
                <a:srgbClr val="FF0000"/>
              </a:solidFill>
              <a:latin typeface="Arial" panose="020B0604020202020204" pitchFamily="34" charset="0"/>
              <a:cs typeface="Arial" panose="020B0604020202020204" pitchFamily="34" charset="0"/>
            </a:endParaRPr>
          </a:p>
        </p:txBody>
      </p:sp>
      <p:sp>
        <p:nvSpPr>
          <p:cNvPr id="11" name="Rectangle: Rounded Corners 10">
            <a:extLst>
              <a:ext uri="{FF2B5EF4-FFF2-40B4-BE49-F238E27FC236}">
                <a16:creationId xmlns:a16="http://schemas.microsoft.com/office/drawing/2014/main" id="{71C32E8E-25A3-4450-A806-AC78863D18C3}"/>
              </a:ext>
            </a:extLst>
          </p:cNvPr>
          <p:cNvSpPr/>
          <p:nvPr/>
        </p:nvSpPr>
        <p:spPr>
          <a:xfrm>
            <a:off x="423359" y="4053581"/>
            <a:ext cx="3071224" cy="594360"/>
          </a:xfrm>
          <a:prstGeom prst="roundRect">
            <a:avLst/>
          </a:prstGeom>
          <a:solidFill>
            <a:schemeClr val="bg1"/>
          </a:solidFill>
          <a:ln>
            <a:solidFill>
              <a:schemeClr val="bg1"/>
            </a:solidFill>
          </a:ln>
        </p:spPr>
        <p:style>
          <a:lnRef idx="2">
            <a:schemeClr val="accent1"/>
          </a:lnRef>
          <a:fillRef idx="1">
            <a:schemeClr val="lt1"/>
          </a:fillRef>
          <a:effectRef idx="0">
            <a:schemeClr val="accent1"/>
          </a:effectRef>
          <a:fontRef idx="minor">
            <a:schemeClr val="dk1"/>
          </a:fontRef>
        </p:style>
        <p:txBody>
          <a:bodyPr rtlCol="0" anchor="ctr"/>
          <a:lstStyle/>
          <a:p>
            <a:pPr algn="ctr"/>
            <a:r>
              <a:rPr lang="en-US" sz="3200" b="1" dirty="0" err="1">
                <a:solidFill>
                  <a:srgbClr val="FF0000"/>
                </a:solidFill>
                <a:latin typeface="Arial" panose="020B0604020202020204" pitchFamily="34" charset="0"/>
                <a:cs typeface="Arial" panose="020B0604020202020204" pitchFamily="34" charset="0"/>
              </a:rPr>
              <a:t>Máy</a:t>
            </a:r>
            <a:r>
              <a:rPr lang="en-US" sz="3200" b="1" dirty="0">
                <a:solidFill>
                  <a:srgbClr val="FF0000"/>
                </a:solidFill>
                <a:latin typeface="Arial" panose="020B0604020202020204" pitchFamily="34" charset="0"/>
                <a:cs typeface="Arial" panose="020B0604020202020204" pitchFamily="34" charset="0"/>
              </a:rPr>
              <a:t> </a:t>
            </a:r>
            <a:r>
              <a:rPr lang="en-US" sz="3200" b="1" dirty="0" err="1">
                <a:solidFill>
                  <a:srgbClr val="FF0000"/>
                </a:solidFill>
                <a:latin typeface="Arial" panose="020B0604020202020204" pitchFamily="34" charset="0"/>
                <a:cs typeface="Arial" panose="020B0604020202020204" pitchFamily="34" charset="0"/>
              </a:rPr>
              <a:t>thu</a:t>
            </a:r>
            <a:r>
              <a:rPr lang="en-US" sz="3200" b="1" dirty="0">
                <a:solidFill>
                  <a:srgbClr val="FF0000"/>
                </a:solidFill>
                <a:latin typeface="Arial" panose="020B0604020202020204" pitchFamily="34" charset="0"/>
                <a:cs typeface="Arial" panose="020B0604020202020204" pitchFamily="34" charset="0"/>
              </a:rPr>
              <a:t> </a:t>
            </a:r>
            <a:r>
              <a:rPr lang="en-US" sz="3200" b="1" dirty="0" err="1">
                <a:solidFill>
                  <a:srgbClr val="FF0000"/>
                </a:solidFill>
                <a:latin typeface="Arial" panose="020B0604020202020204" pitchFamily="34" charset="0"/>
                <a:cs typeface="Arial" panose="020B0604020202020204" pitchFamily="34" charset="0"/>
              </a:rPr>
              <a:t>thanh</a:t>
            </a:r>
            <a:endParaRPr lang="en-US" sz="3200" b="1" dirty="0">
              <a:solidFill>
                <a:srgbClr val="FF0000"/>
              </a:solidFill>
              <a:latin typeface="Arial" panose="020B0604020202020204" pitchFamily="34" charset="0"/>
              <a:cs typeface="Arial" panose="020B0604020202020204" pitchFamily="34" charset="0"/>
            </a:endParaRPr>
          </a:p>
        </p:txBody>
      </p:sp>
      <p:cxnSp>
        <p:nvCxnSpPr>
          <p:cNvPr id="12" name="Straight Connector 11">
            <a:extLst>
              <a:ext uri="{FF2B5EF4-FFF2-40B4-BE49-F238E27FC236}">
                <a16:creationId xmlns:a16="http://schemas.microsoft.com/office/drawing/2014/main" id="{88193ACF-8B2C-43E1-A66A-51E8EB831920}"/>
              </a:ext>
            </a:extLst>
          </p:cNvPr>
          <p:cNvCxnSpPr/>
          <p:nvPr/>
        </p:nvCxnSpPr>
        <p:spPr>
          <a:xfrm>
            <a:off x="2520775" y="914400"/>
            <a:ext cx="269377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2F415968-1EBD-44AE-839D-740BD274B888}"/>
              </a:ext>
            </a:extLst>
          </p:cNvPr>
          <p:cNvCxnSpPr>
            <a:cxnSpLocks/>
          </p:cNvCxnSpPr>
          <p:nvPr/>
        </p:nvCxnSpPr>
        <p:spPr>
          <a:xfrm>
            <a:off x="5677799" y="882112"/>
            <a:ext cx="292250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75CE1B8-8F40-4CB6-99A1-572C76DB903C}"/>
              </a:ext>
            </a:extLst>
          </p:cNvPr>
          <p:cNvCxnSpPr>
            <a:cxnSpLocks/>
          </p:cNvCxnSpPr>
          <p:nvPr/>
        </p:nvCxnSpPr>
        <p:spPr>
          <a:xfrm>
            <a:off x="790827" y="1346887"/>
            <a:ext cx="237249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5A83EF5B-3CA6-4D1B-BC96-FA4AFEF5DE85}"/>
              </a:ext>
            </a:extLst>
          </p:cNvPr>
          <p:cNvCxnSpPr>
            <a:cxnSpLocks/>
          </p:cNvCxnSpPr>
          <p:nvPr/>
        </p:nvCxnSpPr>
        <p:spPr>
          <a:xfrm>
            <a:off x="9568248" y="882112"/>
            <a:ext cx="179996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62284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arn(inVertical)">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barn(inVertical)">
                                      <p:cBhvr>
                                        <p:cTn id="12" dur="500"/>
                                        <p:tgtEl>
                                          <p:spTgt spid="9"/>
                                        </p:tgtEl>
                                      </p:cBhvr>
                                    </p:animEffect>
                                  </p:childTnLst>
                                </p:cTn>
                              </p:par>
                              <p:par>
                                <p:cTn id="13" presetID="16" presetClass="entr" presetSubtype="21"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barn(inVertical)">
                                      <p:cBhvr>
                                        <p:cTn id="15" dur="500"/>
                                        <p:tgtEl>
                                          <p:spTgt spid="8"/>
                                        </p:tgtEl>
                                      </p:cBhvr>
                                    </p:animEffect>
                                  </p:childTnLst>
                                </p:cTn>
                              </p:par>
                            </p:childTnLst>
                          </p:cTn>
                        </p:par>
                      </p:childTnLst>
                    </p:cTn>
                  </p:par>
                  <p:par>
                    <p:cTn id="16" fill="hold">
                      <p:stCondLst>
                        <p:cond delay="indefinite"/>
                      </p:stCondLst>
                      <p:childTnLst>
                        <p:par>
                          <p:cTn id="17" fill="hold">
                            <p:stCondLst>
                              <p:cond delay="0"/>
                            </p:stCondLst>
                            <p:childTnLst>
                              <p:par>
                                <p:cTn id="18" presetID="42" presetClass="entr" presetSubtype="0" fill="hold" grpId="0" nodeType="click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1000"/>
                                        <p:tgtEl>
                                          <p:spTgt spid="10"/>
                                        </p:tgtEl>
                                      </p:cBhvr>
                                    </p:animEffect>
                                    <p:anim calcmode="lin" valueType="num">
                                      <p:cBhvr>
                                        <p:cTn id="21" dur="1000" fill="hold"/>
                                        <p:tgtEl>
                                          <p:spTgt spid="10"/>
                                        </p:tgtEl>
                                        <p:attrNameLst>
                                          <p:attrName>ppt_x</p:attrName>
                                        </p:attrNameLst>
                                      </p:cBhvr>
                                      <p:tavLst>
                                        <p:tav tm="0">
                                          <p:val>
                                            <p:strVal val="#ppt_x"/>
                                          </p:val>
                                        </p:tav>
                                        <p:tav tm="100000">
                                          <p:val>
                                            <p:strVal val="#ppt_x"/>
                                          </p:val>
                                        </p:tav>
                                      </p:tavLst>
                                    </p:anim>
                                    <p:anim calcmode="lin" valueType="num">
                                      <p:cBhvr>
                                        <p:cTn id="22"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1000"/>
                                        <p:tgtEl>
                                          <p:spTgt spid="11"/>
                                        </p:tgtEl>
                                      </p:cBhvr>
                                    </p:animEffect>
                                    <p:anim calcmode="lin" valueType="num">
                                      <p:cBhvr>
                                        <p:cTn id="28" dur="1000" fill="hold"/>
                                        <p:tgtEl>
                                          <p:spTgt spid="11"/>
                                        </p:tgtEl>
                                        <p:attrNameLst>
                                          <p:attrName>ppt_x</p:attrName>
                                        </p:attrNameLst>
                                      </p:cBhvr>
                                      <p:tavLst>
                                        <p:tav tm="0">
                                          <p:val>
                                            <p:strVal val="#ppt_x"/>
                                          </p:val>
                                        </p:tav>
                                        <p:tav tm="100000">
                                          <p:val>
                                            <p:strVal val="#ppt_x"/>
                                          </p:val>
                                        </p:tav>
                                      </p:tavLst>
                                    </p:anim>
                                    <p:anim calcmode="lin" valueType="num">
                                      <p:cBhvr>
                                        <p:cTn id="29"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16" presetClass="entr" presetSubtype="21" fill="hold" nodeType="click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barn(inVertical)">
                                      <p:cBhvr>
                                        <p:cTn id="34" dur="500"/>
                                        <p:tgtEl>
                                          <p:spTgt spid="12"/>
                                        </p:tgtEl>
                                      </p:cBhvr>
                                    </p:animEffect>
                                  </p:childTnLst>
                                </p:cTn>
                              </p:par>
                            </p:childTnLst>
                          </p:cTn>
                        </p:par>
                      </p:childTnLst>
                    </p:cTn>
                  </p:par>
                  <p:par>
                    <p:cTn id="35" fill="hold">
                      <p:stCondLst>
                        <p:cond delay="indefinite"/>
                      </p:stCondLst>
                      <p:childTnLst>
                        <p:par>
                          <p:cTn id="36" fill="hold">
                            <p:stCondLst>
                              <p:cond delay="0"/>
                            </p:stCondLst>
                            <p:childTnLst>
                              <p:par>
                                <p:cTn id="37" presetID="16" presetClass="entr" presetSubtype="21" fill="hold" nodeType="clickEffect">
                                  <p:stCondLst>
                                    <p:cond delay="0"/>
                                  </p:stCondLst>
                                  <p:childTnLst>
                                    <p:set>
                                      <p:cBhvr>
                                        <p:cTn id="38" dur="1" fill="hold">
                                          <p:stCondLst>
                                            <p:cond delay="0"/>
                                          </p:stCondLst>
                                        </p:cTn>
                                        <p:tgtEl>
                                          <p:spTgt spid="13"/>
                                        </p:tgtEl>
                                        <p:attrNameLst>
                                          <p:attrName>style.visibility</p:attrName>
                                        </p:attrNameLst>
                                      </p:cBhvr>
                                      <p:to>
                                        <p:strVal val="visible"/>
                                      </p:to>
                                    </p:set>
                                    <p:animEffect transition="in" filter="barn(inVertical)">
                                      <p:cBhvr>
                                        <p:cTn id="39" dur="500"/>
                                        <p:tgtEl>
                                          <p:spTgt spid="13"/>
                                        </p:tgtEl>
                                      </p:cBhvr>
                                    </p:animEffect>
                                  </p:childTnLst>
                                </p:cTn>
                              </p:par>
                            </p:childTnLst>
                          </p:cTn>
                        </p:par>
                      </p:childTnLst>
                    </p:cTn>
                  </p:par>
                  <p:par>
                    <p:cTn id="40" fill="hold">
                      <p:stCondLst>
                        <p:cond delay="indefinite"/>
                      </p:stCondLst>
                      <p:childTnLst>
                        <p:par>
                          <p:cTn id="41" fill="hold">
                            <p:stCondLst>
                              <p:cond delay="0"/>
                            </p:stCondLst>
                            <p:childTnLst>
                              <p:par>
                                <p:cTn id="42" presetID="16" presetClass="entr" presetSubtype="21" fill="hold" nodeType="clickEffect">
                                  <p:stCondLst>
                                    <p:cond delay="0"/>
                                  </p:stCondLst>
                                  <p:childTnLst>
                                    <p:set>
                                      <p:cBhvr>
                                        <p:cTn id="43" dur="1" fill="hold">
                                          <p:stCondLst>
                                            <p:cond delay="0"/>
                                          </p:stCondLst>
                                        </p:cTn>
                                        <p:tgtEl>
                                          <p:spTgt spid="15"/>
                                        </p:tgtEl>
                                        <p:attrNameLst>
                                          <p:attrName>style.visibility</p:attrName>
                                        </p:attrNameLst>
                                      </p:cBhvr>
                                      <p:to>
                                        <p:strVal val="visible"/>
                                      </p:to>
                                    </p:set>
                                    <p:animEffect transition="in" filter="barn(inVertical)">
                                      <p:cBhvr>
                                        <p:cTn id="44" dur="500"/>
                                        <p:tgtEl>
                                          <p:spTgt spid="15"/>
                                        </p:tgtEl>
                                      </p:cBhvr>
                                    </p:animEffect>
                                  </p:childTnLst>
                                </p:cTn>
                              </p:par>
                              <p:par>
                                <p:cTn id="45" presetID="16" presetClass="entr" presetSubtype="21" fill="hold" nodeType="withEffect">
                                  <p:stCondLst>
                                    <p:cond delay="0"/>
                                  </p:stCondLst>
                                  <p:childTnLst>
                                    <p:set>
                                      <p:cBhvr>
                                        <p:cTn id="46" dur="1" fill="hold">
                                          <p:stCondLst>
                                            <p:cond delay="0"/>
                                          </p:stCondLst>
                                        </p:cTn>
                                        <p:tgtEl>
                                          <p:spTgt spid="14"/>
                                        </p:tgtEl>
                                        <p:attrNameLst>
                                          <p:attrName>style.visibility</p:attrName>
                                        </p:attrNameLst>
                                      </p:cBhvr>
                                      <p:to>
                                        <p:strVal val="visible"/>
                                      </p:to>
                                    </p:set>
                                    <p:animEffect transition="in" filter="barn(inVertical)">
                                      <p:cBhvr>
                                        <p:cTn id="4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1"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2" descr="Đài Tiếng nói Việt Nam thông báo về việc nâng cấp trạm phát sóng - Kênh  truyền hình Đài Tiếng nói Việt Nam - VOVTV">
            <a:extLst>
              <a:ext uri="{FF2B5EF4-FFF2-40B4-BE49-F238E27FC236}">
                <a16:creationId xmlns:a16="http://schemas.microsoft.com/office/drawing/2014/main" id="{B9FD7D5C-AAE8-452B-A664-D6497913485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61257" y="203201"/>
            <a:ext cx="5210629" cy="6654799"/>
          </a:xfrm>
          <a:prstGeom prst="roundRect">
            <a:avLst>
              <a:gd name="adj" fmla="val 11111"/>
            </a:avLst>
          </a:prstGeom>
          <a:ln w="190500" cap="rnd">
            <a:solidFill>
              <a:srgbClr val="0070C0"/>
            </a:solidFill>
            <a:prstDash val="solid"/>
          </a:ln>
          <a:effectLst>
            <a:outerShdw blurRad="101600" dist="50800" dir="7200000" algn="tl" rotWithShape="0">
              <a:srgbClr val="000000">
                <a:alpha val="45000"/>
              </a:srgbClr>
            </a:outerShdw>
          </a:effectLst>
          <a:scene3d>
            <a:camera prst="perspectiveFront" fov="5400000"/>
            <a:lightRig rig="threePt" dir="t">
              <a:rot lat="0" lon="0" rev="19200000"/>
            </a:lightRig>
          </a:scene3d>
          <a:sp3d extrusionH="25400">
            <a:bevelT w="304800" h="152400" prst="hardEdge"/>
            <a:extrusionClr>
              <a:srgbClr val="FFFFFF"/>
            </a:extrusionClr>
          </a:sp3d>
          <a:extLst>
            <a:ext uri="{909E8E84-426E-40DD-AFC4-6F175D3DCCD1}">
              <a14:hiddenFill xmlns:a14="http://schemas.microsoft.com/office/drawing/2010/main">
                <a:solidFill>
                  <a:srgbClr val="FFFFFF"/>
                </a:solidFill>
              </a14:hiddenFill>
            </a:ext>
          </a:extLst>
        </p:spPr>
      </p:pic>
      <p:sp>
        <p:nvSpPr>
          <p:cNvPr id="4" name="Speech Bubble: Rectangle with Corners Rounded 4">
            <a:extLst>
              <a:ext uri="{FF2B5EF4-FFF2-40B4-BE49-F238E27FC236}">
                <a16:creationId xmlns:a16="http://schemas.microsoft.com/office/drawing/2014/main" id="{5C59D848-3323-460C-9F34-A113CAB7C6D4}"/>
              </a:ext>
            </a:extLst>
          </p:cNvPr>
          <p:cNvSpPr/>
          <p:nvPr/>
        </p:nvSpPr>
        <p:spPr>
          <a:xfrm flipH="1">
            <a:off x="6740434" y="595085"/>
            <a:ext cx="5210630" cy="5635898"/>
          </a:xfrm>
          <a:prstGeom prst="wedgeRoundRectCallout">
            <a:avLst>
              <a:gd name="adj1" fmla="val 73646"/>
              <a:gd name="adj2" fmla="val -3176"/>
              <a:gd name="adj3" fmla="val 16667"/>
            </a:avLst>
          </a:prstGeom>
          <a:solidFill>
            <a:schemeClr val="bg1"/>
          </a:solidFill>
          <a:ln w="28575">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just"/>
            <a:r>
              <a:rPr lang="en-US" sz="3600" b="1" noProof="0" dirty="0">
                <a:solidFill>
                  <a:srgbClr val="002060"/>
                </a:solidFill>
                <a:latin typeface="Times New Roman" panose="02020603050405020304" pitchFamily="18" charset="0"/>
                <a:cs typeface="Times New Roman" panose="02020603050405020304" pitchFamily="18" charset="0"/>
              </a:rPr>
              <a:t>  </a:t>
            </a:r>
            <a:r>
              <a:rPr lang="en-US" sz="3600" b="1" noProof="0" dirty="0" err="1">
                <a:solidFill>
                  <a:srgbClr val="002060"/>
                </a:solidFill>
                <a:latin typeface="Times New Roman" panose="02020603050405020304" pitchFamily="18" charset="0"/>
                <a:cs typeface="Times New Roman" panose="02020603050405020304" pitchFamily="18" charset="0"/>
              </a:rPr>
              <a:t>Đài</a:t>
            </a:r>
            <a:r>
              <a:rPr lang="en-US" sz="3600" b="1" noProof="0" dirty="0">
                <a:solidFill>
                  <a:srgbClr val="002060"/>
                </a:solidFill>
                <a:latin typeface="Times New Roman" panose="02020603050405020304" pitchFamily="18" charset="0"/>
                <a:cs typeface="Times New Roman" panose="02020603050405020304" pitchFamily="18" charset="0"/>
              </a:rPr>
              <a:t> </a:t>
            </a:r>
            <a:r>
              <a:rPr lang="en-US" sz="3600" b="1" noProof="0" dirty="0" err="1">
                <a:solidFill>
                  <a:srgbClr val="002060"/>
                </a:solidFill>
                <a:latin typeface="Times New Roman" panose="02020603050405020304" pitchFamily="18" charset="0"/>
                <a:cs typeface="Times New Roman" panose="02020603050405020304" pitchFamily="18" charset="0"/>
              </a:rPr>
              <a:t>phát</a:t>
            </a:r>
            <a:r>
              <a:rPr lang="en-US" sz="3600" b="1" noProof="0" dirty="0">
                <a:solidFill>
                  <a:srgbClr val="002060"/>
                </a:solidFill>
                <a:latin typeface="Times New Roman" panose="02020603050405020304" pitchFamily="18" charset="0"/>
                <a:cs typeface="Times New Roman" panose="02020603050405020304" pitchFamily="18" charset="0"/>
              </a:rPr>
              <a:t> </a:t>
            </a:r>
            <a:r>
              <a:rPr lang="en-US" sz="3600" b="1" noProof="0" dirty="0" err="1">
                <a:solidFill>
                  <a:srgbClr val="002060"/>
                </a:solidFill>
                <a:latin typeface="Times New Roman" panose="02020603050405020304" pitchFamily="18" charset="0"/>
                <a:cs typeface="Times New Roman" panose="02020603050405020304" pitchFamily="18" charset="0"/>
              </a:rPr>
              <a:t>thanh</a:t>
            </a:r>
            <a:r>
              <a:rPr lang="en-US" sz="3600" b="1" noProof="0" dirty="0">
                <a:solidFill>
                  <a:srgbClr val="002060"/>
                </a:solidFill>
                <a:latin typeface="Times New Roman" panose="02020603050405020304" pitchFamily="18" charset="0"/>
                <a:cs typeface="Times New Roman" panose="02020603050405020304" pitchFamily="18" charset="0"/>
              </a:rPr>
              <a:t> </a:t>
            </a:r>
            <a:r>
              <a:rPr lang="en-US" sz="3600" b="1" noProof="0" dirty="0" err="1">
                <a:solidFill>
                  <a:srgbClr val="002060"/>
                </a:solidFill>
                <a:latin typeface="Times New Roman" panose="02020603050405020304" pitchFamily="18" charset="0"/>
                <a:cs typeface="Times New Roman" panose="02020603050405020304" pitchFamily="18" charset="0"/>
              </a:rPr>
              <a:t>tiếng</a:t>
            </a:r>
            <a:r>
              <a:rPr lang="en-US" sz="3600" b="1" noProof="0" dirty="0">
                <a:solidFill>
                  <a:srgbClr val="002060"/>
                </a:solidFill>
                <a:latin typeface="Times New Roman" panose="02020603050405020304" pitchFamily="18" charset="0"/>
                <a:cs typeface="Times New Roman" panose="02020603050405020304" pitchFamily="18" charset="0"/>
              </a:rPr>
              <a:t> </a:t>
            </a:r>
            <a:r>
              <a:rPr lang="en-US" sz="3600" b="1" noProof="0" dirty="0" err="1">
                <a:solidFill>
                  <a:srgbClr val="002060"/>
                </a:solidFill>
                <a:latin typeface="Times New Roman" panose="02020603050405020304" pitchFamily="18" charset="0"/>
                <a:cs typeface="Times New Roman" panose="02020603050405020304" pitchFamily="18" charset="0"/>
              </a:rPr>
              <a:t>nói</a:t>
            </a:r>
            <a:r>
              <a:rPr lang="en-US" sz="3600" b="1" noProof="0" dirty="0">
                <a:solidFill>
                  <a:srgbClr val="002060"/>
                </a:solidFill>
                <a:latin typeface="Times New Roman" panose="02020603050405020304" pitchFamily="18" charset="0"/>
                <a:cs typeface="Times New Roman" panose="02020603050405020304" pitchFamily="18" charset="0"/>
              </a:rPr>
              <a:t> </a:t>
            </a:r>
            <a:r>
              <a:rPr lang="en-US" sz="3600" b="1" noProof="0" dirty="0" err="1">
                <a:solidFill>
                  <a:srgbClr val="002060"/>
                </a:solidFill>
                <a:latin typeface="Times New Roman" panose="02020603050405020304" pitchFamily="18" charset="0"/>
                <a:cs typeface="Times New Roman" panose="02020603050405020304" pitchFamily="18" charset="0"/>
              </a:rPr>
              <a:t>Việt</a:t>
            </a:r>
            <a:r>
              <a:rPr lang="en-US" sz="3600" b="1" noProof="0" dirty="0">
                <a:solidFill>
                  <a:srgbClr val="002060"/>
                </a:solidFill>
                <a:latin typeface="Times New Roman" panose="02020603050405020304" pitchFamily="18" charset="0"/>
                <a:cs typeface="Times New Roman" panose="02020603050405020304" pitchFamily="18" charset="0"/>
              </a:rPr>
              <a:t> Nam hay </a:t>
            </a:r>
            <a:r>
              <a:rPr lang="en-US" sz="3600" b="1" noProof="0" dirty="0" err="1">
                <a:solidFill>
                  <a:srgbClr val="002060"/>
                </a:solidFill>
                <a:latin typeface="Times New Roman" panose="02020603050405020304" pitchFamily="18" charset="0"/>
                <a:cs typeface="Times New Roman" panose="02020603050405020304" pitchFamily="18" charset="0"/>
              </a:rPr>
              <a:t>còn</a:t>
            </a:r>
            <a:r>
              <a:rPr lang="en-US" sz="3600" b="1" noProof="0" dirty="0">
                <a:solidFill>
                  <a:srgbClr val="002060"/>
                </a:solidFill>
                <a:latin typeface="Times New Roman" panose="02020603050405020304" pitchFamily="18" charset="0"/>
                <a:cs typeface="Times New Roman" panose="02020603050405020304" pitchFamily="18" charset="0"/>
              </a:rPr>
              <a:t> </a:t>
            </a:r>
            <a:r>
              <a:rPr lang="en-US" sz="3600" b="1" noProof="0" dirty="0" err="1">
                <a:solidFill>
                  <a:srgbClr val="002060"/>
                </a:solidFill>
                <a:latin typeface="Times New Roman" panose="02020603050405020304" pitchFamily="18" charset="0"/>
                <a:cs typeface="Times New Roman" panose="02020603050405020304" pitchFamily="18" charset="0"/>
              </a:rPr>
              <a:t>gọi</a:t>
            </a:r>
            <a:r>
              <a:rPr lang="en-US" sz="3600" b="1" noProof="0" dirty="0">
                <a:solidFill>
                  <a:srgbClr val="002060"/>
                </a:solidFill>
                <a:latin typeface="Times New Roman" panose="02020603050405020304" pitchFamily="18" charset="0"/>
                <a:cs typeface="Times New Roman" panose="02020603050405020304" pitchFamily="18" charset="0"/>
              </a:rPr>
              <a:t> </a:t>
            </a:r>
            <a:r>
              <a:rPr lang="en-US" sz="3600" b="1" noProof="0" dirty="0" err="1">
                <a:solidFill>
                  <a:srgbClr val="002060"/>
                </a:solidFill>
                <a:latin typeface="Times New Roman" panose="02020603050405020304" pitchFamily="18" charset="0"/>
                <a:cs typeface="Times New Roman" panose="02020603050405020304" pitchFamily="18" charset="0"/>
              </a:rPr>
              <a:t>là</a:t>
            </a:r>
            <a:r>
              <a:rPr lang="en-US" sz="3600" b="1" noProof="0" dirty="0">
                <a:solidFill>
                  <a:srgbClr val="002060"/>
                </a:solidFill>
                <a:latin typeface="Times New Roman" panose="02020603050405020304" pitchFamily="18" charset="0"/>
                <a:cs typeface="Times New Roman" panose="02020603050405020304" pitchFamily="18" charset="0"/>
              </a:rPr>
              <a:t> </a:t>
            </a:r>
            <a:r>
              <a:rPr lang="en-US" sz="3600" b="1" noProof="0" dirty="0" err="1">
                <a:solidFill>
                  <a:srgbClr val="002060"/>
                </a:solidFill>
                <a:latin typeface="Times New Roman" panose="02020603050405020304" pitchFamily="18" charset="0"/>
                <a:cs typeface="Times New Roman" panose="02020603050405020304" pitchFamily="18" charset="0"/>
              </a:rPr>
              <a:t>Đài</a:t>
            </a:r>
            <a:r>
              <a:rPr lang="en-US" sz="3600" b="1" noProof="0" dirty="0">
                <a:solidFill>
                  <a:srgbClr val="002060"/>
                </a:solidFill>
                <a:latin typeface="Times New Roman" panose="02020603050405020304" pitchFamily="18" charset="0"/>
                <a:cs typeface="Times New Roman" panose="02020603050405020304" pitchFamily="18" charset="0"/>
              </a:rPr>
              <a:t> </a:t>
            </a:r>
            <a:r>
              <a:rPr lang="en-US" sz="3600" b="1" noProof="0" dirty="0" err="1">
                <a:solidFill>
                  <a:srgbClr val="002060"/>
                </a:solidFill>
                <a:latin typeface="Times New Roman" panose="02020603050405020304" pitchFamily="18" charset="0"/>
                <a:cs typeface="Times New Roman" panose="02020603050405020304" pitchFamily="18" charset="0"/>
              </a:rPr>
              <a:t>Tiếng</a:t>
            </a:r>
            <a:r>
              <a:rPr lang="en-US" sz="3600" b="1" noProof="0" dirty="0">
                <a:solidFill>
                  <a:srgbClr val="002060"/>
                </a:solidFill>
                <a:latin typeface="Times New Roman" panose="02020603050405020304" pitchFamily="18" charset="0"/>
                <a:cs typeface="Times New Roman" panose="02020603050405020304" pitchFamily="18" charset="0"/>
              </a:rPr>
              <a:t> </a:t>
            </a:r>
            <a:r>
              <a:rPr lang="en-US" sz="3600" b="1" noProof="0" dirty="0" err="1">
                <a:solidFill>
                  <a:srgbClr val="002060"/>
                </a:solidFill>
                <a:latin typeface="Times New Roman" panose="02020603050405020304" pitchFamily="18" charset="0"/>
                <a:cs typeface="Times New Roman" panose="02020603050405020304" pitchFamily="18" charset="0"/>
              </a:rPr>
              <a:t>nói</a:t>
            </a:r>
            <a:r>
              <a:rPr lang="en-US" sz="3600" b="1" noProof="0" dirty="0">
                <a:solidFill>
                  <a:srgbClr val="002060"/>
                </a:solidFill>
                <a:latin typeface="Times New Roman" panose="02020603050405020304" pitchFamily="18" charset="0"/>
                <a:cs typeface="Times New Roman" panose="02020603050405020304" pitchFamily="18" charset="0"/>
              </a:rPr>
              <a:t> </a:t>
            </a:r>
            <a:r>
              <a:rPr lang="en-US" sz="3600" b="1" noProof="0" dirty="0" err="1">
                <a:solidFill>
                  <a:srgbClr val="002060"/>
                </a:solidFill>
                <a:latin typeface="Times New Roman" panose="02020603050405020304" pitchFamily="18" charset="0"/>
                <a:cs typeface="Times New Roman" panose="02020603050405020304" pitchFamily="18" charset="0"/>
              </a:rPr>
              <a:t>Việt</a:t>
            </a:r>
            <a:r>
              <a:rPr lang="en-US" sz="3600" b="1" noProof="0" dirty="0">
                <a:solidFill>
                  <a:srgbClr val="002060"/>
                </a:solidFill>
                <a:latin typeface="Times New Roman" panose="02020603050405020304" pitchFamily="18" charset="0"/>
                <a:cs typeface="Times New Roman" panose="02020603050405020304" pitchFamily="18" charset="0"/>
              </a:rPr>
              <a:t> Nam (</a:t>
            </a:r>
            <a:r>
              <a:rPr lang="en-US" sz="3600" b="1" noProof="0" dirty="0" err="1">
                <a:solidFill>
                  <a:srgbClr val="002060"/>
                </a:solidFill>
                <a:latin typeface="Times New Roman" panose="02020603050405020304" pitchFamily="18" charset="0"/>
                <a:cs typeface="Times New Roman" panose="02020603050405020304" pitchFamily="18" charset="0"/>
              </a:rPr>
              <a:t>Tên</a:t>
            </a:r>
            <a:r>
              <a:rPr lang="en-US" sz="3600" b="1" noProof="0" dirty="0">
                <a:solidFill>
                  <a:srgbClr val="002060"/>
                </a:solidFill>
                <a:latin typeface="Times New Roman" panose="02020603050405020304" pitchFamily="18" charset="0"/>
                <a:cs typeface="Times New Roman" panose="02020603050405020304" pitchFamily="18" charset="0"/>
              </a:rPr>
              <a:t> </a:t>
            </a:r>
            <a:r>
              <a:rPr lang="en-US" sz="3600" b="1" noProof="0" dirty="0" err="1">
                <a:solidFill>
                  <a:srgbClr val="002060"/>
                </a:solidFill>
                <a:latin typeface="Times New Roman" panose="02020603050405020304" pitchFamily="18" charset="0"/>
                <a:cs typeface="Times New Roman" panose="02020603050405020304" pitchFamily="18" charset="0"/>
              </a:rPr>
              <a:t>Tiếng</a:t>
            </a:r>
            <a:r>
              <a:rPr lang="en-US" sz="3600" b="1" noProof="0" dirty="0">
                <a:solidFill>
                  <a:srgbClr val="002060"/>
                </a:solidFill>
                <a:latin typeface="Times New Roman" panose="02020603050405020304" pitchFamily="18" charset="0"/>
                <a:cs typeface="Times New Roman" panose="02020603050405020304" pitchFamily="18" charset="0"/>
              </a:rPr>
              <a:t> Anh </a:t>
            </a:r>
            <a:r>
              <a:rPr lang="en-US" sz="3600" b="1" noProof="0" dirty="0" err="1">
                <a:solidFill>
                  <a:srgbClr val="002060"/>
                </a:solidFill>
                <a:latin typeface="Times New Roman" panose="02020603050405020304" pitchFamily="18" charset="0"/>
                <a:cs typeface="Times New Roman" panose="02020603050405020304" pitchFamily="18" charset="0"/>
              </a:rPr>
              <a:t>là</a:t>
            </a:r>
            <a:r>
              <a:rPr lang="en-US" sz="3600" b="1" noProof="0" dirty="0">
                <a:solidFill>
                  <a:srgbClr val="002060"/>
                </a:solidFill>
                <a:latin typeface="Times New Roman" panose="02020603050405020304" pitchFamily="18" charset="0"/>
                <a:cs typeface="Times New Roman" panose="02020603050405020304" pitchFamily="18" charset="0"/>
              </a:rPr>
              <a:t> </a:t>
            </a:r>
            <a:r>
              <a:rPr lang="en-US" sz="3600" b="1" noProof="0" dirty="0">
                <a:solidFill>
                  <a:srgbClr val="FF0000"/>
                </a:solidFill>
                <a:latin typeface="Times New Roman" panose="02020603050405020304" pitchFamily="18" charset="0"/>
                <a:cs typeface="Times New Roman" panose="02020603050405020304" pitchFamily="18" charset="0"/>
              </a:rPr>
              <a:t>“Radio The Voice of Viet Nam, </a:t>
            </a:r>
            <a:r>
              <a:rPr lang="en-US" sz="3600" b="1" noProof="0" dirty="0" err="1">
                <a:solidFill>
                  <a:srgbClr val="FF0000"/>
                </a:solidFill>
                <a:latin typeface="Times New Roman" panose="02020603050405020304" pitchFamily="18" charset="0"/>
                <a:cs typeface="Times New Roman" panose="02020603050405020304" pitchFamily="18" charset="0"/>
              </a:rPr>
              <a:t>viết</a:t>
            </a:r>
            <a:r>
              <a:rPr lang="en-US" sz="3600" b="1" noProof="0" dirty="0">
                <a:solidFill>
                  <a:srgbClr val="FF0000"/>
                </a:solidFill>
                <a:latin typeface="Times New Roman" panose="02020603050405020304" pitchFamily="18" charset="0"/>
                <a:cs typeface="Times New Roman" panose="02020603050405020304" pitchFamily="18" charset="0"/>
              </a:rPr>
              <a:t> </a:t>
            </a:r>
            <a:r>
              <a:rPr lang="en-US" sz="3600" b="1" noProof="0" dirty="0" err="1">
                <a:solidFill>
                  <a:srgbClr val="FF0000"/>
                </a:solidFill>
                <a:latin typeface="Times New Roman" panose="02020603050405020304" pitchFamily="18" charset="0"/>
                <a:cs typeface="Times New Roman" panose="02020603050405020304" pitchFamily="18" charset="0"/>
              </a:rPr>
              <a:t>tắt</a:t>
            </a:r>
            <a:r>
              <a:rPr lang="en-US" sz="3600" b="1" noProof="0" dirty="0">
                <a:solidFill>
                  <a:srgbClr val="FF0000"/>
                </a:solidFill>
                <a:latin typeface="Times New Roman" panose="02020603050405020304" pitchFamily="18" charset="0"/>
                <a:cs typeface="Times New Roman" panose="02020603050405020304" pitchFamily="18" charset="0"/>
              </a:rPr>
              <a:t> </a:t>
            </a:r>
            <a:r>
              <a:rPr lang="en-US" sz="3600" b="1" noProof="0" dirty="0" err="1">
                <a:solidFill>
                  <a:srgbClr val="FF0000"/>
                </a:solidFill>
                <a:latin typeface="Times New Roman" panose="02020603050405020304" pitchFamily="18" charset="0"/>
                <a:cs typeface="Times New Roman" panose="02020603050405020304" pitchFamily="18" charset="0"/>
              </a:rPr>
              <a:t>là</a:t>
            </a:r>
            <a:r>
              <a:rPr lang="en-US" sz="3600" b="1" noProof="0" dirty="0">
                <a:solidFill>
                  <a:srgbClr val="FF0000"/>
                </a:solidFill>
                <a:latin typeface="Times New Roman" panose="02020603050405020304" pitchFamily="18" charset="0"/>
                <a:cs typeface="Times New Roman" panose="02020603050405020304" pitchFamily="18" charset="0"/>
              </a:rPr>
              <a:t> VOV), </a:t>
            </a:r>
            <a:r>
              <a:rPr lang="en-US" sz="3600" b="1" noProof="0" dirty="0" err="1">
                <a:solidFill>
                  <a:srgbClr val="002060"/>
                </a:solidFill>
                <a:latin typeface="Times New Roman" panose="02020603050405020304" pitchFamily="18" charset="0"/>
                <a:cs typeface="Times New Roman" panose="02020603050405020304" pitchFamily="18" charset="0"/>
              </a:rPr>
              <a:t>được</a:t>
            </a:r>
            <a:r>
              <a:rPr lang="en-US" sz="3600" b="1" noProof="0" dirty="0">
                <a:solidFill>
                  <a:srgbClr val="002060"/>
                </a:solidFill>
                <a:latin typeface="Times New Roman" panose="02020603050405020304" pitchFamily="18" charset="0"/>
                <a:cs typeface="Times New Roman" panose="02020603050405020304" pitchFamily="18" charset="0"/>
              </a:rPr>
              <a:t> </a:t>
            </a:r>
            <a:r>
              <a:rPr lang="en-US" sz="3600" b="1" noProof="0" dirty="0" err="1">
                <a:solidFill>
                  <a:srgbClr val="002060"/>
                </a:solidFill>
                <a:latin typeface="Times New Roman" panose="02020603050405020304" pitchFamily="18" charset="0"/>
                <a:cs typeface="Times New Roman" panose="02020603050405020304" pitchFamily="18" charset="0"/>
              </a:rPr>
              <a:t>thành</a:t>
            </a:r>
            <a:r>
              <a:rPr lang="en-US" sz="3600" b="1" noProof="0" dirty="0">
                <a:solidFill>
                  <a:srgbClr val="002060"/>
                </a:solidFill>
                <a:latin typeface="Times New Roman" panose="02020603050405020304" pitchFamily="18" charset="0"/>
                <a:cs typeface="Times New Roman" panose="02020603050405020304" pitchFamily="18" charset="0"/>
              </a:rPr>
              <a:t> </a:t>
            </a:r>
            <a:r>
              <a:rPr lang="en-US" sz="3600" b="1" noProof="0" dirty="0" err="1">
                <a:solidFill>
                  <a:srgbClr val="002060"/>
                </a:solidFill>
                <a:latin typeface="Times New Roman" panose="02020603050405020304" pitchFamily="18" charset="0"/>
                <a:cs typeface="Times New Roman" panose="02020603050405020304" pitchFamily="18" charset="0"/>
              </a:rPr>
              <a:t>lập</a:t>
            </a:r>
            <a:r>
              <a:rPr lang="en-US" sz="3600" b="1" noProof="0" dirty="0">
                <a:solidFill>
                  <a:srgbClr val="002060"/>
                </a:solidFill>
                <a:latin typeface="Times New Roman" panose="02020603050405020304" pitchFamily="18" charset="0"/>
                <a:cs typeface="Times New Roman" panose="02020603050405020304" pitchFamily="18" charset="0"/>
              </a:rPr>
              <a:t> </a:t>
            </a:r>
            <a:r>
              <a:rPr lang="en-US" sz="3600" b="1" noProof="0" dirty="0" err="1">
                <a:solidFill>
                  <a:srgbClr val="002060"/>
                </a:solidFill>
                <a:latin typeface="Times New Roman" panose="02020603050405020304" pitchFamily="18" charset="0"/>
                <a:cs typeface="Times New Roman" panose="02020603050405020304" pitchFamily="18" charset="0"/>
              </a:rPr>
              <a:t>vào</a:t>
            </a:r>
            <a:r>
              <a:rPr lang="en-US" sz="3600" b="1" noProof="0" dirty="0">
                <a:solidFill>
                  <a:srgbClr val="002060"/>
                </a:solidFill>
                <a:latin typeface="Times New Roman" panose="02020603050405020304" pitchFamily="18" charset="0"/>
                <a:cs typeface="Times New Roman" panose="02020603050405020304" pitchFamily="18" charset="0"/>
              </a:rPr>
              <a:t> </a:t>
            </a:r>
            <a:r>
              <a:rPr lang="en-US" sz="3600" b="1" noProof="0" dirty="0" err="1">
                <a:solidFill>
                  <a:srgbClr val="002060"/>
                </a:solidFill>
                <a:latin typeface="Times New Roman" panose="02020603050405020304" pitchFamily="18" charset="0"/>
                <a:cs typeface="Times New Roman" panose="02020603050405020304" pitchFamily="18" charset="0"/>
              </a:rPr>
              <a:t>tháng</a:t>
            </a:r>
            <a:r>
              <a:rPr lang="en-US" sz="3600" b="1" noProof="0" dirty="0">
                <a:solidFill>
                  <a:srgbClr val="002060"/>
                </a:solidFill>
                <a:latin typeface="Times New Roman" panose="02020603050405020304" pitchFamily="18" charset="0"/>
                <a:cs typeface="Times New Roman" panose="02020603050405020304" pitchFamily="18" charset="0"/>
              </a:rPr>
              <a:t> 9 </a:t>
            </a:r>
            <a:r>
              <a:rPr lang="en-US" sz="3600" b="1" noProof="0" dirty="0" err="1">
                <a:solidFill>
                  <a:srgbClr val="002060"/>
                </a:solidFill>
                <a:latin typeface="Times New Roman" panose="02020603050405020304" pitchFamily="18" charset="0"/>
                <a:cs typeface="Times New Roman" panose="02020603050405020304" pitchFamily="18" charset="0"/>
              </a:rPr>
              <a:t>năm</a:t>
            </a:r>
            <a:r>
              <a:rPr lang="en-US" sz="3600" b="1" noProof="0" dirty="0">
                <a:solidFill>
                  <a:srgbClr val="002060"/>
                </a:solidFill>
                <a:latin typeface="Times New Roman" panose="02020603050405020304" pitchFamily="18" charset="0"/>
                <a:cs typeface="Times New Roman" panose="02020603050405020304" pitchFamily="18" charset="0"/>
              </a:rPr>
              <a:t> 1945, </a:t>
            </a:r>
            <a:r>
              <a:rPr lang="en-US" sz="3600" b="1" noProof="0" dirty="0" err="1">
                <a:solidFill>
                  <a:srgbClr val="002060"/>
                </a:solidFill>
                <a:latin typeface="Times New Roman" panose="02020603050405020304" pitchFamily="18" charset="0"/>
                <a:cs typeface="Times New Roman" panose="02020603050405020304" pitchFamily="18" charset="0"/>
              </a:rPr>
              <a:t>trụ</a:t>
            </a:r>
            <a:r>
              <a:rPr lang="en-US" sz="3600" b="1" noProof="0" dirty="0">
                <a:solidFill>
                  <a:srgbClr val="002060"/>
                </a:solidFill>
                <a:latin typeface="Times New Roman" panose="02020603050405020304" pitchFamily="18" charset="0"/>
                <a:cs typeface="Times New Roman" panose="02020603050405020304" pitchFamily="18" charset="0"/>
              </a:rPr>
              <a:t> </a:t>
            </a:r>
            <a:r>
              <a:rPr lang="en-US" sz="3600" b="1" noProof="0" dirty="0" err="1">
                <a:solidFill>
                  <a:srgbClr val="002060"/>
                </a:solidFill>
                <a:latin typeface="Times New Roman" panose="02020603050405020304" pitchFamily="18" charset="0"/>
                <a:cs typeface="Times New Roman" panose="02020603050405020304" pitchFamily="18" charset="0"/>
              </a:rPr>
              <a:t>sở</a:t>
            </a:r>
            <a:r>
              <a:rPr lang="en-US" sz="3600" b="1" noProof="0" dirty="0">
                <a:solidFill>
                  <a:srgbClr val="002060"/>
                </a:solidFill>
                <a:latin typeface="Times New Roman" panose="02020603050405020304" pitchFamily="18" charset="0"/>
                <a:cs typeface="Times New Roman" panose="02020603050405020304" pitchFamily="18" charset="0"/>
              </a:rPr>
              <a:t> </a:t>
            </a:r>
            <a:r>
              <a:rPr lang="en-US" sz="3600" b="1" noProof="0" dirty="0" err="1">
                <a:solidFill>
                  <a:srgbClr val="002060"/>
                </a:solidFill>
                <a:latin typeface="Times New Roman" panose="02020603050405020304" pitchFamily="18" charset="0"/>
                <a:cs typeface="Times New Roman" panose="02020603050405020304" pitchFamily="18" charset="0"/>
              </a:rPr>
              <a:t>đặt</a:t>
            </a:r>
            <a:r>
              <a:rPr lang="en-US" sz="3600" b="1" noProof="0" dirty="0">
                <a:solidFill>
                  <a:srgbClr val="002060"/>
                </a:solidFill>
                <a:latin typeface="Times New Roman" panose="02020603050405020304" pitchFamily="18" charset="0"/>
                <a:cs typeface="Times New Roman" panose="02020603050405020304" pitchFamily="18" charset="0"/>
              </a:rPr>
              <a:t> </a:t>
            </a:r>
            <a:r>
              <a:rPr lang="en-US" sz="3600" b="1" noProof="0" dirty="0" err="1">
                <a:solidFill>
                  <a:srgbClr val="002060"/>
                </a:solidFill>
                <a:latin typeface="Times New Roman" panose="02020603050405020304" pitchFamily="18" charset="0"/>
                <a:cs typeface="Times New Roman" panose="02020603050405020304" pitchFamily="18" charset="0"/>
              </a:rPr>
              <a:t>tại</a:t>
            </a:r>
            <a:r>
              <a:rPr lang="en-US" sz="3600" b="1" noProof="0" dirty="0">
                <a:solidFill>
                  <a:srgbClr val="002060"/>
                </a:solidFill>
                <a:latin typeface="Times New Roman" panose="02020603050405020304" pitchFamily="18" charset="0"/>
                <a:cs typeface="Times New Roman" panose="02020603050405020304" pitchFamily="18" charset="0"/>
              </a:rPr>
              <a:t> </a:t>
            </a:r>
            <a:r>
              <a:rPr lang="en-US" sz="3600" b="1" noProof="0" dirty="0" err="1">
                <a:solidFill>
                  <a:srgbClr val="002060"/>
                </a:solidFill>
                <a:latin typeface="Times New Roman" panose="02020603050405020304" pitchFamily="18" charset="0"/>
                <a:cs typeface="Times New Roman" panose="02020603050405020304" pitchFamily="18" charset="0"/>
              </a:rPr>
              <a:t>Hà</a:t>
            </a:r>
            <a:r>
              <a:rPr lang="en-US" sz="3600" b="1" noProof="0" dirty="0">
                <a:solidFill>
                  <a:srgbClr val="002060"/>
                </a:solidFill>
                <a:latin typeface="Times New Roman" panose="02020603050405020304" pitchFamily="18" charset="0"/>
                <a:cs typeface="Times New Roman" panose="02020603050405020304" pitchFamily="18" charset="0"/>
              </a:rPr>
              <a:t> </a:t>
            </a:r>
            <a:r>
              <a:rPr lang="en-US" sz="3600" b="1" noProof="0" dirty="0" err="1">
                <a:solidFill>
                  <a:srgbClr val="002060"/>
                </a:solidFill>
                <a:latin typeface="Times New Roman" panose="02020603050405020304" pitchFamily="18" charset="0"/>
                <a:cs typeface="Times New Roman" panose="02020603050405020304" pitchFamily="18" charset="0"/>
              </a:rPr>
              <a:t>Nội</a:t>
            </a:r>
            <a:r>
              <a:rPr lang="en-US" sz="3600" b="1" noProof="0" dirty="0">
                <a:solidFill>
                  <a:srgbClr val="002060"/>
                </a:solidFill>
                <a:latin typeface="Times New Roman" panose="02020603050405020304" pitchFamily="18" charset="0"/>
                <a:cs typeface="Times New Roman" panose="02020603050405020304" pitchFamily="18" charset="0"/>
              </a:rPr>
              <a:t>.</a:t>
            </a:r>
            <a:endParaRPr kumimoji="0" lang="en-US" sz="3600" b="0" i="0" u="none" strike="noStrike" kern="1200" cap="none" spc="0" normalizeH="0" baseline="0" noProof="0" dirty="0">
              <a:ln>
                <a:noFill/>
              </a:ln>
              <a:solidFill>
                <a:srgbClr val="002060"/>
              </a:solidFill>
              <a:effectLst/>
              <a:uLnTx/>
              <a:uFillTx/>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8618432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down)">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2498">
            <a:extLst>
              <a:ext uri="{FF2B5EF4-FFF2-40B4-BE49-F238E27FC236}">
                <a16:creationId xmlns:a16="http://schemas.microsoft.com/office/drawing/2014/main" id="{1E4E852C-62DF-4D60-931F-804D3BE3FC25}"/>
              </a:ext>
            </a:extLst>
          </p:cNvPr>
          <p:cNvPicPr>
            <a:picLocks noChangeAspect="1"/>
          </p:cNvPicPr>
          <p:nvPr/>
        </p:nvPicPr>
        <p:blipFill>
          <a:blip r:embed="rId2"/>
          <a:stretch>
            <a:fillRect/>
          </a:stretch>
        </p:blipFill>
        <p:spPr>
          <a:xfrm>
            <a:off x="245321" y="-214030"/>
            <a:ext cx="2358073" cy="2325000"/>
          </a:xfrm>
          <a:prstGeom prst="rect">
            <a:avLst/>
          </a:prstGeom>
        </p:spPr>
      </p:pic>
      <p:pic>
        <p:nvPicPr>
          <p:cNvPr id="4" name="Picture 3" descr="A picture containing camera, stereo&#10;&#10;Description automatically generated">
            <a:extLst>
              <a:ext uri="{FF2B5EF4-FFF2-40B4-BE49-F238E27FC236}">
                <a16:creationId xmlns:a16="http://schemas.microsoft.com/office/drawing/2014/main" id="{3BDE8F27-BB9E-44D9-AB0C-0208E4C0896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354180" y="3954396"/>
            <a:ext cx="3429000" cy="3429000"/>
          </a:xfrm>
          <a:prstGeom prst="rect">
            <a:avLst/>
          </a:prstGeom>
        </p:spPr>
      </p:pic>
      <p:grpSp>
        <p:nvGrpSpPr>
          <p:cNvPr id="5" name="组合 1">
            <a:extLst>
              <a:ext uri="{FF2B5EF4-FFF2-40B4-BE49-F238E27FC236}">
                <a16:creationId xmlns:a16="http://schemas.microsoft.com/office/drawing/2014/main" id="{CCB273B5-0401-4A19-8286-5972188656D3}"/>
              </a:ext>
            </a:extLst>
          </p:cNvPr>
          <p:cNvGrpSpPr/>
          <p:nvPr/>
        </p:nvGrpSpPr>
        <p:grpSpPr>
          <a:xfrm rot="409095">
            <a:off x="1392010" y="1351965"/>
            <a:ext cx="9328658" cy="4474633"/>
            <a:chOff x="1393825" y="892175"/>
            <a:chExt cx="6502400" cy="3355975"/>
          </a:xfrm>
        </p:grpSpPr>
        <p:sp>
          <p:nvSpPr>
            <p:cNvPr id="6" name="AutoShape 3">
              <a:extLst>
                <a:ext uri="{FF2B5EF4-FFF2-40B4-BE49-F238E27FC236}">
                  <a16:creationId xmlns:a16="http://schemas.microsoft.com/office/drawing/2014/main" id="{C7339243-FE17-4C4C-8CC7-D9E124F4B20C}"/>
                </a:ext>
              </a:extLst>
            </p:cNvPr>
            <p:cNvSpPr>
              <a:spLocks noChangeAspect="1" noChangeArrowheads="1" noTextEdit="1"/>
            </p:cNvSpPr>
            <p:nvPr/>
          </p:nvSpPr>
          <p:spPr bwMode="auto">
            <a:xfrm>
              <a:off x="1393825" y="895350"/>
              <a:ext cx="6356350" cy="3352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grpSp>
          <p:nvGrpSpPr>
            <p:cNvPr id="7" name="Group 205">
              <a:extLst>
                <a:ext uri="{FF2B5EF4-FFF2-40B4-BE49-F238E27FC236}">
                  <a16:creationId xmlns:a16="http://schemas.microsoft.com/office/drawing/2014/main" id="{66BC4097-97BF-40FA-B0C0-7A63D65868D0}"/>
                </a:ext>
              </a:extLst>
            </p:cNvPr>
            <p:cNvGrpSpPr>
              <a:grpSpLocks/>
            </p:cNvGrpSpPr>
            <p:nvPr/>
          </p:nvGrpSpPr>
          <p:grpSpPr bwMode="auto">
            <a:xfrm>
              <a:off x="1536700" y="2028825"/>
              <a:ext cx="6359525" cy="2216150"/>
              <a:chOff x="968" y="1278"/>
              <a:chExt cx="4006" cy="1396"/>
            </a:xfrm>
          </p:grpSpPr>
          <p:sp>
            <p:nvSpPr>
              <p:cNvPr id="2301" name="Freeform 5">
                <a:extLst>
                  <a:ext uri="{FF2B5EF4-FFF2-40B4-BE49-F238E27FC236}">
                    <a16:creationId xmlns:a16="http://schemas.microsoft.com/office/drawing/2014/main" id="{5441323F-28CB-4DA1-A7C5-AB5709AF5792}"/>
                  </a:ext>
                </a:extLst>
              </p:cNvPr>
              <p:cNvSpPr>
                <a:spLocks noEditPoints="1"/>
              </p:cNvSpPr>
              <p:nvPr/>
            </p:nvSpPr>
            <p:spPr bwMode="auto">
              <a:xfrm>
                <a:off x="1441" y="1278"/>
                <a:ext cx="3533" cy="1396"/>
              </a:xfrm>
              <a:custGeom>
                <a:avLst/>
                <a:gdLst>
                  <a:gd name="T0" fmla="*/ 664 w 1493"/>
                  <a:gd name="T1" fmla="*/ 501 h 589"/>
                  <a:gd name="T2" fmla="*/ 614 w 1493"/>
                  <a:gd name="T3" fmla="*/ 507 h 589"/>
                  <a:gd name="T4" fmla="*/ 614 w 1493"/>
                  <a:gd name="T5" fmla="*/ 500 h 589"/>
                  <a:gd name="T6" fmla="*/ 1424 w 1493"/>
                  <a:gd name="T7" fmla="*/ 260 h 589"/>
                  <a:gd name="T8" fmla="*/ 1434 w 1493"/>
                  <a:gd name="T9" fmla="*/ 290 h 589"/>
                  <a:gd name="T10" fmla="*/ 1425 w 1493"/>
                  <a:gd name="T11" fmla="*/ 326 h 589"/>
                  <a:gd name="T12" fmla="*/ 1424 w 1493"/>
                  <a:gd name="T13" fmla="*/ 260 h 589"/>
                  <a:gd name="T14" fmla="*/ 1427 w 1493"/>
                  <a:gd name="T15" fmla="*/ 186 h 589"/>
                  <a:gd name="T16" fmla="*/ 1433 w 1493"/>
                  <a:gd name="T17" fmla="*/ 260 h 589"/>
                  <a:gd name="T18" fmla="*/ 1410 w 1493"/>
                  <a:gd name="T19" fmla="*/ 20 h 589"/>
                  <a:gd name="T20" fmla="*/ 1410 w 1493"/>
                  <a:gd name="T21" fmla="*/ 20 h 589"/>
                  <a:gd name="T22" fmla="*/ 1416 w 1493"/>
                  <a:gd name="T23" fmla="*/ 74 h 589"/>
                  <a:gd name="T24" fmla="*/ 1401 w 1493"/>
                  <a:gd name="T25" fmla="*/ 140 h 589"/>
                  <a:gd name="T26" fmla="*/ 1424 w 1493"/>
                  <a:gd name="T27" fmla="*/ 152 h 589"/>
                  <a:gd name="T28" fmla="*/ 1424 w 1493"/>
                  <a:gd name="T29" fmla="*/ 194 h 589"/>
                  <a:gd name="T30" fmla="*/ 1390 w 1493"/>
                  <a:gd name="T31" fmla="*/ 260 h 589"/>
                  <a:gd name="T32" fmla="*/ 1424 w 1493"/>
                  <a:gd name="T33" fmla="*/ 290 h 589"/>
                  <a:gd name="T34" fmla="*/ 1424 w 1493"/>
                  <a:gd name="T35" fmla="*/ 326 h 589"/>
                  <a:gd name="T36" fmla="*/ 1321 w 1493"/>
                  <a:gd name="T37" fmla="*/ 380 h 589"/>
                  <a:gd name="T38" fmla="*/ 1372 w 1493"/>
                  <a:gd name="T39" fmla="*/ 380 h 589"/>
                  <a:gd name="T40" fmla="*/ 1384 w 1493"/>
                  <a:gd name="T41" fmla="*/ 389 h 589"/>
                  <a:gd name="T42" fmla="*/ 1355 w 1493"/>
                  <a:gd name="T43" fmla="*/ 410 h 589"/>
                  <a:gd name="T44" fmla="*/ 1304 w 1493"/>
                  <a:gd name="T45" fmla="*/ 429 h 589"/>
                  <a:gd name="T46" fmla="*/ 1304 w 1493"/>
                  <a:gd name="T47" fmla="*/ 390 h 589"/>
                  <a:gd name="T48" fmla="*/ 1304 w 1493"/>
                  <a:gd name="T49" fmla="*/ 426 h 589"/>
                  <a:gd name="T50" fmla="*/ 1277 w 1493"/>
                  <a:gd name="T51" fmla="*/ 434 h 589"/>
                  <a:gd name="T52" fmla="*/ 1252 w 1493"/>
                  <a:gd name="T53" fmla="*/ 438 h 589"/>
                  <a:gd name="T54" fmla="*/ 1184 w 1493"/>
                  <a:gd name="T55" fmla="*/ 447 h 589"/>
                  <a:gd name="T56" fmla="*/ 1184 w 1493"/>
                  <a:gd name="T57" fmla="*/ 426 h 589"/>
                  <a:gd name="T58" fmla="*/ 1184 w 1493"/>
                  <a:gd name="T59" fmla="*/ 447 h 589"/>
                  <a:gd name="T60" fmla="*/ 1132 w 1493"/>
                  <a:gd name="T61" fmla="*/ 453 h 589"/>
                  <a:gd name="T62" fmla="*/ 1064 w 1493"/>
                  <a:gd name="T63" fmla="*/ 438 h 589"/>
                  <a:gd name="T64" fmla="*/ 1064 w 1493"/>
                  <a:gd name="T65" fmla="*/ 461 h 589"/>
                  <a:gd name="T66" fmla="*/ 1012 w 1493"/>
                  <a:gd name="T67" fmla="*/ 467 h 589"/>
                  <a:gd name="T68" fmla="*/ 944 w 1493"/>
                  <a:gd name="T69" fmla="*/ 450 h 589"/>
                  <a:gd name="T70" fmla="*/ 904 w 1493"/>
                  <a:gd name="T71" fmla="*/ 478 h 589"/>
                  <a:gd name="T72" fmla="*/ 854 w 1493"/>
                  <a:gd name="T73" fmla="*/ 483 h 589"/>
                  <a:gd name="T74" fmla="*/ 824 w 1493"/>
                  <a:gd name="T75" fmla="*/ 465 h 589"/>
                  <a:gd name="T76" fmla="*/ 772 w 1493"/>
                  <a:gd name="T77" fmla="*/ 491 h 589"/>
                  <a:gd name="T78" fmla="*/ 704 w 1493"/>
                  <a:gd name="T79" fmla="*/ 498 h 589"/>
                  <a:gd name="T80" fmla="*/ 704 w 1493"/>
                  <a:gd name="T81" fmla="*/ 498 h 589"/>
                  <a:gd name="T82" fmla="*/ 584 w 1493"/>
                  <a:gd name="T83" fmla="*/ 497 h 589"/>
                  <a:gd name="T84" fmla="*/ 564 w 1493"/>
                  <a:gd name="T85" fmla="*/ 500 h 589"/>
                  <a:gd name="T86" fmla="*/ 584 w 1493"/>
                  <a:gd name="T87" fmla="*/ 510 h 589"/>
                  <a:gd name="T88" fmla="*/ 532 w 1493"/>
                  <a:gd name="T89" fmla="*/ 515 h 589"/>
                  <a:gd name="T90" fmla="*/ 464 w 1493"/>
                  <a:gd name="T91" fmla="*/ 514 h 589"/>
                  <a:gd name="T92" fmla="*/ 424 w 1493"/>
                  <a:gd name="T93" fmla="*/ 528 h 589"/>
                  <a:gd name="T94" fmla="*/ 411 w 1493"/>
                  <a:gd name="T95" fmla="*/ 530 h 589"/>
                  <a:gd name="T96" fmla="*/ 344 w 1493"/>
                  <a:gd name="T97" fmla="*/ 539 h 589"/>
                  <a:gd name="T98" fmla="*/ 344 w 1493"/>
                  <a:gd name="T99" fmla="*/ 539 h 589"/>
                  <a:gd name="T100" fmla="*/ 295 w 1493"/>
                  <a:gd name="T101" fmla="*/ 546 h 589"/>
                  <a:gd name="T102" fmla="*/ 254 w 1493"/>
                  <a:gd name="T103" fmla="*/ 552 h 589"/>
                  <a:gd name="T104" fmla="*/ 224 w 1493"/>
                  <a:gd name="T105" fmla="*/ 557 h 589"/>
                  <a:gd name="T106" fmla="*/ 224 w 1493"/>
                  <a:gd name="T107" fmla="*/ 554 h 589"/>
                  <a:gd name="T108" fmla="*/ 172 w 1493"/>
                  <a:gd name="T109" fmla="*/ 565 h 589"/>
                  <a:gd name="T110" fmla="*/ 134 w 1493"/>
                  <a:gd name="T111" fmla="*/ 570 h 589"/>
                  <a:gd name="T112" fmla="*/ 104 w 1493"/>
                  <a:gd name="T113" fmla="*/ 566 h 589"/>
                  <a:gd name="T114" fmla="*/ 64 w 1493"/>
                  <a:gd name="T115" fmla="*/ 579 h 589"/>
                  <a:gd name="T116" fmla="*/ 14 w 1493"/>
                  <a:gd name="T117" fmla="*/ 584 h 589"/>
                  <a:gd name="T118" fmla="*/ 177 w 1493"/>
                  <a:gd name="T119" fmla="*/ 578 h 589"/>
                  <a:gd name="T120" fmla="*/ 1368 w 1493"/>
                  <a:gd name="T121" fmla="*/ 438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93" h="589">
                    <a:moveTo>
                      <a:pt x="664" y="500"/>
                    </a:moveTo>
                    <a:cubicBezTo>
                      <a:pt x="679" y="500"/>
                      <a:pt x="679" y="500"/>
                      <a:pt x="679" y="500"/>
                    </a:cubicBezTo>
                    <a:cubicBezTo>
                      <a:pt x="674" y="500"/>
                      <a:pt x="669" y="501"/>
                      <a:pt x="664" y="501"/>
                    </a:cubicBezTo>
                    <a:cubicBezTo>
                      <a:pt x="660" y="502"/>
                      <a:pt x="656" y="502"/>
                      <a:pt x="652" y="503"/>
                    </a:cubicBezTo>
                    <a:cubicBezTo>
                      <a:pt x="652" y="503"/>
                      <a:pt x="652" y="503"/>
                      <a:pt x="652" y="503"/>
                    </a:cubicBezTo>
                    <a:cubicBezTo>
                      <a:pt x="639" y="504"/>
                      <a:pt x="627" y="505"/>
                      <a:pt x="614" y="507"/>
                    </a:cubicBezTo>
                    <a:cubicBezTo>
                      <a:pt x="604" y="508"/>
                      <a:pt x="594" y="509"/>
                      <a:pt x="584" y="510"/>
                    </a:cubicBezTo>
                    <a:cubicBezTo>
                      <a:pt x="584" y="500"/>
                      <a:pt x="584" y="500"/>
                      <a:pt x="584" y="500"/>
                    </a:cubicBezTo>
                    <a:cubicBezTo>
                      <a:pt x="614" y="500"/>
                      <a:pt x="614" y="500"/>
                      <a:pt x="614" y="500"/>
                    </a:cubicBezTo>
                    <a:cubicBezTo>
                      <a:pt x="652" y="500"/>
                      <a:pt x="652" y="500"/>
                      <a:pt x="652" y="500"/>
                    </a:cubicBezTo>
                    <a:cubicBezTo>
                      <a:pt x="664" y="500"/>
                      <a:pt x="664" y="500"/>
                      <a:pt x="664" y="500"/>
                    </a:cubicBezTo>
                    <a:moveTo>
                      <a:pt x="1424" y="260"/>
                    </a:moveTo>
                    <a:cubicBezTo>
                      <a:pt x="1433" y="260"/>
                      <a:pt x="1433" y="260"/>
                      <a:pt x="1433" y="260"/>
                    </a:cubicBezTo>
                    <a:cubicBezTo>
                      <a:pt x="1434" y="274"/>
                      <a:pt x="1434" y="281"/>
                      <a:pt x="1434" y="281"/>
                    </a:cubicBezTo>
                    <a:cubicBezTo>
                      <a:pt x="1434" y="281"/>
                      <a:pt x="1434" y="285"/>
                      <a:pt x="1434" y="290"/>
                    </a:cubicBezTo>
                    <a:cubicBezTo>
                      <a:pt x="1433" y="294"/>
                      <a:pt x="1432" y="300"/>
                      <a:pt x="1431" y="306"/>
                    </a:cubicBezTo>
                    <a:cubicBezTo>
                      <a:pt x="1430" y="309"/>
                      <a:pt x="1430" y="311"/>
                      <a:pt x="1429" y="314"/>
                    </a:cubicBezTo>
                    <a:cubicBezTo>
                      <a:pt x="1428" y="318"/>
                      <a:pt x="1427" y="322"/>
                      <a:pt x="1425" y="326"/>
                    </a:cubicBezTo>
                    <a:cubicBezTo>
                      <a:pt x="1425" y="327"/>
                      <a:pt x="1424" y="328"/>
                      <a:pt x="1424" y="329"/>
                    </a:cubicBezTo>
                    <a:cubicBezTo>
                      <a:pt x="1424" y="260"/>
                      <a:pt x="1424" y="260"/>
                      <a:pt x="1424" y="260"/>
                    </a:cubicBezTo>
                    <a:moveTo>
                      <a:pt x="1424" y="260"/>
                    </a:moveTo>
                    <a:cubicBezTo>
                      <a:pt x="1424" y="152"/>
                      <a:pt x="1424" y="152"/>
                      <a:pt x="1424" y="152"/>
                    </a:cubicBezTo>
                    <a:cubicBezTo>
                      <a:pt x="1425" y="158"/>
                      <a:pt x="1425" y="164"/>
                      <a:pt x="1426" y="170"/>
                    </a:cubicBezTo>
                    <a:cubicBezTo>
                      <a:pt x="1426" y="176"/>
                      <a:pt x="1427" y="181"/>
                      <a:pt x="1427" y="186"/>
                    </a:cubicBezTo>
                    <a:cubicBezTo>
                      <a:pt x="1427" y="189"/>
                      <a:pt x="1428" y="192"/>
                      <a:pt x="1428" y="194"/>
                    </a:cubicBezTo>
                    <a:cubicBezTo>
                      <a:pt x="1428" y="198"/>
                      <a:pt x="1428" y="202"/>
                      <a:pt x="1429" y="206"/>
                    </a:cubicBezTo>
                    <a:cubicBezTo>
                      <a:pt x="1431" y="228"/>
                      <a:pt x="1432" y="247"/>
                      <a:pt x="1433" y="260"/>
                    </a:cubicBezTo>
                    <a:cubicBezTo>
                      <a:pt x="1424" y="260"/>
                      <a:pt x="1424" y="260"/>
                      <a:pt x="1424" y="260"/>
                    </a:cubicBezTo>
                    <a:moveTo>
                      <a:pt x="1408" y="0"/>
                    </a:moveTo>
                    <a:cubicBezTo>
                      <a:pt x="1408" y="7"/>
                      <a:pt x="1409" y="13"/>
                      <a:pt x="1410" y="20"/>
                    </a:cubicBezTo>
                    <a:cubicBezTo>
                      <a:pt x="1405" y="20"/>
                      <a:pt x="1405" y="20"/>
                      <a:pt x="1405" y="20"/>
                    </a:cubicBezTo>
                    <a:cubicBezTo>
                      <a:pt x="1405" y="20"/>
                      <a:pt x="1405" y="20"/>
                      <a:pt x="1405" y="20"/>
                    </a:cubicBezTo>
                    <a:cubicBezTo>
                      <a:pt x="1410" y="20"/>
                      <a:pt x="1410" y="20"/>
                      <a:pt x="1410" y="20"/>
                    </a:cubicBezTo>
                    <a:cubicBezTo>
                      <a:pt x="1411" y="30"/>
                      <a:pt x="1412" y="40"/>
                      <a:pt x="1414" y="50"/>
                    </a:cubicBezTo>
                    <a:cubicBezTo>
                      <a:pt x="1414" y="55"/>
                      <a:pt x="1415" y="61"/>
                      <a:pt x="1415" y="66"/>
                    </a:cubicBezTo>
                    <a:cubicBezTo>
                      <a:pt x="1416" y="69"/>
                      <a:pt x="1416" y="72"/>
                      <a:pt x="1416" y="74"/>
                    </a:cubicBezTo>
                    <a:cubicBezTo>
                      <a:pt x="1417" y="78"/>
                      <a:pt x="1417" y="82"/>
                      <a:pt x="1417" y="86"/>
                    </a:cubicBezTo>
                    <a:cubicBezTo>
                      <a:pt x="1419" y="104"/>
                      <a:pt x="1421" y="123"/>
                      <a:pt x="1423" y="140"/>
                    </a:cubicBezTo>
                    <a:cubicBezTo>
                      <a:pt x="1401" y="140"/>
                      <a:pt x="1401" y="140"/>
                      <a:pt x="1401" y="140"/>
                    </a:cubicBezTo>
                    <a:cubicBezTo>
                      <a:pt x="1401" y="140"/>
                      <a:pt x="1401" y="140"/>
                      <a:pt x="1401" y="140"/>
                    </a:cubicBezTo>
                    <a:cubicBezTo>
                      <a:pt x="1423" y="140"/>
                      <a:pt x="1423" y="140"/>
                      <a:pt x="1423" y="140"/>
                    </a:cubicBezTo>
                    <a:cubicBezTo>
                      <a:pt x="1423" y="144"/>
                      <a:pt x="1424" y="148"/>
                      <a:pt x="1424" y="152"/>
                    </a:cubicBezTo>
                    <a:cubicBezTo>
                      <a:pt x="1424" y="170"/>
                      <a:pt x="1424" y="170"/>
                      <a:pt x="1424" y="170"/>
                    </a:cubicBezTo>
                    <a:cubicBezTo>
                      <a:pt x="1424" y="186"/>
                      <a:pt x="1424" y="186"/>
                      <a:pt x="1424" y="186"/>
                    </a:cubicBezTo>
                    <a:cubicBezTo>
                      <a:pt x="1424" y="194"/>
                      <a:pt x="1424" y="194"/>
                      <a:pt x="1424" y="194"/>
                    </a:cubicBezTo>
                    <a:cubicBezTo>
                      <a:pt x="1424" y="206"/>
                      <a:pt x="1424" y="206"/>
                      <a:pt x="1424" y="206"/>
                    </a:cubicBezTo>
                    <a:cubicBezTo>
                      <a:pt x="1424" y="260"/>
                      <a:pt x="1424" y="260"/>
                      <a:pt x="1424" y="260"/>
                    </a:cubicBezTo>
                    <a:cubicBezTo>
                      <a:pt x="1390" y="260"/>
                      <a:pt x="1390" y="260"/>
                      <a:pt x="1390" y="260"/>
                    </a:cubicBezTo>
                    <a:cubicBezTo>
                      <a:pt x="1390" y="260"/>
                      <a:pt x="1390" y="260"/>
                      <a:pt x="1390" y="260"/>
                    </a:cubicBezTo>
                    <a:cubicBezTo>
                      <a:pt x="1424" y="260"/>
                      <a:pt x="1424" y="260"/>
                      <a:pt x="1424" y="260"/>
                    </a:cubicBezTo>
                    <a:cubicBezTo>
                      <a:pt x="1424" y="290"/>
                      <a:pt x="1424" y="290"/>
                      <a:pt x="1424" y="290"/>
                    </a:cubicBezTo>
                    <a:cubicBezTo>
                      <a:pt x="1424" y="306"/>
                      <a:pt x="1424" y="306"/>
                      <a:pt x="1424" y="306"/>
                    </a:cubicBezTo>
                    <a:cubicBezTo>
                      <a:pt x="1424" y="314"/>
                      <a:pt x="1424" y="314"/>
                      <a:pt x="1424" y="314"/>
                    </a:cubicBezTo>
                    <a:cubicBezTo>
                      <a:pt x="1424" y="326"/>
                      <a:pt x="1424" y="326"/>
                      <a:pt x="1424" y="326"/>
                    </a:cubicBezTo>
                    <a:cubicBezTo>
                      <a:pt x="1424" y="329"/>
                      <a:pt x="1424" y="329"/>
                      <a:pt x="1424" y="329"/>
                    </a:cubicBezTo>
                    <a:cubicBezTo>
                      <a:pt x="1418" y="345"/>
                      <a:pt x="1408" y="363"/>
                      <a:pt x="1393" y="380"/>
                    </a:cubicBezTo>
                    <a:cubicBezTo>
                      <a:pt x="1321" y="380"/>
                      <a:pt x="1321" y="380"/>
                      <a:pt x="1321" y="380"/>
                    </a:cubicBezTo>
                    <a:cubicBezTo>
                      <a:pt x="1321" y="380"/>
                      <a:pt x="1321" y="380"/>
                      <a:pt x="1321" y="380"/>
                    </a:cubicBezTo>
                    <a:cubicBezTo>
                      <a:pt x="1334" y="380"/>
                      <a:pt x="1334" y="380"/>
                      <a:pt x="1334" y="380"/>
                    </a:cubicBezTo>
                    <a:cubicBezTo>
                      <a:pt x="1372" y="380"/>
                      <a:pt x="1372" y="380"/>
                      <a:pt x="1372" y="380"/>
                    </a:cubicBezTo>
                    <a:cubicBezTo>
                      <a:pt x="1384" y="380"/>
                      <a:pt x="1384" y="380"/>
                      <a:pt x="1384" y="380"/>
                    </a:cubicBezTo>
                    <a:cubicBezTo>
                      <a:pt x="1393" y="380"/>
                      <a:pt x="1393" y="380"/>
                      <a:pt x="1393" y="380"/>
                    </a:cubicBezTo>
                    <a:cubicBezTo>
                      <a:pt x="1390" y="383"/>
                      <a:pt x="1387" y="386"/>
                      <a:pt x="1384" y="389"/>
                    </a:cubicBezTo>
                    <a:cubicBezTo>
                      <a:pt x="1380" y="392"/>
                      <a:pt x="1376" y="396"/>
                      <a:pt x="1372" y="399"/>
                    </a:cubicBezTo>
                    <a:cubicBezTo>
                      <a:pt x="1372" y="399"/>
                      <a:pt x="1372" y="399"/>
                      <a:pt x="1372" y="399"/>
                    </a:cubicBezTo>
                    <a:cubicBezTo>
                      <a:pt x="1367" y="403"/>
                      <a:pt x="1361" y="407"/>
                      <a:pt x="1355" y="410"/>
                    </a:cubicBezTo>
                    <a:cubicBezTo>
                      <a:pt x="1348" y="414"/>
                      <a:pt x="1342" y="417"/>
                      <a:pt x="1334" y="420"/>
                    </a:cubicBezTo>
                    <a:cubicBezTo>
                      <a:pt x="1328" y="422"/>
                      <a:pt x="1322" y="424"/>
                      <a:pt x="1316" y="426"/>
                    </a:cubicBezTo>
                    <a:cubicBezTo>
                      <a:pt x="1312" y="427"/>
                      <a:pt x="1308" y="428"/>
                      <a:pt x="1304" y="429"/>
                    </a:cubicBezTo>
                    <a:cubicBezTo>
                      <a:pt x="1304" y="429"/>
                      <a:pt x="1304" y="429"/>
                      <a:pt x="1304" y="429"/>
                    </a:cubicBezTo>
                    <a:cubicBezTo>
                      <a:pt x="1304" y="429"/>
                      <a:pt x="1304" y="429"/>
                      <a:pt x="1304" y="429"/>
                    </a:cubicBezTo>
                    <a:cubicBezTo>
                      <a:pt x="1304" y="390"/>
                      <a:pt x="1304" y="390"/>
                      <a:pt x="1304" y="390"/>
                    </a:cubicBezTo>
                    <a:cubicBezTo>
                      <a:pt x="1304" y="390"/>
                      <a:pt x="1304" y="390"/>
                      <a:pt x="1304" y="390"/>
                    </a:cubicBezTo>
                    <a:cubicBezTo>
                      <a:pt x="1304" y="410"/>
                      <a:pt x="1304" y="410"/>
                      <a:pt x="1304" y="410"/>
                    </a:cubicBezTo>
                    <a:cubicBezTo>
                      <a:pt x="1304" y="426"/>
                      <a:pt x="1304" y="426"/>
                      <a:pt x="1304" y="426"/>
                    </a:cubicBezTo>
                    <a:cubicBezTo>
                      <a:pt x="1304" y="429"/>
                      <a:pt x="1304" y="429"/>
                      <a:pt x="1304" y="429"/>
                    </a:cubicBezTo>
                    <a:cubicBezTo>
                      <a:pt x="1298" y="431"/>
                      <a:pt x="1291" y="432"/>
                      <a:pt x="1284" y="433"/>
                    </a:cubicBezTo>
                    <a:cubicBezTo>
                      <a:pt x="1282" y="434"/>
                      <a:pt x="1279" y="434"/>
                      <a:pt x="1277" y="434"/>
                    </a:cubicBezTo>
                    <a:cubicBezTo>
                      <a:pt x="1273" y="435"/>
                      <a:pt x="1268" y="435"/>
                      <a:pt x="1264" y="436"/>
                    </a:cubicBezTo>
                    <a:cubicBezTo>
                      <a:pt x="1260" y="437"/>
                      <a:pt x="1256" y="437"/>
                      <a:pt x="1252" y="438"/>
                    </a:cubicBezTo>
                    <a:cubicBezTo>
                      <a:pt x="1252" y="438"/>
                      <a:pt x="1252" y="438"/>
                      <a:pt x="1252" y="438"/>
                    </a:cubicBezTo>
                    <a:cubicBezTo>
                      <a:pt x="1239" y="440"/>
                      <a:pt x="1227" y="441"/>
                      <a:pt x="1214" y="443"/>
                    </a:cubicBezTo>
                    <a:cubicBezTo>
                      <a:pt x="1207" y="444"/>
                      <a:pt x="1200" y="445"/>
                      <a:pt x="1193" y="446"/>
                    </a:cubicBezTo>
                    <a:cubicBezTo>
                      <a:pt x="1190" y="446"/>
                      <a:pt x="1187" y="447"/>
                      <a:pt x="1184" y="447"/>
                    </a:cubicBezTo>
                    <a:cubicBezTo>
                      <a:pt x="1184" y="424"/>
                      <a:pt x="1184" y="424"/>
                      <a:pt x="1184" y="424"/>
                    </a:cubicBezTo>
                    <a:cubicBezTo>
                      <a:pt x="1184" y="424"/>
                      <a:pt x="1184" y="424"/>
                      <a:pt x="1184" y="424"/>
                    </a:cubicBezTo>
                    <a:cubicBezTo>
                      <a:pt x="1184" y="426"/>
                      <a:pt x="1184" y="426"/>
                      <a:pt x="1184" y="426"/>
                    </a:cubicBezTo>
                    <a:cubicBezTo>
                      <a:pt x="1184" y="434"/>
                      <a:pt x="1184" y="434"/>
                      <a:pt x="1184" y="434"/>
                    </a:cubicBezTo>
                    <a:cubicBezTo>
                      <a:pt x="1184" y="446"/>
                      <a:pt x="1184" y="446"/>
                      <a:pt x="1184" y="446"/>
                    </a:cubicBezTo>
                    <a:cubicBezTo>
                      <a:pt x="1184" y="447"/>
                      <a:pt x="1184" y="447"/>
                      <a:pt x="1184" y="447"/>
                    </a:cubicBezTo>
                    <a:cubicBezTo>
                      <a:pt x="1171" y="449"/>
                      <a:pt x="1157" y="450"/>
                      <a:pt x="1144" y="452"/>
                    </a:cubicBezTo>
                    <a:cubicBezTo>
                      <a:pt x="1140" y="452"/>
                      <a:pt x="1136" y="453"/>
                      <a:pt x="1132" y="453"/>
                    </a:cubicBezTo>
                    <a:cubicBezTo>
                      <a:pt x="1132" y="453"/>
                      <a:pt x="1132" y="453"/>
                      <a:pt x="1132" y="453"/>
                    </a:cubicBezTo>
                    <a:cubicBezTo>
                      <a:pt x="1119" y="455"/>
                      <a:pt x="1107" y="456"/>
                      <a:pt x="1094" y="458"/>
                    </a:cubicBezTo>
                    <a:cubicBezTo>
                      <a:pt x="1084" y="459"/>
                      <a:pt x="1074" y="460"/>
                      <a:pt x="1064" y="461"/>
                    </a:cubicBezTo>
                    <a:cubicBezTo>
                      <a:pt x="1064" y="438"/>
                      <a:pt x="1064" y="438"/>
                      <a:pt x="1064" y="438"/>
                    </a:cubicBezTo>
                    <a:cubicBezTo>
                      <a:pt x="1064" y="438"/>
                      <a:pt x="1064" y="438"/>
                      <a:pt x="1064" y="438"/>
                    </a:cubicBezTo>
                    <a:cubicBezTo>
                      <a:pt x="1064" y="446"/>
                      <a:pt x="1064" y="446"/>
                      <a:pt x="1064" y="446"/>
                    </a:cubicBezTo>
                    <a:cubicBezTo>
                      <a:pt x="1064" y="461"/>
                      <a:pt x="1064" y="461"/>
                      <a:pt x="1064" y="461"/>
                    </a:cubicBezTo>
                    <a:cubicBezTo>
                      <a:pt x="1051" y="463"/>
                      <a:pt x="1037" y="464"/>
                      <a:pt x="1024" y="466"/>
                    </a:cubicBezTo>
                    <a:cubicBezTo>
                      <a:pt x="1020" y="466"/>
                      <a:pt x="1016" y="467"/>
                      <a:pt x="1012" y="467"/>
                    </a:cubicBezTo>
                    <a:cubicBezTo>
                      <a:pt x="1012" y="467"/>
                      <a:pt x="1012" y="467"/>
                      <a:pt x="1012" y="467"/>
                    </a:cubicBezTo>
                    <a:cubicBezTo>
                      <a:pt x="999" y="468"/>
                      <a:pt x="987" y="470"/>
                      <a:pt x="974" y="471"/>
                    </a:cubicBezTo>
                    <a:cubicBezTo>
                      <a:pt x="964" y="472"/>
                      <a:pt x="954" y="473"/>
                      <a:pt x="944" y="474"/>
                    </a:cubicBezTo>
                    <a:cubicBezTo>
                      <a:pt x="944" y="450"/>
                      <a:pt x="944" y="450"/>
                      <a:pt x="944" y="450"/>
                    </a:cubicBezTo>
                    <a:cubicBezTo>
                      <a:pt x="944" y="450"/>
                      <a:pt x="944" y="450"/>
                      <a:pt x="944" y="450"/>
                    </a:cubicBezTo>
                    <a:cubicBezTo>
                      <a:pt x="944" y="474"/>
                      <a:pt x="944" y="474"/>
                      <a:pt x="944" y="474"/>
                    </a:cubicBezTo>
                    <a:cubicBezTo>
                      <a:pt x="931" y="475"/>
                      <a:pt x="917" y="477"/>
                      <a:pt x="904" y="478"/>
                    </a:cubicBezTo>
                    <a:cubicBezTo>
                      <a:pt x="900" y="478"/>
                      <a:pt x="896" y="479"/>
                      <a:pt x="892" y="479"/>
                    </a:cubicBezTo>
                    <a:cubicBezTo>
                      <a:pt x="892" y="479"/>
                      <a:pt x="892" y="479"/>
                      <a:pt x="892" y="479"/>
                    </a:cubicBezTo>
                    <a:cubicBezTo>
                      <a:pt x="879" y="480"/>
                      <a:pt x="867" y="482"/>
                      <a:pt x="854" y="483"/>
                    </a:cubicBezTo>
                    <a:cubicBezTo>
                      <a:pt x="844" y="484"/>
                      <a:pt x="834" y="485"/>
                      <a:pt x="824" y="486"/>
                    </a:cubicBezTo>
                    <a:cubicBezTo>
                      <a:pt x="824" y="465"/>
                      <a:pt x="824" y="465"/>
                      <a:pt x="824" y="465"/>
                    </a:cubicBezTo>
                    <a:cubicBezTo>
                      <a:pt x="824" y="465"/>
                      <a:pt x="824" y="465"/>
                      <a:pt x="824" y="465"/>
                    </a:cubicBezTo>
                    <a:cubicBezTo>
                      <a:pt x="824" y="486"/>
                      <a:pt x="824" y="486"/>
                      <a:pt x="824" y="486"/>
                    </a:cubicBezTo>
                    <a:cubicBezTo>
                      <a:pt x="811" y="487"/>
                      <a:pt x="797" y="488"/>
                      <a:pt x="784" y="490"/>
                    </a:cubicBezTo>
                    <a:cubicBezTo>
                      <a:pt x="780" y="490"/>
                      <a:pt x="776" y="490"/>
                      <a:pt x="772" y="491"/>
                    </a:cubicBezTo>
                    <a:cubicBezTo>
                      <a:pt x="772" y="491"/>
                      <a:pt x="772" y="491"/>
                      <a:pt x="772" y="491"/>
                    </a:cubicBezTo>
                    <a:cubicBezTo>
                      <a:pt x="759" y="492"/>
                      <a:pt x="747" y="493"/>
                      <a:pt x="734" y="495"/>
                    </a:cubicBezTo>
                    <a:cubicBezTo>
                      <a:pt x="724" y="496"/>
                      <a:pt x="714" y="497"/>
                      <a:pt x="704" y="498"/>
                    </a:cubicBezTo>
                    <a:cubicBezTo>
                      <a:pt x="704" y="481"/>
                      <a:pt x="704" y="481"/>
                      <a:pt x="704" y="481"/>
                    </a:cubicBezTo>
                    <a:cubicBezTo>
                      <a:pt x="704" y="481"/>
                      <a:pt x="704" y="481"/>
                      <a:pt x="704" y="481"/>
                    </a:cubicBezTo>
                    <a:cubicBezTo>
                      <a:pt x="704" y="498"/>
                      <a:pt x="704" y="498"/>
                      <a:pt x="704" y="498"/>
                    </a:cubicBezTo>
                    <a:cubicBezTo>
                      <a:pt x="696" y="498"/>
                      <a:pt x="687" y="499"/>
                      <a:pt x="679" y="500"/>
                    </a:cubicBezTo>
                    <a:cubicBezTo>
                      <a:pt x="584" y="500"/>
                      <a:pt x="584" y="500"/>
                      <a:pt x="584" y="500"/>
                    </a:cubicBezTo>
                    <a:cubicBezTo>
                      <a:pt x="584" y="497"/>
                      <a:pt x="584" y="497"/>
                      <a:pt x="584" y="497"/>
                    </a:cubicBezTo>
                    <a:cubicBezTo>
                      <a:pt x="584" y="497"/>
                      <a:pt x="584" y="497"/>
                      <a:pt x="584" y="497"/>
                    </a:cubicBezTo>
                    <a:cubicBezTo>
                      <a:pt x="584" y="500"/>
                      <a:pt x="584" y="500"/>
                      <a:pt x="584" y="500"/>
                    </a:cubicBezTo>
                    <a:cubicBezTo>
                      <a:pt x="564" y="500"/>
                      <a:pt x="564" y="500"/>
                      <a:pt x="564" y="500"/>
                    </a:cubicBezTo>
                    <a:cubicBezTo>
                      <a:pt x="564" y="500"/>
                      <a:pt x="564" y="500"/>
                      <a:pt x="564" y="500"/>
                    </a:cubicBezTo>
                    <a:cubicBezTo>
                      <a:pt x="584" y="500"/>
                      <a:pt x="584" y="500"/>
                      <a:pt x="584" y="500"/>
                    </a:cubicBezTo>
                    <a:cubicBezTo>
                      <a:pt x="584" y="510"/>
                      <a:pt x="584" y="510"/>
                      <a:pt x="584" y="510"/>
                    </a:cubicBezTo>
                    <a:cubicBezTo>
                      <a:pt x="571" y="511"/>
                      <a:pt x="557" y="513"/>
                      <a:pt x="544" y="514"/>
                    </a:cubicBezTo>
                    <a:cubicBezTo>
                      <a:pt x="540" y="515"/>
                      <a:pt x="536" y="515"/>
                      <a:pt x="532" y="515"/>
                    </a:cubicBezTo>
                    <a:cubicBezTo>
                      <a:pt x="532" y="515"/>
                      <a:pt x="532" y="515"/>
                      <a:pt x="532" y="515"/>
                    </a:cubicBezTo>
                    <a:cubicBezTo>
                      <a:pt x="519" y="517"/>
                      <a:pt x="507" y="518"/>
                      <a:pt x="494" y="520"/>
                    </a:cubicBezTo>
                    <a:cubicBezTo>
                      <a:pt x="484" y="521"/>
                      <a:pt x="474" y="522"/>
                      <a:pt x="464" y="523"/>
                    </a:cubicBezTo>
                    <a:cubicBezTo>
                      <a:pt x="464" y="514"/>
                      <a:pt x="464" y="514"/>
                      <a:pt x="464" y="514"/>
                    </a:cubicBezTo>
                    <a:cubicBezTo>
                      <a:pt x="464" y="514"/>
                      <a:pt x="464" y="514"/>
                      <a:pt x="464" y="514"/>
                    </a:cubicBezTo>
                    <a:cubicBezTo>
                      <a:pt x="464" y="523"/>
                      <a:pt x="464" y="523"/>
                      <a:pt x="464" y="523"/>
                    </a:cubicBezTo>
                    <a:cubicBezTo>
                      <a:pt x="451" y="525"/>
                      <a:pt x="437" y="527"/>
                      <a:pt x="424" y="528"/>
                    </a:cubicBezTo>
                    <a:cubicBezTo>
                      <a:pt x="420" y="529"/>
                      <a:pt x="416" y="529"/>
                      <a:pt x="412" y="530"/>
                    </a:cubicBezTo>
                    <a:cubicBezTo>
                      <a:pt x="412" y="530"/>
                      <a:pt x="412" y="530"/>
                      <a:pt x="412" y="530"/>
                    </a:cubicBezTo>
                    <a:cubicBezTo>
                      <a:pt x="412" y="530"/>
                      <a:pt x="411" y="530"/>
                      <a:pt x="411" y="530"/>
                    </a:cubicBezTo>
                    <a:cubicBezTo>
                      <a:pt x="398" y="532"/>
                      <a:pt x="386" y="533"/>
                      <a:pt x="374" y="535"/>
                    </a:cubicBezTo>
                    <a:cubicBezTo>
                      <a:pt x="364" y="536"/>
                      <a:pt x="354" y="538"/>
                      <a:pt x="344" y="539"/>
                    </a:cubicBezTo>
                    <a:cubicBezTo>
                      <a:pt x="344" y="539"/>
                      <a:pt x="344" y="539"/>
                      <a:pt x="344" y="539"/>
                    </a:cubicBezTo>
                    <a:cubicBezTo>
                      <a:pt x="344" y="531"/>
                      <a:pt x="344" y="531"/>
                      <a:pt x="344" y="531"/>
                    </a:cubicBezTo>
                    <a:cubicBezTo>
                      <a:pt x="344" y="531"/>
                      <a:pt x="344" y="531"/>
                      <a:pt x="344" y="531"/>
                    </a:cubicBezTo>
                    <a:cubicBezTo>
                      <a:pt x="344" y="539"/>
                      <a:pt x="344" y="539"/>
                      <a:pt x="344" y="539"/>
                    </a:cubicBezTo>
                    <a:cubicBezTo>
                      <a:pt x="331" y="541"/>
                      <a:pt x="317" y="543"/>
                      <a:pt x="304" y="545"/>
                    </a:cubicBezTo>
                    <a:cubicBezTo>
                      <a:pt x="301" y="545"/>
                      <a:pt x="298" y="546"/>
                      <a:pt x="295" y="546"/>
                    </a:cubicBezTo>
                    <a:cubicBezTo>
                      <a:pt x="295" y="546"/>
                      <a:pt x="295" y="546"/>
                      <a:pt x="295" y="546"/>
                    </a:cubicBezTo>
                    <a:cubicBezTo>
                      <a:pt x="294" y="546"/>
                      <a:pt x="293" y="547"/>
                      <a:pt x="292" y="547"/>
                    </a:cubicBezTo>
                    <a:cubicBezTo>
                      <a:pt x="292" y="547"/>
                      <a:pt x="292" y="547"/>
                      <a:pt x="292" y="547"/>
                    </a:cubicBezTo>
                    <a:cubicBezTo>
                      <a:pt x="279" y="549"/>
                      <a:pt x="267" y="551"/>
                      <a:pt x="254" y="552"/>
                    </a:cubicBezTo>
                    <a:cubicBezTo>
                      <a:pt x="250" y="553"/>
                      <a:pt x="246" y="554"/>
                      <a:pt x="242" y="554"/>
                    </a:cubicBezTo>
                    <a:cubicBezTo>
                      <a:pt x="236" y="555"/>
                      <a:pt x="230" y="556"/>
                      <a:pt x="224" y="557"/>
                    </a:cubicBezTo>
                    <a:cubicBezTo>
                      <a:pt x="224" y="557"/>
                      <a:pt x="224" y="557"/>
                      <a:pt x="224" y="557"/>
                    </a:cubicBezTo>
                    <a:cubicBezTo>
                      <a:pt x="224" y="548"/>
                      <a:pt x="224" y="548"/>
                      <a:pt x="224" y="548"/>
                    </a:cubicBezTo>
                    <a:cubicBezTo>
                      <a:pt x="224" y="548"/>
                      <a:pt x="224" y="548"/>
                      <a:pt x="224" y="548"/>
                    </a:cubicBezTo>
                    <a:cubicBezTo>
                      <a:pt x="224" y="554"/>
                      <a:pt x="224" y="554"/>
                      <a:pt x="224" y="554"/>
                    </a:cubicBezTo>
                    <a:cubicBezTo>
                      <a:pt x="224" y="557"/>
                      <a:pt x="224" y="557"/>
                      <a:pt x="224" y="557"/>
                    </a:cubicBezTo>
                    <a:cubicBezTo>
                      <a:pt x="211" y="559"/>
                      <a:pt x="197" y="561"/>
                      <a:pt x="184" y="563"/>
                    </a:cubicBezTo>
                    <a:cubicBezTo>
                      <a:pt x="180" y="564"/>
                      <a:pt x="176" y="564"/>
                      <a:pt x="172" y="565"/>
                    </a:cubicBezTo>
                    <a:cubicBezTo>
                      <a:pt x="172" y="565"/>
                      <a:pt x="172" y="565"/>
                      <a:pt x="172" y="565"/>
                    </a:cubicBezTo>
                    <a:cubicBezTo>
                      <a:pt x="170" y="565"/>
                      <a:pt x="167" y="565"/>
                      <a:pt x="165" y="566"/>
                    </a:cubicBezTo>
                    <a:cubicBezTo>
                      <a:pt x="154" y="567"/>
                      <a:pt x="144" y="569"/>
                      <a:pt x="134" y="570"/>
                    </a:cubicBezTo>
                    <a:cubicBezTo>
                      <a:pt x="124" y="571"/>
                      <a:pt x="114" y="573"/>
                      <a:pt x="104" y="574"/>
                    </a:cubicBezTo>
                    <a:cubicBezTo>
                      <a:pt x="104" y="566"/>
                      <a:pt x="104" y="566"/>
                      <a:pt x="104" y="566"/>
                    </a:cubicBezTo>
                    <a:cubicBezTo>
                      <a:pt x="104" y="566"/>
                      <a:pt x="104" y="566"/>
                      <a:pt x="104" y="566"/>
                    </a:cubicBezTo>
                    <a:cubicBezTo>
                      <a:pt x="104" y="566"/>
                      <a:pt x="104" y="566"/>
                      <a:pt x="104" y="566"/>
                    </a:cubicBezTo>
                    <a:cubicBezTo>
                      <a:pt x="104" y="574"/>
                      <a:pt x="104" y="574"/>
                      <a:pt x="104" y="574"/>
                    </a:cubicBezTo>
                    <a:cubicBezTo>
                      <a:pt x="91" y="576"/>
                      <a:pt x="77" y="577"/>
                      <a:pt x="64" y="579"/>
                    </a:cubicBezTo>
                    <a:cubicBezTo>
                      <a:pt x="60" y="579"/>
                      <a:pt x="56" y="580"/>
                      <a:pt x="52" y="580"/>
                    </a:cubicBezTo>
                    <a:cubicBezTo>
                      <a:pt x="52" y="580"/>
                      <a:pt x="52" y="580"/>
                      <a:pt x="52" y="580"/>
                    </a:cubicBezTo>
                    <a:cubicBezTo>
                      <a:pt x="39" y="582"/>
                      <a:pt x="27" y="583"/>
                      <a:pt x="14" y="584"/>
                    </a:cubicBezTo>
                    <a:cubicBezTo>
                      <a:pt x="9" y="585"/>
                      <a:pt x="5" y="585"/>
                      <a:pt x="0" y="586"/>
                    </a:cubicBezTo>
                    <a:cubicBezTo>
                      <a:pt x="16" y="587"/>
                      <a:pt x="42" y="589"/>
                      <a:pt x="72" y="589"/>
                    </a:cubicBezTo>
                    <a:cubicBezTo>
                      <a:pt x="105" y="589"/>
                      <a:pt x="143" y="587"/>
                      <a:pt x="177" y="578"/>
                    </a:cubicBezTo>
                    <a:cubicBezTo>
                      <a:pt x="197" y="573"/>
                      <a:pt x="481" y="553"/>
                      <a:pt x="521" y="548"/>
                    </a:cubicBezTo>
                    <a:cubicBezTo>
                      <a:pt x="560" y="542"/>
                      <a:pt x="830" y="515"/>
                      <a:pt x="847" y="515"/>
                    </a:cubicBezTo>
                    <a:cubicBezTo>
                      <a:pt x="877" y="515"/>
                      <a:pt x="1244" y="503"/>
                      <a:pt x="1368" y="438"/>
                    </a:cubicBezTo>
                    <a:cubicBezTo>
                      <a:pt x="1493" y="373"/>
                      <a:pt x="1447" y="213"/>
                      <a:pt x="1447" y="213"/>
                    </a:cubicBezTo>
                    <a:cubicBezTo>
                      <a:pt x="1408" y="0"/>
                      <a:pt x="1408" y="0"/>
                      <a:pt x="1408" y="0"/>
                    </a:cubicBezTo>
                  </a:path>
                </a:pathLst>
              </a:custGeom>
              <a:solidFill>
                <a:srgbClr val="D8D8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02" name="Freeform 6">
                <a:extLst>
                  <a:ext uri="{FF2B5EF4-FFF2-40B4-BE49-F238E27FC236}">
                    <a16:creationId xmlns:a16="http://schemas.microsoft.com/office/drawing/2014/main" id="{C6B4141E-5E7F-4E6B-A8DC-FC6B762D0041}"/>
                  </a:ext>
                </a:extLst>
              </p:cNvPr>
              <p:cNvSpPr>
                <a:spLocks/>
              </p:cNvSpPr>
              <p:nvPr/>
            </p:nvSpPr>
            <p:spPr bwMode="auto">
              <a:xfrm>
                <a:off x="1029" y="2463"/>
                <a:ext cx="90" cy="71"/>
              </a:xfrm>
              <a:custGeom>
                <a:avLst/>
                <a:gdLst>
                  <a:gd name="T0" fmla="*/ 38 w 38"/>
                  <a:gd name="T1" fmla="*/ 0 h 30"/>
                  <a:gd name="T2" fmla="*/ 0 w 38"/>
                  <a:gd name="T3" fmla="*/ 0 h 30"/>
                  <a:gd name="T4" fmla="*/ 20 w 38"/>
                  <a:gd name="T5" fmla="*/ 30 h 30"/>
                  <a:gd name="T6" fmla="*/ 38 w 38"/>
                  <a:gd name="T7" fmla="*/ 30 h 30"/>
                  <a:gd name="T8" fmla="*/ 38 w 38"/>
                  <a:gd name="T9" fmla="*/ 0 h 30"/>
                </a:gdLst>
                <a:ahLst/>
                <a:cxnLst>
                  <a:cxn ang="0">
                    <a:pos x="T0" y="T1"/>
                  </a:cxn>
                  <a:cxn ang="0">
                    <a:pos x="T2" y="T3"/>
                  </a:cxn>
                  <a:cxn ang="0">
                    <a:pos x="T4" y="T5"/>
                  </a:cxn>
                  <a:cxn ang="0">
                    <a:pos x="T6" y="T7"/>
                  </a:cxn>
                  <a:cxn ang="0">
                    <a:pos x="T8" y="T9"/>
                  </a:cxn>
                </a:cxnLst>
                <a:rect l="0" t="0" r="r" b="b"/>
                <a:pathLst>
                  <a:path w="38" h="30">
                    <a:moveTo>
                      <a:pt x="38" y="0"/>
                    </a:moveTo>
                    <a:cubicBezTo>
                      <a:pt x="0" y="0"/>
                      <a:pt x="0" y="0"/>
                      <a:pt x="0" y="0"/>
                    </a:cubicBezTo>
                    <a:cubicBezTo>
                      <a:pt x="5" y="9"/>
                      <a:pt x="11" y="20"/>
                      <a:pt x="20" y="30"/>
                    </a:cubicBezTo>
                    <a:cubicBezTo>
                      <a:pt x="38" y="30"/>
                      <a:pt x="38" y="30"/>
                      <a:pt x="38" y="30"/>
                    </a:cubicBezTo>
                    <a:cubicBezTo>
                      <a:pt x="38" y="0"/>
                      <a:pt x="38" y="0"/>
                      <a:pt x="38"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03" name="Freeform 7">
                <a:extLst>
                  <a:ext uri="{FF2B5EF4-FFF2-40B4-BE49-F238E27FC236}">
                    <a16:creationId xmlns:a16="http://schemas.microsoft.com/office/drawing/2014/main" id="{081C0E32-EE5E-4A40-AD4C-9C84EA98513D}"/>
                  </a:ext>
                </a:extLst>
              </p:cNvPr>
              <p:cNvSpPr>
                <a:spLocks/>
              </p:cNvSpPr>
              <p:nvPr/>
            </p:nvSpPr>
            <p:spPr bwMode="auto">
              <a:xfrm>
                <a:off x="1077" y="2534"/>
                <a:ext cx="42" cy="38"/>
              </a:xfrm>
              <a:custGeom>
                <a:avLst/>
                <a:gdLst>
                  <a:gd name="T0" fmla="*/ 18 w 18"/>
                  <a:gd name="T1" fmla="*/ 0 h 16"/>
                  <a:gd name="T2" fmla="*/ 0 w 18"/>
                  <a:gd name="T3" fmla="*/ 0 h 16"/>
                  <a:gd name="T4" fmla="*/ 16 w 18"/>
                  <a:gd name="T5" fmla="*/ 16 h 16"/>
                  <a:gd name="T6" fmla="*/ 18 w 18"/>
                  <a:gd name="T7" fmla="*/ 16 h 16"/>
                  <a:gd name="T8" fmla="*/ 18 w 18"/>
                  <a:gd name="T9" fmla="*/ 0 h 16"/>
                </a:gdLst>
                <a:ahLst/>
                <a:cxnLst>
                  <a:cxn ang="0">
                    <a:pos x="T0" y="T1"/>
                  </a:cxn>
                  <a:cxn ang="0">
                    <a:pos x="T2" y="T3"/>
                  </a:cxn>
                  <a:cxn ang="0">
                    <a:pos x="T4" y="T5"/>
                  </a:cxn>
                  <a:cxn ang="0">
                    <a:pos x="T6" y="T7"/>
                  </a:cxn>
                  <a:cxn ang="0">
                    <a:pos x="T8" y="T9"/>
                  </a:cxn>
                </a:cxnLst>
                <a:rect l="0" t="0" r="r" b="b"/>
                <a:pathLst>
                  <a:path w="18" h="16">
                    <a:moveTo>
                      <a:pt x="18" y="0"/>
                    </a:moveTo>
                    <a:cubicBezTo>
                      <a:pt x="0" y="0"/>
                      <a:pt x="0" y="0"/>
                      <a:pt x="0" y="0"/>
                    </a:cubicBezTo>
                    <a:cubicBezTo>
                      <a:pt x="5" y="5"/>
                      <a:pt x="10" y="11"/>
                      <a:pt x="16" y="16"/>
                    </a:cubicBezTo>
                    <a:cubicBezTo>
                      <a:pt x="18" y="16"/>
                      <a:pt x="18" y="16"/>
                      <a:pt x="18" y="16"/>
                    </a:cubicBezTo>
                    <a:cubicBezTo>
                      <a:pt x="18" y="0"/>
                      <a:pt x="18" y="0"/>
                      <a:pt x="18"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04" name="Freeform 8">
                <a:extLst>
                  <a:ext uri="{FF2B5EF4-FFF2-40B4-BE49-F238E27FC236}">
                    <a16:creationId xmlns:a16="http://schemas.microsoft.com/office/drawing/2014/main" id="{444396DE-7E28-4559-9EAC-DEDAD06FBE2F}"/>
                  </a:ext>
                </a:extLst>
              </p:cNvPr>
              <p:cNvSpPr>
                <a:spLocks/>
              </p:cNvSpPr>
              <p:nvPr/>
            </p:nvSpPr>
            <p:spPr bwMode="auto">
              <a:xfrm>
                <a:off x="1115" y="2572"/>
                <a:ext cx="4" cy="5"/>
              </a:xfrm>
              <a:custGeom>
                <a:avLst/>
                <a:gdLst>
                  <a:gd name="T0" fmla="*/ 2 w 2"/>
                  <a:gd name="T1" fmla="*/ 0 h 2"/>
                  <a:gd name="T2" fmla="*/ 0 w 2"/>
                  <a:gd name="T3" fmla="*/ 0 h 2"/>
                  <a:gd name="T4" fmla="*/ 2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0" y="0"/>
                      <a:pt x="0" y="0"/>
                      <a:pt x="0" y="0"/>
                    </a:cubicBezTo>
                    <a:cubicBezTo>
                      <a:pt x="0" y="1"/>
                      <a:pt x="1" y="2"/>
                      <a:pt x="2" y="2"/>
                    </a:cubicBezTo>
                    <a:cubicBezTo>
                      <a:pt x="2" y="0"/>
                      <a:pt x="2" y="0"/>
                      <a:pt x="2"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05" name="Freeform 9">
                <a:extLst>
                  <a:ext uri="{FF2B5EF4-FFF2-40B4-BE49-F238E27FC236}">
                    <a16:creationId xmlns:a16="http://schemas.microsoft.com/office/drawing/2014/main" id="{27C2E703-47E1-4F78-A8FE-60023E4B4C45}"/>
                  </a:ext>
                </a:extLst>
              </p:cNvPr>
              <p:cNvSpPr>
                <a:spLocks noEditPoints="1"/>
              </p:cNvSpPr>
              <p:nvPr/>
            </p:nvSpPr>
            <p:spPr bwMode="auto">
              <a:xfrm>
                <a:off x="1119" y="2463"/>
                <a:ext cx="284" cy="206"/>
              </a:xfrm>
              <a:custGeom>
                <a:avLst/>
                <a:gdLst>
                  <a:gd name="T0" fmla="*/ 120 w 120"/>
                  <a:gd name="T1" fmla="*/ 66 h 87"/>
                  <a:gd name="T2" fmla="*/ 80 w 120"/>
                  <a:gd name="T3" fmla="*/ 66 h 87"/>
                  <a:gd name="T4" fmla="*/ 80 w 120"/>
                  <a:gd name="T5" fmla="*/ 85 h 87"/>
                  <a:gd name="T6" fmla="*/ 111 w 120"/>
                  <a:gd name="T7" fmla="*/ 87 h 87"/>
                  <a:gd name="T8" fmla="*/ 120 w 120"/>
                  <a:gd name="T9" fmla="*/ 87 h 87"/>
                  <a:gd name="T10" fmla="*/ 120 w 120"/>
                  <a:gd name="T11" fmla="*/ 84 h 87"/>
                  <a:gd name="T12" fmla="*/ 119 w 120"/>
                  <a:gd name="T13" fmla="*/ 83 h 87"/>
                  <a:gd name="T14" fmla="*/ 120 w 120"/>
                  <a:gd name="T15" fmla="*/ 83 h 87"/>
                  <a:gd name="T16" fmla="*/ 120 w 120"/>
                  <a:gd name="T17" fmla="*/ 66 h 87"/>
                  <a:gd name="T18" fmla="*/ 30 w 120"/>
                  <a:gd name="T19" fmla="*/ 0 h 87"/>
                  <a:gd name="T20" fmla="*/ 0 w 120"/>
                  <a:gd name="T21" fmla="*/ 0 h 87"/>
                  <a:gd name="T22" fmla="*/ 0 w 120"/>
                  <a:gd name="T23" fmla="*/ 48 h 87"/>
                  <a:gd name="T24" fmla="*/ 0 w 120"/>
                  <a:gd name="T25" fmla="*/ 48 h 87"/>
                  <a:gd name="T26" fmla="*/ 0 w 120"/>
                  <a:gd name="T27" fmla="*/ 30 h 87"/>
                  <a:gd name="T28" fmla="*/ 30 w 120"/>
                  <a:gd name="T29" fmla="*/ 30 h 87"/>
                  <a:gd name="T30" fmla="*/ 30 w 120"/>
                  <a:gd name="T31" fmla="*/ 0 h 87"/>
                  <a:gd name="T32" fmla="*/ 120 w 120"/>
                  <a:gd name="T33" fmla="*/ 0 h 87"/>
                  <a:gd name="T34" fmla="*/ 80 w 120"/>
                  <a:gd name="T35" fmla="*/ 0 h 87"/>
                  <a:gd name="T36" fmla="*/ 80 w 120"/>
                  <a:gd name="T37" fmla="*/ 30 h 87"/>
                  <a:gd name="T38" fmla="*/ 120 w 120"/>
                  <a:gd name="T39" fmla="*/ 30 h 87"/>
                  <a:gd name="T40" fmla="*/ 120 w 120"/>
                  <a:gd name="T4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0" h="87">
                    <a:moveTo>
                      <a:pt x="120" y="66"/>
                    </a:moveTo>
                    <a:cubicBezTo>
                      <a:pt x="80" y="66"/>
                      <a:pt x="80" y="66"/>
                      <a:pt x="80" y="66"/>
                    </a:cubicBezTo>
                    <a:cubicBezTo>
                      <a:pt x="80" y="85"/>
                      <a:pt x="80" y="85"/>
                      <a:pt x="80" y="85"/>
                    </a:cubicBezTo>
                    <a:cubicBezTo>
                      <a:pt x="90" y="86"/>
                      <a:pt x="100" y="87"/>
                      <a:pt x="111" y="87"/>
                    </a:cubicBezTo>
                    <a:cubicBezTo>
                      <a:pt x="114" y="87"/>
                      <a:pt x="117" y="87"/>
                      <a:pt x="120" y="87"/>
                    </a:cubicBezTo>
                    <a:cubicBezTo>
                      <a:pt x="120" y="84"/>
                      <a:pt x="120" y="84"/>
                      <a:pt x="120" y="84"/>
                    </a:cubicBezTo>
                    <a:cubicBezTo>
                      <a:pt x="119" y="83"/>
                      <a:pt x="119" y="83"/>
                      <a:pt x="119" y="83"/>
                    </a:cubicBezTo>
                    <a:cubicBezTo>
                      <a:pt x="119" y="83"/>
                      <a:pt x="119" y="83"/>
                      <a:pt x="120" y="83"/>
                    </a:cubicBezTo>
                    <a:cubicBezTo>
                      <a:pt x="120" y="66"/>
                      <a:pt x="120" y="66"/>
                      <a:pt x="120" y="66"/>
                    </a:cubicBezTo>
                    <a:moveTo>
                      <a:pt x="30" y="0"/>
                    </a:moveTo>
                    <a:cubicBezTo>
                      <a:pt x="0" y="0"/>
                      <a:pt x="0" y="0"/>
                      <a:pt x="0" y="0"/>
                    </a:cubicBezTo>
                    <a:cubicBezTo>
                      <a:pt x="0" y="48"/>
                      <a:pt x="0" y="48"/>
                      <a:pt x="0" y="48"/>
                    </a:cubicBezTo>
                    <a:cubicBezTo>
                      <a:pt x="0" y="48"/>
                      <a:pt x="0" y="48"/>
                      <a:pt x="0" y="48"/>
                    </a:cubicBezTo>
                    <a:cubicBezTo>
                      <a:pt x="0" y="30"/>
                      <a:pt x="0" y="30"/>
                      <a:pt x="0" y="30"/>
                    </a:cubicBezTo>
                    <a:cubicBezTo>
                      <a:pt x="30" y="30"/>
                      <a:pt x="30" y="30"/>
                      <a:pt x="30" y="30"/>
                    </a:cubicBezTo>
                    <a:cubicBezTo>
                      <a:pt x="30" y="0"/>
                      <a:pt x="30" y="0"/>
                      <a:pt x="30" y="0"/>
                    </a:cubicBezTo>
                    <a:moveTo>
                      <a:pt x="120" y="0"/>
                    </a:moveTo>
                    <a:cubicBezTo>
                      <a:pt x="80" y="0"/>
                      <a:pt x="80" y="0"/>
                      <a:pt x="80" y="0"/>
                    </a:cubicBezTo>
                    <a:cubicBezTo>
                      <a:pt x="80" y="30"/>
                      <a:pt x="80" y="30"/>
                      <a:pt x="80" y="30"/>
                    </a:cubicBezTo>
                    <a:cubicBezTo>
                      <a:pt x="120" y="30"/>
                      <a:pt x="120" y="30"/>
                      <a:pt x="120" y="30"/>
                    </a:cubicBezTo>
                    <a:cubicBezTo>
                      <a:pt x="120" y="0"/>
                      <a:pt x="120" y="0"/>
                      <a:pt x="1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06" name="Freeform 10">
                <a:extLst>
                  <a:ext uri="{FF2B5EF4-FFF2-40B4-BE49-F238E27FC236}">
                    <a16:creationId xmlns:a16="http://schemas.microsoft.com/office/drawing/2014/main" id="{7A7C5A6C-0212-4E7E-809B-91D857AC4EE1}"/>
                  </a:ext>
                </a:extLst>
              </p:cNvPr>
              <p:cNvSpPr>
                <a:spLocks/>
              </p:cNvSpPr>
              <p:nvPr/>
            </p:nvSpPr>
            <p:spPr bwMode="auto">
              <a:xfrm>
                <a:off x="1401" y="2660"/>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1" y="1"/>
                    </a:cubicBezTo>
                    <a:cubicBezTo>
                      <a:pt x="1" y="0"/>
                      <a:pt x="1" y="0"/>
                      <a:pt x="1"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07" name="Freeform 11">
                <a:extLst>
                  <a:ext uri="{FF2B5EF4-FFF2-40B4-BE49-F238E27FC236}">
                    <a16:creationId xmlns:a16="http://schemas.microsoft.com/office/drawing/2014/main" id="{B87288DD-637D-497B-92C5-27523445575E}"/>
                  </a:ext>
                </a:extLst>
              </p:cNvPr>
              <p:cNvSpPr>
                <a:spLocks/>
              </p:cNvSpPr>
              <p:nvPr/>
            </p:nvSpPr>
            <p:spPr bwMode="auto">
              <a:xfrm>
                <a:off x="1178" y="2619"/>
                <a:ext cx="12" cy="7"/>
              </a:xfrm>
              <a:custGeom>
                <a:avLst/>
                <a:gdLst>
                  <a:gd name="T0" fmla="*/ 5 w 5"/>
                  <a:gd name="T1" fmla="*/ 0 h 3"/>
                  <a:gd name="T2" fmla="*/ 0 w 5"/>
                  <a:gd name="T3" fmla="*/ 0 h 3"/>
                  <a:gd name="T4" fmla="*/ 5 w 5"/>
                  <a:gd name="T5" fmla="*/ 3 h 3"/>
                  <a:gd name="T6" fmla="*/ 5 w 5"/>
                  <a:gd name="T7" fmla="*/ 0 h 3"/>
                </a:gdLst>
                <a:ahLst/>
                <a:cxnLst>
                  <a:cxn ang="0">
                    <a:pos x="T0" y="T1"/>
                  </a:cxn>
                  <a:cxn ang="0">
                    <a:pos x="T2" y="T3"/>
                  </a:cxn>
                  <a:cxn ang="0">
                    <a:pos x="T4" y="T5"/>
                  </a:cxn>
                  <a:cxn ang="0">
                    <a:pos x="T6" y="T7"/>
                  </a:cxn>
                </a:cxnLst>
                <a:rect l="0" t="0" r="r" b="b"/>
                <a:pathLst>
                  <a:path w="5" h="3">
                    <a:moveTo>
                      <a:pt x="5" y="0"/>
                    </a:moveTo>
                    <a:cubicBezTo>
                      <a:pt x="0" y="0"/>
                      <a:pt x="0" y="0"/>
                      <a:pt x="0" y="0"/>
                    </a:cubicBezTo>
                    <a:cubicBezTo>
                      <a:pt x="2" y="1"/>
                      <a:pt x="3" y="2"/>
                      <a:pt x="5" y="3"/>
                    </a:cubicBezTo>
                    <a:cubicBezTo>
                      <a:pt x="5" y="0"/>
                      <a:pt x="5" y="0"/>
                      <a:pt x="5"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08" name="Freeform 12">
                <a:extLst>
                  <a:ext uri="{FF2B5EF4-FFF2-40B4-BE49-F238E27FC236}">
                    <a16:creationId xmlns:a16="http://schemas.microsoft.com/office/drawing/2014/main" id="{5F44D536-40C2-4E45-AF09-A39E4D4019AE}"/>
                  </a:ext>
                </a:extLst>
              </p:cNvPr>
              <p:cNvSpPr>
                <a:spLocks noEditPoints="1"/>
              </p:cNvSpPr>
              <p:nvPr/>
            </p:nvSpPr>
            <p:spPr bwMode="auto">
              <a:xfrm>
                <a:off x="1119" y="2534"/>
                <a:ext cx="284" cy="43"/>
              </a:xfrm>
              <a:custGeom>
                <a:avLst/>
                <a:gdLst>
                  <a:gd name="T0" fmla="*/ 71 w 284"/>
                  <a:gd name="T1" fmla="*/ 0 h 43"/>
                  <a:gd name="T2" fmla="*/ 0 w 284"/>
                  <a:gd name="T3" fmla="*/ 0 h 43"/>
                  <a:gd name="T4" fmla="*/ 0 w 284"/>
                  <a:gd name="T5" fmla="*/ 43 h 43"/>
                  <a:gd name="T6" fmla="*/ 0 w 284"/>
                  <a:gd name="T7" fmla="*/ 43 h 43"/>
                  <a:gd name="T8" fmla="*/ 0 w 284"/>
                  <a:gd name="T9" fmla="*/ 38 h 43"/>
                  <a:gd name="T10" fmla="*/ 71 w 284"/>
                  <a:gd name="T11" fmla="*/ 38 h 43"/>
                  <a:gd name="T12" fmla="*/ 71 w 284"/>
                  <a:gd name="T13" fmla="*/ 0 h 43"/>
                  <a:gd name="T14" fmla="*/ 284 w 284"/>
                  <a:gd name="T15" fmla="*/ 0 h 43"/>
                  <a:gd name="T16" fmla="*/ 190 w 284"/>
                  <a:gd name="T17" fmla="*/ 0 h 43"/>
                  <a:gd name="T18" fmla="*/ 190 w 284"/>
                  <a:gd name="T19" fmla="*/ 38 h 43"/>
                  <a:gd name="T20" fmla="*/ 284 w 284"/>
                  <a:gd name="T21" fmla="*/ 38 h 43"/>
                  <a:gd name="T22" fmla="*/ 284 w 284"/>
                  <a:gd name="T23"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43">
                    <a:moveTo>
                      <a:pt x="71" y="0"/>
                    </a:moveTo>
                    <a:lnTo>
                      <a:pt x="0" y="0"/>
                    </a:lnTo>
                    <a:lnTo>
                      <a:pt x="0" y="43"/>
                    </a:lnTo>
                    <a:lnTo>
                      <a:pt x="0" y="43"/>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09" name="Freeform 13">
                <a:extLst>
                  <a:ext uri="{FF2B5EF4-FFF2-40B4-BE49-F238E27FC236}">
                    <a16:creationId xmlns:a16="http://schemas.microsoft.com/office/drawing/2014/main" id="{9EED63B6-475A-4702-8A31-C7BEEB51A90B}"/>
                  </a:ext>
                </a:extLst>
              </p:cNvPr>
              <p:cNvSpPr>
                <a:spLocks noEditPoints="1"/>
              </p:cNvSpPr>
              <p:nvPr/>
            </p:nvSpPr>
            <p:spPr bwMode="auto">
              <a:xfrm>
                <a:off x="1119" y="2534"/>
                <a:ext cx="284" cy="43"/>
              </a:xfrm>
              <a:custGeom>
                <a:avLst/>
                <a:gdLst>
                  <a:gd name="T0" fmla="*/ 71 w 284"/>
                  <a:gd name="T1" fmla="*/ 0 h 43"/>
                  <a:gd name="T2" fmla="*/ 0 w 284"/>
                  <a:gd name="T3" fmla="*/ 0 h 43"/>
                  <a:gd name="T4" fmla="*/ 0 w 284"/>
                  <a:gd name="T5" fmla="*/ 43 h 43"/>
                  <a:gd name="T6" fmla="*/ 0 w 284"/>
                  <a:gd name="T7" fmla="*/ 43 h 43"/>
                  <a:gd name="T8" fmla="*/ 0 w 284"/>
                  <a:gd name="T9" fmla="*/ 38 h 43"/>
                  <a:gd name="T10" fmla="*/ 71 w 284"/>
                  <a:gd name="T11" fmla="*/ 38 h 43"/>
                  <a:gd name="T12" fmla="*/ 71 w 284"/>
                  <a:gd name="T13" fmla="*/ 0 h 43"/>
                  <a:gd name="T14" fmla="*/ 284 w 284"/>
                  <a:gd name="T15" fmla="*/ 0 h 43"/>
                  <a:gd name="T16" fmla="*/ 190 w 284"/>
                  <a:gd name="T17" fmla="*/ 0 h 43"/>
                  <a:gd name="T18" fmla="*/ 190 w 284"/>
                  <a:gd name="T19" fmla="*/ 38 h 43"/>
                  <a:gd name="T20" fmla="*/ 284 w 284"/>
                  <a:gd name="T21" fmla="*/ 38 h 43"/>
                  <a:gd name="T22" fmla="*/ 284 w 284"/>
                  <a:gd name="T23"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43">
                    <a:moveTo>
                      <a:pt x="71" y="0"/>
                    </a:moveTo>
                    <a:lnTo>
                      <a:pt x="0" y="0"/>
                    </a:lnTo>
                    <a:lnTo>
                      <a:pt x="0" y="43"/>
                    </a:lnTo>
                    <a:lnTo>
                      <a:pt x="0" y="43"/>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10" name="Freeform 14">
                <a:extLst>
                  <a:ext uri="{FF2B5EF4-FFF2-40B4-BE49-F238E27FC236}">
                    <a16:creationId xmlns:a16="http://schemas.microsoft.com/office/drawing/2014/main" id="{18029E72-A48F-4006-95ED-0ACFD70B774F}"/>
                  </a:ext>
                </a:extLst>
              </p:cNvPr>
              <p:cNvSpPr>
                <a:spLocks noEditPoints="1"/>
              </p:cNvSpPr>
              <p:nvPr/>
            </p:nvSpPr>
            <p:spPr bwMode="auto">
              <a:xfrm>
                <a:off x="1119" y="2572"/>
                <a:ext cx="284" cy="19"/>
              </a:xfrm>
              <a:custGeom>
                <a:avLst/>
                <a:gdLst>
                  <a:gd name="T0" fmla="*/ 30 w 120"/>
                  <a:gd name="T1" fmla="*/ 0 h 8"/>
                  <a:gd name="T2" fmla="*/ 0 w 120"/>
                  <a:gd name="T3" fmla="*/ 0 h 8"/>
                  <a:gd name="T4" fmla="*/ 0 w 120"/>
                  <a:gd name="T5" fmla="*/ 2 h 8"/>
                  <a:gd name="T6" fmla="*/ 7 w 120"/>
                  <a:gd name="T7" fmla="*/ 8 h 8"/>
                  <a:gd name="T8" fmla="*/ 30 w 120"/>
                  <a:gd name="T9" fmla="*/ 8 h 8"/>
                  <a:gd name="T10" fmla="*/ 30 w 120"/>
                  <a:gd name="T11" fmla="*/ 0 h 8"/>
                  <a:gd name="T12" fmla="*/ 120 w 120"/>
                  <a:gd name="T13" fmla="*/ 0 h 8"/>
                  <a:gd name="T14" fmla="*/ 80 w 120"/>
                  <a:gd name="T15" fmla="*/ 0 h 8"/>
                  <a:gd name="T16" fmla="*/ 80 w 120"/>
                  <a:gd name="T17" fmla="*/ 8 h 8"/>
                  <a:gd name="T18" fmla="*/ 120 w 120"/>
                  <a:gd name="T19" fmla="*/ 8 h 8"/>
                  <a:gd name="T20" fmla="*/ 120 w 120"/>
                  <a:gd name="T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8">
                    <a:moveTo>
                      <a:pt x="30" y="0"/>
                    </a:moveTo>
                    <a:cubicBezTo>
                      <a:pt x="0" y="0"/>
                      <a:pt x="0" y="0"/>
                      <a:pt x="0" y="0"/>
                    </a:cubicBezTo>
                    <a:cubicBezTo>
                      <a:pt x="0" y="2"/>
                      <a:pt x="0" y="2"/>
                      <a:pt x="0" y="2"/>
                    </a:cubicBezTo>
                    <a:cubicBezTo>
                      <a:pt x="2" y="4"/>
                      <a:pt x="5" y="6"/>
                      <a:pt x="7" y="8"/>
                    </a:cubicBezTo>
                    <a:cubicBezTo>
                      <a:pt x="30" y="8"/>
                      <a:pt x="30" y="8"/>
                      <a:pt x="30" y="8"/>
                    </a:cubicBezTo>
                    <a:cubicBezTo>
                      <a:pt x="30" y="0"/>
                      <a:pt x="30" y="0"/>
                      <a:pt x="30" y="0"/>
                    </a:cubicBezTo>
                    <a:moveTo>
                      <a:pt x="120" y="0"/>
                    </a:moveTo>
                    <a:cubicBezTo>
                      <a:pt x="80" y="0"/>
                      <a:pt x="80" y="0"/>
                      <a:pt x="80" y="0"/>
                    </a:cubicBezTo>
                    <a:cubicBezTo>
                      <a:pt x="80" y="8"/>
                      <a:pt x="80" y="8"/>
                      <a:pt x="80" y="8"/>
                    </a:cubicBezTo>
                    <a:cubicBezTo>
                      <a:pt x="120" y="8"/>
                      <a:pt x="120" y="8"/>
                      <a:pt x="120" y="8"/>
                    </a:cubicBezTo>
                    <a:cubicBezTo>
                      <a:pt x="120" y="0"/>
                      <a:pt x="120" y="0"/>
                      <a:pt x="120"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11" name="Freeform 15">
                <a:extLst>
                  <a:ext uri="{FF2B5EF4-FFF2-40B4-BE49-F238E27FC236}">
                    <a16:creationId xmlns:a16="http://schemas.microsoft.com/office/drawing/2014/main" id="{A4E9BDEC-0F93-4100-9368-3D41680A592F}"/>
                  </a:ext>
                </a:extLst>
              </p:cNvPr>
              <p:cNvSpPr>
                <a:spLocks noEditPoints="1"/>
              </p:cNvSpPr>
              <p:nvPr/>
            </p:nvSpPr>
            <p:spPr bwMode="auto">
              <a:xfrm>
                <a:off x="1136" y="2591"/>
                <a:ext cx="267" cy="28"/>
              </a:xfrm>
              <a:custGeom>
                <a:avLst/>
                <a:gdLst>
                  <a:gd name="T0" fmla="*/ 23 w 113"/>
                  <a:gd name="T1" fmla="*/ 0 h 12"/>
                  <a:gd name="T2" fmla="*/ 0 w 113"/>
                  <a:gd name="T3" fmla="*/ 0 h 12"/>
                  <a:gd name="T4" fmla="*/ 18 w 113"/>
                  <a:gd name="T5" fmla="*/ 12 h 12"/>
                  <a:gd name="T6" fmla="*/ 23 w 113"/>
                  <a:gd name="T7" fmla="*/ 12 h 12"/>
                  <a:gd name="T8" fmla="*/ 23 w 113"/>
                  <a:gd name="T9" fmla="*/ 0 h 12"/>
                  <a:gd name="T10" fmla="*/ 113 w 113"/>
                  <a:gd name="T11" fmla="*/ 0 h 12"/>
                  <a:gd name="T12" fmla="*/ 73 w 113"/>
                  <a:gd name="T13" fmla="*/ 0 h 12"/>
                  <a:gd name="T14" fmla="*/ 73 w 113"/>
                  <a:gd name="T15" fmla="*/ 12 h 12"/>
                  <a:gd name="T16" fmla="*/ 113 w 113"/>
                  <a:gd name="T17" fmla="*/ 12 h 12"/>
                  <a:gd name="T18" fmla="*/ 113 w 113"/>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3" h="12">
                    <a:moveTo>
                      <a:pt x="23" y="0"/>
                    </a:moveTo>
                    <a:cubicBezTo>
                      <a:pt x="0" y="0"/>
                      <a:pt x="0" y="0"/>
                      <a:pt x="0" y="0"/>
                    </a:cubicBezTo>
                    <a:cubicBezTo>
                      <a:pt x="6" y="4"/>
                      <a:pt x="12" y="8"/>
                      <a:pt x="18" y="12"/>
                    </a:cubicBezTo>
                    <a:cubicBezTo>
                      <a:pt x="23" y="12"/>
                      <a:pt x="23" y="12"/>
                      <a:pt x="23" y="12"/>
                    </a:cubicBezTo>
                    <a:cubicBezTo>
                      <a:pt x="23" y="0"/>
                      <a:pt x="23" y="0"/>
                      <a:pt x="23" y="0"/>
                    </a:cubicBezTo>
                    <a:moveTo>
                      <a:pt x="113" y="0"/>
                    </a:moveTo>
                    <a:cubicBezTo>
                      <a:pt x="73" y="0"/>
                      <a:pt x="73" y="0"/>
                      <a:pt x="73" y="0"/>
                    </a:cubicBezTo>
                    <a:cubicBezTo>
                      <a:pt x="73" y="12"/>
                      <a:pt x="73" y="12"/>
                      <a:pt x="73" y="12"/>
                    </a:cubicBezTo>
                    <a:cubicBezTo>
                      <a:pt x="113" y="12"/>
                      <a:pt x="113" y="12"/>
                      <a:pt x="113" y="12"/>
                    </a:cubicBezTo>
                    <a:cubicBezTo>
                      <a:pt x="113" y="0"/>
                      <a:pt x="113" y="0"/>
                      <a:pt x="113"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12" name="Rectangle 16">
                <a:extLst>
                  <a:ext uri="{FF2B5EF4-FFF2-40B4-BE49-F238E27FC236}">
                    <a16:creationId xmlns:a16="http://schemas.microsoft.com/office/drawing/2014/main" id="{662DF3FE-1BBE-4F0E-89AA-188B1BB8265A}"/>
                  </a:ext>
                </a:extLst>
              </p:cNvPr>
              <p:cNvSpPr>
                <a:spLocks noChangeArrowheads="1"/>
              </p:cNvSpPr>
              <p:nvPr/>
            </p:nvSpPr>
            <p:spPr bwMode="auto">
              <a:xfrm>
                <a:off x="1190" y="2463"/>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13" name="Rectangle 17">
                <a:extLst>
                  <a:ext uri="{FF2B5EF4-FFF2-40B4-BE49-F238E27FC236}">
                    <a16:creationId xmlns:a16="http://schemas.microsoft.com/office/drawing/2014/main" id="{CDB80ACE-12C5-48E0-B9F0-00D6E691C46C}"/>
                  </a:ext>
                </a:extLst>
              </p:cNvPr>
              <p:cNvSpPr>
                <a:spLocks noChangeArrowheads="1"/>
              </p:cNvSpPr>
              <p:nvPr/>
            </p:nvSpPr>
            <p:spPr bwMode="auto">
              <a:xfrm>
                <a:off x="1190" y="2463"/>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14" name="Rectangle 18">
                <a:extLst>
                  <a:ext uri="{FF2B5EF4-FFF2-40B4-BE49-F238E27FC236}">
                    <a16:creationId xmlns:a16="http://schemas.microsoft.com/office/drawing/2014/main" id="{2E45FD6F-07A3-4374-A01C-4FC8E6FF2B09}"/>
                  </a:ext>
                </a:extLst>
              </p:cNvPr>
              <p:cNvSpPr>
                <a:spLocks noChangeArrowheads="1"/>
              </p:cNvSpPr>
              <p:nvPr/>
            </p:nvSpPr>
            <p:spPr bwMode="auto">
              <a:xfrm>
                <a:off x="1190" y="2534"/>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15" name="Rectangle 19">
                <a:extLst>
                  <a:ext uri="{FF2B5EF4-FFF2-40B4-BE49-F238E27FC236}">
                    <a16:creationId xmlns:a16="http://schemas.microsoft.com/office/drawing/2014/main" id="{3891803D-EC5B-4BC0-98FA-B1167D50A685}"/>
                  </a:ext>
                </a:extLst>
              </p:cNvPr>
              <p:cNvSpPr>
                <a:spLocks noChangeArrowheads="1"/>
              </p:cNvSpPr>
              <p:nvPr/>
            </p:nvSpPr>
            <p:spPr bwMode="auto">
              <a:xfrm>
                <a:off x="1190" y="2534"/>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16" name="Rectangle 20">
                <a:extLst>
                  <a:ext uri="{FF2B5EF4-FFF2-40B4-BE49-F238E27FC236}">
                    <a16:creationId xmlns:a16="http://schemas.microsoft.com/office/drawing/2014/main" id="{5DC22BB5-A55F-4FAE-9110-7E10A10A03A0}"/>
                  </a:ext>
                </a:extLst>
              </p:cNvPr>
              <p:cNvSpPr>
                <a:spLocks noChangeArrowheads="1"/>
              </p:cNvSpPr>
              <p:nvPr/>
            </p:nvSpPr>
            <p:spPr bwMode="auto">
              <a:xfrm>
                <a:off x="1190" y="2572"/>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17" name="Rectangle 21">
                <a:extLst>
                  <a:ext uri="{FF2B5EF4-FFF2-40B4-BE49-F238E27FC236}">
                    <a16:creationId xmlns:a16="http://schemas.microsoft.com/office/drawing/2014/main" id="{AB20C857-F516-4C7C-8095-9865E1F27115}"/>
                  </a:ext>
                </a:extLst>
              </p:cNvPr>
              <p:cNvSpPr>
                <a:spLocks noChangeArrowheads="1"/>
              </p:cNvSpPr>
              <p:nvPr/>
            </p:nvSpPr>
            <p:spPr bwMode="auto">
              <a:xfrm>
                <a:off x="1190" y="2572"/>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18" name="Freeform 22">
                <a:extLst>
                  <a:ext uri="{FF2B5EF4-FFF2-40B4-BE49-F238E27FC236}">
                    <a16:creationId xmlns:a16="http://schemas.microsoft.com/office/drawing/2014/main" id="{011F75E1-2F85-4132-AFB6-568B5F587081}"/>
                  </a:ext>
                </a:extLst>
              </p:cNvPr>
              <p:cNvSpPr>
                <a:spLocks/>
              </p:cNvSpPr>
              <p:nvPr/>
            </p:nvSpPr>
            <p:spPr bwMode="auto">
              <a:xfrm>
                <a:off x="1190" y="2619"/>
                <a:ext cx="90" cy="38"/>
              </a:xfrm>
              <a:custGeom>
                <a:avLst/>
                <a:gdLst>
                  <a:gd name="T0" fmla="*/ 38 w 38"/>
                  <a:gd name="T1" fmla="*/ 0 h 16"/>
                  <a:gd name="T2" fmla="*/ 0 w 38"/>
                  <a:gd name="T3" fmla="*/ 0 h 16"/>
                  <a:gd name="T4" fmla="*/ 0 w 38"/>
                  <a:gd name="T5" fmla="*/ 3 h 16"/>
                  <a:gd name="T6" fmla="*/ 38 w 38"/>
                  <a:gd name="T7" fmla="*/ 16 h 16"/>
                  <a:gd name="T8" fmla="*/ 38 w 38"/>
                  <a:gd name="T9" fmla="*/ 0 h 16"/>
                </a:gdLst>
                <a:ahLst/>
                <a:cxnLst>
                  <a:cxn ang="0">
                    <a:pos x="T0" y="T1"/>
                  </a:cxn>
                  <a:cxn ang="0">
                    <a:pos x="T2" y="T3"/>
                  </a:cxn>
                  <a:cxn ang="0">
                    <a:pos x="T4" y="T5"/>
                  </a:cxn>
                  <a:cxn ang="0">
                    <a:pos x="T6" y="T7"/>
                  </a:cxn>
                  <a:cxn ang="0">
                    <a:pos x="T8" y="T9"/>
                  </a:cxn>
                </a:cxnLst>
                <a:rect l="0" t="0" r="r" b="b"/>
                <a:pathLst>
                  <a:path w="38" h="16">
                    <a:moveTo>
                      <a:pt x="38" y="0"/>
                    </a:moveTo>
                    <a:cubicBezTo>
                      <a:pt x="0" y="0"/>
                      <a:pt x="0" y="0"/>
                      <a:pt x="0" y="0"/>
                    </a:cubicBezTo>
                    <a:cubicBezTo>
                      <a:pt x="0" y="3"/>
                      <a:pt x="0" y="3"/>
                      <a:pt x="0" y="3"/>
                    </a:cubicBezTo>
                    <a:cubicBezTo>
                      <a:pt x="11" y="8"/>
                      <a:pt x="24" y="13"/>
                      <a:pt x="38" y="16"/>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19" name="Rectangle 23">
                <a:extLst>
                  <a:ext uri="{FF2B5EF4-FFF2-40B4-BE49-F238E27FC236}">
                    <a16:creationId xmlns:a16="http://schemas.microsoft.com/office/drawing/2014/main" id="{ABD33D5B-1F04-4DBF-AE5B-273991748E5E}"/>
                  </a:ext>
                </a:extLst>
              </p:cNvPr>
              <p:cNvSpPr>
                <a:spLocks noChangeArrowheads="1"/>
              </p:cNvSpPr>
              <p:nvPr/>
            </p:nvSpPr>
            <p:spPr bwMode="auto">
              <a:xfrm>
                <a:off x="1190" y="2591"/>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20" name="Rectangle 24">
                <a:extLst>
                  <a:ext uri="{FF2B5EF4-FFF2-40B4-BE49-F238E27FC236}">
                    <a16:creationId xmlns:a16="http://schemas.microsoft.com/office/drawing/2014/main" id="{88184893-1352-4B87-9B63-47F10C57CF40}"/>
                  </a:ext>
                </a:extLst>
              </p:cNvPr>
              <p:cNvSpPr>
                <a:spLocks noChangeArrowheads="1"/>
              </p:cNvSpPr>
              <p:nvPr/>
            </p:nvSpPr>
            <p:spPr bwMode="auto">
              <a:xfrm>
                <a:off x="1190" y="2591"/>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21" name="Rectangle 25">
                <a:extLst>
                  <a:ext uri="{FF2B5EF4-FFF2-40B4-BE49-F238E27FC236}">
                    <a16:creationId xmlns:a16="http://schemas.microsoft.com/office/drawing/2014/main" id="{A623D9B0-36F2-449C-9C1F-53041101E332}"/>
                  </a:ext>
                </a:extLst>
              </p:cNvPr>
              <p:cNvSpPr>
                <a:spLocks noChangeArrowheads="1"/>
              </p:cNvSpPr>
              <p:nvPr/>
            </p:nvSpPr>
            <p:spPr bwMode="auto">
              <a:xfrm>
                <a:off x="1280" y="2463"/>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22" name="Rectangle 26">
                <a:extLst>
                  <a:ext uri="{FF2B5EF4-FFF2-40B4-BE49-F238E27FC236}">
                    <a16:creationId xmlns:a16="http://schemas.microsoft.com/office/drawing/2014/main" id="{D312D79A-2184-4399-8442-49565175AD70}"/>
                  </a:ext>
                </a:extLst>
              </p:cNvPr>
              <p:cNvSpPr>
                <a:spLocks noChangeArrowheads="1"/>
              </p:cNvSpPr>
              <p:nvPr/>
            </p:nvSpPr>
            <p:spPr bwMode="auto">
              <a:xfrm>
                <a:off x="1280" y="2463"/>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23" name="Rectangle 27">
                <a:extLst>
                  <a:ext uri="{FF2B5EF4-FFF2-40B4-BE49-F238E27FC236}">
                    <a16:creationId xmlns:a16="http://schemas.microsoft.com/office/drawing/2014/main" id="{9EA25DA5-47F3-42D0-B3E1-36A0BF6B92EF}"/>
                  </a:ext>
                </a:extLst>
              </p:cNvPr>
              <p:cNvSpPr>
                <a:spLocks noChangeArrowheads="1"/>
              </p:cNvSpPr>
              <p:nvPr/>
            </p:nvSpPr>
            <p:spPr bwMode="auto">
              <a:xfrm>
                <a:off x="1280" y="2534"/>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24" name="Rectangle 28">
                <a:extLst>
                  <a:ext uri="{FF2B5EF4-FFF2-40B4-BE49-F238E27FC236}">
                    <a16:creationId xmlns:a16="http://schemas.microsoft.com/office/drawing/2014/main" id="{6EA620AA-9EE5-4A20-905E-00CCC3F1BAE6}"/>
                  </a:ext>
                </a:extLst>
              </p:cNvPr>
              <p:cNvSpPr>
                <a:spLocks noChangeArrowheads="1"/>
              </p:cNvSpPr>
              <p:nvPr/>
            </p:nvSpPr>
            <p:spPr bwMode="auto">
              <a:xfrm>
                <a:off x="1280" y="2534"/>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25" name="Rectangle 29">
                <a:extLst>
                  <a:ext uri="{FF2B5EF4-FFF2-40B4-BE49-F238E27FC236}">
                    <a16:creationId xmlns:a16="http://schemas.microsoft.com/office/drawing/2014/main" id="{DB4C7B3B-F3B7-4CFC-9A7D-65F58F6EFFD5}"/>
                  </a:ext>
                </a:extLst>
              </p:cNvPr>
              <p:cNvSpPr>
                <a:spLocks noChangeArrowheads="1"/>
              </p:cNvSpPr>
              <p:nvPr/>
            </p:nvSpPr>
            <p:spPr bwMode="auto">
              <a:xfrm>
                <a:off x="1280" y="2572"/>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26" name="Rectangle 30">
                <a:extLst>
                  <a:ext uri="{FF2B5EF4-FFF2-40B4-BE49-F238E27FC236}">
                    <a16:creationId xmlns:a16="http://schemas.microsoft.com/office/drawing/2014/main" id="{44AA353D-CCB5-4495-A2BE-66CE16B20EA4}"/>
                  </a:ext>
                </a:extLst>
              </p:cNvPr>
              <p:cNvSpPr>
                <a:spLocks noChangeArrowheads="1"/>
              </p:cNvSpPr>
              <p:nvPr/>
            </p:nvSpPr>
            <p:spPr bwMode="auto">
              <a:xfrm>
                <a:off x="1280" y="2572"/>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27" name="Freeform 31">
                <a:extLst>
                  <a:ext uri="{FF2B5EF4-FFF2-40B4-BE49-F238E27FC236}">
                    <a16:creationId xmlns:a16="http://schemas.microsoft.com/office/drawing/2014/main" id="{247261BF-8D92-4624-887F-722E700585DE}"/>
                  </a:ext>
                </a:extLst>
              </p:cNvPr>
              <p:cNvSpPr>
                <a:spLocks/>
              </p:cNvSpPr>
              <p:nvPr/>
            </p:nvSpPr>
            <p:spPr bwMode="auto">
              <a:xfrm>
                <a:off x="1280" y="2619"/>
                <a:ext cx="29" cy="45"/>
              </a:xfrm>
              <a:custGeom>
                <a:avLst/>
                <a:gdLst>
                  <a:gd name="T0" fmla="*/ 12 w 12"/>
                  <a:gd name="T1" fmla="*/ 0 h 19"/>
                  <a:gd name="T2" fmla="*/ 0 w 12"/>
                  <a:gd name="T3" fmla="*/ 0 h 19"/>
                  <a:gd name="T4" fmla="*/ 0 w 12"/>
                  <a:gd name="T5" fmla="*/ 16 h 19"/>
                  <a:gd name="T6" fmla="*/ 12 w 12"/>
                  <a:gd name="T7" fmla="*/ 19 h 19"/>
                  <a:gd name="T8" fmla="*/ 12 w 12"/>
                  <a:gd name="T9" fmla="*/ 0 h 19"/>
                </a:gdLst>
                <a:ahLst/>
                <a:cxnLst>
                  <a:cxn ang="0">
                    <a:pos x="T0" y="T1"/>
                  </a:cxn>
                  <a:cxn ang="0">
                    <a:pos x="T2" y="T3"/>
                  </a:cxn>
                  <a:cxn ang="0">
                    <a:pos x="T4" y="T5"/>
                  </a:cxn>
                  <a:cxn ang="0">
                    <a:pos x="T6" y="T7"/>
                  </a:cxn>
                  <a:cxn ang="0">
                    <a:pos x="T8" y="T9"/>
                  </a:cxn>
                </a:cxnLst>
                <a:rect l="0" t="0" r="r" b="b"/>
                <a:pathLst>
                  <a:path w="12" h="19">
                    <a:moveTo>
                      <a:pt x="12" y="0"/>
                    </a:moveTo>
                    <a:cubicBezTo>
                      <a:pt x="0" y="0"/>
                      <a:pt x="0" y="0"/>
                      <a:pt x="0" y="0"/>
                    </a:cubicBezTo>
                    <a:cubicBezTo>
                      <a:pt x="0" y="16"/>
                      <a:pt x="0" y="16"/>
                      <a:pt x="0" y="16"/>
                    </a:cubicBezTo>
                    <a:cubicBezTo>
                      <a:pt x="4" y="17"/>
                      <a:pt x="8" y="18"/>
                      <a:pt x="12" y="19"/>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28" name="Rectangle 32">
                <a:extLst>
                  <a:ext uri="{FF2B5EF4-FFF2-40B4-BE49-F238E27FC236}">
                    <a16:creationId xmlns:a16="http://schemas.microsoft.com/office/drawing/2014/main" id="{D27A1573-CF69-4556-8CA6-CB171F746FF3}"/>
                  </a:ext>
                </a:extLst>
              </p:cNvPr>
              <p:cNvSpPr>
                <a:spLocks noChangeArrowheads="1"/>
              </p:cNvSpPr>
              <p:nvPr/>
            </p:nvSpPr>
            <p:spPr bwMode="auto">
              <a:xfrm>
                <a:off x="1280" y="2591"/>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29" name="Rectangle 33">
                <a:extLst>
                  <a:ext uri="{FF2B5EF4-FFF2-40B4-BE49-F238E27FC236}">
                    <a16:creationId xmlns:a16="http://schemas.microsoft.com/office/drawing/2014/main" id="{6FAB0ABC-BDCD-4D96-888A-723AD7B53FEE}"/>
                  </a:ext>
                </a:extLst>
              </p:cNvPr>
              <p:cNvSpPr>
                <a:spLocks noChangeArrowheads="1"/>
              </p:cNvSpPr>
              <p:nvPr/>
            </p:nvSpPr>
            <p:spPr bwMode="auto">
              <a:xfrm>
                <a:off x="1280" y="2591"/>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30" name="Freeform 34">
                <a:extLst>
                  <a:ext uri="{FF2B5EF4-FFF2-40B4-BE49-F238E27FC236}">
                    <a16:creationId xmlns:a16="http://schemas.microsoft.com/office/drawing/2014/main" id="{05B41976-2CF4-4681-AF85-382826C19523}"/>
                  </a:ext>
                </a:extLst>
              </p:cNvPr>
              <p:cNvSpPr>
                <a:spLocks noEditPoints="1"/>
              </p:cNvSpPr>
              <p:nvPr/>
            </p:nvSpPr>
            <p:spPr bwMode="auto">
              <a:xfrm>
                <a:off x="1403" y="2463"/>
                <a:ext cx="284" cy="206"/>
              </a:xfrm>
              <a:custGeom>
                <a:avLst/>
                <a:gdLst>
                  <a:gd name="T0" fmla="*/ 0 w 120"/>
                  <a:gd name="T1" fmla="*/ 84 h 87"/>
                  <a:gd name="T2" fmla="*/ 0 w 120"/>
                  <a:gd name="T3" fmla="*/ 87 h 87"/>
                  <a:gd name="T4" fmla="*/ 13 w 120"/>
                  <a:gd name="T5" fmla="*/ 86 h 87"/>
                  <a:gd name="T6" fmla="*/ 16 w 120"/>
                  <a:gd name="T7" fmla="*/ 86 h 87"/>
                  <a:gd name="T8" fmla="*/ 0 w 120"/>
                  <a:gd name="T9" fmla="*/ 84 h 87"/>
                  <a:gd name="T10" fmla="*/ 30 w 120"/>
                  <a:gd name="T11" fmla="*/ 0 h 87"/>
                  <a:gd name="T12" fmla="*/ 0 w 120"/>
                  <a:gd name="T13" fmla="*/ 0 h 87"/>
                  <a:gd name="T14" fmla="*/ 0 w 120"/>
                  <a:gd name="T15" fmla="*/ 83 h 87"/>
                  <a:gd name="T16" fmla="*/ 30 w 120"/>
                  <a:gd name="T17" fmla="*/ 79 h 87"/>
                  <a:gd name="T18" fmla="*/ 30 w 120"/>
                  <a:gd name="T19" fmla="*/ 66 h 87"/>
                  <a:gd name="T20" fmla="*/ 0 w 120"/>
                  <a:gd name="T21" fmla="*/ 66 h 87"/>
                  <a:gd name="T22" fmla="*/ 0 w 120"/>
                  <a:gd name="T23" fmla="*/ 58 h 87"/>
                  <a:gd name="T24" fmla="*/ 0 w 120"/>
                  <a:gd name="T25" fmla="*/ 56 h 87"/>
                  <a:gd name="T26" fmla="*/ 0 w 120"/>
                  <a:gd name="T27" fmla="*/ 30 h 87"/>
                  <a:gd name="T28" fmla="*/ 30 w 120"/>
                  <a:gd name="T29" fmla="*/ 30 h 87"/>
                  <a:gd name="T30" fmla="*/ 30 w 120"/>
                  <a:gd name="T31" fmla="*/ 0 h 87"/>
                  <a:gd name="T32" fmla="*/ 120 w 120"/>
                  <a:gd name="T33" fmla="*/ 0 h 87"/>
                  <a:gd name="T34" fmla="*/ 80 w 120"/>
                  <a:gd name="T35" fmla="*/ 0 h 87"/>
                  <a:gd name="T36" fmla="*/ 80 w 120"/>
                  <a:gd name="T37" fmla="*/ 30 h 87"/>
                  <a:gd name="T38" fmla="*/ 120 w 120"/>
                  <a:gd name="T39" fmla="*/ 30 h 87"/>
                  <a:gd name="T40" fmla="*/ 120 w 120"/>
                  <a:gd name="T4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0" h="87">
                    <a:moveTo>
                      <a:pt x="0" y="84"/>
                    </a:moveTo>
                    <a:cubicBezTo>
                      <a:pt x="0" y="87"/>
                      <a:pt x="0" y="87"/>
                      <a:pt x="0" y="87"/>
                    </a:cubicBezTo>
                    <a:cubicBezTo>
                      <a:pt x="4" y="87"/>
                      <a:pt x="9" y="86"/>
                      <a:pt x="13" y="86"/>
                    </a:cubicBezTo>
                    <a:cubicBezTo>
                      <a:pt x="14" y="86"/>
                      <a:pt x="15" y="86"/>
                      <a:pt x="16" y="86"/>
                    </a:cubicBezTo>
                    <a:cubicBezTo>
                      <a:pt x="8" y="85"/>
                      <a:pt x="2" y="84"/>
                      <a:pt x="0" y="84"/>
                    </a:cubicBezTo>
                    <a:moveTo>
                      <a:pt x="30" y="0"/>
                    </a:moveTo>
                    <a:cubicBezTo>
                      <a:pt x="0" y="0"/>
                      <a:pt x="0" y="0"/>
                      <a:pt x="0" y="0"/>
                    </a:cubicBezTo>
                    <a:cubicBezTo>
                      <a:pt x="0" y="83"/>
                      <a:pt x="0" y="83"/>
                      <a:pt x="0" y="83"/>
                    </a:cubicBezTo>
                    <a:cubicBezTo>
                      <a:pt x="3" y="83"/>
                      <a:pt x="13" y="81"/>
                      <a:pt x="30" y="79"/>
                    </a:cubicBezTo>
                    <a:cubicBezTo>
                      <a:pt x="30" y="66"/>
                      <a:pt x="30" y="66"/>
                      <a:pt x="30" y="66"/>
                    </a:cubicBezTo>
                    <a:cubicBezTo>
                      <a:pt x="0" y="66"/>
                      <a:pt x="0" y="66"/>
                      <a:pt x="0" y="66"/>
                    </a:cubicBezTo>
                    <a:cubicBezTo>
                      <a:pt x="0" y="58"/>
                      <a:pt x="0" y="58"/>
                      <a:pt x="0" y="58"/>
                    </a:cubicBezTo>
                    <a:cubicBezTo>
                      <a:pt x="0" y="56"/>
                      <a:pt x="0" y="56"/>
                      <a:pt x="0" y="56"/>
                    </a:cubicBezTo>
                    <a:cubicBezTo>
                      <a:pt x="0" y="30"/>
                      <a:pt x="0" y="30"/>
                      <a:pt x="0" y="30"/>
                    </a:cubicBezTo>
                    <a:cubicBezTo>
                      <a:pt x="30" y="30"/>
                      <a:pt x="30" y="30"/>
                      <a:pt x="30" y="30"/>
                    </a:cubicBezTo>
                    <a:cubicBezTo>
                      <a:pt x="30" y="0"/>
                      <a:pt x="30" y="0"/>
                      <a:pt x="30" y="0"/>
                    </a:cubicBezTo>
                    <a:moveTo>
                      <a:pt x="120" y="0"/>
                    </a:moveTo>
                    <a:cubicBezTo>
                      <a:pt x="80" y="0"/>
                      <a:pt x="80" y="0"/>
                      <a:pt x="80" y="0"/>
                    </a:cubicBezTo>
                    <a:cubicBezTo>
                      <a:pt x="80" y="30"/>
                      <a:pt x="80" y="30"/>
                      <a:pt x="80" y="30"/>
                    </a:cubicBezTo>
                    <a:cubicBezTo>
                      <a:pt x="120" y="30"/>
                      <a:pt x="120" y="30"/>
                      <a:pt x="120" y="30"/>
                    </a:cubicBezTo>
                    <a:cubicBezTo>
                      <a:pt x="120" y="0"/>
                      <a:pt x="120" y="0"/>
                      <a:pt x="1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31" name="Freeform 35">
                <a:extLst>
                  <a:ext uri="{FF2B5EF4-FFF2-40B4-BE49-F238E27FC236}">
                    <a16:creationId xmlns:a16="http://schemas.microsoft.com/office/drawing/2014/main" id="{6CBD90A0-DFD8-4ECA-9E98-5A682E0F6A4F}"/>
                  </a:ext>
                </a:extLst>
              </p:cNvPr>
              <p:cNvSpPr>
                <a:spLocks/>
              </p:cNvSpPr>
              <p:nvPr/>
            </p:nvSpPr>
            <p:spPr bwMode="auto">
              <a:xfrm>
                <a:off x="1403" y="2650"/>
                <a:ext cx="71" cy="17"/>
              </a:xfrm>
              <a:custGeom>
                <a:avLst/>
                <a:gdLst>
                  <a:gd name="T0" fmla="*/ 30 w 30"/>
                  <a:gd name="T1" fmla="*/ 0 h 7"/>
                  <a:gd name="T2" fmla="*/ 0 w 30"/>
                  <a:gd name="T3" fmla="*/ 4 h 7"/>
                  <a:gd name="T4" fmla="*/ 0 w 30"/>
                  <a:gd name="T5" fmla="*/ 5 h 7"/>
                  <a:gd name="T6" fmla="*/ 16 w 30"/>
                  <a:gd name="T7" fmla="*/ 7 h 7"/>
                  <a:gd name="T8" fmla="*/ 30 w 30"/>
                  <a:gd name="T9" fmla="*/ 5 h 7"/>
                  <a:gd name="T10" fmla="*/ 30 w 30"/>
                  <a:gd name="T11" fmla="*/ 0 h 7"/>
                </a:gdLst>
                <a:ahLst/>
                <a:cxnLst>
                  <a:cxn ang="0">
                    <a:pos x="T0" y="T1"/>
                  </a:cxn>
                  <a:cxn ang="0">
                    <a:pos x="T2" y="T3"/>
                  </a:cxn>
                  <a:cxn ang="0">
                    <a:pos x="T4" y="T5"/>
                  </a:cxn>
                  <a:cxn ang="0">
                    <a:pos x="T6" y="T7"/>
                  </a:cxn>
                  <a:cxn ang="0">
                    <a:pos x="T8" y="T9"/>
                  </a:cxn>
                  <a:cxn ang="0">
                    <a:pos x="T10" y="T11"/>
                  </a:cxn>
                </a:cxnLst>
                <a:rect l="0" t="0" r="r" b="b"/>
                <a:pathLst>
                  <a:path w="30" h="7">
                    <a:moveTo>
                      <a:pt x="30" y="0"/>
                    </a:moveTo>
                    <a:cubicBezTo>
                      <a:pt x="13" y="2"/>
                      <a:pt x="3" y="4"/>
                      <a:pt x="0" y="4"/>
                    </a:cubicBezTo>
                    <a:cubicBezTo>
                      <a:pt x="0" y="5"/>
                      <a:pt x="0" y="5"/>
                      <a:pt x="0" y="5"/>
                    </a:cubicBezTo>
                    <a:cubicBezTo>
                      <a:pt x="2" y="5"/>
                      <a:pt x="8" y="6"/>
                      <a:pt x="16" y="7"/>
                    </a:cubicBezTo>
                    <a:cubicBezTo>
                      <a:pt x="21" y="6"/>
                      <a:pt x="25" y="6"/>
                      <a:pt x="30" y="5"/>
                    </a:cubicBezTo>
                    <a:cubicBezTo>
                      <a:pt x="30" y="0"/>
                      <a:pt x="30" y="0"/>
                      <a:pt x="3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32" name="Freeform 36">
                <a:extLst>
                  <a:ext uri="{FF2B5EF4-FFF2-40B4-BE49-F238E27FC236}">
                    <a16:creationId xmlns:a16="http://schemas.microsoft.com/office/drawing/2014/main" id="{EFA1EEB2-116F-4AF6-924F-EB73EDC2E283}"/>
                  </a:ext>
                </a:extLst>
              </p:cNvPr>
              <p:cNvSpPr>
                <a:spLocks/>
              </p:cNvSpPr>
              <p:nvPr/>
            </p:nvSpPr>
            <p:spPr bwMode="auto">
              <a:xfrm>
                <a:off x="1593" y="2619"/>
                <a:ext cx="92" cy="12"/>
              </a:xfrm>
              <a:custGeom>
                <a:avLst/>
                <a:gdLst>
                  <a:gd name="T0" fmla="*/ 39 w 39"/>
                  <a:gd name="T1" fmla="*/ 0 h 5"/>
                  <a:gd name="T2" fmla="*/ 0 w 39"/>
                  <a:gd name="T3" fmla="*/ 0 h 5"/>
                  <a:gd name="T4" fmla="*/ 0 w 39"/>
                  <a:gd name="T5" fmla="*/ 5 h 5"/>
                  <a:gd name="T6" fmla="*/ 39 w 39"/>
                  <a:gd name="T7" fmla="*/ 0 h 5"/>
                </a:gdLst>
                <a:ahLst/>
                <a:cxnLst>
                  <a:cxn ang="0">
                    <a:pos x="T0" y="T1"/>
                  </a:cxn>
                  <a:cxn ang="0">
                    <a:pos x="T2" y="T3"/>
                  </a:cxn>
                  <a:cxn ang="0">
                    <a:pos x="T4" y="T5"/>
                  </a:cxn>
                  <a:cxn ang="0">
                    <a:pos x="T6" y="T7"/>
                  </a:cxn>
                </a:cxnLst>
                <a:rect l="0" t="0" r="r" b="b"/>
                <a:pathLst>
                  <a:path w="39" h="5">
                    <a:moveTo>
                      <a:pt x="39" y="0"/>
                    </a:moveTo>
                    <a:cubicBezTo>
                      <a:pt x="0" y="0"/>
                      <a:pt x="0" y="0"/>
                      <a:pt x="0" y="0"/>
                    </a:cubicBezTo>
                    <a:cubicBezTo>
                      <a:pt x="0" y="5"/>
                      <a:pt x="0" y="5"/>
                      <a:pt x="0" y="5"/>
                    </a:cubicBezTo>
                    <a:cubicBezTo>
                      <a:pt x="12" y="4"/>
                      <a:pt x="25" y="2"/>
                      <a:pt x="39"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33" name="Freeform 37">
                <a:extLst>
                  <a:ext uri="{FF2B5EF4-FFF2-40B4-BE49-F238E27FC236}">
                    <a16:creationId xmlns:a16="http://schemas.microsoft.com/office/drawing/2014/main" id="{6DD99C69-91A7-4DA9-8A3B-7BFAA7C035CB}"/>
                  </a:ext>
                </a:extLst>
              </p:cNvPr>
              <p:cNvSpPr>
                <a:spLocks/>
              </p:cNvSpPr>
              <p:nvPr/>
            </p:nvSpPr>
            <p:spPr bwMode="auto">
              <a:xfrm>
                <a:off x="1593" y="2619"/>
                <a:ext cx="94" cy="31"/>
              </a:xfrm>
              <a:custGeom>
                <a:avLst/>
                <a:gdLst>
                  <a:gd name="T0" fmla="*/ 40 w 40"/>
                  <a:gd name="T1" fmla="*/ 0 h 13"/>
                  <a:gd name="T2" fmla="*/ 39 w 40"/>
                  <a:gd name="T3" fmla="*/ 0 h 13"/>
                  <a:gd name="T4" fmla="*/ 0 w 40"/>
                  <a:gd name="T5" fmla="*/ 5 h 13"/>
                  <a:gd name="T6" fmla="*/ 0 w 40"/>
                  <a:gd name="T7" fmla="*/ 13 h 13"/>
                  <a:gd name="T8" fmla="*/ 40 w 40"/>
                  <a:gd name="T9" fmla="*/ 8 h 13"/>
                  <a:gd name="T10" fmla="*/ 40 w 40"/>
                  <a:gd name="T11" fmla="*/ 0 h 13"/>
                </a:gdLst>
                <a:ahLst/>
                <a:cxnLst>
                  <a:cxn ang="0">
                    <a:pos x="T0" y="T1"/>
                  </a:cxn>
                  <a:cxn ang="0">
                    <a:pos x="T2" y="T3"/>
                  </a:cxn>
                  <a:cxn ang="0">
                    <a:pos x="T4" y="T5"/>
                  </a:cxn>
                  <a:cxn ang="0">
                    <a:pos x="T6" y="T7"/>
                  </a:cxn>
                  <a:cxn ang="0">
                    <a:pos x="T8" y="T9"/>
                  </a:cxn>
                  <a:cxn ang="0">
                    <a:pos x="T10" y="T11"/>
                  </a:cxn>
                </a:cxnLst>
                <a:rect l="0" t="0" r="r" b="b"/>
                <a:pathLst>
                  <a:path w="40" h="13">
                    <a:moveTo>
                      <a:pt x="40" y="0"/>
                    </a:moveTo>
                    <a:cubicBezTo>
                      <a:pt x="39" y="0"/>
                      <a:pt x="39" y="0"/>
                      <a:pt x="39" y="0"/>
                    </a:cubicBezTo>
                    <a:cubicBezTo>
                      <a:pt x="25" y="2"/>
                      <a:pt x="12" y="4"/>
                      <a:pt x="0" y="5"/>
                    </a:cubicBezTo>
                    <a:cubicBezTo>
                      <a:pt x="0" y="13"/>
                      <a:pt x="0" y="13"/>
                      <a:pt x="0" y="13"/>
                    </a:cubicBezTo>
                    <a:cubicBezTo>
                      <a:pt x="13" y="11"/>
                      <a:pt x="27" y="10"/>
                      <a:pt x="40" y="8"/>
                    </a:cubicBezTo>
                    <a:cubicBezTo>
                      <a:pt x="40" y="0"/>
                      <a:pt x="40" y="0"/>
                      <a:pt x="4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34" name="Freeform 38">
                <a:extLst>
                  <a:ext uri="{FF2B5EF4-FFF2-40B4-BE49-F238E27FC236}">
                    <a16:creationId xmlns:a16="http://schemas.microsoft.com/office/drawing/2014/main" id="{4BFD7C06-9BE8-4633-9C4D-46FCA7D0B733}"/>
                  </a:ext>
                </a:extLst>
              </p:cNvPr>
              <p:cNvSpPr>
                <a:spLocks noEditPoints="1"/>
              </p:cNvSpPr>
              <p:nvPr/>
            </p:nvSpPr>
            <p:spPr bwMode="auto">
              <a:xfrm>
                <a:off x="1403" y="2534"/>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35" name="Freeform 39">
                <a:extLst>
                  <a:ext uri="{FF2B5EF4-FFF2-40B4-BE49-F238E27FC236}">
                    <a16:creationId xmlns:a16="http://schemas.microsoft.com/office/drawing/2014/main" id="{E62A2B41-3543-4597-B2E8-E6A585C65C43}"/>
                  </a:ext>
                </a:extLst>
              </p:cNvPr>
              <p:cNvSpPr>
                <a:spLocks noEditPoints="1"/>
              </p:cNvSpPr>
              <p:nvPr/>
            </p:nvSpPr>
            <p:spPr bwMode="auto">
              <a:xfrm>
                <a:off x="1403" y="2534"/>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36" name="Freeform 40">
                <a:extLst>
                  <a:ext uri="{FF2B5EF4-FFF2-40B4-BE49-F238E27FC236}">
                    <a16:creationId xmlns:a16="http://schemas.microsoft.com/office/drawing/2014/main" id="{995E37C4-679B-4DDD-9EA3-E1A42B297B4C}"/>
                  </a:ext>
                </a:extLst>
              </p:cNvPr>
              <p:cNvSpPr>
                <a:spLocks noEditPoints="1"/>
              </p:cNvSpPr>
              <p:nvPr/>
            </p:nvSpPr>
            <p:spPr bwMode="auto">
              <a:xfrm>
                <a:off x="1403" y="2572"/>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37" name="Freeform 41">
                <a:extLst>
                  <a:ext uri="{FF2B5EF4-FFF2-40B4-BE49-F238E27FC236}">
                    <a16:creationId xmlns:a16="http://schemas.microsoft.com/office/drawing/2014/main" id="{5EDFA2EE-0374-4076-87F8-94542B6E8538}"/>
                  </a:ext>
                </a:extLst>
              </p:cNvPr>
              <p:cNvSpPr>
                <a:spLocks noEditPoints="1"/>
              </p:cNvSpPr>
              <p:nvPr/>
            </p:nvSpPr>
            <p:spPr bwMode="auto">
              <a:xfrm>
                <a:off x="1403" y="2572"/>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38" name="Freeform 42">
                <a:extLst>
                  <a:ext uri="{FF2B5EF4-FFF2-40B4-BE49-F238E27FC236}">
                    <a16:creationId xmlns:a16="http://schemas.microsoft.com/office/drawing/2014/main" id="{5113E7DD-0121-4539-8F89-D3D438D0B74D}"/>
                  </a:ext>
                </a:extLst>
              </p:cNvPr>
              <p:cNvSpPr>
                <a:spLocks/>
              </p:cNvSpPr>
              <p:nvPr/>
            </p:nvSpPr>
            <p:spPr bwMode="auto">
              <a:xfrm>
                <a:off x="1593" y="2591"/>
                <a:ext cx="94" cy="28"/>
              </a:xfrm>
              <a:custGeom>
                <a:avLst/>
                <a:gdLst>
                  <a:gd name="T0" fmla="*/ 40 w 40"/>
                  <a:gd name="T1" fmla="*/ 0 h 12"/>
                  <a:gd name="T2" fmla="*/ 0 w 40"/>
                  <a:gd name="T3" fmla="*/ 0 h 12"/>
                  <a:gd name="T4" fmla="*/ 0 w 40"/>
                  <a:gd name="T5" fmla="*/ 12 h 12"/>
                  <a:gd name="T6" fmla="*/ 39 w 40"/>
                  <a:gd name="T7" fmla="*/ 12 h 12"/>
                  <a:gd name="T8" fmla="*/ 40 w 40"/>
                  <a:gd name="T9" fmla="*/ 12 h 12"/>
                  <a:gd name="T10" fmla="*/ 40 w 40"/>
                  <a:gd name="T11" fmla="*/ 0 h 12"/>
                </a:gdLst>
                <a:ahLst/>
                <a:cxnLst>
                  <a:cxn ang="0">
                    <a:pos x="T0" y="T1"/>
                  </a:cxn>
                  <a:cxn ang="0">
                    <a:pos x="T2" y="T3"/>
                  </a:cxn>
                  <a:cxn ang="0">
                    <a:pos x="T4" y="T5"/>
                  </a:cxn>
                  <a:cxn ang="0">
                    <a:pos x="T6" y="T7"/>
                  </a:cxn>
                  <a:cxn ang="0">
                    <a:pos x="T8" y="T9"/>
                  </a:cxn>
                  <a:cxn ang="0">
                    <a:pos x="T10" y="T11"/>
                  </a:cxn>
                </a:cxnLst>
                <a:rect l="0" t="0" r="r" b="b"/>
                <a:pathLst>
                  <a:path w="40" h="12">
                    <a:moveTo>
                      <a:pt x="40" y="0"/>
                    </a:moveTo>
                    <a:cubicBezTo>
                      <a:pt x="0" y="0"/>
                      <a:pt x="0" y="0"/>
                      <a:pt x="0" y="0"/>
                    </a:cubicBezTo>
                    <a:cubicBezTo>
                      <a:pt x="0" y="12"/>
                      <a:pt x="0" y="12"/>
                      <a:pt x="0" y="12"/>
                    </a:cubicBezTo>
                    <a:cubicBezTo>
                      <a:pt x="39" y="12"/>
                      <a:pt x="39" y="12"/>
                      <a:pt x="39" y="12"/>
                    </a:cubicBezTo>
                    <a:cubicBezTo>
                      <a:pt x="39" y="12"/>
                      <a:pt x="40" y="12"/>
                      <a:pt x="40" y="12"/>
                    </a:cubicBezTo>
                    <a:cubicBezTo>
                      <a:pt x="40" y="0"/>
                      <a:pt x="40" y="0"/>
                      <a:pt x="4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39" name="Freeform 43">
                <a:extLst>
                  <a:ext uri="{FF2B5EF4-FFF2-40B4-BE49-F238E27FC236}">
                    <a16:creationId xmlns:a16="http://schemas.microsoft.com/office/drawing/2014/main" id="{1E372538-3890-443A-84A9-58D6B0527DB2}"/>
                  </a:ext>
                </a:extLst>
              </p:cNvPr>
              <p:cNvSpPr>
                <a:spLocks/>
              </p:cNvSpPr>
              <p:nvPr/>
            </p:nvSpPr>
            <p:spPr bwMode="auto">
              <a:xfrm>
                <a:off x="1685" y="2619"/>
                <a:ext cx="2"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1" y="0"/>
                      <a:pt x="1" y="0"/>
                      <a:pt x="1" y="0"/>
                    </a:cubicBezTo>
                    <a:cubicBezTo>
                      <a:pt x="1" y="0"/>
                      <a:pt x="1" y="0"/>
                      <a:pt x="1"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40" name="Freeform 44">
                <a:extLst>
                  <a:ext uri="{FF2B5EF4-FFF2-40B4-BE49-F238E27FC236}">
                    <a16:creationId xmlns:a16="http://schemas.microsoft.com/office/drawing/2014/main" id="{56BCDCC3-75F1-4540-9917-F1CDE401FF51}"/>
                  </a:ext>
                </a:extLst>
              </p:cNvPr>
              <p:cNvSpPr>
                <a:spLocks/>
              </p:cNvSpPr>
              <p:nvPr/>
            </p:nvSpPr>
            <p:spPr bwMode="auto">
              <a:xfrm>
                <a:off x="1403" y="2591"/>
                <a:ext cx="71" cy="28"/>
              </a:xfrm>
              <a:custGeom>
                <a:avLst/>
                <a:gdLst>
                  <a:gd name="T0" fmla="*/ 71 w 71"/>
                  <a:gd name="T1" fmla="*/ 0 h 28"/>
                  <a:gd name="T2" fmla="*/ 0 w 71"/>
                  <a:gd name="T3" fmla="*/ 0 h 28"/>
                  <a:gd name="T4" fmla="*/ 0 w 71"/>
                  <a:gd name="T5" fmla="*/ 5 h 28"/>
                  <a:gd name="T6" fmla="*/ 0 w 71"/>
                  <a:gd name="T7" fmla="*/ 9 h 28"/>
                  <a:gd name="T8" fmla="*/ 0 w 71"/>
                  <a:gd name="T9" fmla="*/ 28 h 28"/>
                  <a:gd name="T10" fmla="*/ 71 w 71"/>
                  <a:gd name="T11" fmla="*/ 28 h 28"/>
                  <a:gd name="T12" fmla="*/ 71 w 7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71" h="28">
                    <a:moveTo>
                      <a:pt x="71" y="0"/>
                    </a:moveTo>
                    <a:lnTo>
                      <a:pt x="0" y="0"/>
                    </a:lnTo>
                    <a:lnTo>
                      <a:pt x="0" y="5"/>
                    </a:lnTo>
                    <a:lnTo>
                      <a:pt x="0" y="9"/>
                    </a:lnTo>
                    <a:lnTo>
                      <a:pt x="0" y="28"/>
                    </a:lnTo>
                    <a:lnTo>
                      <a:pt x="71" y="28"/>
                    </a:lnTo>
                    <a:lnTo>
                      <a:pt x="71"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41" name="Freeform 45">
                <a:extLst>
                  <a:ext uri="{FF2B5EF4-FFF2-40B4-BE49-F238E27FC236}">
                    <a16:creationId xmlns:a16="http://schemas.microsoft.com/office/drawing/2014/main" id="{754F75C5-D0D4-4D30-97E1-5D56D1F20430}"/>
                  </a:ext>
                </a:extLst>
              </p:cNvPr>
              <p:cNvSpPr>
                <a:spLocks/>
              </p:cNvSpPr>
              <p:nvPr/>
            </p:nvSpPr>
            <p:spPr bwMode="auto">
              <a:xfrm>
                <a:off x="1403" y="2591"/>
                <a:ext cx="71" cy="28"/>
              </a:xfrm>
              <a:custGeom>
                <a:avLst/>
                <a:gdLst>
                  <a:gd name="T0" fmla="*/ 71 w 71"/>
                  <a:gd name="T1" fmla="*/ 0 h 28"/>
                  <a:gd name="T2" fmla="*/ 0 w 71"/>
                  <a:gd name="T3" fmla="*/ 0 h 28"/>
                  <a:gd name="T4" fmla="*/ 0 w 71"/>
                  <a:gd name="T5" fmla="*/ 5 h 28"/>
                  <a:gd name="T6" fmla="*/ 0 w 71"/>
                  <a:gd name="T7" fmla="*/ 9 h 28"/>
                  <a:gd name="T8" fmla="*/ 0 w 71"/>
                  <a:gd name="T9" fmla="*/ 28 h 28"/>
                  <a:gd name="T10" fmla="*/ 71 w 71"/>
                  <a:gd name="T11" fmla="*/ 28 h 28"/>
                  <a:gd name="T12" fmla="*/ 71 w 7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71" h="28">
                    <a:moveTo>
                      <a:pt x="71" y="0"/>
                    </a:moveTo>
                    <a:lnTo>
                      <a:pt x="0" y="0"/>
                    </a:lnTo>
                    <a:lnTo>
                      <a:pt x="0" y="5"/>
                    </a:lnTo>
                    <a:lnTo>
                      <a:pt x="0" y="9"/>
                    </a:lnTo>
                    <a:lnTo>
                      <a:pt x="0" y="28"/>
                    </a:lnTo>
                    <a:lnTo>
                      <a:pt x="71" y="28"/>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42" name="Rectangle 46">
                <a:extLst>
                  <a:ext uri="{FF2B5EF4-FFF2-40B4-BE49-F238E27FC236}">
                    <a16:creationId xmlns:a16="http://schemas.microsoft.com/office/drawing/2014/main" id="{2D86BA39-63ED-481E-9F4C-8960228D01B8}"/>
                  </a:ext>
                </a:extLst>
              </p:cNvPr>
              <p:cNvSpPr>
                <a:spLocks noChangeArrowheads="1"/>
              </p:cNvSpPr>
              <p:nvPr/>
            </p:nvSpPr>
            <p:spPr bwMode="auto">
              <a:xfrm>
                <a:off x="1474" y="2463"/>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43" name="Rectangle 47">
                <a:extLst>
                  <a:ext uri="{FF2B5EF4-FFF2-40B4-BE49-F238E27FC236}">
                    <a16:creationId xmlns:a16="http://schemas.microsoft.com/office/drawing/2014/main" id="{8BA46A0C-C224-4AF8-92A2-CE61F594EE4D}"/>
                  </a:ext>
                </a:extLst>
              </p:cNvPr>
              <p:cNvSpPr>
                <a:spLocks noChangeArrowheads="1"/>
              </p:cNvSpPr>
              <p:nvPr/>
            </p:nvSpPr>
            <p:spPr bwMode="auto">
              <a:xfrm>
                <a:off x="1474" y="2463"/>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44" name="Rectangle 48">
                <a:extLst>
                  <a:ext uri="{FF2B5EF4-FFF2-40B4-BE49-F238E27FC236}">
                    <a16:creationId xmlns:a16="http://schemas.microsoft.com/office/drawing/2014/main" id="{2784C9C4-319B-4D43-BA8F-120E78EAD08C}"/>
                  </a:ext>
                </a:extLst>
              </p:cNvPr>
              <p:cNvSpPr>
                <a:spLocks noChangeArrowheads="1"/>
              </p:cNvSpPr>
              <p:nvPr/>
            </p:nvSpPr>
            <p:spPr bwMode="auto">
              <a:xfrm>
                <a:off x="1474" y="2534"/>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45" name="Rectangle 49">
                <a:extLst>
                  <a:ext uri="{FF2B5EF4-FFF2-40B4-BE49-F238E27FC236}">
                    <a16:creationId xmlns:a16="http://schemas.microsoft.com/office/drawing/2014/main" id="{FE8A2025-9EAF-4AEA-A7F5-E34DD42D5D32}"/>
                  </a:ext>
                </a:extLst>
              </p:cNvPr>
              <p:cNvSpPr>
                <a:spLocks noChangeArrowheads="1"/>
              </p:cNvSpPr>
              <p:nvPr/>
            </p:nvSpPr>
            <p:spPr bwMode="auto">
              <a:xfrm>
                <a:off x="1474" y="2534"/>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46" name="Rectangle 50">
                <a:extLst>
                  <a:ext uri="{FF2B5EF4-FFF2-40B4-BE49-F238E27FC236}">
                    <a16:creationId xmlns:a16="http://schemas.microsoft.com/office/drawing/2014/main" id="{C3692B1B-C8BB-4AF6-A238-6647FCD73370}"/>
                  </a:ext>
                </a:extLst>
              </p:cNvPr>
              <p:cNvSpPr>
                <a:spLocks noChangeArrowheads="1"/>
              </p:cNvSpPr>
              <p:nvPr/>
            </p:nvSpPr>
            <p:spPr bwMode="auto">
              <a:xfrm>
                <a:off x="1474" y="2572"/>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47" name="Rectangle 51">
                <a:extLst>
                  <a:ext uri="{FF2B5EF4-FFF2-40B4-BE49-F238E27FC236}">
                    <a16:creationId xmlns:a16="http://schemas.microsoft.com/office/drawing/2014/main" id="{F10305E2-6488-431B-B133-323E12659246}"/>
                  </a:ext>
                </a:extLst>
              </p:cNvPr>
              <p:cNvSpPr>
                <a:spLocks noChangeArrowheads="1"/>
              </p:cNvSpPr>
              <p:nvPr/>
            </p:nvSpPr>
            <p:spPr bwMode="auto">
              <a:xfrm>
                <a:off x="1474" y="2572"/>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48" name="Freeform 52">
                <a:extLst>
                  <a:ext uri="{FF2B5EF4-FFF2-40B4-BE49-F238E27FC236}">
                    <a16:creationId xmlns:a16="http://schemas.microsoft.com/office/drawing/2014/main" id="{19241026-9524-4727-A2FF-561B344E6244}"/>
                  </a:ext>
                </a:extLst>
              </p:cNvPr>
              <p:cNvSpPr>
                <a:spLocks/>
              </p:cNvSpPr>
              <p:nvPr/>
            </p:nvSpPr>
            <p:spPr bwMode="auto">
              <a:xfrm>
                <a:off x="1474" y="2619"/>
                <a:ext cx="90" cy="31"/>
              </a:xfrm>
              <a:custGeom>
                <a:avLst/>
                <a:gdLst>
                  <a:gd name="T0" fmla="*/ 38 w 38"/>
                  <a:gd name="T1" fmla="*/ 0 h 13"/>
                  <a:gd name="T2" fmla="*/ 0 w 38"/>
                  <a:gd name="T3" fmla="*/ 0 h 13"/>
                  <a:gd name="T4" fmla="*/ 0 w 38"/>
                  <a:gd name="T5" fmla="*/ 13 h 13"/>
                  <a:gd name="T6" fmla="*/ 38 w 38"/>
                  <a:gd name="T7" fmla="*/ 7 h 13"/>
                  <a:gd name="T8" fmla="*/ 38 w 38"/>
                  <a:gd name="T9" fmla="*/ 0 h 13"/>
                </a:gdLst>
                <a:ahLst/>
                <a:cxnLst>
                  <a:cxn ang="0">
                    <a:pos x="T0" y="T1"/>
                  </a:cxn>
                  <a:cxn ang="0">
                    <a:pos x="T2" y="T3"/>
                  </a:cxn>
                  <a:cxn ang="0">
                    <a:pos x="T4" y="T5"/>
                  </a:cxn>
                  <a:cxn ang="0">
                    <a:pos x="T6" y="T7"/>
                  </a:cxn>
                  <a:cxn ang="0">
                    <a:pos x="T8" y="T9"/>
                  </a:cxn>
                </a:cxnLst>
                <a:rect l="0" t="0" r="r" b="b"/>
                <a:pathLst>
                  <a:path w="38" h="13">
                    <a:moveTo>
                      <a:pt x="38" y="0"/>
                    </a:moveTo>
                    <a:cubicBezTo>
                      <a:pt x="0" y="0"/>
                      <a:pt x="0" y="0"/>
                      <a:pt x="0" y="0"/>
                    </a:cubicBezTo>
                    <a:cubicBezTo>
                      <a:pt x="0" y="13"/>
                      <a:pt x="0" y="13"/>
                      <a:pt x="0" y="13"/>
                    </a:cubicBezTo>
                    <a:cubicBezTo>
                      <a:pt x="10" y="11"/>
                      <a:pt x="23" y="9"/>
                      <a:pt x="38" y="7"/>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49" name="Freeform 53">
                <a:extLst>
                  <a:ext uri="{FF2B5EF4-FFF2-40B4-BE49-F238E27FC236}">
                    <a16:creationId xmlns:a16="http://schemas.microsoft.com/office/drawing/2014/main" id="{1B6AB7E8-BF41-43F0-A4B3-F7940D1BE13A}"/>
                  </a:ext>
                </a:extLst>
              </p:cNvPr>
              <p:cNvSpPr>
                <a:spLocks/>
              </p:cNvSpPr>
              <p:nvPr/>
            </p:nvSpPr>
            <p:spPr bwMode="auto">
              <a:xfrm>
                <a:off x="1474" y="2636"/>
                <a:ext cx="90" cy="26"/>
              </a:xfrm>
              <a:custGeom>
                <a:avLst/>
                <a:gdLst>
                  <a:gd name="T0" fmla="*/ 38 w 38"/>
                  <a:gd name="T1" fmla="*/ 0 h 11"/>
                  <a:gd name="T2" fmla="*/ 0 w 38"/>
                  <a:gd name="T3" fmla="*/ 6 h 11"/>
                  <a:gd name="T4" fmla="*/ 0 w 38"/>
                  <a:gd name="T5" fmla="*/ 11 h 11"/>
                  <a:gd name="T6" fmla="*/ 38 w 38"/>
                  <a:gd name="T7" fmla="*/ 7 h 11"/>
                  <a:gd name="T8" fmla="*/ 38 w 38"/>
                  <a:gd name="T9" fmla="*/ 0 h 11"/>
                </a:gdLst>
                <a:ahLst/>
                <a:cxnLst>
                  <a:cxn ang="0">
                    <a:pos x="T0" y="T1"/>
                  </a:cxn>
                  <a:cxn ang="0">
                    <a:pos x="T2" y="T3"/>
                  </a:cxn>
                  <a:cxn ang="0">
                    <a:pos x="T4" y="T5"/>
                  </a:cxn>
                  <a:cxn ang="0">
                    <a:pos x="T6" y="T7"/>
                  </a:cxn>
                  <a:cxn ang="0">
                    <a:pos x="T8" y="T9"/>
                  </a:cxn>
                </a:cxnLst>
                <a:rect l="0" t="0" r="r" b="b"/>
                <a:pathLst>
                  <a:path w="38" h="11">
                    <a:moveTo>
                      <a:pt x="38" y="0"/>
                    </a:moveTo>
                    <a:cubicBezTo>
                      <a:pt x="23" y="2"/>
                      <a:pt x="10" y="4"/>
                      <a:pt x="0" y="6"/>
                    </a:cubicBezTo>
                    <a:cubicBezTo>
                      <a:pt x="0" y="11"/>
                      <a:pt x="0" y="11"/>
                      <a:pt x="0" y="11"/>
                    </a:cubicBezTo>
                    <a:cubicBezTo>
                      <a:pt x="13" y="10"/>
                      <a:pt x="25" y="9"/>
                      <a:pt x="38" y="7"/>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50" name="Rectangle 54">
                <a:extLst>
                  <a:ext uri="{FF2B5EF4-FFF2-40B4-BE49-F238E27FC236}">
                    <a16:creationId xmlns:a16="http://schemas.microsoft.com/office/drawing/2014/main" id="{AC729AEF-CCFC-4F0B-AA80-E1D7485CBF5F}"/>
                  </a:ext>
                </a:extLst>
              </p:cNvPr>
              <p:cNvSpPr>
                <a:spLocks noChangeArrowheads="1"/>
              </p:cNvSpPr>
              <p:nvPr/>
            </p:nvSpPr>
            <p:spPr bwMode="auto">
              <a:xfrm>
                <a:off x="1474" y="2591"/>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51" name="Rectangle 55">
                <a:extLst>
                  <a:ext uri="{FF2B5EF4-FFF2-40B4-BE49-F238E27FC236}">
                    <a16:creationId xmlns:a16="http://schemas.microsoft.com/office/drawing/2014/main" id="{889A9474-8327-48D1-B690-58C8D0FB3028}"/>
                  </a:ext>
                </a:extLst>
              </p:cNvPr>
              <p:cNvSpPr>
                <a:spLocks noChangeArrowheads="1"/>
              </p:cNvSpPr>
              <p:nvPr/>
            </p:nvSpPr>
            <p:spPr bwMode="auto">
              <a:xfrm>
                <a:off x="1474" y="2591"/>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52" name="Rectangle 56">
                <a:extLst>
                  <a:ext uri="{FF2B5EF4-FFF2-40B4-BE49-F238E27FC236}">
                    <a16:creationId xmlns:a16="http://schemas.microsoft.com/office/drawing/2014/main" id="{0A7BF3FC-724E-49A1-92B9-293B492E6125}"/>
                  </a:ext>
                </a:extLst>
              </p:cNvPr>
              <p:cNvSpPr>
                <a:spLocks noChangeArrowheads="1"/>
              </p:cNvSpPr>
              <p:nvPr/>
            </p:nvSpPr>
            <p:spPr bwMode="auto">
              <a:xfrm>
                <a:off x="1564" y="2463"/>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53" name="Rectangle 57">
                <a:extLst>
                  <a:ext uri="{FF2B5EF4-FFF2-40B4-BE49-F238E27FC236}">
                    <a16:creationId xmlns:a16="http://schemas.microsoft.com/office/drawing/2014/main" id="{2E42DBBB-65F4-418A-B77F-96484D531E17}"/>
                  </a:ext>
                </a:extLst>
              </p:cNvPr>
              <p:cNvSpPr>
                <a:spLocks noChangeArrowheads="1"/>
              </p:cNvSpPr>
              <p:nvPr/>
            </p:nvSpPr>
            <p:spPr bwMode="auto">
              <a:xfrm>
                <a:off x="1564" y="2463"/>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54" name="Rectangle 58">
                <a:extLst>
                  <a:ext uri="{FF2B5EF4-FFF2-40B4-BE49-F238E27FC236}">
                    <a16:creationId xmlns:a16="http://schemas.microsoft.com/office/drawing/2014/main" id="{F398EBF3-40F1-45D9-85FB-264071FD84B6}"/>
                  </a:ext>
                </a:extLst>
              </p:cNvPr>
              <p:cNvSpPr>
                <a:spLocks noChangeArrowheads="1"/>
              </p:cNvSpPr>
              <p:nvPr/>
            </p:nvSpPr>
            <p:spPr bwMode="auto">
              <a:xfrm>
                <a:off x="1564" y="2534"/>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55" name="Rectangle 59">
                <a:extLst>
                  <a:ext uri="{FF2B5EF4-FFF2-40B4-BE49-F238E27FC236}">
                    <a16:creationId xmlns:a16="http://schemas.microsoft.com/office/drawing/2014/main" id="{AEAF0A59-7A7B-4A51-B161-5C15502D74B3}"/>
                  </a:ext>
                </a:extLst>
              </p:cNvPr>
              <p:cNvSpPr>
                <a:spLocks noChangeArrowheads="1"/>
              </p:cNvSpPr>
              <p:nvPr/>
            </p:nvSpPr>
            <p:spPr bwMode="auto">
              <a:xfrm>
                <a:off x="1564" y="2534"/>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56" name="Rectangle 60">
                <a:extLst>
                  <a:ext uri="{FF2B5EF4-FFF2-40B4-BE49-F238E27FC236}">
                    <a16:creationId xmlns:a16="http://schemas.microsoft.com/office/drawing/2014/main" id="{5525168F-089E-46E1-AD04-8AFCBF573EA5}"/>
                  </a:ext>
                </a:extLst>
              </p:cNvPr>
              <p:cNvSpPr>
                <a:spLocks noChangeArrowheads="1"/>
              </p:cNvSpPr>
              <p:nvPr/>
            </p:nvSpPr>
            <p:spPr bwMode="auto">
              <a:xfrm>
                <a:off x="1564" y="2572"/>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57" name="Rectangle 61">
                <a:extLst>
                  <a:ext uri="{FF2B5EF4-FFF2-40B4-BE49-F238E27FC236}">
                    <a16:creationId xmlns:a16="http://schemas.microsoft.com/office/drawing/2014/main" id="{502C8332-D1AE-40B5-A128-C3A5D40F156F}"/>
                  </a:ext>
                </a:extLst>
              </p:cNvPr>
              <p:cNvSpPr>
                <a:spLocks noChangeArrowheads="1"/>
              </p:cNvSpPr>
              <p:nvPr/>
            </p:nvSpPr>
            <p:spPr bwMode="auto">
              <a:xfrm>
                <a:off x="1564" y="2572"/>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58" name="Freeform 62">
                <a:extLst>
                  <a:ext uri="{FF2B5EF4-FFF2-40B4-BE49-F238E27FC236}">
                    <a16:creationId xmlns:a16="http://schemas.microsoft.com/office/drawing/2014/main" id="{AB5008D1-6983-4125-A1F8-5C609D33D2B9}"/>
                  </a:ext>
                </a:extLst>
              </p:cNvPr>
              <p:cNvSpPr>
                <a:spLocks/>
              </p:cNvSpPr>
              <p:nvPr/>
            </p:nvSpPr>
            <p:spPr bwMode="auto">
              <a:xfrm>
                <a:off x="1564" y="2619"/>
                <a:ext cx="29" cy="17"/>
              </a:xfrm>
              <a:custGeom>
                <a:avLst/>
                <a:gdLst>
                  <a:gd name="T0" fmla="*/ 12 w 12"/>
                  <a:gd name="T1" fmla="*/ 0 h 7"/>
                  <a:gd name="T2" fmla="*/ 0 w 12"/>
                  <a:gd name="T3" fmla="*/ 0 h 7"/>
                  <a:gd name="T4" fmla="*/ 0 w 12"/>
                  <a:gd name="T5" fmla="*/ 7 h 7"/>
                  <a:gd name="T6" fmla="*/ 12 w 12"/>
                  <a:gd name="T7" fmla="*/ 5 h 7"/>
                  <a:gd name="T8" fmla="*/ 12 w 12"/>
                  <a:gd name="T9" fmla="*/ 0 h 7"/>
                </a:gdLst>
                <a:ahLst/>
                <a:cxnLst>
                  <a:cxn ang="0">
                    <a:pos x="T0" y="T1"/>
                  </a:cxn>
                  <a:cxn ang="0">
                    <a:pos x="T2" y="T3"/>
                  </a:cxn>
                  <a:cxn ang="0">
                    <a:pos x="T4" y="T5"/>
                  </a:cxn>
                  <a:cxn ang="0">
                    <a:pos x="T6" y="T7"/>
                  </a:cxn>
                  <a:cxn ang="0">
                    <a:pos x="T8" y="T9"/>
                  </a:cxn>
                </a:cxnLst>
                <a:rect l="0" t="0" r="r" b="b"/>
                <a:pathLst>
                  <a:path w="12" h="7">
                    <a:moveTo>
                      <a:pt x="12" y="0"/>
                    </a:moveTo>
                    <a:cubicBezTo>
                      <a:pt x="0" y="0"/>
                      <a:pt x="0" y="0"/>
                      <a:pt x="0" y="0"/>
                    </a:cubicBezTo>
                    <a:cubicBezTo>
                      <a:pt x="0" y="7"/>
                      <a:pt x="0" y="7"/>
                      <a:pt x="0" y="7"/>
                    </a:cubicBezTo>
                    <a:cubicBezTo>
                      <a:pt x="4" y="7"/>
                      <a:pt x="8" y="6"/>
                      <a:pt x="12" y="5"/>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59" name="Freeform 63">
                <a:extLst>
                  <a:ext uri="{FF2B5EF4-FFF2-40B4-BE49-F238E27FC236}">
                    <a16:creationId xmlns:a16="http://schemas.microsoft.com/office/drawing/2014/main" id="{B2EEDED9-B5C9-4F03-A821-A99C92F4A7D9}"/>
                  </a:ext>
                </a:extLst>
              </p:cNvPr>
              <p:cNvSpPr>
                <a:spLocks/>
              </p:cNvSpPr>
              <p:nvPr/>
            </p:nvSpPr>
            <p:spPr bwMode="auto">
              <a:xfrm>
                <a:off x="1564" y="2631"/>
                <a:ext cx="29" cy="21"/>
              </a:xfrm>
              <a:custGeom>
                <a:avLst/>
                <a:gdLst>
                  <a:gd name="T0" fmla="*/ 12 w 12"/>
                  <a:gd name="T1" fmla="*/ 0 h 9"/>
                  <a:gd name="T2" fmla="*/ 0 w 12"/>
                  <a:gd name="T3" fmla="*/ 2 h 9"/>
                  <a:gd name="T4" fmla="*/ 0 w 12"/>
                  <a:gd name="T5" fmla="*/ 9 h 9"/>
                  <a:gd name="T6" fmla="*/ 12 w 12"/>
                  <a:gd name="T7" fmla="*/ 8 h 9"/>
                  <a:gd name="T8" fmla="*/ 12 w 12"/>
                  <a:gd name="T9" fmla="*/ 0 h 9"/>
                </a:gdLst>
                <a:ahLst/>
                <a:cxnLst>
                  <a:cxn ang="0">
                    <a:pos x="T0" y="T1"/>
                  </a:cxn>
                  <a:cxn ang="0">
                    <a:pos x="T2" y="T3"/>
                  </a:cxn>
                  <a:cxn ang="0">
                    <a:pos x="T4" y="T5"/>
                  </a:cxn>
                  <a:cxn ang="0">
                    <a:pos x="T6" y="T7"/>
                  </a:cxn>
                  <a:cxn ang="0">
                    <a:pos x="T8" y="T9"/>
                  </a:cxn>
                </a:cxnLst>
                <a:rect l="0" t="0" r="r" b="b"/>
                <a:pathLst>
                  <a:path w="12" h="9">
                    <a:moveTo>
                      <a:pt x="12" y="0"/>
                    </a:moveTo>
                    <a:cubicBezTo>
                      <a:pt x="8" y="1"/>
                      <a:pt x="4" y="2"/>
                      <a:pt x="0" y="2"/>
                    </a:cubicBezTo>
                    <a:cubicBezTo>
                      <a:pt x="0" y="9"/>
                      <a:pt x="0" y="9"/>
                      <a:pt x="0" y="9"/>
                    </a:cubicBezTo>
                    <a:cubicBezTo>
                      <a:pt x="4" y="9"/>
                      <a:pt x="8" y="8"/>
                      <a:pt x="12" y="8"/>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60" name="Rectangle 64">
                <a:extLst>
                  <a:ext uri="{FF2B5EF4-FFF2-40B4-BE49-F238E27FC236}">
                    <a16:creationId xmlns:a16="http://schemas.microsoft.com/office/drawing/2014/main" id="{DC77C9D9-0208-4C8F-A984-3FE98A1F16E4}"/>
                  </a:ext>
                </a:extLst>
              </p:cNvPr>
              <p:cNvSpPr>
                <a:spLocks noChangeArrowheads="1"/>
              </p:cNvSpPr>
              <p:nvPr/>
            </p:nvSpPr>
            <p:spPr bwMode="auto">
              <a:xfrm>
                <a:off x="1564" y="2591"/>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61" name="Rectangle 65">
                <a:extLst>
                  <a:ext uri="{FF2B5EF4-FFF2-40B4-BE49-F238E27FC236}">
                    <a16:creationId xmlns:a16="http://schemas.microsoft.com/office/drawing/2014/main" id="{6E4364CA-8A44-4427-B2C9-6F89B72C0764}"/>
                  </a:ext>
                </a:extLst>
              </p:cNvPr>
              <p:cNvSpPr>
                <a:spLocks noChangeArrowheads="1"/>
              </p:cNvSpPr>
              <p:nvPr/>
            </p:nvSpPr>
            <p:spPr bwMode="auto">
              <a:xfrm>
                <a:off x="1564" y="2591"/>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62" name="Freeform 66">
                <a:extLst>
                  <a:ext uri="{FF2B5EF4-FFF2-40B4-BE49-F238E27FC236}">
                    <a16:creationId xmlns:a16="http://schemas.microsoft.com/office/drawing/2014/main" id="{35F7E63A-133D-49E6-BFA8-CB187505E355}"/>
                  </a:ext>
                </a:extLst>
              </p:cNvPr>
              <p:cNvSpPr>
                <a:spLocks noEditPoints="1"/>
              </p:cNvSpPr>
              <p:nvPr/>
            </p:nvSpPr>
            <p:spPr bwMode="auto">
              <a:xfrm>
                <a:off x="1687" y="2463"/>
                <a:ext cx="284" cy="156"/>
              </a:xfrm>
              <a:custGeom>
                <a:avLst/>
                <a:gdLst>
                  <a:gd name="T0" fmla="*/ 71 w 284"/>
                  <a:gd name="T1" fmla="*/ 0 h 156"/>
                  <a:gd name="T2" fmla="*/ 0 w 284"/>
                  <a:gd name="T3" fmla="*/ 0 h 156"/>
                  <a:gd name="T4" fmla="*/ 0 w 284"/>
                  <a:gd name="T5" fmla="*/ 156 h 156"/>
                  <a:gd name="T6" fmla="*/ 0 w 284"/>
                  <a:gd name="T7" fmla="*/ 156 h 156"/>
                  <a:gd name="T8" fmla="*/ 0 w 284"/>
                  <a:gd name="T9" fmla="*/ 137 h 156"/>
                  <a:gd name="T10" fmla="*/ 0 w 284"/>
                  <a:gd name="T11" fmla="*/ 133 h 156"/>
                  <a:gd name="T12" fmla="*/ 0 w 284"/>
                  <a:gd name="T13" fmla="*/ 71 h 156"/>
                  <a:gd name="T14" fmla="*/ 71 w 284"/>
                  <a:gd name="T15" fmla="*/ 71 h 156"/>
                  <a:gd name="T16" fmla="*/ 71 w 284"/>
                  <a:gd name="T17" fmla="*/ 0 h 156"/>
                  <a:gd name="T18" fmla="*/ 284 w 284"/>
                  <a:gd name="T19" fmla="*/ 0 h 156"/>
                  <a:gd name="T20" fmla="*/ 190 w 284"/>
                  <a:gd name="T21" fmla="*/ 0 h 156"/>
                  <a:gd name="T22" fmla="*/ 190 w 284"/>
                  <a:gd name="T23" fmla="*/ 71 h 156"/>
                  <a:gd name="T24" fmla="*/ 284 w 284"/>
                  <a:gd name="T25" fmla="*/ 71 h 156"/>
                  <a:gd name="T26" fmla="*/ 284 w 284"/>
                  <a:gd name="T2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4" h="156">
                    <a:moveTo>
                      <a:pt x="71" y="0"/>
                    </a:moveTo>
                    <a:lnTo>
                      <a:pt x="0" y="0"/>
                    </a:lnTo>
                    <a:lnTo>
                      <a:pt x="0" y="156"/>
                    </a:lnTo>
                    <a:lnTo>
                      <a:pt x="0" y="156"/>
                    </a:lnTo>
                    <a:lnTo>
                      <a:pt x="0" y="137"/>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63" name="Freeform 67">
                <a:extLst>
                  <a:ext uri="{FF2B5EF4-FFF2-40B4-BE49-F238E27FC236}">
                    <a16:creationId xmlns:a16="http://schemas.microsoft.com/office/drawing/2014/main" id="{D1E0966F-85D5-4FEF-962B-EA2D4994365A}"/>
                  </a:ext>
                </a:extLst>
              </p:cNvPr>
              <p:cNvSpPr>
                <a:spLocks noEditPoints="1"/>
              </p:cNvSpPr>
              <p:nvPr/>
            </p:nvSpPr>
            <p:spPr bwMode="auto">
              <a:xfrm>
                <a:off x="1687" y="2463"/>
                <a:ext cx="284" cy="156"/>
              </a:xfrm>
              <a:custGeom>
                <a:avLst/>
                <a:gdLst>
                  <a:gd name="T0" fmla="*/ 71 w 284"/>
                  <a:gd name="T1" fmla="*/ 0 h 156"/>
                  <a:gd name="T2" fmla="*/ 0 w 284"/>
                  <a:gd name="T3" fmla="*/ 0 h 156"/>
                  <a:gd name="T4" fmla="*/ 0 w 284"/>
                  <a:gd name="T5" fmla="*/ 156 h 156"/>
                  <a:gd name="T6" fmla="*/ 0 w 284"/>
                  <a:gd name="T7" fmla="*/ 156 h 156"/>
                  <a:gd name="T8" fmla="*/ 0 w 284"/>
                  <a:gd name="T9" fmla="*/ 137 h 156"/>
                  <a:gd name="T10" fmla="*/ 0 w 284"/>
                  <a:gd name="T11" fmla="*/ 133 h 156"/>
                  <a:gd name="T12" fmla="*/ 0 w 284"/>
                  <a:gd name="T13" fmla="*/ 71 h 156"/>
                  <a:gd name="T14" fmla="*/ 71 w 284"/>
                  <a:gd name="T15" fmla="*/ 71 h 156"/>
                  <a:gd name="T16" fmla="*/ 71 w 284"/>
                  <a:gd name="T17" fmla="*/ 0 h 156"/>
                  <a:gd name="T18" fmla="*/ 284 w 284"/>
                  <a:gd name="T19" fmla="*/ 0 h 156"/>
                  <a:gd name="T20" fmla="*/ 190 w 284"/>
                  <a:gd name="T21" fmla="*/ 0 h 156"/>
                  <a:gd name="T22" fmla="*/ 190 w 284"/>
                  <a:gd name="T23" fmla="*/ 71 h 156"/>
                  <a:gd name="T24" fmla="*/ 284 w 284"/>
                  <a:gd name="T25" fmla="*/ 71 h 156"/>
                  <a:gd name="T26" fmla="*/ 284 w 284"/>
                  <a:gd name="T2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4" h="156">
                    <a:moveTo>
                      <a:pt x="71" y="0"/>
                    </a:moveTo>
                    <a:lnTo>
                      <a:pt x="0" y="0"/>
                    </a:lnTo>
                    <a:lnTo>
                      <a:pt x="0" y="156"/>
                    </a:lnTo>
                    <a:lnTo>
                      <a:pt x="0" y="156"/>
                    </a:lnTo>
                    <a:lnTo>
                      <a:pt x="0" y="137"/>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64" name="Freeform 68">
                <a:extLst>
                  <a:ext uri="{FF2B5EF4-FFF2-40B4-BE49-F238E27FC236}">
                    <a16:creationId xmlns:a16="http://schemas.microsoft.com/office/drawing/2014/main" id="{F7E146F3-C51B-4376-A3BA-DFF8B78E16E1}"/>
                  </a:ext>
                </a:extLst>
              </p:cNvPr>
              <p:cNvSpPr>
                <a:spLocks/>
              </p:cNvSpPr>
              <p:nvPr/>
            </p:nvSpPr>
            <p:spPr bwMode="auto">
              <a:xfrm>
                <a:off x="1687" y="2619"/>
                <a:ext cx="71" cy="19"/>
              </a:xfrm>
              <a:custGeom>
                <a:avLst/>
                <a:gdLst>
                  <a:gd name="T0" fmla="*/ 0 w 30"/>
                  <a:gd name="T1" fmla="*/ 0 h 8"/>
                  <a:gd name="T2" fmla="*/ 0 w 30"/>
                  <a:gd name="T3" fmla="*/ 0 h 8"/>
                  <a:gd name="T4" fmla="*/ 0 w 30"/>
                  <a:gd name="T5" fmla="*/ 8 h 8"/>
                  <a:gd name="T6" fmla="*/ 30 w 30"/>
                  <a:gd name="T7" fmla="*/ 4 h 8"/>
                  <a:gd name="T8" fmla="*/ 30 w 30"/>
                  <a:gd name="T9" fmla="*/ 0 h 8"/>
                  <a:gd name="T10" fmla="*/ 0 w 30"/>
                  <a:gd name="T11" fmla="*/ 0 h 8"/>
                  <a:gd name="T12" fmla="*/ 0 w 30"/>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30" h="8">
                    <a:moveTo>
                      <a:pt x="0" y="0"/>
                    </a:moveTo>
                    <a:cubicBezTo>
                      <a:pt x="0" y="0"/>
                      <a:pt x="0" y="0"/>
                      <a:pt x="0" y="0"/>
                    </a:cubicBezTo>
                    <a:cubicBezTo>
                      <a:pt x="0" y="8"/>
                      <a:pt x="0" y="8"/>
                      <a:pt x="0" y="8"/>
                    </a:cubicBezTo>
                    <a:cubicBezTo>
                      <a:pt x="10" y="7"/>
                      <a:pt x="20" y="5"/>
                      <a:pt x="30" y="4"/>
                    </a:cubicBezTo>
                    <a:cubicBezTo>
                      <a:pt x="30" y="0"/>
                      <a:pt x="30" y="0"/>
                      <a:pt x="30" y="0"/>
                    </a:cubicBezTo>
                    <a:cubicBezTo>
                      <a:pt x="0" y="0"/>
                      <a:pt x="0" y="0"/>
                      <a:pt x="0" y="0"/>
                    </a:cubicBezTo>
                    <a:cubicBezTo>
                      <a:pt x="0" y="0"/>
                      <a:pt x="0" y="0"/>
                      <a:pt x="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65" name="Freeform 69">
                <a:extLst>
                  <a:ext uri="{FF2B5EF4-FFF2-40B4-BE49-F238E27FC236}">
                    <a16:creationId xmlns:a16="http://schemas.microsoft.com/office/drawing/2014/main" id="{15651C71-5C9F-45F6-BDE6-1019EE836DAE}"/>
                  </a:ext>
                </a:extLst>
              </p:cNvPr>
              <p:cNvSpPr>
                <a:spLocks noEditPoints="1"/>
              </p:cNvSpPr>
              <p:nvPr/>
            </p:nvSpPr>
            <p:spPr bwMode="auto">
              <a:xfrm>
                <a:off x="1687" y="2534"/>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66" name="Freeform 70">
                <a:extLst>
                  <a:ext uri="{FF2B5EF4-FFF2-40B4-BE49-F238E27FC236}">
                    <a16:creationId xmlns:a16="http://schemas.microsoft.com/office/drawing/2014/main" id="{38E78E2A-A17D-4FEA-B433-60489ACB9968}"/>
                  </a:ext>
                </a:extLst>
              </p:cNvPr>
              <p:cNvSpPr>
                <a:spLocks noEditPoints="1"/>
              </p:cNvSpPr>
              <p:nvPr/>
            </p:nvSpPr>
            <p:spPr bwMode="auto">
              <a:xfrm>
                <a:off x="1687" y="2534"/>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67" name="Freeform 71">
                <a:extLst>
                  <a:ext uri="{FF2B5EF4-FFF2-40B4-BE49-F238E27FC236}">
                    <a16:creationId xmlns:a16="http://schemas.microsoft.com/office/drawing/2014/main" id="{D589C34B-2853-4262-A86C-87D74C485070}"/>
                  </a:ext>
                </a:extLst>
              </p:cNvPr>
              <p:cNvSpPr>
                <a:spLocks/>
              </p:cNvSpPr>
              <p:nvPr/>
            </p:nvSpPr>
            <p:spPr bwMode="auto">
              <a:xfrm>
                <a:off x="1877" y="2572"/>
                <a:ext cx="94" cy="19"/>
              </a:xfrm>
              <a:custGeom>
                <a:avLst/>
                <a:gdLst>
                  <a:gd name="T0" fmla="*/ 40 w 40"/>
                  <a:gd name="T1" fmla="*/ 0 h 8"/>
                  <a:gd name="T2" fmla="*/ 0 w 40"/>
                  <a:gd name="T3" fmla="*/ 0 h 8"/>
                  <a:gd name="T4" fmla="*/ 0 w 40"/>
                  <a:gd name="T5" fmla="*/ 8 h 8"/>
                  <a:gd name="T6" fmla="*/ 40 w 40"/>
                  <a:gd name="T7" fmla="*/ 2 h 8"/>
                  <a:gd name="T8" fmla="*/ 40 w 40"/>
                  <a:gd name="T9" fmla="*/ 0 h 8"/>
                </a:gdLst>
                <a:ahLst/>
                <a:cxnLst>
                  <a:cxn ang="0">
                    <a:pos x="T0" y="T1"/>
                  </a:cxn>
                  <a:cxn ang="0">
                    <a:pos x="T2" y="T3"/>
                  </a:cxn>
                  <a:cxn ang="0">
                    <a:pos x="T4" y="T5"/>
                  </a:cxn>
                  <a:cxn ang="0">
                    <a:pos x="T6" y="T7"/>
                  </a:cxn>
                  <a:cxn ang="0">
                    <a:pos x="T8" y="T9"/>
                  </a:cxn>
                </a:cxnLst>
                <a:rect l="0" t="0" r="r" b="b"/>
                <a:pathLst>
                  <a:path w="40" h="8">
                    <a:moveTo>
                      <a:pt x="40" y="0"/>
                    </a:moveTo>
                    <a:cubicBezTo>
                      <a:pt x="0" y="0"/>
                      <a:pt x="0" y="0"/>
                      <a:pt x="0" y="0"/>
                    </a:cubicBezTo>
                    <a:cubicBezTo>
                      <a:pt x="0" y="8"/>
                      <a:pt x="0" y="8"/>
                      <a:pt x="0" y="8"/>
                    </a:cubicBezTo>
                    <a:cubicBezTo>
                      <a:pt x="13" y="6"/>
                      <a:pt x="26" y="4"/>
                      <a:pt x="40" y="2"/>
                    </a:cubicBezTo>
                    <a:cubicBezTo>
                      <a:pt x="40" y="0"/>
                      <a:pt x="40" y="0"/>
                      <a:pt x="40"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68" name="Freeform 72">
                <a:extLst>
                  <a:ext uri="{FF2B5EF4-FFF2-40B4-BE49-F238E27FC236}">
                    <a16:creationId xmlns:a16="http://schemas.microsoft.com/office/drawing/2014/main" id="{13D54D4F-63D9-4B12-AE01-09FC82809265}"/>
                  </a:ext>
                </a:extLst>
              </p:cNvPr>
              <p:cNvSpPr>
                <a:spLocks/>
              </p:cNvSpPr>
              <p:nvPr/>
            </p:nvSpPr>
            <p:spPr bwMode="auto">
              <a:xfrm>
                <a:off x="1877" y="2577"/>
                <a:ext cx="94" cy="14"/>
              </a:xfrm>
              <a:custGeom>
                <a:avLst/>
                <a:gdLst>
                  <a:gd name="T0" fmla="*/ 40 w 40"/>
                  <a:gd name="T1" fmla="*/ 0 h 6"/>
                  <a:gd name="T2" fmla="*/ 0 w 40"/>
                  <a:gd name="T3" fmla="*/ 6 h 6"/>
                  <a:gd name="T4" fmla="*/ 0 w 40"/>
                  <a:gd name="T5" fmla="*/ 6 h 6"/>
                  <a:gd name="T6" fmla="*/ 40 w 40"/>
                  <a:gd name="T7" fmla="*/ 6 h 6"/>
                  <a:gd name="T8" fmla="*/ 40 w 40"/>
                  <a:gd name="T9" fmla="*/ 0 h 6"/>
                </a:gdLst>
                <a:ahLst/>
                <a:cxnLst>
                  <a:cxn ang="0">
                    <a:pos x="T0" y="T1"/>
                  </a:cxn>
                  <a:cxn ang="0">
                    <a:pos x="T2" y="T3"/>
                  </a:cxn>
                  <a:cxn ang="0">
                    <a:pos x="T4" y="T5"/>
                  </a:cxn>
                  <a:cxn ang="0">
                    <a:pos x="T6" y="T7"/>
                  </a:cxn>
                  <a:cxn ang="0">
                    <a:pos x="T8" y="T9"/>
                  </a:cxn>
                </a:cxnLst>
                <a:rect l="0" t="0" r="r" b="b"/>
                <a:pathLst>
                  <a:path w="40" h="6">
                    <a:moveTo>
                      <a:pt x="40" y="0"/>
                    </a:moveTo>
                    <a:cubicBezTo>
                      <a:pt x="26" y="2"/>
                      <a:pt x="13" y="4"/>
                      <a:pt x="0" y="6"/>
                    </a:cubicBezTo>
                    <a:cubicBezTo>
                      <a:pt x="0" y="6"/>
                      <a:pt x="0" y="6"/>
                      <a:pt x="0" y="6"/>
                    </a:cubicBezTo>
                    <a:cubicBezTo>
                      <a:pt x="40" y="6"/>
                      <a:pt x="40" y="6"/>
                      <a:pt x="40" y="6"/>
                    </a:cubicBezTo>
                    <a:cubicBezTo>
                      <a:pt x="40" y="0"/>
                      <a:pt x="40" y="0"/>
                      <a:pt x="40"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69" name="Freeform 73">
                <a:extLst>
                  <a:ext uri="{FF2B5EF4-FFF2-40B4-BE49-F238E27FC236}">
                    <a16:creationId xmlns:a16="http://schemas.microsoft.com/office/drawing/2014/main" id="{12133C2E-4FF4-4D87-8511-01FB544C28DB}"/>
                  </a:ext>
                </a:extLst>
              </p:cNvPr>
              <p:cNvSpPr>
                <a:spLocks/>
              </p:cNvSpPr>
              <p:nvPr/>
            </p:nvSpPr>
            <p:spPr bwMode="auto">
              <a:xfrm>
                <a:off x="1687" y="2572"/>
                <a:ext cx="71" cy="24"/>
              </a:xfrm>
              <a:custGeom>
                <a:avLst/>
                <a:gdLst>
                  <a:gd name="T0" fmla="*/ 71 w 71"/>
                  <a:gd name="T1" fmla="*/ 0 h 24"/>
                  <a:gd name="T2" fmla="*/ 0 w 71"/>
                  <a:gd name="T3" fmla="*/ 0 h 24"/>
                  <a:gd name="T4" fmla="*/ 0 w 71"/>
                  <a:gd name="T5" fmla="*/ 24 h 24"/>
                  <a:gd name="T6" fmla="*/ 0 w 71"/>
                  <a:gd name="T7" fmla="*/ 19 h 24"/>
                  <a:gd name="T8" fmla="*/ 71 w 71"/>
                  <a:gd name="T9" fmla="*/ 19 h 24"/>
                  <a:gd name="T10" fmla="*/ 71 w 71"/>
                  <a:gd name="T11" fmla="*/ 0 h 24"/>
                </a:gdLst>
                <a:ahLst/>
                <a:cxnLst>
                  <a:cxn ang="0">
                    <a:pos x="T0" y="T1"/>
                  </a:cxn>
                  <a:cxn ang="0">
                    <a:pos x="T2" y="T3"/>
                  </a:cxn>
                  <a:cxn ang="0">
                    <a:pos x="T4" y="T5"/>
                  </a:cxn>
                  <a:cxn ang="0">
                    <a:pos x="T6" y="T7"/>
                  </a:cxn>
                  <a:cxn ang="0">
                    <a:pos x="T8" y="T9"/>
                  </a:cxn>
                  <a:cxn ang="0">
                    <a:pos x="T10" y="T11"/>
                  </a:cxn>
                </a:cxnLst>
                <a:rect l="0" t="0" r="r" b="b"/>
                <a:pathLst>
                  <a:path w="71" h="24">
                    <a:moveTo>
                      <a:pt x="71" y="0"/>
                    </a:moveTo>
                    <a:lnTo>
                      <a:pt x="0" y="0"/>
                    </a:lnTo>
                    <a:lnTo>
                      <a:pt x="0" y="24"/>
                    </a:lnTo>
                    <a:lnTo>
                      <a:pt x="0" y="19"/>
                    </a:lnTo>
                    <a:lnTo>
                      <a:pt x="71" y="19"/>
                    </a:lnTo>
                    <a:lnTo>
                      <a:pt x="71"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70" name="Freeform 74">
                <a:extLst>
                  <a:ext uri="{FF2B5EF4-FFF2-40B4-BE49-F238E27FC236}">
                    <a16:creationId xmlns:a16="http://schemas.microsoft.com/office/drawing/2014/main" id="{D6044128-E79B-482A-A248-443412BD3AC9}"/>
                  </a:ext>
                </a:extLst>
              </p:cNvPr>
              <p:cNvSpPr>
                <a:spLocks/>
              </p:cNvSpPr>
              <p:nvPr/>
            </p:nvSpPr>
            <p:spPr bwMode="auto">
              <a:xfrm>
                <a:off x="1687" y="2572"/>
                <a:ext cx="71" cy="24"/>
              </a:xfrm>
              <a:custGeom>
                <a:avLst/>
                <a:gdLst>
                  <a:gd name="T0" fmla="*/ 71 w 71"/>
                  <a:gd name="T1" fmla="*/ 0 h 24"/>
                  <a:gd name="T2" fmla="*/ 0 w 71"/>
                  <a:gd name="T3" fmla="*/ 0 h 24"/>
                  <a:gd name="T4" fmla="*/ 0 w 71"/>
                  <a:gd name="T5" fmla="*/ 24 h 24"/>
                  <a:gd name="T6" fmla="*/ 0 w 71"/>
                  <a:gd name="T7" fmla="*/ 19 h 24"/>
                  <a:gd name="T8" fmla="*/ 71 w 71"/>
                  <a:gd name="T9" fmla="*/ 19 h 24"/>
                  <a:gd name="T10" fmla="*/ 71 w 71"/>
                  <a:gd name="T11" fmla="*/ 0 h 24"/>
                </a:gdLst>
                <a:ahLst/>
                <a:cxnLst>
                  <a:cxn ang="0">
                    <a:pos x="T0" y="T1"/>
                  </a:cxn>
                  <a:cxn ang="0">
                    <a:pos x="T2" y="T3"/>
                  </a:cxn>
                  <a:cxn ang="0">
                    <a:pos x="T4" y="T5"/>
                  </a:cxn>
                  <a:cxn ang="0">
                    <a:pos x="T6" y="T7"/>
                  </a:cxn>
                  <a:cxn ang="0">
                    <a:pos x="T8" y="T9"/>
                  </a:cxn>
                  <a:cxn ang="0">
                    <a:pos x="T10" y="T11"/>
                  </a:cxn>
                </a:cxnLst>
                <a:rect l="0" t="0" r="r" b="b"/>
                <a:pathLst>
                  <a:path w="71" h="24">
                    <a:moveTo>
                      <a:pt x="71" y="0"/>
                    </a:moveTo>
                    <a:lnTo>
                      <a:pt x="0" y="0"/>
                    </a:lnTo>
                    <a:lnTo>
                      <a:pt x="0" y="24"/>
                    </a:lnTo>
                    <a:lnTo>
                      <a:pt x="0" y="19"/>
                    </a:lnTo>
                    <a:lnTo>
                      <a:pt x="71" y="19"/>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71" name="Freeform 75">
                <a:extLst>
                  <a:ext uri="{FF2B5EF4-FFF2-40B4-BE49-F238E27FC236}">
                    <a16:creationId xmlns:a16="http://schemas.microsoft.com/office/drawing/2014/main" id="{AEB92FE3-A8EB-4A61-9675-287ED4EC5352}"/>
                  </a:ext>
                </a:extLst>
              </p:cNvPr>
              <p:cNvSpPr>
                <a:spLocks/>
              </p:cNvSpPr>
              <p:nvPr/>
            </p:nvSpPr>
            <p:spPr bwMode="auto">
              <a:xfrm>
                <a:off x="1877" y="2591"/>
                <a:ext cx="94" cy="21"/>
              </a:xfrm>
              <a:custGeom>
                <a:avLst/>
                <a:gdLst>
                  <a:gd name="T0" fmla="*/ 40 w 40"/>
                  <a:gd name="T1" fmla="*/ 0 h 9"/>
                  <a:gd name="T2" fmla="*/ 0 w 40"/>
                  <a:gd name="T3" fmla="*/ 0 h 9"/>
                  <a:gd name="T4" fmla="*/ 0 w 40"/>
                  <a:gd name="T5" fmla="*/ 9 h 9"/>
                  <a:gd name="T6" fmla="*/ 40 w 40"/>
                  <a:gd name="T7" fmla="*/ 3 h 9"/>
                  <a:gd name="T8" fmla="*/ 40 w 40"/>
                  <a:gd name="T9" fmla="*/ 0 h 9"/>
                </a:gdLst>
                <a:ahLst/>
                <a:cxnLst>
                  <a:cxn ang="0">
                    <a:pos x="T0" y="T1"/>
                  </a:cxn>
                  <a:cxn ang="0">
                    <a:pos x="T2" y="T3"/>
                  </a:cxn>
                  <a:cxn ang="0">
                    <a:pos x="T4" y="T5"/>
                  </a:cxn>
                  <a:cxn ang="0">
                    <a:pos x="T6" y="T7"/>
                  </a:cxn>
                  <a:cxn ang="0">
                    <a:pos x="T8" y="T9"/>
                  </a:cxn>
                </a:cxnLst>
                <a:rect l="0" t="0" r="r" b="b"/>
                <a:pathLst>
                  <a:path w="40" h="9">
                    <a:moveTo>
                      <a:pt x="40" y="0"/>
                    </a:moveTo>
                    <a:cubicBezTo>
                      <a:pt x="0" y="0"/>
                      <a:pt x="0" y="0"/>
                      <a:pt x="0" y="0"/>
                    </a:cubicBezTo>
                    <a:cubicBezTo>
                      <a:pt x="0" y="9"/>
                      <a:pt x="0" y="9"/>
                      <a:pt x="0" y="9"/>
                    </a:cubicBezTo>
                    <a:cubicBezTo>
                      <a:pt x="13" y="7"/>
                      <a:pt x="27" y="5"/>
                      <a:pt x="40" y="3"/>
                    </a:cubicBezTo>
                    <a:cubicBezTo>
                      <a:pt x="40" y="0"/>
                      <a:pt x="40" y="0"/>
                      <a:pt x="4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72" name="Freeform 76">
                <a:extLst>
                  <a:ext uri="{FF2B5EF4-FFF2-40B4-BE49-F238E27FC236}">
                    <a16:creationId xmlns:a16="http://schemas.microsoft.com/office/drawing/2014/main" id="{97948DA0-5246-4028-B3D7-2B53206AD4AA}"/>
                  </a:ext>
                </a:extLst>
              </p:cNvPr>
              <p:cNvSpPr>
                <a:spLocks/>
              </p:cNvSpPr>
              <p:nvPr/>
            </p:nvSpPr>
            <p:spPr bwMode="auto">
              <a:xfrm>
                <a:off x="1687" y="2591"/>
                <a:ext cx="71" cy="28"/>
              </a:xfrm>
              <a:custGeom>
                <a:avLst/>
                <a:gdLst>
                  <a:gd name="T0" fmla="*/ 30 w 30"/>
                  <a:gd name="T1" fmla="*/ 0 h 12"/>
                  <a:gd name="T2" fmla="*/ 0 w 30"/>
                  <a:gd name="T3" fmla="*/ 0 h 12"/>
                  <a:gd name="T4" fmla="*/ 0 w 30"/>
                  <a:gd name="T5" fmla="*/ 2 h 12"/>
                  <a:gd name="T6" fmla="*/ 0 w 30"/>
                  <a:gd name="T7" fmla="*/ 4 h 12"/>
                  <a:gd name="T8" fmla="*/ 0 w 30"/>
                  <a:gd name="T9" fmla="*/ 12 h 12"/>
                  <a:gd name="T10" fmla="*/ 30 w 30"/>
                  <a:gd name="T11" fmla="*/ 7 h 12"/>
                  <a:gd name="T12" fmla="*/ 30 w 30"/>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30" h="12">
                    <a:moveTo>
                      <a:pt x="30" y="0"/>
                    </a:moveTo>
                    <a:cubicBezTo>
                      <a:pt x="0" y="0"/>
                      <a:pt x="0" y="0"/>
                      <a:pt x="0" y="0"/>
                    </a:cubicBezTo>
                    <a:cubicBezTo>
                      <a:pt x="0" y="2"/>
                      <a:pt x="0" y="2"/>
                      <a:pt x="0" y="2"/>
                    </a:cubicBezTo>
                    <a:cubicBezTo>
                      <a:pt x="0" y="4"/>
                      <a:pt x="0" y="4"/>
                      <a:pt x="0" y="4"/>
                    </a:cubicBezTo>
                    <a:cubicBezTo>
                      <a:pt x="0" y="12"/>
                      <a:pt x="0" y="12"/>
                      <a:pt x="0" y="12"/>
                    </a:cubicBezTo>
                    <a:cubicBezTo>
                      <a:pt x="10" y="10"/>
                      <a:pt x="20" y="9"/>
                      <a:pt x="30" y="7"/>
                    </a:cubicBezTo>
                    <a:cubicBezTo>
                      <a:pt x="30" y="0"/>
                      <a:pt x="30" y="0"/>
                      <a:pt x="3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73" name="Freeform 77">
                <a:extLst>
                  <a:ext uri="{FF2B5EF4-FFF2-40B4-BE49-F238E27FC236}">
                    <a16:creationId xmlns:a16="http://schemas.microsoft.com/office/drawing/2014/main" id="{193592D9-E07F-46DB-9050-0D5A8BE8613B}"/>
                  </a:ext>
                </a:extLst>
              </p:cNvPr>
              <p:cNvSpPr>
                <a:spLocks/>
              </p:cNvSpPr>
              <p:nvPr/>
            </p:nvSpPr>
            <p:spPr bwMode="auto">
              <a:xfrm>
                <a:off x="1687" y="2607"/>
                <a:ext cx="71" cy="12"/>
              </a:xfrm>
              <a:custGeom>
                <a:avLst/>
                <a:gdLst>
                  <a:gd name="T0" fmla="*/ 30 w 30"/>
                  <a:gd name="T1" fmla="*/ 0 h 5"/>
                  <a:gd name="T2" fmla="*/ 0 w 30"/>
                  <a:gd name="T3" fmla="*/ 5 h 5"/>
                  <a:gd name="T4" fmla="*/ 0 w 30"/>
                  <a:gd name="T5" fmla="*/ 5 h 5"/>
                  <a:gd name="T6" fmla="*/ 30 w 30"/>
                  <a:gd name="T7" fmla="*/ 5 h 5"/>
                  <a:gd name="T8" fmla="*/ 30 w 30"/>
                  <a:gd name="T9" fmla="*/ 0 h 5"/>
                </a:gdLst>
                <a:ahLst/>
                <a:cxnLst>
                  <a:cxn ang="0">
                    <a:pos x="T0" y="T1"/>
                  </a:cxn>
                  <a:cxn ang="0">
                    <a:pos x="T2" y="T3"/>
                  </a:cxn>
                  <a:cxn ang="0">
                    <a:pos x="T4" y="T5"/>
                  </a:cxn>
                  <a:cxn ang="0">
                    <a:pos x="T6" y="T7"/>
                  </a:cxn>
                  <a:cxn ang="0">
                    <a:pos x="T8" y="T9"/>
                  </a:cxn>
                </a:cxnLst>
                <a:rect l="0" t="0" r="r" b="b"/>
                <a:pathLst>
                  <a:path w="30" h="5">
                    <a:moveTo>
                      <a:pt x="30" y="0"/>
                    </a:moveTo>
                    <a:cubicBezTo>
                      <a:pt x="20" y="2"/>
                      <a:pt x="10" y="3"/>
                      <a:pt x="0" y="5"/>
                    </a:cubicBezTo>
                    <a:cubicBezTo>
                      <a:pt x="0" y="5"/>
                      <a:pt x="0" y="5"/>
                      <a:pt x="0" y="5"/>
                    </a:cubicBezTo>
                    <a:cubicBezTo>
                      <a:pt x="30" y="5"/>
                      <a:pt x="30" y="5"/>
                      <a:pt x="30" y="5"/>
                    </a:cubicBezTo>
                    <a:cubicBezTo>
                      <a:pt x="30" y="0"/>
                      <a:pt x="30" y="0"/>
                      <a:pt x="3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74" name="Rectangle 78">
                <a:extLst>
                  <a:ext uri="{FF2B5EF4-FFF2-40B4-BE49-F238E27FC236}">
                    <a16:creationId xmlns:a16="http://schemas.microsoft.com/office/drawing/2014/main" id="{9FCCCFFA-8DE7-41A2-ABE8-84A326E96036}"/>
                  </a:ext>
                </a:extLst>
              </p:cNvPr>
              <p:cNvSpPr>
                <a:spLocks noChangeArrowheads="1"/>
              </p:cNvSpPr>
              <p:nvPr/>
            </p:nvSpPr>
            <p:spPr bwMode="auto">
              <a:xfrm>
                <a:off x="1758" y="2463"/>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75" name="Rectangle 79">
                <a:extLst>
                  <a:ext uri="{FF2B5EF4-FFF2-40B4-BE49-F238E27FC236}">
                    <a16:creationId xmlns:a16="http://schemas.microsoft.com/office/drawing/2014/main" id="{45BB54EF-045C-45B8-8C90-66E534FEC471}"/>
                  </a:ext>
                </a:extLst>
              </p:cNvPr>
              <p:cNvSpPr>
                <a:spLocks noChangeArrowheads="1"/>
              </p:cNvSpPr>
              <p:nvPr/>
            </p:nvSpPr>
            <p:spPr bwMode="auto">
              <a:xfrm>
                <a:off x="1758" y="2463"/>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76" name="Rectangle 80">
                <a:extLst>
                  <a:ext uri="{FF2B5EF4-FFF2-40B4-BE49-F238E27FC236}">
                    <a16:creationId xmlns:a16="http://schemas.microsoft.com/office/drawing/2014/main" id="{757E8C4A-277E-40AF-B558-9DAF580E6597}"/>
                  </a:ext>
                </a:extLst>
              </p:cNvPr>
              <p:cNvSpPr>
                <a:spLocks noChangeArrowheads="1"/>
              </p:cNvSpPr>
              <p:nvPr/>
            </p:nvSpPr>
            <p:spPr bwMode="auto">
              <a:xfrm>
                <a:off x="1758" y="2534"/>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77" name="Rectangle 81">
                <a:extLst>
                  <a:ext uri="{FF2B5EF4-FFF2-40B4-BE49-F238E27FC236}">
                    <a16:creationId xmlns:a16="http://schemas.microsoft.com/office/drawing/2014/main" id="{3B2B11EC-0E01-4244-ACE4-49E6C56EF424}"/>
                  </a:ext>
                </a:extLst>
              </p:cNvPr>
              <p:cNvSpPr>
                <a:spLocks noChangeArrowheads="1"/>
              </p:cNvSpPr>
              <p:nvPr/>
            </p:nvSpPr>
            <p:spPr bwMode="auto">
              <a:xfrm>
                <a:off x="1758" y="2534"/>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78" name="Rectangle 82">
                <a:extLst>
                  <a:ext uri="{FF2B5EF4-FFF2-40B4-BE49-F238E27FC236}">
                    <a16:creationId xmlns:a16="http://schemas.microsoft.com/office/drawing/2014/main" id="{9C08FB70-6392-49FE-AC5A-7411AE82A852}"/>
                  </a:ext>
                </a:extLst>
              </p:cNvPr>
              <p:cNvSpPr>
                <a:spLocks noChangeArrowheads="1"/>
              </p:cNvSpPr>
              <p:nvPr/>
            </p:nvSpPr>
            <p:spPr bwMode="auto">
              <a:xfrm>
                <a:off x="1758" y="2572"/>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79" name="Rectangle 83">
                <a:extLst>
                  <a:ext uri="{FF2B5EF4-FFF2-40B4-BE49-F238E27FC236}">
                    <a16:creationId xmlns:a16="http://schemas.microsoft.com/office/drawing/2014/main" id="{8FFA17AE-9396-478D-B623-19A7130DD4F7}"/>
                  </a:ext>
                </a:extLst>
              </p:cNvPr>
              <p:cNvSpPr>
                <a:spLocks noChangeArrowheads="1"/>
              </p:cNvSpPr>
              <p:nvPr/>
            </p:nvSpPr>
            <p:spPr bwMode="auto">
              <a:xfrm>
                <a:off x="1758" y="2572"/>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80" name="Freeform 84">
                <a:extLst>
                  <a:ext uri="{FF2B5EF4-FFF2-40B4-BE49-F238E27FC236}">
                    <a16:creationId xmlns:a16="http://schemas.microsoft.com/office/drawing/2014/main" id="{10790FA2-D6B5-4EFE-B46E-1E619A47C873}"/>
                  </a:ext>
                </a:extLst>
              </p:cNvPr>
              <p:cNvSpPr>
                <a:spLocks/>
              </p:cNvSpPr>
              <p:nvPr/>
            </p:nvSpPr>
            <p:spPr bwMode="auto">
              <a:xfrm>
                <a:off x="1758" y="2619"/>
                <a:ext cx="74" cy="10"/>
              </a:xfrm>
              <a:custGeom>
                <a:avLst/>
                <a:gdLst>
                  <a:gd name="T0" fmla="*/ 31 w 31"/>
                  <a:gd name="T1" fmla="*/ 0 h 4"/>
                  <a:gd name="T2" fmla="*/ 0 w 31"/>
                  <a:gd name="T3" fmla="*/ 0 h 4"/>
                  <a:gd name="T4" fmla="*/ 0 w 31"/>
                  <a:gd name="T5" fmla="*/ 4 h 4"/>
                  <a:gd name="T6" fmla="*/ 31 w 31"/>
                  <a:gd name="T7" fmla="*/ 0 h 4"/>
                </a:gdLst>
                <a:ahLst/>
                <a:cxnLst>
                  <a:cxn ang="0">
                    <a:pos x="T0" y="T1"/>
                  </a:cxn>
                  <a:cxn ang="0">
                    <a:pos x="T2" y="T3"/>
                  </a:cxn>
                  <a:cxn ang="0">
                    <a:pos x="T4" y="T5"/>
                  </a:cxn>
                  <a:cxn ang="0">
                    <a:pos x="T6" y="T7"/>
                  </a:cxn>
                </a:cxnLst>
                <a:rect l="0" t="0" r="r" b="b"/>
                <a:pathLst>
                  <a:path w="31" h="4">
                    <a:moveTo>
                      <a:pt x="31" y="0"/>
                    </a:moveTo>
                    <a:cubicBezTo>
                      <a:pt x="0" y="0"/>
                      <a:pt x="0" y="0"/>
                      <a:pt x="0" y="0"/>
                    </a:cubicBezTo>
                    <a:cubicBezTo>
                      <a:pt x="0" y="4"/>
                      <a:pt x="0" y="4"/>
                      <a:pt x="0" y="4"/>
                    </a:cubicBezTo>
                    <a:cubicBezTo>
                      <a:pt x="10" y="3"/>
                      <a:pt x="20" y="1"/>
                      <a:pt x="31"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81" name="Freeform 85">
                <a:extLst>
                  <a:ext uri="{FF2B5EF4-FFF2-40B4-BE49-F238E27FC236}">
                    <a16:creationId xmlns:a16="http://schemas.microsoft.com/office/drawing/2014/main" id="{47B37D56-252C-4A44-8456-C420B8BD3CCC}"/>
                  </a:ext>
                </a:extLst>
              </p:cNvPr>
              <p:cNvSpPr>
                <a:spLocks/>
              </p:cNvSpPr>
              <p:nvPr/>
            </p:nvSpPr>
            <p:spPr bwMode="auto">
              <a:xfrm>
                <a:off x="1758" y="2591"/>
                <a:ext cx="90" cy="16"/>
              </a:xfrm>
              <a:custGeom>
                <a:avLst/>
                <a:gdLst>
                  <a:gd name="T0" fmla="*/ 38 w 38"/>
                  <a:gd name="T1" fmla="*/ 0 h 7"/>
                  <a:gd name="T2" fmla="*/ 0 w 38"/>
                  <a:gd name="T3" fmla="*/ 0 h 7"/>
                  <a:gd name="T4" fmla="*/ 0 w 38"/>
                  <a:gd name="T5" fmla="*/ 7 h 7"/>
                  <a:gd name="T6" fmla="*/ 38 w 38"/>
                  <a:gd name="T7" fmla="*/ 2 h 7"/>
                  <a:gd name="T8" fmla="*/ 38 w 38"/>
                  <a:gd name="T9" fmla="*/ 0 h 7"/>
                </a:gdLst>
                <a:ahLst/>
                <a:cxnLst>
                  <a:cxn ang="0">
                    <a:pos x="T0" y="T1"/>
                  </a:cxn>
                  <a:cxn ang="0">
                    <a:pos x="T2" y="T3"/>
                  </a:cxn>
                  <a:cxn ang="0">
                    <a:pos x="T4" y="T5"/>
                  </a:cxn>
                  <a:cxn ang="0">
                    <a:pos x="T6" y="T7"/>
                  </a:cxn>
                  <a:cxn ang="0">
                    <a:pos x="T8" y="T9"/>
                  </a:cxn>
                </a:cxnLst>
                <a:rect l="0" t="0" r="r" b="b"/>
                <a:pathLst>
                  <a:path w="38" h="7">
                    <a:moveTo>
                      <a:pt x="38" y="0"/>
                    </a:moveTo>
                    <a:cubicBezTo>
                      <a:pt x="0" y="0"/>
                      <a:pt x="0" y="0"/>
                      <a:pt x="0" y="0"/>
                    </a:cubicBezTo>
                    <a:cubicBezTo>
                      <a:pt x="0" y="7"/>
                      <a:pt x="0" y="7"/>
                      <a:pt x="0" y="7"/>
                    </a:cubicBezTo>
                    <a:cubicBezTo>
                      <a:pt x="12" y="5"/>
                      <a:pt x="25" y="4"/>
                      <a:pt x="38" y="2"/>
                    </a:cubicBezTo>
                    <a:cubicBezTo>
                      <a:pt x="38" y="0"/>
                      <a:pt x="38" y="0"/>
                      <a:pt x="38"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82" name="Freeform 86">
                <a:extLst>
                  <a:ext uri="{FF2B5EF4-FFF2-40B4-BE49-F238E27FC236}">
                    <a16:creationId xmlns:a16="http://schemas.microsoft.com/office/drawing/2014/main" id="{0549F875-C5B2-4881-ACDB-153B804817FD}"/>
                  </a:ext>
                </a:extLst>
              </p:cNvPr>
              <p:cNvSpPr>
                <a:spLocks/>
              </p:cNvSpPr>
              <p:nvPr/>
            </p:nvSpPr>
            <p:spPr bwMode="auto">
              <a:xfrm>
                <a:off x="1758" y="2596"/>
                <a:ext cx="90" cy="23"/>
              </a:xfrm>
              <a:custGeom>
                <a:avLst/>
                <a:gdLst>
                  <a:gd name="T0" fmla="*/ 38 w 38"/>
                  <a:gd name="T1" fmla="*/ 0 h 10"/>
                  <a:gd name="T2" fmla="*/ 0 w 38"/>
                  <a:gd name="T3" fmla="*/ 5 h 10"/>
                  <a:gd name="T4" fmla="*/ 0 w 38"/>
                  <a:gd name="T5" fmla="*/ 10 h 10"/>
                  <a:gd name="T6" fmla="*/ 31 w 38"/>
                  <a:gd name="T7" fmla="*/ 10 h 10"/>
                  <a:gd name="T8" fmla="*/ 38 w 38"/>
                  <a:gd name="T9" fmla="*/ 9 h 10"/>
                  <a:gd name="T10" fmla="*/ 38 w 38"/>
                  <a:gd name="T11" fmla="*/ 0 h 10"/>
                </a:gdLst>
                <a:ahLst/>
                <a:cxnLst>
                  <a:cxn ang="0">
                    <a:pos x="T0" y="T1"/>
                  </a:cxn>
                  <a:cxn ang="0">
                    <a:pos x="T2" y="T3"/>
                  </a:cxn>
                  <a:cxn ang="0">
                    <a:pos x="T4" y="T5"/>
                  </a:cxn>
                  <a:cxn ang="0">
                    <a:pos x="T6" y="T7"/>
                  </a:cxn>
                  <a:cxn ang="0">
                    <a:pos x="T8" y="T9"/>
                  </a:cxn>
                  <a:cxn ang="0">
                    <a:pos x="T10" y="T11"/>
                  </a:cxn>
                </a:cxnLst>
                <a:rect l="0" t="0" r="r" b="b"/>
                <a:pathLst>
                  <a:path w="38" h="10">
                    <a:moveTo>
                      <a:pt x="38" y="0"/>
                    </a:moveTo>
                    <a:cubicBezTo>
                      <a:pt x="25" y="2"/>
                      <a:pt x="12" y="3"/>
                      <a:pt x="0" y="5"/>
                    </a:cubicBezTo>
                    <a:cubicBezTo>
                      <a:pt x="0" y="10"/>
                      <a:pt x="0" y="10"/>
                      <a:pt x="0" y="10"/>
                    </a:cubicBezTo>
                    <a:cubicBezTo>
                      <a:pt x="31" y="10"/>
                      <a:pt x="31" y="10"/>
                      <a:pt x="31" y="10"/>
                    </a:cubicBezTo>
                    <a:cubicBezTo>
                      <a:pt x="33" y="9"/>
                      <a:pt x="36" y="9"/>
                      <a:pt x="38" y="9"/>
                    </a:cubicBezTo>
                    <a:cubicBezTo>
                      <a:pt x="38" y="0"/>
                      <a:pt x="38" y="0"/>
                      <a:pt x="38"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83" name="Rectangle 87">
                <a:extLst>
                  <a:ext uri="{FF2B5EF4-FFF2-40B4-BE49-F238E27FC236}">
                    <a16:creationId xmlns:a16="http://schemas.microsoft.com/office/drawing/2014/main" id="{D63BCCB2-E6CC-4016-8E60-7F2B30ED4BEF}"/>
                  </a:ext>
                </a:extLst>
              </p:cNvPr>
              <p:cNvSpPr>
                <a:spLocks noChangeArrowheads="1"/>
              </p:cNvSpPr>
              <p:nvPr/>
            </p:nvSpPr>
            <p:spPr bwMode="auto">
              <a:xfrm>
                <a:off x="1848" y="2463"/>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84" name="Rectangle 88">
                <a:extLst>
                  <a:ext uri="{FF2B5EF4-FFF2-40B4-BE49-F238E27FC236}">
                    <a16:creationId xmlns:a16="http://schemas.microsoft.com/office/drawing/2014/main" id="{7FE664C2-AA5A-4D13-9C42-57F0B088EE1C}"/>
                  </a:ext>
                </a:extLst>
              </p:cNvPr>
              <p:cNvSpPr>
                <a:spLocks noChangeArrowheads="1"/>
              </p:cNvSpPr>
              <p:nvPr/>
            </p:nvSpPr>
            <p:spPr bwMode="auto">
              <a:xfrm>
                <a:off x="1848" y="2463"/>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85" name="Rectangle 89">
                <a:extLst>
                  <a:ext uri="{FF2B5EF4-FFF2-40B4-BE49-F238E27FC236}">
                    <a16:creationId xmlns:a16="http://schemas.microsoft.com/office/drawing/2014/main" id="{8AC2D6B5-2217-4FC3-8681-1267BCCB0374}"/>
                  </a:ext>
                </a:extLst>
              </p:cNvPr>
              <p:cNvSpPr>
                <a:spLocks noChangeArrowheads="1"/>
              </p:cNvSpPr>
              <p:nvPr/>
            </p:nvSpPr>
            <p:spPr bwMode="auto">
              <a:xfrm>
                <a:off x="1848" y="2534"/>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86" name="Rectangle 90">
                <a:extLst>
                  <a:ext uri="{FF2B5EF4-FFF2-40B4-BE49-F238E27FC236}">
                    <a16:creationId xmlns:a16="http://schemas.microsoft.com/office/drawing/2014/main" id="{DAEA4A6C-5F3B-4D18-92D2-0F98AC6FC10D}"/>
                  </a:ext>
                </a:extLst>
              </p:cNvPr>
              <p:cNvSpPr>
                <a:spLocks noChangeArrowheads="1"/>
              </p:cNvSpPr>
              <p:nvPr/>
            </p:nvSpPr>
            <p:spPr bwMode="auto">
              <a:xfrm>
                <a:off x="1848" y="2534"/>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87" name="Freeform 91">
                <a:extLst>
                  <a:ext uri="{FF2B5EF4-FFF2-40B4-BE49-F238E27FC236}">
                    <a16:creationId xmlns:a16="http://schemas.microsoft.com/office/drawing/2014/main" id="{9AECD0BF-D9C1-476C-BE75-4EE0CBC41EC2}"/>
                  </a:ext>
                </a:extLst>
              </p:cNvPr>
              <p:cNvSpPr>
                <a:spLocks/>
              </p:cNvSpPr>
              <p:nvPr/>
            </p:nvSpPr>
            <p:spPr bwMode="auto">
              <a:xfrm>
                <a:off x="1848" y="2572"/>
                <a:ext cx="29" cy="19"/>
              </a:xfrm>
              <a:custGeom>
                <a:avLst/>
                <a:gdLst>
                  <a:gd name="T0" fmla="*/ 12 w 12"/>
                  <a:gd name="T1" fmla="*/ 0 h 8"/>
                  <a:gd name="T2" fmla="*/ 0 w 12"/>
                  <a:gd name="T3" fmla="*/ 0 h 8"/>
                  <a:gd name="T4" fmla="*/ 0 w 12"/>
                  <a:gd name="T5" fmla="*/ 8 h 8"/>
                  <a:gd name="T6" fmla="*/ 10 w 12"/>
                  <a:gd name="T7" fmla="*/ 8 h 8"/>
                  <a:gd name="T8" fmla="*/ 12 w 12"/>
                  <a:gd name="T9" fmla="*/ 8 h 8"/>
                  <a:gd name="T10" fmla="*/ 12 w 12"/>
                  <a:gd name="T11" fmla="*/ 0 h 8"/>
                </a:gdLst>
                <a:ahLst/>
                <a:cxnLst>
                  <a:cxn ang="0">
                    <a:pos x="T0" y="T1"/>
                  </a:cxn>
                  <a:cxn ang="0">
                    <a:pos x="T2" y="T3"/>
                  </a:cxn>
                  <a:cxn ang="0">
                    <a:pos x="T4" y="T5"/>
                  </a:cxn>
                  <a:cxn ang="0">
                    <a:pos x="T6" y="T7"/>
                  </a:cxn>
                  <a:cxn ang="0">
                    <a:pos x="T8" y="T9"/>
                  </a:cxn>
                  <a:cxn ang="0">
                    <a:pos x="T10" y="T11"/>
                  </a:cxn>
                </a:cxnLst>
                <a:rect l="0" t="0" r="r" b="b"/>
                <a:pathLst>
                  <a:path w="12" h="8">
                    <a:moveTo>
                      <a:pt x="12" y="0"/>
                    </a:moveTo>
                    <a:cubicBezTo>
                      <a:pt x="0" y="0"/>
                      <a:pt x="0" y="0"/>
                      <a:pt x="0" y="0"/>
                    </a:cubicBezTo>
                    <a:cubicBezTo>
                      <a:pt x="0" y="8"/>
                      <a:pt x="0" y="8"/>
                      <a:pt x="0" y="8"/>
                    </a:cubicBezTo>
                    <a:cubicBezTo>
                      <a:pt x="10" y="8"/>
                      <a:pt x="10" y="8"/>
                      <a:pt x="10" y="8"/>
                    </a:cubicBezTo>
                    <a:cubicBezTo>
                      <a:pt x="11" y="8"/>
                      <a:pt x="11" y="8"/>
                      <a:pt x="12" y="8"/>
                    </a:cubicBezTo>
                    <a:cubicBezTo>
                      <a:pt x="12" y="0"/>
                      <a:pt x="12" y="0"/>
                      <a:pt x="12" y="0"/>
                    </a:cubicBezTo>
                  </a:path>
                </a:pathLst>
              </a:custGeom>
              <a:solidFill>
                <a:srgbClr val="FFEF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88" name="Freeform 92">
                <a:extLst>
                  <a:ext uri="{FF2B5EF4-FFF2-40B4-BE49-F238E27FC236}">
                    <a16:creationId xmlns:a16="http://schemas.microsoft.com/office/drawing/2014/main" id="{E89CE7F0-563D-4E2C-8CD7-63C44DB24938}"/>
                  </a:ext>
                </a:extLst>
              </p:cNvPr>
              <p:cNvSpPr>
                <a:spLocks/>
              </p:cNvSpPr>
              <p:nvPr/>
            </p:nvSpPr>
            <p:spPr bwMode="auto">
              <a:xfrm>
                <a:off x="1872" y="2591"/>
                <a:ext cx="5"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2" y="0"/>
                      <a:pt x="2" y="0"/>
                      <a:pt x="2" y="0"/>
                    </a:cubicBezTo>
                    <a:cubicBezTo>
                      <a:pt x="2" y="0"/>
                      <a:pt x="2" y="0"/>
                      <a:pt x="2" y="0"/>
                    </a:cubicBezTo>
                  </a:path>
                </a:pathLst>
              </a:custGeom>
              <a:solidFill>
                <a:srgbClr val="FFEF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89" name="Freeform 93">
                <a:extLst>
                  <a:ext uri="{FF2B5EF4-FFF2-40B4-BE49-F238E27FC236}">
                    <a16:creationId xmlns:a16="http://schemas.microsoft.com/office/drawing/2014/main" id="{21F6A8A4-A0D2-4872-A827-2537ED07EED9}"/>
                  </a:ext>
                </a:extLst>
              </p:cNvPr>
              <p:cNvSpPr>
                <a:spLocks/>
              </p:cNvSpPr>
              <p:nvPr/>
            </p:nvSpPr>
            <p:spPr bwMode="auto">
              <a:xfrm>
                <a:off x="1848" y="2591"/>
                <a:ext cx="24" cy="5"/>
              </a:xfrm>
              <a:custGeom>
                <a:avLst/>
                <a:gdLst>
                  <a:gd name="T0" fmla="*/ 10 w 10"/>
                  <a:gd name="T1" fmla="*/ 0 h 2"/>
                  <a:gd name="T2" fmla="*/ 0 w 10"/>
                  <a:gd name="T3" fmla="*/ 0 h 2"/>
                  <a:gd name="T4" fmla="*/ 0 w 10"/>
                  <a:gd name="T5" fmla="*/ 2 h 2"/>
                  <a:gd name="T6" fmla="*/ 10 w 10"/>
                  <a:gd name="T7" fmla="*/ 0 h 2"/>
                </a:gdLst>
                <a:ahLst/>
                <a:cxnLst>
                  <a:cxn ang="0">
                    <a:pos x="T0" y="T1"/>
                  </a:cxn>
                  <a:cxn ang="0">
                    <a:pos x="T2" y="T3"/>
                  </a:cxn>
                  <a:cxn ang="0">
                    <a:pos x="T4" y="T5"/>
                  </a:cxn>
                  <a:cxn ang="0">
                    <a:pos x="T6" y="T7"/>
                  </a:cxn>
                </a:cxnLst>
                <a:rect l="0" t="0" r="r" b="b"/>
                <a:pathLst>
                  <a:path w="10" h="2">
                    <a:moveTo>
                      <a:pt x="10" y="0"/>
                    </a:moveTo>
                    <a:cubicBezTo>
                      <a:pt x="0" y="0"/>
                      <a:pt x="0" y="0"/>
                      <a:pt x="0" y="0"/>
                    </a:cubicBezTo>
                    <a:cubicBezTo>
                      <a:pt x="0" y="2"/>
                      <a:pt x="0" y="2"/>
                      <a:pt x="0" y="2"/>
                    </a:cubicBezTo>
                    <a:cubicBezTo>
                      <a:pt x="3" y="1"/>
                      <a:pt x="7" y="1"/>
                      <a:pt x="1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90" name="Freeform 94">
                <a:extLst>
                  <a:ext uri="{FF2B5EF4-FFF2-40B4-BE49-F238E27FC236}">
                    <a16:creationId xmlns:a16="http://schemas.microsoft.com/office/drawing/2014/main" id="{A19EF2DF-C0C8-4E02-8248-C2F8F2A45F5C}"/>
                  </a:ext>
                </a:extLst>
              </p:cNvPr>
              <p:cNvSpPr>
                <a:spLocks/>
              </p:cNvSpPr>
              <p:nvPr/>
            </p:nvSpPr>
            <p:spPr bwMode="auto">
              <a:xfrm>
                <a:off x="1848" y="2591"/>
                <a:ext cx="29" cy="26"/>
              </a:xfrm>
              <a:custGeom>
                <a:avLst/>
                <a:gdLst>
                  <a:gd name="T0" fmla="*/ 12 w 12"/>
                  <a:gd name="T1" fmla="*/ 0 h 11"/>
                  <a:gd name="T2" fmla="*/ 10 w 12"/>
                  <a:gd name="T3" fmla="*/ 0 h 11"/>
                  <a:gd name="T4" fmla="*/ 0 w 12"/>
                  <a:gd name="T5" fmla="*/ 2 h 11"/>
                  <a:gd name="T6" fmla="*/ 0 w 12"/>
                  <a:gd name="T7" fmla="*/ 11 h 11"/>
                  <a:gd name="T8" fmla="*/ 12 w 12"/>
                  <a:gd name="T9" fmla="*/ 9 h 11"/>
                  <a:gd name="T10" fmla="*/ 12 w 12"/>
                  <a:gd name="T11" fmla="*/ 0 h 11"/>
                </a:gdLst>
                <a:ahLst/>
                <a:cxnLst>
                  <a:cxn ang="0">
                    <a:pos x="T0" y="T1"/>
                  </a:cxn>
                  <a:cxn ang="0">
                    <a:pos x="T2" y="T3"/>
                  </a:cxn>
                  <a:cxn ang="0">
                    <a:pos x="T4" y="T5"/>
                  </a:cxn>
                  <a:cxn ang="0">
                    <a:pos x="T6" y="T7"/>
                  </a:cxn>
                  <a:cxn ang="0">
                    <a:pos x="T8" y="T9"/>
                  </a:cxn>
                  <a:cxn ang="0">
                    <a:pos x="T10" y="T11"/>
                  </a:cxn>
                </a:cxnLst>
                <a:rect l="0" t="0" r="r" b="b"/>
                <a:pathLst>
                  <a:path w="12" h="11">
                    <a:moveTo>
                      <a:pt x="12" y="0"/>
                    </a:moveTo>
                    <a:cubicBezTo>
                      <a:pt x="10" y="0"/>
                      <a:pt x="10" y="0"/>
                      <a:pt x="10" y="0"/>
                    </a:cubicBezTo>
                    <a:cubicBezTo>
                      <a:pt x="7" y="1"/>
                      <a:pt x="3" y="1"/>
                      <a:pt x="0" y="2"/>
                    </a:cubicBezTo>
                    <a:cubicBezTo>
                      <a:pt x="0" y="11"/>
                      <a:pt x="0" y="11"/>
                      <a:pt x="0" y="11"/>
                    </a:cubicBezTo>
                    <a:cubicBezTo>
                      <a:pt x="4" y="10"/>
                      <a:pt x="8" y="10"/>
                      <a:pt x="12" y="9"/>
                    </a:cubicBezTo>
                    <a:cubicBezTo>
                      <a:pt x="12" y="0"/>
                      <a:pt x="12" y="0"/>
                      <a:pt x="12"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91" name="Freeform 95">
                <a:extLst>
                  <a:ext uri="{FF2B5EF4-FFF2-40B4-BE49-F238E27FC236}">
                    <a16:creationId xmlns:a16="http://schemas.microsoft.com/office/drawing/2014/main" id="{39FF4EBB-7EA4-4A84-908F-FF486FAF75E9}"/>
                  </a:ext>
                </a:extLst>
              </p:cNvPr>
              <p:cNvSpPr>
                <a:spLocks noEditPoints="1"/>
              </p:cNvSpPr>
              <p:nvPr/>
            </p:nvSpPr>
            <p:spPr bwMode="auto">
              <a:xfrm>
                <a:off x="1971" y="2463"/>
                <a:ext cx="284" cy="114"/>
              </a:xfrm>
              <a:custGeom>
                <a:avLst/>
                <a:gdLst>
                  <a:gd name="T0" fmla="*/ 71 w 284"/>
                  <a:gd name="T1" fmla="*/ 0 h 114"/>
                  <a:gd name="T2" fmla="*/ 0 w 284"/>
                  <a:gd name="T3" fmla="*/ 0 h 114"/>
                  <a:gd name="T4" fmla="*/ 0 w 284"/>
                  <a:gd name="T5" fmla="*/ 114 h 114"/>
                  <a:gd name="T6" fmla="*/ 0 w 284"/>
                  <a:gd name="T7" fmla="*/ 114 h 114"/>
                  <a:gd name="T8" fmla="*/ 0 w 284"/>
                  <a:gd name="T9" fmla="*/ 71 h 114"/>
                  <a:gd name="T10" fmla="*/ 71 w 284"/>
                  <a:gd name="T11" fmla="*/ 71 h 114"/>
                  <a:gd name="T12" fmla="*/ 71 w 284"/>
                  <a:gd name="T13" fmla="*/ 0 h 114"/>
                  <a:gd name="T14" fmla="*/ 284 w 284"/>
                  <a:gd name="T15" fmla="*/ 0 h 114"/>
                  <a:gd name="T16" fmla="*/ 190 w 284"/>
                  <a:gd name="T17" fmla="*/ 0 h 114"/>
                  <a:gd name="T18" fmla="*/ 190 w 284"/>
                  <a:gd name="T19" fmla="*/ 71 h 114"/>
                  <a:gd name="T20" fmla="*/ 284 w 284"/>
                  <a:gd name="T21" fmla="*/ 71 h 114"/>
                  <a:gd name="T22" fmla="*/ 284 w 284"/>
                  <a:gd name="T2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114">
                    <a:moveTo>
                      <a:pt x="71" y="0"/>
                    </a:moveTo>
                    <a:lnTo>
                      <a:pt x="0" y="0"/>
                    </a:lnTo>
                    <a:lnTo>
                      <a:pt x="0" y="114"/>
                    </a:lnTo>
                    <a:lnTo>
                      <a:pt x="0" y="114"/>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92" name="Freeform 96">
                <a:extLst>
                  <a:ext uri="{FF2B5EF4-FFF2-40B4-BE49-F238E27FC236}">
                    <a16:creationId xmlns:a16="http://schemas.microsoft.com/office/drawing/2014/main" id="{6BAD9FD2-6639-4DD2-B200-42FAC32D6AA3}"/>
                  </a:ext>
                </a:extLst>
              </p:cNvPr>
              <p:cNvSpPr>
                <a:spLocks noEditPoints="1"/>
              </p:cNvSpPr>
              <p:nvPr/>
            </p:nvSpPr>
            <p:spPr bwMode="auto">
              <a:xfrm>
                <a:off x="1971" y="2463"/>
                <a:ext cx="284" cy="114"/>
              </a:xfrm>
              <a:custGeom>
                <a:avLst/>
                <a:gdLst>
                  <a:gd name="T0" fmla="*/ 71 w 284"/>
                  <a:gd name="T1" fmla="*/ 0 h 114"/>
                  <a:gd name="T2" fmla="*/ 0 w 284"/>
                  <a:gd name="T3" fmla="*/ 0 h 114"/>
                  <a:gd name="T4" fmla="*/ 0 w 284"/>
                  <a:gd name="T5" fmla="*/ 114 h 114"/>
                  <a:gd name="T6" fmla="*/ 0 w 284"/>
                  <a:gd name="T7" fmla="*/ 114 h 114"/>
                  <a:gd name="T8" fmla="*/ 0 w 284"/>
                  <a:gd name="T9" fmla="*/ 71 h 114"/>
                  <a:gd name="T10" fmla="*/ 71 w 284"/>
                  <a:gd name="T11" fmla="*/ 71 h 114"/>
                  <a:gd name="T12" fmla="*/ 71 w 284"/>
                  <a:gd name="T13" fmla="*/ 0 h 114"/>
                  <a:gd name="T14" fmla="*/ 284 w 284"/>
                  <a:gd name="T15" fmla="*/ 0 h 114"/>
                  <a:gd name="T16" fmla="*/ 190 w 284"/>
                  <a:gd name="T17" fmla="*/ 0 h 114"/>
                  <a:gd name="T18" fmla="*/ 190 w 284"/>
                  <a:gd name="T19" fmla="*/ 71 h 114"/>
                  <a:gd name="T20" fmla="*/ 284 w 284"/>
                  <a:gd name="T21" fmla="*/ 71 h 114"/>
                  <a:gd name="T22" fmla="*/ 284 w 284"/>
                  <a:gd name="T2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114">
                    <a:moveTo>
                      <a:pt x="71" y="0"/>
                    </a:moveTo>
                    <a:lnTo>
                      <a:pt x="0" y="0"/>
                    </a:lnTo>
                    <a:lnTo>
                      <a:pt x="0" y="114"/>
                    </a:lnTo>
                    <a:lnTo>
                      <a:pt x="0" y="114"/>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93" name="Freeform 97">
                <a:extLst>
                  <a:ext uri="{FF2B5EF4-FFF2-40B4-BE49-F238E27FC236}">
                    <a16:creationId xmlns:a16="http://schemas.microsoft.com/office/drawing/2014/main" id="{8F4DABC8-0AA5-4D95-B789-1C4A1F60711E}"/>
                  </a:ext>
                </a:extLst>
              </p:cNvPr>
              <p:cNvSpPr>
                <a:spLocks/>
              </p:cNvSpPr>
              <p:nvPr/>
            </p:nvSpPr>
            <p:spPr bwMode="auto">
              <a:xfrm>
                <a:off x="2161" y="2534"/>
                <a:ext cx="94" cy="17"/>
              </a:xfrm>
              <a:custGeom>
                <a:avLst/>
                <a:gdLst>
                  <a:gd name="T0" fmla="*/ 40 w 40"/>
                  <a:gd name="T1" fmla="*/ 0 h 7"/>
                  <a:gd name="T2" fmla="*/ 0 w 40"/>
                  <a:gd name="T3" fmla="*/ 0 h 7"/>
                  <a:gd name="T4" fmla="*/ 0 w 40"/>
                  <a:gd name="T5" fmla="*/ 7 h 7"/>
                  <a:gd name="T6" fmla="*/ 40 w 40"/>
                  <a:gd name="T7" fmla="*/ 1 h 7"/>
                  <a:gd name="T8" fmla="*/ 40 w 40"/>
                  <a:gd name="T9" fmla="*/ 0 h 7"/>
                </a:gdLst>
                <a:ahLst/>
                <a:cxnLst>
                  <a:cxn ang="0">
                    <a:pos x="T0" y="T1"/>
                  </a:cxn>
                  <a:cxn ang="0">
                    <a:pos x="T2" y="T3"/>
                  </a:cxn>
                  <a:cxn ang="0">
                    <a:pos x="T4" y="T5"/>
                  </a:cxn>
                  <a:cxn ang="0">
                    <a:pos x="T6" y="T7"/>
                  </a:cxn>
                  <a:cxn ang="0">
                    <a:pos x="T8" y="T9"/>
                  </a:cxn>
                </a:cxnLst>
                <a:rect l="0" t="0" r="r" b="b"/>
                <a:pathLst>
                  <a:path w="40" h="7">
                    <a:moveTo>
                      <a:pt x="40" y="0"/>
                    </a:moveTo>
                    <a:cubicBezTo>
                      <a:pt x="0" y="0"/>
                      <a:pt x="0" y="0"/>
                      <a:pt x="0" y="0"/>
                    </a:cubicBezTo>
                    <a:cubicBezTo>
                      <a:pt x="0" y="7"/>
                      <a:pt x="0" y="7"/>
                      <a:pt x="0" y="7"/>
                    </a:cubicBezTo>
                    <a:cubicBezTo>
                      <a:pt x="13" y="5"/>
                      <a:pt x="26" y="3"/>
                      <a:pt x="40" y="1"/>
                    </a:cubicBezTo>
                    <a:cubicBezTo>
                      <a:pt x="40" y="0"/>
                      <a:pt x="40" y="0"/>
                      <a:pt x="4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94" name="Freeform 98">
                <a:extLst>
                  <a:ext uri="{FF2B5EF4-FFF2-40B4-BE49-F238E27FC236}">
                    <a16:creationId xmlns:a16="http://schemas.microsoft.com/office/drawing/2014/main" id="{BDAF7000-1DE0-4EB9-BCA8-A9E93A3956D5}"/>
                  </a:ext>
                </a:extLst>
              </p:cNvPr>
              <p:cNvSpPr>
                <a:spLocks/>
              </p:cNvSpPr>
              <p:nvPr/>
            </p:nvSpPr>
            <p:spPr bwMode="auto">
              <a:xfrm>
                <a:off x="2161" y="2536"/>
                <a:ext cx="94" cy="33"/>
              </a:xfrm>
              <a:custGeom>
                <a:avLst/>
                <a:gdLst>
                  <a:gd name="T0" fmla="*/ 40 w 40"/>
                  <a:gd name="T1" fmla="*/ 0 h 14"/>
                  <a:gd name="T2" fmla="*/ 0 w 40"/>
                  <a:gd name="T3" fmla="*/ 6 h 14"/>
                  <a:gd name="T4" fmla="*/ 0 w 40"/>
                  <a:gd name="T5" fmla="*/ 14 h 14"/>
                  <a:gd name="T6" fmla="*/ 40 w 40"/>
                  <a:gd name="T7" fmla="*/ 8 h 14"/>
                  <a:gd name="T8" fmla="*/ 40 w 40"/>
                  <a:gd name="T9" fmla="*/ 0 h 14"/>
                </a:gdLst>
                <a:ahLst/>
                <a:cxnLst>
                  <a:cxn ang="0">
                    <a:pos x="T0" y="T1"/>
                  </a:cxn>
                  <a:cxn ang="0">
                    <a:pos x="T2" y="T3"/>
                  </a:cxn>
                  <a:cxn ang="0">
                    <a:pos x="T4" y="T5"/>
                  </a:cxn>
                  <a:cxn ang="0">
                    <a:pos x="T6" y="T7"/>
                  </a:cxn>
                  <a:cxn ang="0">
                    <a:pos x="T8" y="T9"/>
                  </a:cxn>
                </a:cxnLst>
                <a:rect l="0" t="0" r="r" b="b"/>
                <a:pathLst>
                  <a:path w="40" h="14">
                    <a:moveTo>
                      <a:pt x="40" y="0"/>
                    </a:moveTo>
                    <a:cubicBezTo>
                      <a:pt x="26" y="2"/>
                      <a:pt x="13" y="4"/>
                      <a:pt x="0" y="6"/>
                    </a:cubicBezTo>
                    <a:cubicBezTo>
                      <a:pt x="0" y="14"/>
                      <a:pt x="0" y="14"/>
                      <a:pt x="0" y="14"/>
                    </a:cubicBezTo>
                    <a:cubicBezTo>
                      <a:pt x="13" y="12"/>
                      <a:pt x="27" y="10"/>
                      <a:pt x="40" y="8"/>
                    </a:cubicBezTo>
                    <a:cubicBezTo>
                      <a:pt x="40" y="0"/>
                      <a:pt x="40" y="0"/>
                      <a:pt x="4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95" name="Freeform 99">
                <a:extLst>
                  <a:ext uri="{FF2B5EF4-FFF2-40B4-BE49-F238E27FC236}">
                    <a16:creationId xmlns:a16="http://schemas.microsoft.com/office/drawing/2014/main" id="{E5D58645-9DD2-46F3-B8EF-9D20C229673B}"/>
                  </a:ext>
                </a:extLst>
              </p:cNvPr>
              <p:cNvSpPr>
                <a:spLocks/>
              </p:cNvSpPr>
              <p:nvPr/>
            </p:nvSpPr>
            <p:spPr bwMode="auto">
              <a:xfrm>
                <a:off x="1971" y="2534"/>
                <a:ext cx="71" cy="43"/>
              </a:xfrm>
              <a:custGeom>
                <a:avLst/>
                <a:gdLst>
                  <a:gd name="T0" fmla="*/ 30 w 30"/>
                  <a:gd name="T1" fmla="*/ 0 h 18"/>
                  <a:gd name="T2" fmla="*/ 0 w 30"/>
                  <a:gd name="T3" fmla="*/ 0 h 18"/>
                  <a:gd name="T4" fmla="*/ 0 w 30"/>
                  <a:gd name="T5" fmla="*/ 18 h 18"/>
                  <a:gd name="T6" fmla="*/ 0 w 30"/>
                  <a:gd name="T7" fmla="*/ 18 h 18"/>
                  <a:gd name="T8" fmla="*/ 0 w 30"/>
                  <a:gd name="T9" fmla="*/ 16 h 18"/>
                  <a:gd name="T10" fmla="*/ 13 w 30"/>
                  <a:gd name="T11" fmla="*/ 16 h 18"/>
                  <a:gd name="T12" fmla="*/ 30 w 30"/>
                  <a:gd name="T13" fmla="*/ 14 h 18"/>
                  <a:gd name="T14" fmla="*/ 30 w 30"/>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8">
                    <a:moveTo>
                      <a:pt x="30" y="0"/>
                    </a:moveTo>
                    <a:cubicBezTo>
                      <a:pt x="0" y="0"/>
                      <a:pt x="0" y="0"/>
                      <a:pt x="0" y="0"/>
                    </a:cubicBezTo>
                    <a:cubicBezTo>
                      <a:pt x="0" y="18"/>
                      <a:pt x="0" y="18"/>
                      <a:pt x="0" y="18"/>
                    </a:cubicBezTo>
                    <a:cubicBezTo>
                      <a:pt x="0" y="18"/>
                      <a:pt x="0" y="18"/>
                      <a:pt x="0" y="18"/>
                    </a:cubicBezTo>
                    <a:cubicBezTo>
                      <a:pt x="0" y="16"/>
                      <a:pt x="0" y="16"/>
                      <a:pt x="0" y="16"/>
                    </a:cubicBezTo>
                    <a:cubicBezTo>
                      <a:pt x="13" y="16"/>
                      <a:pt x="13" y="16"/>
                      <a:pt x="13" y="16"/>
                    </a:cubicBezTo>
                    <a:cubicBezTo>
                      <a:pt x="19" y="15"/>
                      <a:pt x="24" y="15"/>
                      <a:pt x="30" y="14"/>
                    </a:cubicBezTo>
                    <a:cubicBezTo>
                      <a:pt x="30" y="0"/>
                      <a:pt x="30" y="0"/>
                      <a:pt x="3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96" name="Freeform 100">
                <a:extLst>
                  <a:ext uri="{FF2B5EF4-FFF2-40B4-BE49-F238E27FC236}">
                    <a16:creationId xmlns:a16="http://schemas.microsoft.com/office/drawing/2014/main" id="{DC9E606C-33D7-4FE0-AF15-F98830776BE0}"/>
                  </a:ext>
                </a:extLst>
              </p:cNvPr>
              <p:cNvSpPr>
                <a:spLocks/>
              </p:cNvSpPr>
              <p:nvPr/>
            </p:nvSpPr>
            <p:spPr bwMode="auto">
              <a:xfrm>
                <a:off x="2002" y="2567"/>
                <a:ext cx="40" cy="5"/>
              </a:xfrm>
              <a:custGeom>
                <a:avLst/>
                <a:gdLst>
                  <a:gd name="T0" fmla="*/ 17 w 17"/>
                  <a:gd name="T1" fmla="*/ 0 h 2"/>
                  <a:gd name="T2" fmla="*/ 0 w 17"/>
                  <a:gd name="T3" fmla="*/ 2 h 2"/>
                  <a:gd name="T4" fmla="*/ 17 w 17"/>
                  <a:gd name="T5" fmla="*/ 2 h 2"/>
                  <a:gd name="T6" fmla="*/ 17 w 17"/>
                  <a:gd name="T7" fmla="*/ 0 h 2"/>
                </a:gdLst>
                <a:ahLst/>
                <a:cxnLst>
                  <a:cxn ang="0">
                    <a:pos x="T0" y="T1"/>
                  </a:cxn>
                  <a:cxn ang="0">
                    <a:pos x="T2" y="T3"/>
                  </a:cxn>
                  <a:cxn ang="0">
                    <a:pos x="T4" y="T5"/>
                  </a:cxn>
                  <a:cxn ang="0">
                    <a:pos x="T6" y="T7"/>
                  </a:cxn>
                </a:cxnLst>
                <a:rect l="0" t="0" r="r" b="b"/>
                <a:pathLst>
                  <a:path w="17" h="2">
                    <a:moveTo>
                      <a:pt x="17" y="0"/>
                    </a:moveTo>
                    <a:cubicBezTo>
                      <a:pt x="11" y="1"/>
                      <a:pt x="6" y="1"/>
                      <a:pt x="0" y="2"/>
                    </a:cubicBezTo>
                    <a:cubicBezTo>
                      <a:pt x="17" y="2"/>
                      <a:pt x="17" y="2"/>
                      <a:pt x="17" y="2"/>
                    </a:cubicBezTo>
                    <a:cubicBezTo>
                      <a:pt x="17" y="0"/>
                      <a:pt x="17" y="0"/>
                      <a:pt x="17"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97" name="Freeform 101">
                <a:extLst>
                  <a:ext uri="{FF2B5EF4-FFF2-40B4-BE49-F238E27FC236}">
                    <a16:creationId xmlns:a16="http://schemas.microsoft.com/office/drawing/2014/main" id="{6F6CCC2B-3F25-497D-BC8E-51DD27F04885}"/>
                  </a:ext>
                </a:extLst>
              </p:cNvPr>
              <p:cNvSpPr>
                <a:spLocks/>
              </p:cNvSpPr>
              <p:nvPr/>
            </p:nvSpPr>
            <p:spPr bwMode="auto">
              <a:xfrm>
                <a:off x="1971" y="2572"/>
                <a:ext cx="31" cy="5"/>
              </a:xfrm>
              <a:custGeom>
                <a:avLst/>
                <a:gdLst>
                  <a:gd name="T0" fmla="*/ 13 w 13"/>
                  <a:gd name="T1" fmla="*/ 0 h 2"/>
                  <a:gd name="T2" fmla="*/ 0 w 13"/>
                  <a:gd name="T3" fmla="*/ 0 h 2"/>
                  <a:gd name="T4" fmla="*/ 0 w 13"/>
                  <a:gd name="T5" fmla="*/ 2 h 2"/>
                  <a:gd name="T6" fmla="*/ 13 w 13"/>
                  <a:gd name="T7" fmla="*/ 0 h 2"/>
                </a:gdLst>
                <a:ahLst/>
                <a:cxnLst>
                  <a:cxn ang="0">
                    <a:pos x="T0" y="T1"/>
                  </a:cxn>
                  <a:cxn ang="0">
                    <a:pos x="T2" y="T3"/>
                  </a:cxn>
                  <a:cxn ang="0">
                    <a:pos x="T4" y="T5"/>
                  </a:cxn>
                  <a:cxn ang="0">
                    <a:pos x="T6" y="T7"/>
                  </a:cxn>
                </a:cxnLst>
                <a:rect l="0" t="0" r="r" b="b"/>
                <a:pathLst>
                  <a:path w="13" h="2">
                    <a:moveTo>
                      <a:pt x="13" y="0"/>
                    </a:moveTo>
                    <a:cubicBezTo>
                      <a:pt x="0" y="0"/>
                      <a:pt x="0" y="0"/>
                      <a:pt x="0" y="0"/>
                    </a:cubicBezTo>
                    <a:cubicBezTo>
                      <a:pt x="0" y="2"/>
                      <a:pt x="0" y="2"/>
                      <a:pt x="0" y="2"/>
                    </a:cubicBezTo>
                    <a:cubicBezTo>
                      <a:pt x="4" y="2"/>
                      <a:pt x="9" y="1"/>
                      <a:pt x="13"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98" name="Freeform 102">
                <a:extLst>
                  <a:ext uri="{FF2B5EF4-FFF2-40B4-BE49-F238E27FC236}">
                    <a16:creationId xmlns:a16="http://schemas.microsoft.com/office/drawing/2014/main" id="{795C6BE8-745C-4572-A1A9-996CE3198D45}"/>
                  </a:ext>
                </a:extLst>
              </p:cNvPr>
              <p:cNvSpPr>
                <a:spLocks/>
              </p:cNvSpPr>
              <p:nvPr/>
            </p:nvSpPr>
            <p:spPr bwMode="auto">
              <a:xfrm>
                <a:off x="1971" y="2572"/>
                <a:ext cx="71" cy="24"/>
              </a:xfrm>
              <a:custGeom>
                <a:avLst/>
                <a:gdLst>
                  <a:gd name="T0" fmla="*/ 30 w 30"/>
                  <a:gd name="T1" fmla="*/ 0 h 10"/>
                  <a:gd name="T2" fmla="*/ 13 w 30"/>
                  <a:gd name="T3" fmla="*/ 0 h 10"/>
                  <a:gd name="T4" fmla="*/ 0 w 30"/>
                  <a:gd name="T5" fmla="*/ 2 h 10"/>
                  <a:gd name="T6" fmla="*/ 0 w 30"/>
                  <a:gd name="T7" fmla="*/ 10 h 10"/>
                  <a:gd name="T8" fmla="*/ 0 w 30"/>
                  <a:gd name="T9" fmla="*/ 8 h 10"/>
                  <a:gd name="T10" fmla="*/ 18 w 30"/>
                  <a:gd name="T11" fmla="*/ 8 h 10"/>
                  <a:gd name="T12" fmla="*/ 30 w 30"/>
                  <a:gd name="T13" fmla="*/ 6 h 10"/>
                  <a:gd name="T14" fmla="*/ 30 w 30"/>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0">
                    <a:moveTo>
                      <a:pt x="30" y="0"/>
                    </a:moveTo>
                    <a:cubicBezTo>
                      <a:pt x="13" y="0"/>
                      <a:pt x="13" y="0"/>
                      <a:pt x="13" y="0"/>
                    </a:cubicBezTo>
                    <a:cubicBezTo>
                      <a:pt x="9" y="1"/>
                      <a:pt x="4" y="2"/>
                      <a:pt x="0" y="2"/>
                    </a:cubicBezTo>
                    <a:cubicBezTo>
                      <a:pt x="0" y="10"/>
                      <a:pt x="0" y="10"/>
                      <a:pt x="0" y="10"/>
                    </a:cubicBezTo>
                    <a:cubicBezTo>
                      <a:pt x="0" y="8"/>
                      <a:pt x="0" y="8"/>
                      <a:pt x="0" y="8"/>
                    </a:cubicBezTo>
                    <a:cubicBezTo>
                      <a:pt x="18" y="8"/>
                      <a:pt x="18" y="8"/>
                      <a:pt x="18" y="8"/>
                    </a:cubicBezTo>
                    <a:cubicBezTo>
                      <a:pt x="22" y="8"/>
                      <a:pt x="26" y="7"/>
                      <a:pt x="30" y="6"/>
                    </a:cubicBezTo>
                    <a:cubicBezTo>
                      <a:pt x="30" y="0"/>
                      <a:pt x="30" y="0"/>
                      <a:pt x="30"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99" name="Freeform 103">
                <a:extLst>
                  <a:ext uri="{FF2B5EF4-FFF2-40B4-BE49-F238E27FC236}">
                    <a16:creationId xmlns:a16="http://schemas.microsoft.com/office/drawing/2014/main" id="{3CBEE197-3539-4311-8005-DD2197BD9B00}"/>
                  </a:ext>
                </a:extLst>
              </p:cNvPr>
              <p:cNvSpPr>
                <a:spLocks/>
              </p:cNvSpPr>
              <p:nvPr/>
            </p:nvSpPr>
            <p:spPr bwMode="auto">
              <a:xfrm>
                <a:off x="1971" y="2591"/>
                <a:ext cx="43" cy="7"/>
              </a:xfrm>
              <a:custGeom>
                <a:avLst/>
                <a:gdLst>
                  <a:gd name="T0" fmla="*/ 18 w 18"/>
                  <a:gd name="T1" fmla="*/ 0 h 3"/>
                  <a:gd name="T2" fmla="*/ 0 w 18"/>
                  <a:gd name="T3" fmla="*/ 0 h 3"/>
                  <a:gd name="T4" fmla="*/ 0 w 18"/>
                  <a:gd name="T5" fmla="*/ 2 h 3"/>
                  <a:gd name="T6" fmla="*/ 0 w 18"/>
                  <a:gd name="T7" fmla="*/ 3 h 3"/>
                  <a:gd name="T8" fmla="*/ 18 w 18"/>
                  <a:gd name="T9" fmla="*/ 0 h 3"/>
                </a:gdLst>
                <a:ahLst/>
                <a:cxnLst>
                  <a:cxn ang="0">
                    <a:pos x="T0" y="T1"/>
                  </a:cxn>
                  <a:cxn ang="0">
                    <a:pos x="T2" y="T3"/>
                  </a:cxn>
                  <a:cxn ang="0">
                    <a:pos x="T4" y="T5"/>
                  </a:cxn>
                  <a:cxn ang="0">
                    <a:pos x="T6" y="T7"/>
                  </a:cxn>
                  <a:cxn ang="0">
                    <a:pos x="T8" y="T9"/>
                  </a:cxn>
                </a:cxnLst>
                <a:rect l="0" t="0" r="r" b="b"/>
                <a:pathLst>
                  <a:path w="18" h="3">
                    <a:moveTo>
                      <a:pt x="18" y="0"/>
                    </a:moveTo>
                    <a:cubicBezTo>
                      <a:pt x="0" y="0"/>
                      <a:pt x="0" y="0"/>
                      <a:pt x="0" y="0"/>
                    </a:cubicBezTo>
                    <a:cubicBezTo>
                      <a:pt x="0" y="2"/>
                      <a:pt x="0" y="2"/>
                      <a:pt x="0" y="2"/>
                    </a:cubicBezTo>
                    <a:cubicBezTo>
                      <a:pt x="0" y="3"/>
                      <a:pt x="0" y="3"/>
                      <a:pt x="0" y="3"/>
                    </a:cubicBezTo>
                    <a:cubicBezTo>
                      <a:pt x="6" y="2"/>
                      <a:pt x="12" y="1"/>
                      <a:pt x="18"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00" name="Rectangle 104">
                <a:extLst>
                  <a:ext uri="{FF2B5EF4-FFF2-40B4-BE49-F238E27FC236}">
                    <a16:creationId xmlns:a16="http://schemas.microsoft.com/office/drawing/2014/main" id="{6F87855D-7003-4ECB-873F-F36008DDC392}"/>
                  </a:ext>
                </a:extLst>
              </p:cNvPr>
              <p:cNvSpPr>
                <a:spLocks noChangeArrowheads="1"/>
              </p:cNvSpPr>
              <p:nvPr/>
            </p:nvSpPr>
            <p:spPr bwMode="auto">
              <a:xfrm>
                <a:off x="2042" y="2463"/>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01" name="Rectangle 105">
                <a:extLst>
                  <a:ext uri="{FF2B5EF4-FFF2-40B4-BE49-F238E27FC236}">
                    <a16:creationId xmlns:a16="http://schemas.microsoft.com/office/drawing/2014/main" id="{A29E8C28-B616-4030-97FD-0162721DA21E}"/>
                  </a:ext>
                </a:extLst>
              </p:cNvPr>
              <p:cNvSpPr>
                <a:spLocks noChangeArrowheads="1"/>
              </p:cNvSpPr>
              <p:nvPr/>
            </p:nvSpPr>
            <p:spPr bwMode="auto">
              <a:xfrm>
                <a:off x="2042" y="2463"/>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02" name="Freeform 106">
                <a:extLst>
                  <a:ext uri="{FF2B5EF4-FFF2-40B4-BE49-F238E27FC236}">
                    <a16:creationId xmlns:a16="http://schemas.microsoft.com/office/drawing/2014/main" id="{1C59AFB6-36D6-4066-A629-87214694F33C}"/>
                  </a:ext>
                </a:extLst>
              </p:cNvPr>
              <p:cNvSpPr>
                <a:spLocks/>
              </p:cNvSpPr>
              <p:nvPr/>
            </p:nvSpPr>
            <p:spPr bwMode="auto">
              <a:xfrm>
                <a:off x="2042" y="2534"/>
                <a:ext cx="90" cy="33"/>
              </a:xfrm>
              <a:custGeom>
                <a:avLst/>
                <a:gdLst>
                  <a:gd name="T0" fmla="*/ 38 w 38"/>
                  <a:gd name="T1" fmla="*/ 0 h 14"/>
                  <a:gd name="T2" fmla="*/ 0 w 38"/>
                  <a:gd name="T3" fmla="*/ 0 h 14"/>
                  <a:gd name="T4" fmla="*/ 0 w 38"/>
                  <a:gd name="T5" fmla="*/ 14 h 14"/>
                  <a:gd name="T6" fmla="*/ 38 w 38"/>
                  <a:gd name="T7" fmla="*/ 8 h 14"/>
                  <a:gd name="T8" fmla="*/ 38 w 38"/>
                  <a:gd name="T9" fmla="*/ 0 h 14"/>
                </a:gdLst>
                <a:ahLst/>
                <a:cxnLst>
                  <a:cxn ang="0">
                    <a:pos x="T0" y="T1"/>
                  </a:cxn>
                  <a:cxn ang="0">
                    <a:pos x="T2" y="T3"/>
                  </a:cxn>
                  <a:cxn ang="0">
                    <a:pos x="T4" y="T5"/>
                  </a:cxn>
                  <a:cxn ang="0">
                    <a:pos x="T6" y="T7"/>
                  </a:cxn>
                  <a:cxn ang="0">
                    <a:pos x="T8" y="T9"/>
                  </a:cxn>
                </a:cxnLst>
                <a:rect l="0" t="0" r="r" b="b"/>
                <a:pathLst>
                  <a:path w="38" h="14">
                    <a:moveTo>
                      <a:pt x="38" y="0"/>
                    </a:moveTo>
                    <a:cubicBezTo>
                      <a:pt x="0" y="0"/>
                      <a:pt x="0" y="0"/>
                      <a:pt x="0" y="0"/>
                    </a:cubicBezTo>
                    <a:cubicBezTo>
                      <a:pt x="0" y="14"/>
                      <a:pt x="0" y="14"/>
                      <a:pt x="0" y="14"/>
                    </a:cubicBezTo>
                    <a:cubicBezTo>
                      <a:pt x="12" y="12"/>
                      <a:pt x="25" y="10"/>
                      <a:pt x="38" y="8"/>
                    </a:cubicBezTo>
                    <a:cubicBezTo>
                      <a:pt x="38" y="0"/>
                      <a:pt x="38" y="0"/>
                      <a:pt x="38"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03" name="Freeform 107">
                <a:extLst>
                  <a:ext uri="{FF2B5EF4-FFF2-40B4-BE49-F238E27FC236}">
                    <a16:creationId xmlns:a16="http://schemas.microsoft.com/office/drawing/2014/main" id="{9D609F4F-73B8-4011-A859-C609979CFA8B}"/>
                  </a:ext>
                </a:extLst>
              </p:cNvPr>
              <p:cNvSpPr>
                <a:spLocks/>
              </p:cNvSpPr>
              <p:nvPr/>
            </p:nvSpPr>
            <p:spPr bwMode="auto">
              <a:xfrm>
                <a:off x="2042" y="2553"/>
                <a:ext cx="90" cy="19"/>
              </a:xfrm>
              <a:custGeom>
                <a:avLst/>
                <a:gdLst>
                  <a:gd name="T0" fmla="*/ 38 w 38"/>
                  <a:gd name="T1" fmla="*/ 0 h 8"/>
                  <a:gd name="T2" fmla="*/ 0 w 38"/>
                  <a:gd name="T3" fmla="*/ 6 h 8"/>
                  <a:gd name="T4" fmla="*/ 0 w 38"/>
                  <a:gd name="T5" fmla="*/ 8 h 8"/>
                  <a:gd name="T6" fmla="*/ 38 w 38"/>
                  <a:gd name="T7" fmla="*/ 8 h 8"/>
                  <a:gd name="T8" fmla="*/ 38 w 38"/>
                  <a:gd name="T9" fmla="*/ 0 h 8"/>
                </a:gdLst>
                <a:ahLst/>
                <a:cxnLst>
                  <a:cxn ang="0">
                    <a:pos x="T0" y="T1"/>
                  </a:cxn>
                  <a:cxn ang="0">
                    <a:pos x="T2" y="T3"/>
                  </a:cxn>
                  <a:cxn ang="0">
                    <a:pos x="T4" y="T5"/>
                  </a:cxn>
                  <a:cxn ang="0">
                    <a:pos x="T6" y="T7"/>
                  </a:cxn>
                  <a:cxn ang="0">
                    <a:pos x="T8" y="T9"/>
                  </a:cxn>
                </a:cxnLst>
                <a:rect l="0" t="0" r="r" b="b"/>
                <a:pathLst>
                  <a:path w="38" h="8">
                    <a:moveTo>
                      <a:pt x="38" y="0"/>
                    </a:moveTo>
                    <a:cubicBezTo>
                      <a:pt x="25" y="2"/>
                      <a:pt x="12" y="4"/>
                      <a:pt x="0" y="6"/>
                    </a:cubicBezTo>
                    <a:cubicBezTo>
                      <a:pt x="0" y="8"/>
                      <a:pt x="0" y="8"/>
                      <a:pt x="0" y="8"/>
                    </a:cubicBezTo>
                    <a:cubicBezTo>
                      <a:pt x="38" y="8"/>
                      <a:pt x="38" y="8"/>
                      <a:pt x="38" y="8"/>
                    </a:cubicBezTo>
                    <a:cubicBezTo>
                      <a:pt x="38" y="0"/>
                      <a:pt x="38" y="0"/>
                      <a:pt x="38"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04" name="Freeform 108">
                <a:extLst>
                  <a:ext uri="{FF2B5EF4-FFF2-40B4-BE49-F238E27FC236}">
                    <a16:creationId xmlns:a16="http://schemas.microsoft.com/office/drawing/2014/main" id="{0F2332C6-6886-47CB-8EE9-506C46115C7C}"/>
                  </a:ext>
                </a:extLst>
              </p:cNvPr>
              <p:cNvSpPr>
                <a:spLocks/>
              </p:cNvSpPr>
              <p:nvPr/>
            </p:nvSpPr>
            <p:spPr bwMode="auto">
              <a:xfrm>
                <a:off x="2042" y="2572"/>
                <a:ext cx="90" cy="14"/>
              </a:xfrm>
              <a:custGeom>
                <a:avLst/>
                <a:gdLst>
                  <a:gd name="T0" fmla="*/ 38 w 38"/>
                  <a:gd name="T1" fmla="*/ 0 h 6"/>
                  <a:gd name="T2" fmla="*/ 0 w 38"/>
                  <a:gd name="T3" fmla="*/ 0 h 6"/>
                  <a:gd name="T4" fmla="*/ 0 w 38"/>
                  <a:gd name="T5" fmla="*/ 6 h 6"/>
                  <a:gd name="T6" fmla="*/ 38 w 38"/>
                  <a:gd name="T7" fmla="*/ 1 h 6"/>
                  <a:gd name="T8" fmla="*/ 38 w 38"/>
                  <a:gd name="T9" fmla="*/ 0 h 6"/>
                </a:gdLst>
                <a:ahLst/>
                <a:cxnLst>
                  <a:cxn ang="0">
                    <a:pos x="T0" y="T1"/>
                  </a:cxn>
                  <a:cxn ang="0">
                    <a:pos x="T2" y="T3"/>
                  </a:cxn>
                  <a:cxn ang="0">
                    <a:pos x="T4" y="T5"/>
                  </a:cxn>
                  <a:cxn ang="0">
                    <a:pos x="T6" y="T7"/>
                  </a:cxn>
                  <a:cxn ang="0">
                    <a:pos x="T8" y="T9"/>
                  </a:cxn>
                </a:cxnLst>
                <a:rect l="0" t="0" r="r" b="b"/>
                <a:pathLst>
                  <a:path w="38" h="6">
                    <a:moveTo>
                      <a:pt x="38" y="0"/>
                    </a:moveTo>
                    <a:cubicBezTo>
                      <a:pt x="0" y="0"/>
                      <a:pt x="0" y="0"/>
                      <a:pt x="0" y="0"/>
                    </a:cubicBezTo>
                    <a:cubicBezTo>
                      <a:pt x="0" y="6"/>
                      <a:pt x="0" y="6"/>
                      <a:pt x="0" y="6"/>
                    </a:cubicBezTo>
                    <a:cubicBezTo>
                      <a:pt x="13" y="5"/>
                      <a:pt x="25" y="3"/>
                      <a:pt x="38" y="1"/>
                    </a:cubicBezTo>
                    <a:cubicBezTo>
                      <a:pt x="38" y="0"/>
                      <a:pt x="38" y="0"/>
                      <a:pt x="38" y="0"/>
                    </a:cubicBezTo>
                  </a:path>
                </a:pathLst>
              </a:custGeom>
              <a:solidFill>
                <a:srgbClr val="FFBD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05" name="Rectangle 109">
                <a:extLst>
                  <a:ext uri="{FF2B5EF4-FFF2-40B4-BE49-F238E27FC236}">
                    <a16:creationId xmlns:a16="http://schemas.microsoft.com/office/drawing/2014/main" id="{64ED0E45-E1F5-4612-959E-DD16222386BC}"/>
                  </a:ext>
                </a:extLst>
              </p:cNvPr>
              <p:cNvSpPr>
                <a:spLocks noChangeArrowheads="1"/>
              </p:cNvSpPr>
              <p:nvPr/>
            </p:nvSpPr>
            <p:spPr bwMode="auto">
              <a:xfrm>
                <a:off x="2132" y="2463"/>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06" name="Rectangle 110">
                <a:extLst>
                  <a:ext uri="{FF2B5EF4-FFF2-40B4-BE49-F238E27FC236}">
                    <a16:creationId xmlns:a16="http://schemas.microsoft.com/office/drawing/2014/main" id="{ADCFEC55-EE11-4C85-B94B-F7B21EA9685F}"/>
                  </a:ext>
                </a:extLst>
              </p:cNvPr>
              <p:cNvSpPr>
                <a:spLocks noChangeArrowheads="1"/>
              </p:cNvSpPr>
              <p:nvPr/>
            </p:nvSpPr>
            <p:spPr bwMode="auto">
              <a:xfrm>
                <a:off x="2132" y="2463"/>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07" name="Freeform 111">
                <a:extLst>
                  <a:ext uri="{FF2B5EF4-FFF2-40B4-BE49-F238E27FC236}">
                    <a16:creationId xmlns:a16="http://schemas.microsoft.com/office/drawing/2014/main" id="{914884A4-6FED-4FDD-9591-30D8D71E990A}"/>
                  </a:ext>
                </a:extLst>
              </p:cNvPr>
              <p:cNvSpPr>
                <a:spLocks/>
              </p:cNvSpPr>
              <p:nvPr/>
            </p:nvSpPr>
            <p:spPr bwMode="auto">
              <a:xfrm>
                <a:off x="2132" y="2534"/>
                <a:ext cx="29" cy="19"/>
              </a:xfrm>
              <a:custGeom>
                <a:avLst/>
                <a:gdLst>
                  <a:gd name="T0" fmla="*/ 12 w 12"/>
                  <a:gd name="T1" fmla="*/ 0 h 8"/>
                  <a:gd name="T2" fmla="*/ 0 w 12"/>
                  <a:gd name="T3" fmla="*/ 0 h 8"/>
                  <a:gd name="T4" fmla="*/ 0 w 12"/>
                  <a:gd name="T5" fmla="*/ 8 h 8"/>
                  <a:gd name="T6" fmla="*/ 12 w 12"/>
                  <a:gd name="T7" fmla="*/ 7 h 8"/>
                  <a:gd name="T8" fmla="*/ 12 w 12"/>
                  <a:gd name="T9" fmla="*/ 0 h 8"/>
                </a:gdLst>
                <a:ahLst/>
                <a:cxnLst>
                  <a:cxn ang="0">
                    <a:pos x="T0" y="T1"/>
                  </a:cxn>
                  <a:cxn ang="0">
                    <a:pos x="T2" y="T3"/>
                  </a:cxn>
                  <a:cxn ang="0">
                    <a:pos x="T4" y="T5"/>
                  </a:cxn>
                  <a:cxn ang="0">
                    <a:pos x="T6" y="T7"/>
                  </a:cxn>
                  <a:cxn ang="0">
                    <a:pos x="T8" y="T9"/>
                  </a:cxn>
                </a:cxnLst>
                <a:rect l="0" t="0" r="r" b="b"/>
                <a:pathLst>
                  <a:path w="12" h="8">
                    <a:moveTo>
                      <a:pt x="12" y="0"/>
                    </a:moveTo>
                    <a:cubicBezTo>
                      <a:pt x="0" y="0"/>
                      <a:pt x="0" y="0"/>
                      <a:pt x="0" y="0"/>
                    </a:cubicBezTo>
                    <a:cubicBezTo>
                      <a:pt x="0" y="8"/>
                      <a:pt x="0" y="8"/>
                      <a:pt x="0" y="8"/>
                    </a:cubicBezTo>
                    <a:cubicBezTo>
                      <a:pt x="4" y="8"/>
                      <a:pt x="8" y="7"/>
                      <a:pt x="12" y="7"/>
                    </a:cubicBezTo>
                    <a:cubicBezTo>
                      <a:pt x="12" y="0"/>
                      <a:pt x="12" y="0"/>
                      <a:pt x="12" y="0"/>
                    </a:cubicBezTo>
                  </a:path>
                </a:pathLst>
              </a:custGeom>
              <a:solidFill>
                <a:srgbClr val="FFF3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08" name="Freeform 112">
                <a:extLst>
                  <a:ext uri="{FF2B5EF4-FFF2-40B4-BE49-F238E27FC236}">
                    <a16:creationId xmlns:a16="http://schemas.microsoft.com/office/drawing/2014/main" id="{CE9833DA-BCA8-4F93-A4C8-C16B0EB42A1B}"/>
                  </a:ext>
                </a:extLst>
              </p:cNvPr>
              <p:cNvSpPr>
                <a:spLocks/>
              </p:cNvSpPr>
              <p:nvPr/>
            </p:nvSpPr>
            <p:spPr bwMode="auto">
              <a:xfrm>
                <a:off x="2132" y="2551"/>
                <a:ext cx="29" cy="21"/>
              </a:xfrm>
              <a:custGeom>
                <a:avLst/>
                <a:gdLst>
                  <a:gd name="T0" fmla="*/ 12 w 12"/>
                  <a:gd name="T1" fmla="*/ 0 h 9"/>
                  <a:gd name="T2" fmla="*/ 0 w 12"/>
                  <a:gd name="T3" fmla="*/ 1 h 9"/>
                  <a:gd name="T4" fmla="*/ 0 w 12"/>
                  <a:gd name="T5" fmla="*/ 9 h 9"/>
                  <a:gd name="T6" fmla="*/ 3 w 12"/>
                  <a:gd name="T7" fmla="*/ 9 h 9"/>
                  <a:gd name="T8" fmla="*/ 3 w 12"/>
                  <a:gd name="T9" fmla="*/ 9 h 9"/>
                  <a:gd name="T10" fmla="*/ 12 w 12"/>
                  <a:gd name="T11" fmla="*/ 8 h 9"/>
                  <a:gd name="T12" fmla="*/ 12 w 1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2" h="9">
                    <a:moveTo>
                      <a:pt x="12" y="0"/>
                    </a:moveTo>
                    <a:cubicBezTo>
                      <a:pt x="8" y="0"/>
                      <a:pt x="4" y="1"/>
                      <a:pt x="0" y="1"/>
                    </a:cubicBezTo>
                    <a:cubicBezTo>
                      <a:pt x="0" y="9"/>
                      <a:pt x="0" y="9"/>
                      <a:pt x="0" y="9"/>
                    </a:cubicBezTo>
                    <a:cubicBezTo>
                      <a:pt x="3" y="9"/>
                      <a:pt x="3" y="9"/>
                      <a:pt x="3" y="9"/>
                    </a:cubicBezTo>
                    <a:cubicBezTo>
                      <a:pt x="3" y="9"/>
                      <a:pt x="3" y="9"/>
                      <a:pt x="3" y="9"/>
                    </a:cubicBezTo>
                    <a:cubicBezTo>
                      <a:pt x="6" y="9"/>
                      <a:pt x="9" y="8"/>
                      <a:pt x="12" y="8"/>
                    </a:cubicBezTo>
                    <a:cubicBezTo>
                      <a:pt x="12" y="0"/>
                      <a:pt x="12" y="0"/>
                      <a:pt x="12" y="0"/>
                    </a:cubicBezTo>
                  </a:path>
                </a:pathLst>
              </a:custGeom>
              <a:solidFill>
                <a:srgbClr val="FFF3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09" name="Freeform 113">
                <a:extLst>
                  <a:ext uri="{FF2B5EF4-FFF2-40B4-BE49-F238E27FC236}">
                    <a16:creationId xmlns:a16="http://schemas.microsoft.com/office/drawing/2014/main" id="{25082D3B-2598-4DD2-8A32-C299B4788007}"/>
                  </a:ext>
                </a:extLst>
              </p:cNvPr>
              <p:cNvSpPr>
                <a:spLocks/>
              </p:cNvSpPr>
              <p:nvPr/>
            </p:nvSpPr>
            <p:spPr bwMode="auto">
              <a:xfrm>
                <a:off x="2132" y="2572"/>
                <a:ext cx="7" cy="2"/>
              </a:xfrm>
              <a:custGeom>
                <a:avLst/>
                <a:gdLst>
                  <a:gd name="T0" fmla="*/ 3 w 3"/>
                  <a:gd name="T1" fmla="*/ 0 h 1"/>
                  <a:gd name="T2" fmla="*/ 0 w 3"/>
                  <a:gd name="T3" fmla="*/ 0 h 1"/>
                  <a:gd name="T4" fmla="*/ 0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0" y="0"/>
                      <a:pt x="0" y="0"/>
                      <a:pt x="0" y="0"/>
                    </a:cubicBezTo>
                    <a:cubicBezTo>
                      <a:pt x="0" y="1"/>
                      <a:pt x="0" y="1"/>
                      <a:pt x="0" y="1"/>
                    </a:cubicBezTo>
                    <a:cubicBezTo>
                      <a:pt x="1" y="1"/>
                      <a:pt x="2" y="0"/>
                      <a:pt x="3" y="0"/>
                    </a:cubicBezTo>
                  </a:path>
                </a:pathLst>
              </a:custGeom>
              <a:solidFill>
                <a:srgbClr val="FFEF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10" name="Freeform 114">
                <a:extLst>
                  <a:ext uri="{FF2B5EF4-FFF2-40B4-BE49-F238E27FC236}">
                    <a16:creationId xmlns:a16="http://schemas.microsoft.com/office/drawing/2014/main" id="{31CF9CB8-DE1D-4A3A-8D34-570A8E557F25}"/>
                  </a:ext>
                </a:extLst>
              </p:cNvPr>
              <p:cNvSpPr>
                <a:spLocks/>
              </p:cNvSpPr>
              <p:nvPr/>
            </p:nvSpPr>
            <p:spPr bwMode="auto">
              <a:xfrm>
                <a:off x="2445" y="2463"/>
                <a:ext cx="94" cy="47"/>
              </a:xfrm>
              <a:custGeom>
                <a:avLst/>
                <a:gdLst>
                  <a:gd name="T0" fmla="*/ 40 w 40"/>
                  <a:gd name="T1" fmla="*/ 0 h 20"/>
                  <a:gd name="T2" fmla="*/ 0 w 40"/>
                  <a:gd name="T3" fmla="*/ 0 h 20"/>
                  <a:gd name="T4" fmla="*/ 0 w 40"/>
                  <a:gd name="T5" fmla="*/ 20 h 20"/>
                  <a:gd name="T6" fmla="*/ 40 w 40"/>
                  <a:gd name="T7" fmla="*/ 14 h 20"/>
                  <a:gd name="T8" fmla="*/ 40 w 40"/>
                  <a:gd name="T9" fmla="*/ 0 h 20"/>
                </a:gdLst>
                <a:ahLst/>
                <a:cxnLst>
                  <a:cxn ang="0">
                    <a:pos x="T0" y="T1"/>
                  </a:cxn>
                  <a:cxn ang="0">
                    <a:pos x="T2" y="T3"/>
                  </a:cxn>
                  <a:cxn ang="0">
                    <a:pos x="T4" y="T5"/>
                  </a:cxn>
                  <a:cxn ang="0">
                    <a:pos x="T6" y="T7"/>
                  </a:cxn>
                  <a:cxn ang="0">
                    <a:pos x="T8" y="T9"/>
                  </a:cxn>
                </a:cxnLst>
                <a:rect l="0" t="0" r="r" b="b"/>
                <a:pathLst>
                  <a:path w="40" h="20">
                    <a:moveTo>
                      <a:pt x="40" y="0"/>
                    </a:moveTo>
                    <a:cubicBezTo>
                      <a:pt x="0" y="0"/>
                      <a:pt x="0" y="0"/>
                      <a:pt x="0" y="0"/>
                    </a:cubicBezTo>
                    <a:cubicBezTo>
                      <a:pt x="0" y="20"/>
                      <a:pt x="0" y="20"/>
                      <a:pt x="0" y="20"/>
                    </a:cubicBezTo>
                    <a:cubicBezTo>
                      <a:pt x="13" y="18"/>
                      <a:pt x="27" y="16"/>
                      <a:pt x="40" y="14"/>
                    </a:cubicBezTo>
                    <a:cubicBezTo>
                      <a:pt x="40" y="0"/>
                      <a:pt x="40" y="0"/>
                      <a:pt x="4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11" name="Freeform 115">
                <a:extLst>
                  <a:ext uri="{FF2B5EF4-FFF2-40B4-BE49-F238E27FC236}">
                    <a16:creationId xmlns:a16="http://schemas.microsoft.com/office/drawing/2014/main" id="{D8D11D66-41D8-4767-A68F-37AA8D5608BB}"/>
                  </a:ext>
                </a:extLst>
              </p:cNvPr>
              <p:cNvSpPr>
                <a:spLocks/>
              </p:cNvSpPr>
              <p:nvPr/>
            </p:nvSpPr>
            <p:spPr bwMode="auto">
              <a:xfrm>
                <a:off x="2445" y="2496"/>
                <a:ext cx="94" cy="33"/>
              </a:xfrm>
              <a:custGeom>
                <a:avLst/>
                <a:gdLst>
                  <a:gd name="T0" fmla="*/ 40 w 40"/>
                  <a:gd name="T1" fmla="*/ 0 h 14"/>
                  <a:gd name="T2" fmla="*/ 0 w 40"/>
                  <a:gd name="T3" fmla="*/ 6 h 14"/>
                  <a:gd name="T4" fmla="*/ 0 w 40"/>
                  <a:gd name="T5" fmla="*/ 14 h 14"/>
                  <a:gd name="T6" fmla="*/ 40 w 40"/>
                  <a:gd name="T7" fmla="*/ 9 h 14"/>
                  <a:gd name="T8" fmla="*/ 40 w 40"/>
                  <a:gd name="T9" fmla="*/ 0 h 14"/>
                </a:gdLst>
                <a:ahLst/>
                <a:cxnLst>
                  <a:cxn ang="0">
                    <a:pos x="T0" y="T1"/>
                  </a:cxn>
                  <a:cxn ang="0">
                    <a:pos x="T2" y="T3"/>
                  </a:cxn>
                  <a:cxn ang="0">
                    <a:pos x="T4" y="T5"/>
                  </a:cxn>
                  <a:cxn ang="0">
                    <a:pos x="T6" y="T7"/>
                  </a:cxn>
                  <a:cxn ang="0">
                    <a:pos x="T8" y="T9"/>
                  </a:cxn>
                </a:cxnLst>
                <a:rect l="0" t="0" r="r" b="b"/>
                <a:pathLst>
                  <a:path w="40" h="14">
                    <a:moveTo>
                      <a:pt x="40" y="0"/>
                    </a:moveTo>
                    <a:cubicBezTo>
                      <a:pt x="27" y="2"/>
                      <a:pt x="13" y="4"/>
                      <a:pt x="0" y="6"/>
                    </a:cubicBezTo>
                    <a:cubicBezTo>
                      <a:pt x="0" y="14"/>
                      <a:pt x="0" y="14"/>
                      <a:pt x="0" y="14"/>
                    </a:cubicBezTo>
                    <a:cubicBezTo>
                      <a:pt x="13" y="13"/>
                      <a:pt x="27" y="11"/>
                      <a:pt x="40" y="9"/>
                    </a:cubicBezTo>
                    <a:cubicBezTo>
                      <a:pt x="40" y="0"/>
                      <a:pt x="40" y="0"/>
                      <a:pt x="4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12" name="Freeform 116">
                <a:extLst>
                  <a:ext uri="{FF2B5EF4-FFF2-40B4-BE49-F238E27FC236}">
                    <a16:creationId xmlns:a16="http://schemas.microsoft.com/office/drawing/2014/main" id="{5908138B-E558-4427-B3B4-720DB406516F}"/>
                  </a:ext>
                </a:extLst>
              </p:cNvPr>
              <p:cNvSpPr>
                <a:spLocks/>
              </p:cNvSpPr>
              <p:nvPr/>
            </p:nvSpPr>
            <p:spPr bwMode="auto">
              <a:xfrm>
                <a:off x="2255" y="2463"/>
                <a:ext cx="71" cy="73"/>
              </a:xfrm>
              <a:custGeom>
                <a:avLst/>
                <a:gdLst>
                  <a:gd name="T0" fmla="*/ 30 w 30"/>
                  <a:gd name="T1" fmla="*/ 0 h 31"/>
                  <a:gd name="T2" fmla="*/ 0 w 30"/>
                  <a:gd name="T3" fmla="*/ 0 h 31"/>
                  <a:gd name="T4" fmla="*/ 0 w 30"/>
                  <a:gd name="T5" fmla="*/ 31 h 31"/>
                  <a:gd name="T6" fmla="*/ 0 w 30"/>
                  <a:gd name="T7" fmla="*/ 31 h 31"/>
                  <a:gd name="T8" fmla="*/ 0 w 30"/>
                  <a:gd name="T9" fmla="*/ 30 h 31"/>
                  <a:gd name="T10" fmla="*/ 6 w 30"/>
                  <a:gd name="T11" fmla="*/ 30 h 31"/>
                  <a:gd name="T12" fmla="*/ 30 w 30"/>
                  <a:gd name="T13" fmla="*/ 27 h 31"/>
                  <a:gd name="T14" fmla="*/ 3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30" y="0"/>
                    </a:moveTo>
                    <a:cubicBezTo>
                      <a:pt x="0" y="0"/>
                      <a:pt x="0" y="0"/>
                      <a:pt x="0" y="0"/>
                    </a:cubicBezTo>
                    <a:cubicBezTo>
                      <a:pt x="0" y="31"/>
                      <a:pt x="0" y="31"/>
                      <a:pt x="0" y="31"/>
                    </a:cubicBezTo>
                    <a:cubicBezTo>
                      <a:pt x="0" y="31"/>
                      <a:pt x="0" y="31"/>
                      <a:pt x="0" y="31"/>
                    </a:cubicBezTo>
                    <a:cubicBezTo>
                      <a:pt x="0" y="30"/>
                      <a:pt x="0" y="30"/>
                      <a:pt x="0" y="30"/>
                    </a:cubicBezTo>
                    <a:cubicBezTo>
                      <a:pt x="6" y="30"/>
                      <a:pt x="6" y="30"/>
                      <a:pt x="6" y="30"/>
                    </a:cubicBezTo>
                    <a:cubicBezTo>
                      <a:pt x="14" y="29"/>
                      <a:pt x="22" y="28"/>
                      <a:pt x="30" y="27"/>
                    </a:cubicBezTo>
                    <a:cubicBezTo>
                      <a:pt x="30" y="0"/>
                      <a:pt x="30" y="0"/>
                      <a:pt x="3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13" name="Freeform 117">
                <a:extLst>
                  <a:ext uri="{FF2B5EF4-FFF2-40B4-BE49-F238E27FC236}">
                    <a16:creationId xmlns:a16="http://schemas.microsoft.com/office/drawing/2014/main" id="{07FB15F3-6289-465A-A7BE-EE48FE2CD386}"/>
                  </a:ext>
                </a:extLst>
              </p:cNvPr>
              <p:cNvSpPr>
                <a:spLocks/>
              </p:cNvSpPr>
              <p:nvPr/>
            </p:nvSpPr>
            <p:spPr bwMode="auto">
              <a:xfrm>
                <a:off x="2269" y="2527"/>
                <a:ext cx="57" cy="7"/>
              </a:xfrm>
              <a:custGeom>
                <a:avLst/>
                <a:gdLst>
                  <a:gd name="T0" fmla="*/ 24 w 24"/>
                  <a:gd name="T1" fmla="*/ 0 h 3"/>
                  <a:gd name="T2" fmla="*/ 0 w 24"/>
                  <a:gd name="T3" fmla="*/ 3 h 3"/>
                  <a:gd name="T4" fmla="*/ 24 w 24"/>
                  <a:gd name="T5" fmla="*/ 3 h 3"/>
                  <a:gd name="T6" fmla="*/ 24 w 24"/>
                  <a:gd name="T7" fmla="*/ 0 h 3"/>
                </a:gdLst>
                <a:ahLst/>
                <a:cxnLst>
                  <a:cxn ang="0">
                    <a:pos x="T0" y="T1"/>
                  </a:cxn>
                  <a:cxn ang="0">
                    <a:pos x="T2" y="T3"/>
                  </a:cxn>
                  <a:cxn ang="0">
                    <a:pos x="T4" y="T5"/>
                  </a:cxn>
                  <a:cxn ang="0">
                    <a:pos x="T6" y="T7"/>
                  </a:cxn>
                </a:cxnLst>
                <a:rect l="0" t="0" r="r" b="b"/>
                <a:pathLst>
                  <a:path w="24" h="3">
                    <a:moveTo>
                      <a:pt x="24" y="0"/>
                    </a:moveTo>
                    <a:cubicBezTo>
                      <a:pt x="16" y="1"/>
                      <a:pt x="8" y="2"/>
                      <a:pt x="0" y="3"/>
                    </a:cubicBezTo>
                    <a:cubicBezTo>
                      <a:pt x="24" y="3"/>
                      <a:pt x="24" y="3"/>
                      <a:pt x="24" y="3"/>
                    </a:cubicBezTo>
                    <a:cubicBezTo>
                      <a:pt x="24" y="0"/>
                      <a:pt x="24" y="0"/>
                      <a:pt x="24"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14" name="Freeform 118">
                <a:extLst>
                  <a:ext uri="{FF2B5EF4-FFF2-40B4-BE49-F238E27FC236}">
                    <a16:creationId xmlns:a16="http://schemas.microsoft.com/office/drawing/2014/main" id="{0CB9406B-246B-46D1-824D-240BEB71764F}"/>
                  </a:ext>
                </a:extLst>
              </p:cNvPr>
              <p:cNvSpPr>
                <a:spLocks/>
              </p:cNvSpPr>
              <p:nvPr/>
            </p:nvSpPr>
            <p:spPr bwMode="auto">
              <a:xfrm>
                <a:off x="2255" y="2534"/>
                <a:ext cx="14" cy="2"/>
              </a:xfrm>
              <a:custGeom>
                <a:avLst/>
                <a:gdLst>
                  <a:gd name="T0" fmla="*/ 6 w 6"/>
                  <a:gd name="T1" fmla="*/ 0 h 1"/>
                  <a:gd name="T2" fmla="*/ 0 w 6"/>
                  <a:gd name="T3" fmla="*/ 0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cubicBezTo>
                      <a:pt x="0" y="0"/>
                      <a:pt x="0" y="0"/>
                      <a:pt x="0" y="0"/>
                    </a:cubicBezTo>
                    <a:cubicBezTo>
                      <a:pt x="0" y="1"/>
                      <a:pt x="0" y="1"/>
                      <a:pt x="0" y="1"/>
                    </a:cubicBezTo>
                    <a:cubicBezTo>
                      <a:pt x="2" y="1"/>
                      <a:pt x="4" y="0"/>
                      <a:pt x="6"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15" name="Freeform 119">
                <a:extLst>
                  <a:ext uri="{FF2B5EF4-FFF2-40B4-BE49-F238E27FC236}">
                    <a16:creationId xmlns:a16="http://schemas.microsoft.com/office/drawing/2014/main" id="{D8FFDC59-1A21-4EF5-8505-6E8907DCC2F0}"/>
                  </a:ext>
                </a:extLst>
              </p:cNvPr>
              <p:cNvSpPr>
                <a:spLocks/>
              </p:cNvSpPr>
              <p:nvPr/>
            </p:nvSpPr>
            <p:spPr bwMode="auto">
              <a:xfrm>
                <a:off x="2255" y="2534"/>
                <a:ext cx="71" cy="21"/>
              </a:xfrm>
              <a:custGeom>
                <a:avLst/>
                <a:gdLst>
                  <a:gd name="T0" fmla="*/ 30 w 30"/>
                  <a:gd name="T1" fmla="*/ 0 h 9"/>
                  <a:gd name="T2" fmla="*/ 6 w 30"/>
                  <a:gd name="T3" fmla="*/ 0 h 9"/>
                  <a:gd name="T4" fmla="*/ 0 w 30"/>
                  <a:gd name="T5" fmla="*/ 1 h 9"/>
                  <a:gd name="T6" fmla="*/ 0 w 30"/>
                  <a:gd name="T7" fmla="*/ 9 h 9"/>
                  <a:gd name="T8" fmla="*/ 30 w 30"/>
                  <a:gd name="T9" fmla="*/ 5 h 9"/>
                  <a:gd name="T10" fmla="*/ 30 w 30"/>
                  <a:gd name="T11" fmla="*/ 0 h 9"/>
                </a:gdLst>
                <a:ahLst/>
                <a:cxnLst>
                  <a:cxn ang="0">
                    <a:pos x="T0" y="T1"/>
                  </a:cxn>
                  <a:cxn ang="0">
                    <a:pos x="T2" y="T3"/>
                  </a:cxn>
                  <a:cxn ang="0">
                    <a:pos x="T4" y="T5"/>
                  </a:cxn>
                  <a:cxn ang="0">
                    <a:pos x="T6" y="T7"/>
                  </a:cxn>
                  <a:cxn ang="0">
                    <a:pos x="T8" y="T9"/>
                  </a:cxn>
                  <a:cxn ang="0">
                    <a:pos x="T10" y="T11"/>
                  </a:cxn>
                </a:cxnLst>
                <a:rect l="0" t="0" r="r" b="b"/>
                <a:pathLst>
                  <a:path w="30" h="9">
                    <a:moveTo>
                      <a:pt x="30" y="0"/>
                    </a:moveTo>
                    <a:cubicBezTo>
                      <a:pt x="6" y="0"/>
                      <a:pt x="6" y="0"/>
                      <a:pt x="6" y="0"/>
                    </a:cubicBezTo>
                    <a:cubicBezTo>
                      <a:pt x="4" y="0"/>
                      <a:pt x="2" y="1"/>
                      <a:pt x="0" y="1"/>
                    </a:cubicBezTo>
                    <a:cubicBezTo>
                      <a:pt x="0" y="9"/>
                      <a:pt x="0" y="9"/>
                      <a:pt x="0" y="9"/>
                    </a:cubicBezTo>
                    <a:cubicBezTo>
                      <a:pt x="10" y="8"/>
                      <a:pt x="20" y="6"/>
                      <a:pt x="30" y="5"/>
                    </a:cubicBezTo>
                    <a:cubicBezTo>
                      <a:pt x="30" y="0"/>
                      <a:pt x="30" y="0"/>
                      <a:pt x="3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16" name="Freeform 120">
                <a:extLst>
                  <a:ext uri="{FF2B5EF4-FFF2-40B4-BE49-F238E27FC236}">
                    <a16:creationId xmlns:a16="http://schemas.microsoft.com/office/drawing/2014/main" id="{0535A543-A709-48E1-894A-F93F9A354512}"/>
                  </a:ext>
                </a:extLst>
              </p:cNvPr>
              <p:cNvSpPr>
                <a:spLocks/>
              </p:cNvSpPr>
              <p:nvPr/>
            </p:nvSpPr>
            <p:spPr bwMode="auto">
              <a:xfrm>
                <a:off x="2326" y="2463"/>
                <a:ext cx="90" cy="64"/>
              </a:xfrm>
              <a:custGeom>
                <a:avLst/>
                <a:gdLst>
                  <a:gd name="T0" fmla="*/ 38 w 38"/>
                  <a:gd name="T1" fmla="*/ 0 h 27"/>
                  <a:gd name="T2" fmla="*/ 0 w 38"/>
                  <a:gd name="T3" fmla="*/ 0 h 27"/>
                  <a:gd name="T4" fmla="*/ 0 w 38"/>
                  <a:gd name="T5" fmla="*/ 27 h 27"/>
                  <a:gd name="T6" fmla="*/ 38 w 38"/>
                  <a:gd name="T7" fmla="*/ 21 h 27"/>
                  <a:gd name="T8" fmla="*/ 38 w 38"/>
                  <a:gd name="T9" fmla="*/ 0 h 27"/>
                </a:gdLst>
                <a:ahLst/>
                <a:cxnLst>
                  <a:cxn ang="0">
                    <a:pos x="T0" y="T1"/>
                  </a:cxn>
                  <a:cxn ang="0">
                    <a:pos x="T2" y="T3"/>
                  </a:cxn>
                  <a:cxn ang="0">
                    <a:pos x="T4" y="T5"/>
                  </a:cxn>
                  <a:cxn ang="0">
                    <a:pos x="T6" y="T7"/>
                  </a:cxn>
                  <a:cxn ang="0">
                    <a:pos x="T8" y="T9"/>
                  </a:cxn>
                </a:cxnLst>
                <a:rect l="0" t="0" r="r" b="b"/>
                <a:pathLst>
                  <a:path w="38" h="27">
                    <a:moveTo>
                      <a:pt x="38" y="0"/>
                    </a:moveTo>
                    <a:cubicBezTo>
                      <a:pt x="0" y="0"/>
                      <a:pt x="0" y="0"/>
                      <a:pt x="0" y="0"/>
                    </a:cubicBezTo>
                    <a:cubicBezTo>
                      <a:pt x="0" y="27"/>
                      <a:pt x="0" y="27"/>
                      <a:pt x="0" y="27"/>
                    </a:cubicBezTo>
                    <a:cubicBezTo>
                      <a:pt x="13" y="25"/>
                      <a:pt x="25" y="23"/>
                      <a:pt x="38" y="21"/>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17" name="Freeform 121">
                <a:extLst>
                  <a:ext uri="{FF2B5EF4-FFF2-40B4-BE49-F238E27FC236}">
                    <a16:creationId xmlns:a16="http://schemas.microsoft.com/office/drawing/2014/main" id="{6BFB57EF-2F14-4ADF-A898-D823AE006A5C}"/>
                  </a:ext>
                </a:extLst>
              </p:cNvPr>
              <p:cNvSpPr>
                <a:spLocks/>
              </p:cNvSpPr>
              <p:nvPr/>
            </p:nvSpPr>
            <p:spPr bwMode="auto">
              <a:xfrm>
                <a:off x="2326" y="2513"/>
                <a:ext cx="90" cy="21"/>
              </a:xfrm>
              <a:custGeom>
                <a:avLst/>
                <a:gdLst>
                  <a:gd name="T0" fmla="*/ 38 w 38"/>
                  <a:gd name="T1" fmla="*/ 0 h 9"/>
                  <a:gd name="T2" fmla="*/ 0 w 38"/>
                  <a:gd name="T3" fmla="*/ 6 h 9"/>
                  <a:gd name="T4" fmla="*/ 0 w 38"/>
                  <a:gd name="T5" fmla="*/ 9 h 9"/>
                  <a:gd name="T6" fmla="*/ 37 w 38"/>
                  <a:gd name="T7" fmla="*/ 9 h 9"/>
                  <a:gd name="T8" fmla="*/ 38 w 38"/>
                  <a:gd name="T9" fmla="*/ 9 h 9"/>
                  <a:gd name="T10" fmla="*/ 38 w 38"/>
                  <a:gd name="T11" fmla="*/ 0 h 9"/>
                </a:gdLst>
                <a:ahLst/>
                <a:cxnLst>
                  <a:cxn ang="0">
                    <a:pos x="T0" y="T1"/>
                  </a:cxn>
                  <a:cxn ang="0">
                    <a:pos x="T2" y="T3"/>
                  </a:cxn>
                  <a:cxn ang="0">
                    <a:pos x="T4" y="T5"/>
                  </a:cxn>
                  <a:cxn ang="0">
                    <a:pos x="T6" y="T7"/>
                  </a:cxn>
                  <a:cxn ang="0">
                    <a:pos x="T8" y="T9"/>
                  </a:cxn>
                  <a:cxn ang="0">
                    <a:pos x="T10" y="T11"/>
                  </a:cxn>
                </a:cxnLst>
                <a:rect l="0" t="0" r="r" b="b"/>
                <a:pathLst>
                  <a:path w="38" h="9">
                    <a:moveTo>
                      <a:pt x="38" y="0"/>
                    </a:moveTo>
                    <a:cubicBezTo>
                      <a:pt x="25" y="2"/>
                      <a:pt x="13" y="4"/>
                      <a:pt x="0" y="6"/>
                    </a:cubicBezTo>
                    <a:cubicBezTo>
                      <a:pt x="0" y="9"/>
                      <a:pt x="0" y="9"/>
                      <a:pt x="0" y="9"/>
                    </a:cubicBezTo>
                    <a:cubicBezTo>
                      <a:pt x="37" y="9"/>
                      <a:pt x="37" y="9"/>
                      <a:pt x="37" y="9"/>
                    </a:cubicBezTo>
                    <a:cubicBezTo>
                      <a:pt x="37" y="9"/>
                      <a:pt x="38" y="9"/>
                      <a:pt x="38" y="9"/>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18" name="Freeform 122">
                <a:extLst>
                  <a:ext uri="{FF2B5EF4-FFF2-40B4-BE49-F238E27FC236}">
                    <a16:creationId xmlns:a16="http://schemas.microsoft.com/office/drawing/2014/main" id="{722F1A1C-6C2E-476C-A118-9F94AB70957E}"/>
                  </a:ext>
                </a:extLst>
              </p:cNvPr>
              <p:cNvSpPr>
                <a:spLocks/>
              </p:cNvSpPr>
              <p:nvPr/>
            </p:nvSpPr>
            <p:spPr bwMode="auto">
              <a:xfrm>
                <a:off x="2326" y="2534"/>
                <a:ext cx="88" cy="12"/>
              </a:xfrm>
              <a:custGeom>
                <a:avLst/>
                <a:gdLst>
                  <a:gd name="T0" fmla="*/ 37 w 37"/>
                  <a:gd name="T1" fmla="*/ 0 h 5"/>
                  <a:gd name="T2" fmla="*/ 0 w 37"/>
                  <a:gd name="T3" fmla="*/ 0 h 5"/>
                  <a:gd name="T4" fmla="*/ 0 w 37"/>
                  <a:gd name="T5" fmla="*/ 5 h 5"/>
                  <a:gd name="T6" fmla="*/ 37 w 37"/>
                  <a:gd name="T7" fmla="*/ 0 h 5"/>
                </a:gdLst>
                <a:ahLst/>
                <a:cxnLst>
                  <a:cxn ang="0">
                    <a:pos x="T0" y="T1"/>
                  </a:cxn>
                  <a:cxn ang="0">
                    <a:pos x="T2" y="T3"/>
                  </a:cxn>
                  <a:cxn ang="0">
                    <a:pos x="T4" y="T5"/>
                  </a:cxn>
                  <a:cxn ang="0">
                    <a:pos x="T6" y="T7"/>
                  </a:cxn>
                </a:cxnLst>
                <a:rect l="0" t="0" r="r" b="b"/>
                <a:pathLst>
                  <a:path w="37" h="5">
                    <a:moveTo>
                      <a:pt x="37" y="0"/>
                    </a:moveTo>
                    <a:cubicBezTo>
                      <a:pt x="0" y="0"/>
                      <a:pt x="0" y="0"/>
                      <a:pt x="0" y="0"/>
                    </a:cubicBezTo>
                    <a:cubicBezTo>
                      <a:pt x="0" y="5"/>
                      <a:pt x="0" y="5"/>
                      <a:pt x="0" y="5"/>
                    </a:cubicBezTo>
                    <a:cubicBezTo>
                      <a:pt x="12" y="3"/>
                      <a:pt x="24" y="2"/>
                      <a:pt x="37"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19" name="Freeform 123">
                <a:extLst>
                  <a:ext uri="{FF2B5EF4-FFF2-40B4-BE49-F238E27FC236}">
                    <a16:creationId xmlns:a16="http://schemas.microsoft.com/office/drawing/2014/main" id="{6F6923DD-2339-472C-A36E-81F578E16419}"/>
                  </a:ext>
                </a:extLst>
              </p:cNvPr>
              <p:cNvSpPr>
                <a:spLocks/>
              </p:cNvSpPr>
              <p:nvPr/>
            </p:nvSpPr>
            <p:spPr bwMode="auto">
              <a:xfrm>
                <a:off x="2416" y="2463"/>
                <a:ext cx="29" cy="50"/>
              </a:xfrm>
              <a:custGeom>
                <a:avLst/>
                <a:gdLst>
                  <a:gd name="T0" fmla="*/ 12 w 12"/>
                  <a:gd name="T1" fmla="*/ 0 h 21"/>
                  <a:gd name="T2" fmla="*/ 0 w 12"/>
                  <a:gd name="T3" fmla="*/ 0 h 21"/>
                  <a:gd name="T4" fmla="*/ 0 w 12"/>
                  <a:gd name="T5" fmla="*/ 21 h 21"/>
                  <a:gd name="T6" fmla="*/ 12 w 12"/>
                  <a:gd name="T7" fmla="*/ 20 h 21"/>
                  <a:gd name="T8" fmla="*/ 12 w 12"/>
                  <a:gd name="T9" fmla="*/ 0 h 21"/>
                </a:gdLst>
                <a:ahLst/>
                <a:cxnLst>
                  <a:cxn ang="0">
                    <a:pos x="T0" y="T1"/>
                  </a:cxn>
                  <a:cxn ang="0">
                    <a:pos x="T2" y="T3"/>
                  </a:cxn>
                  <a:cxn ang="0">
                    <a:pos x="T4" y="T5"/>
                  </a:cxn>
                  <a:cxn ang="0">
                    <a:pos x="T6" y="T7"/>
                  </a:cxn>
                  <a:cxn ang="0">
                    <a:pos x="T8" y="T9"/>
                  </a:cxn>
                </a:cxnLst>
                <a:rect l="0" t="0" r="r" b="b"/>
                <a:pathLst>
                  <a:path w="12" h="21">
                    <a:moveTo>
                      <a:pt x="12" y="0"/>
                    </a:moveTo>
                    <a:cubicBezTo>
                      <a:pt x="0" y="0"/>
                      <a:pt x="0" y="0"/>
                      <a:pt x="0" y="0"/>
                    </a:cubicBezTo>
                    <a:cubicBezTo>
                      <a:pt x="0" y="21"/>
                      <a:pt x="0" y="21"/>
                      <a:pt x="0" y="21"/>
                    </a:cubicBezTo>
                    <a:cubicBezTo>
                      <a:pt x="4" y="21"/>
                      <a:pt x="8" y="20"/>
                      <a:pt x="12" y="20"/>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20" name="Freeform 124">
                <a:extLst>
                  <a:ext uri="{FF2B5EF4-FFF2-40B4-BE49-F238E27FC236}">
                    <a16:creationId xmlns:a16="http://schemas.microsoft.com/office/drawing/2014/main" id="{2E4E1850-CB81-45DE-AA20-721A808C5585}"/>
                  </a:ext>
                </a:extLst>
              </p:cNvPr>
              <p:cNvSpPr>
                <a:spLocks/>
              </p:cNvSpPr>
              <p:nvPr/>
            </p:nvSpPr>
            <p:spPr bwMode="auto">
              <a:xfrm>
                <a:off x="2416" y="2510"/>
                <a:ext cx="29" cy="24"/>
              </a:xfrm>
              <a:custGeom>
                <a:avLst/>
                <a:gdLst>
                  <a:gd name="T0" fmla="*/ 12 w 12"/>
                  <a:gd name="T1" fmla="*/ 0 h 10"/>
                  <a:gd name="T2" fmla="*/ 0 w 12"/>
                  <a:gd name="T3" fmla="*/ 1 h 10"/>
                  <a:gd name="T4" fmla="*/ 0 w 12"/>
                  <a:gd name="T5" fmla="*/ 10 h 10"/>
                  <a:gd name="T6" fmla="*/ 12 w 12"/>
                  <a:gd name="T7" fmla="*/ 8 h 10"/>
                  <a:gd name="T8" fmla="*/ 12 w 12"/>
                  <a:gd name="T9" fmla="*/ 0 h 10"/>
                </a:gdLst>
                <a:ahLst/>
                <a:cxnLst>
                  <a:cxn ang="0">
                    <a:pos x="T0" y="T1"/>
                  </a:cxn>
                  <a:cxn ang="0">
                    <a:pos x="T2" y="T3"/>
                  </a:cxn>
                  <a:cxn ang="0">
                    <a:pos x="T4" y="T5"/>
                  </a:cxn>
                  <a:cxn ang="0">
                    <a:pos x="T6" y="T7"/>
                  </a:cxn>
                  <a:cxn ang="0">
                    <a:pos x="T8" y="T9"/>
                  </a:cxn>
                </a:cxnLst>
                <a:rect l="0" t="0" r="r" b="b"/>
                <a:pathLst>
                  <a:path w="12" h="10">
                    <a:moveTo>
                      <a:pt x="12" y="0"/>
                    </a:moveTo>
                    <a:cubicBezTo>
                      <a:pt x="8" y="0"/>
                      <a:pt x="4" y="1"/>
                      <a:pt x="0" y="1"/>
                    </a:cubicBezTo>
                    <a:cubicBezTo>
                      <a:pt x="0" y="10"/>
                      <a:pt x="0" y="10"/>
                      <a:pt x="0" y="10"/>
                    </a:cubicBezTo>
                    <a:cubicBezTo>
                      <a:pt x="4" y="9"/>
                      <a:pt x="8" y="9"/>
                      <a:pt x="12" y="8"/>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21" name="Freeform 125">
                <a:extLst>
                  <a:ext uri="{FF2B5EF4-FFF2-40B4-BE49-F238E27FC236}">
                    <a16:creationId xmlns:a16="http://schemas.microsoft.com/office/drawing/2014/main" id="{89B60778-15AB-48DE-A2BE-222E7E8801B5}"/>
                  </a:ext>
                </a:extLst>
              </p:cNvPr>
              <p:cNvSpPr>
                <a:spLocks/>
              </p:cNvSpPr>
              <p:nvPr/>
            </p:nvSpPr>
            <p:spPr bwMode="auto">
              <a:xfrm>
                <a:off x="2728" y="2463"/>
                <a:ext cx="48" cy="7"/>
              </a:xfrm>
              <a:custGeom>
                <a:avLst/>
                <a:gdLst>
                  <a:gd name="T0" fmla="*/ 20 w 20"/>
                  <a:gd name="T1" fmla="*/ 0 h 3"/>
                  <a:gd name="T2" fmla="*/ 0 w 20"/>
                  <a:gd name="T3" fmla="*/ 0 h 3"/>
                  <a:gd name="T4" fmla="*/ 0 w 20"/>
                  <a:gd name="T5" fmla="*/ 3 h 3"/>
                  <a:gd name="T6" fmla="*/ 20 w 20"/>
                  <a:gd name="T7" fmla="*/ 0 h 3"/>
                </a:gdLst>
                <a:ahLst/>
                <a:cxnLst>
                  <a:cxn ang="0">
                    <a:pos x="T0" y="T1"/>
                  </a:cxn>
                  <a:cxn ang="0">
                    <a:pos x="T2" y="T3"/>
                  </a:cxn>
                  <a:cxn ang="0">
                    <a:pos x="T4" y="T5"/>
                  </a:cxn>
                  <a:cxn ang="0">
                    <a:pos x="T6" y="T7"/>
                  </a:cxn>
                </a:cxnLst>
                <a:rect l="0" t="0" r="r" b="b"/>
                <a:pathLst>
                  <a:path w="20" h="3">
                    <a:moveTo>
                      <a:pt x="20" y="0"/>
                    </a:moveTo>
                    <a:cubicBezTo>
                      <a:pt x="0" y="0"/>
                      <a:pt x="0" y="0"/>
                      <a:pt x="0" y="0"/>
                    </a:cubicBezTo>
                    <a:cubicBezTo>
                      <a:pt x="0" y="3"/>
                      <a:pt x="0" y="3"/>
                      <a:pt x="0" y="3"/>
                    </a:cubicBezTo>
                    <a:cubicBezTo>
                      <a:pt x="7" y="2"/>
                      <a:pt x="13" y="1"/>
                      <a:pt x="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22" name="Freeform 126">
                <a:extLst>
                  <a:ext uri="{FF2B5EF4-FFF2-40B4-BE49-F238E27FC236}">
                    <a16:creationId xmlns:a16="http://schemas.microsoft.com/office/drawing/2014/main" id="{B3A64C09-5A40-4773-B7D2-CF34B8EBD913}"/>
                  </a:ext>
                </a:extLst>
              </p:cNvPr>
              <p:cNvSpPr>
                <a:spLocks/>
              </p:cNvSpPr>
              <p:nvPr/>
            </p:nvSpPr>
            <p:spPr bwMode="auto">
              <a:xfrm>
                <a:off x="2728" y="2463"/>
                <a:ext cx="95" cy="33"/>
              </a:xfrm>
              <a:custGeom>
                <a:avLst/>
                <a:gdLst>
                  <a:gd name="T0" fmla="*/ 40 w 40"/>
                  <a:gd name="T1" fmla="*/ 0 h 14"/>
                  <a:gd name="T2" fmla="*/ 20 w 40"/>
                  <a:gd name="T3" fmla="*/ 0 h 14"/>
                  <a:gd name="T4" fmla="*/ 0 w 40"/>
                  <a:gd name="T5" fmla="*/ 3 h 14"/>
                  <a:gd name="T6" fmla="*/ 0 w 40"/>
                  <a:gd name="T7" fmla="*/ 14 h 14"/>
                  <a:gd name="T8" fmla="*/ 40 w 40"/>
                  <a:gd name="T9" fmla="*/ 10 h 14"/>
                  <a:gd name="T10" fmla="*/ 40 w 40"/>
                  <a:gd name="T11" fmla="*/ 0 h 14"/>
                </a:gdLst>
                <a:ahLst/>
                <a:cxnLst>
                  <a:cxn ang="0">
                    <a:pos x="T0" y="T1"/>
                  </a:cxn>
                  <a:cxn ang="0">
                    <a:pos x="T2" y="T3"/>
                  </a:cxn>
                  <a:cxn ang="0">
                    <a:pos x="T4" y="T5"/>
                  </a:cxn>
                  <a:cxn ang="0">
                    <a:pos x="T6" y="T7"/>
                  </a:cxn>
                  <a:cxn ang="0">
                    <a:pos x="T8" y="T9"/>
                  </a:cxn>
                  <a:cxn ang="0">
                    <a:pos x="T10" y="T11"/>
                  </a:cxn>
                </a:cxnLst>
                <a:rect l="0" t="0" r="r" b="b"/>
                <a:pathLst>
                  <a:path w="40" h="14">
                    <a:moveTo>
                      <a:pt x="40" y="0"/>
                    </a:moveTo>
                    <a:cubicBezTo>
                      <a:pt x="20" y="0"/>
                      <a:pt x="20" y="0"/>
                      <a:pt x="20" y="0"/>
                    </a:cubicBezTo>
                    <a:cubicBezTo>
                      <a:pt x="13" y="1"/>
                      <a:pt x="7" y="2"/>
                      <a:pt x="0" y="3"/>
                    </a:cubicBezTo>
                    <a:cubicBezTo>
                      <a:pt x="0" y="14"/>
                      <a:pt x="0" y="14"/>
                      <a:pt x="0" y="14"/>
                    </a:cubicBezTo>
                    <a:cubicBezTo>
                      <a:pt x="13" y="13"/>
                      <a:pt x="27" y="11"/>
                      <a:pt x="40" y="10"/>
                    </a:cubicBezTo>
                    <a:cubicBezTo>
                      <a:pt x="40" y="0"/>
                      <a:pt x="40" y="0"/>
                      <a:pt x="4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23" name="Freeform 127">
                <a:extLst>
                  <a:ext uri="{FF2B5EF4-FFF2-40B4-BE49-F238E27FC236}">
                    <a16:creationId xmlns:a16="http://schemas.microsoft.com/office/drawing/2014/main" id="{9C905E1B-358F-4E37-834A-5182A518F941}"/>
                  </a:ext>
                </a:extLst>
              </p:cNvPr>
              <p:cNvSpPr>
                <a:spLocks/>
              </p:cNvSpPr>
              <p:nvPr/>
            </p:nvSpPr>
            <p:spPr bwMode="auto">
              <a:xfrm>
                <a:off x="2539" y="2463"/>
                <a:ext cx="71" cy="33"/>
              </a:xfrm>
              <a:custGeom>
                <a:avLst/>
                <a:gdLst>
                  <a:gd name="T0" fmla="*/ 30 w 30"/>
                  <a:gd name="T1" fmla="*/ 0 h 14"/>
                  <a:gd name="T2" fmla="*/ 0 w 30"/>
                  <a:gd name="T3" fmla="*/ 0 h 14"/>
                  <a:gd name="T4" fmla="*/ 0 w 30"/>
                  <a:gd name="T5" fmla="*/ 14 h 14"/>
                  <a:gd name="T6" fmla="*/ 30 w 30"/>
                  <a:gd name="T7" fmla="*/ 10 h 14"/>
                  <a:gd name="T8" fmla="*/ 30 w 30"/>
                  <a:gd name="T9" fmla="*/ 0 h 14"/>
                </a:gdLst>
                <a:ahLst/>
                <a:cxnLst>
                  <a:cxn ang="0">
                    <a:pos x="T0" y="T1"/>
                  </a:cxn>
                  <a:cxn ang="0">
                    <a:pos x="T2" y="T3"/>
                  </a:cxn>
                  <a:cxn ang="0">
                    <a:pos x="T4" y="T5"/>
                  </a:cxn>
                  <a:cxn ang="0">
                    <a:pos x="T6" y="T7"/>
                  </a:cxn>
                  <a:cxn ang="0">
                    <a:pos x="T8" y="T9"/>
                  </a:cxn>
                </a:cxnLst>
                <a:rect l="0" t="0" r="r" b="b"/>
                <a:pathLst>
                  <a:path w="30" h="14">
                    <a:moveTo>
                      <a:pt x="30" y="0"/>
                    </a:moveTo>
                    <a:cubicBezTo>
                      <a:pt x="0" y="0"/>
                      <a:pt x="0" y="0"/>
                      <a:pt x="0" y="0"/>
                    </a:cubicBezTo>
                    <a:cubicBezTo>
                      <a:pt x="0" y="14"/>
                      <a:pt x="0" y="14"/>
                      <a:pt x="0" y="14"/>
                    </a:cubicBezTo>
                    <a:cubicBezTo>
                      <a:pt x="10" y="13"/>
                      <a:pt x="20" y="11"/>
                      <a:pt x="30" y="10"/>
                    </a:cubicBezTo>
                    <a:cubicBezTo>
                      <a:pt x="30" y="0"/>
                      <a:pt x="30" y="0"/>
                      <a:pt x="3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24" name="Freeform 128">
                <a:extLst>
                  <a:ext uri="{FF2B5EF4-FFF2-40B4-BE49-F238E27FC236}">
                    <a16:creationId xmlns:a16="http://schemas.microsoft.com/office/drawing/2014/main" id="{C791EB4D-3DD8-491A-A843-63772A6AD0E6}"/>
                  </a:ext>
                </a:extLst>
              </p:cNvPr>
              <p:cNvSpPr>
                <a:spLocks/>
              </p:cNvSpPr>
              <p:nvPr/>
            </p:nvSpPr>
            <p:spPr bwMode="auto">
              <a:xfrm>
                <a:off x="2539" y="2487"/>
                <a:ext cx="71" cy="30"/>
              </a:xfrm>
              <a:custGeom>
                <a:avLst/>
                <a:gdLst>
                  <a:gd name="T0" fmla="*/ 30 w 30"/>
                  <a:gd name="T1" fmla="*/ 0 h 13"/>
                  <a:gd name="T2" fmla="*/ 0 w 30"/>
                  <a:gd name="T3" fmla="*/ 4 h 13"/>
                  <a:gd name="T4" fmla="*/ 0 w 30"/>
                  <a:gd name="T5" fmla="*/ 13 h 13"/>
                  <a:gd name="T6" fmla="*/ 30 w 30"/>
                  <a:gd name="T7" fmla="*/ 10 h 13"/>
                  <a:gd name="T8" fmla="*/ 30 w 30"/>
                  <a:gd name="T9" fmla="*/ 0 h 13"/>
                </a:gdLst>
                <a:ahLst/>
                <a:cxnLst>
                  <a:cxn ang="0">
                    <a:pos x="T0" y="T1"/>
                  </a:cxn>
                  <a:cxn ang="0">
                    <a:pos x="T2" y="T3"/>
                  </a:cxn>
                  <a:cxn ang="0">
                    <a:pos x="T4" y="T5"/>
                  </a:cxn>
                  <a:cxn ang="0">
                    <a:pos x="T6" y="T7"/>
                  </a:cxn>
                  <a:cxn ang="0">
                    <a:pos x="T8" y="T9"/>
                  </a:cxn>
                </a:cxnLst>
                <a:rect l="0" t="0" r="r" b="b"/>
                <a:pathLst>
                  <a:path w="30" h="13">
                    <a:moveTo>
                      <a:pt x="30" y="0"/>
                    </a:moveTo>
                    <a:cubicBezTo>
                      <a:pt x="20" y="1"/>
                      <a:pt x="10" y="3"/>
                      <a:pt x="0" y="4"/>
                    </a:cubicBezTo>
                    <a:cubicBezTo>
                      <a:pt x="0" y="13"/>
                      <a:pt x="0" y="13"/>
                      <a:pt x="0" y="13"/>
                    </a:cubicBezTo>
                    <a:cubicBezTo>
                      <a:pt x="10" y="12"/>
                      <a:pt x="20" y="11"/>
                      <a:pt x="30" y="10"/>
                    </a:cubicBezTo>
                    <a:cubicBezTo>
                      <a:pt x="30" y="0"/>
                      <a:pt x="30" y="0"/>
                      <a:pt x="3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25" name="Freeform 129">
                <a:extLst>
                  <a:ext uri="{FF2B5EF4-FFF2-40B4-BE49-F238E27FC236}">
                    <a16:creationId xmlns:a16="http://schemas.microsoft.com/office/drawing/2014/main" id="{862EA8EB-D31E-4AF2-A972-EF56F649472B}"/>
                  </a:ext>
                </a:extLst>
              </p:cNvPr>
              <p:cNvSpPr>
                <a:spLocks/>
              </p:cNvSpPr>
              <p:nvPr/>
            </p:nvSpPr>
            <p:spPr bwMode="auto">
              <a:xfrm>
                <a:off x="2610" y="2463"/>
                <a:ext cx="90" cy="24"/>
              </a:xfrm>
              <a:custGeom>
                <a:avLst/>
                <a:gdLst>
                  <a:gd name="T0" fmla="*/ 38 w 38"/>
                  <a:gd name="T1" fmla="*/ 0 h 10"/>
                  <a:gd name="T2" fmla="*/ 0 w 38"/>
                  <a:gd name="T3" fmla="*/ 0 h 10"/>
                  <a:gd name="T4" fmla="*/ 0 w 38"/>
                  <a:gd name="T5" fmla="*/ 10 h 10"/>
                  <a:gd name="T6" fmla="*/ 38 w 38"/>
                  <a:gd name="T7" fmla="*/ 4 h 10"/>
                  <a:gd name="T8" fmla="*/ 38 w 38"/>
                  <a:gd name="T9" fmla="*/ 0 h 10"/>
                </a:gdLst>
                <a:ahLst/>
                <a:cxnLst>
                  <a:cxn ang="0">
                    <a:pos x="T0" y="T1"/>
                  </a:cxn>
                  <a:cxn ang="0">
                    <a:pos x="T2" y="T3"/>
                  </a:cxn>
                  <a:cxn ang="0">
                    <a:pos x="T4" y="T5"/>
                  </a:cxn>
                  <a:cxn ang="0">
                    <a:pos x="T6" y="T7"/>
                  </a:cxn>
                  <a:cxn ang="0">
                    <a:pos x="T8" y="T9"/>
                  </a:cxn>
                </a:cxnLst>
                <a:rect l="0" t="0" r="r" b="b"/>
                <a:pathLst>
                  <a:path w="38" h="10">
                    <a:moveTo>
                      <a:pt x="38" y="0"/>
                    </a:moveTo>
                    <a:cubicBezTo>
                      <a:pt x="0" y="0"/>
                      <a:pt x="0" y="0"/>
                      <a:pt x="0" y="0"/>
                    </a:cubicBezTo>
                    <a:cubicBezTo>
                      <a:pt x="0" y="10"/>
                      <a:pt x="0" y="10"/>
                      <a:pt x="0" y="10"/>
                    </a:cubicBezTo>
                    <a:cubicBezTo>
                      <a:pt x="13" y="8"/>
                      <a:pt x="25" y="6"/>
                      <a:pt x="38" y="4"/>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26" name="Freeform 130">
                <a:extLst>
                  <a:ext uri="{FF2B5EF4-FFF2-40B4-BE49-F238E27FC236}">
                    <a16:creationId xmlns:a16="http://schemas.microsoft.com/office/drawing/2014/main" id="{0830FE14-A920-4692-AB5A-AA35669EC6AC}"/>
                  </a:ext>
                </a:extLst>
              </p:cNvPr>
              <p:cNvSpPr>
                <a:spLocks/>
              </p:cNvSpPr>
              <p:nvPr/>
            </p:nvSpPr>
            <p:spPr bwMode="auto">
              <a:xfrm>
                <a:off x="2610" y="2472"/>
                <a:ext cx="90" cy="38"/>
              </a:xfrm>
              <a:custGeom>
                <a:avLst/>
                <a:gdLst>
                  <a:gd name="T0" fmla="*/ 38 w 38"/>
                  <a:gd name="T1" fmla="*/ 0 h 16"/>
                  <a:gd name="T2" fmla="*/ 0 w 38"/>
                  <a:gd name="T3" fmla="*/ 6 h 16"/>
                  <a:gd name="T4" fmla="*/ 0 w 38"/>
                  <a:gd name="T5" fmla="*/ 16 h 16"/>
                  <a:gd name="T6" fmla="*/ 38 w 38"/>
                  <a:gd name="T7" fmla="*/ 11 h 16"/>
                  <a:gd name="T8" fmla="*/ 38 w 38"/>
                  <a:gd name="T9" fmla="*/ 0 h 16"/>
                </a:gdLst>
                <a:ahLst/>
                <a:cxnLst>
                  <a:cxn ang="0">
                    <a:pos x="T0" y="T1"/>
                  </a:cxn>
                  <a:cxn ang="0">
                    <a:pos x="T2" y="T3"/>
                  </a:cxn>
                  <a:cxn ang="0">
                    <a:pos x="T4" y="T5"/>
                  </a:cxn>
                  <a:cxn ang="0">
                    <a:pos x="T6" y="T7"/>
                  </a:cxn>
                  <a:cxn ang="0">
                    <a:pos x="T8" y="T9"/>
                  </a:cxn>
                </a:cxnLst>
                <a:rect l="0" t="0" r="r" b="b"/>
                <a:pathLst>
                  <a:path w="38" h="16">
                    <a:moveTo>
                      <a:pt x="38" y="0"/>
                    </a:moveTo>
                    <a:cubicBezTo>
                      <a:pt x="25" y="2"/>
                      <a:pt x="13" y="4"/>
                      <a:pt x="0" y="6"/>
                    </a:cubicBezTo>
                    <a:cubicBezTo>
                      <a:pt x="0" y="16"/>
                      <a:pt x="0" y="16"/>
                      <a:pt x="0" y="16"/>
                    </a:cubicBezTo>
                    <a:cubicBezTo>
                      <a:pt x="13" y="14"/>
                      <a:pt x="25" y="13"/>
                      <a:pt x="38" y="11"/>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27" name="Freeform 131">
                <a:extLst>
                  <a:ext uri="{FF2B5EF4-FFF2-40B4-BE49-F238E27FC236}">
                    <a16:creationId xmlns:a16="http://schemas.microsoft.com/office/drawing/2014/main" id="{14AE229A-7958-49C2-A321-54921129CC5F}"/>
                  </a:ext>
                </a:extLst>
              </p:cNvPr>
              <p:cNvSpPr>
                <a:spLocks/>
              </p:cNvSpPr>
              <p:nvPr/>
            </p:nvSpPr>
            <p:spPr bwMode="auto">
              <a:xfrm>
                <a:off x="2700" y="2463"/>
                <a:ext cx="28" cy="9"/>
              </a:xfrm>
              <a:custGeom>
                <a:avLst/>
                <a:gdLst>
                  <a:gd name="T0" fmla="*/ 12 w 12"/>
                  <a:gd name="T1" fmla="*/ 0 h 4"/>
                  <a:gd name="T2" fmla="*/ 0 w 12"/>
                  <a:gd name="T3" fmla="*/ 0 h 4"/>
                  <a:gd name="T4" fmla="*/ 0 w 12"/>
                  <a:gd name="T5" fmla="*/ 4 h 4"/>
                  <a:gd name="T6" fmla="*/ 12 w 12"/>
                  <a:gd name="T7" fmla="*/ 3 h 4"/>
                  <a:gd name="T8" fmla="*/ 12 w 12"/>
                  <a:gd name="T9" fmla="*/ 0 h 4"/>
                </a:gdLst>
                <a:ahLst/>
                <a:cxnLst>
                  <a:cxn ang="0">
                    <a:pos x="T0" y="T1"/>
                  </a:cxn>
                  <a:cxn ang="0">
                    <a:pos x="T2" y="T3"/>
                  </a:cxn>
                  <a:cxn ang="0">
                    <a:pos x="T4" y="T5"/>
                  </a:cxn>
                  <a:cxn ang="0">
                    <a:pos x="T6" y="T7"/>
                  </a:cxn>
                  <a:cxn ang="0">
                    <a:pos x="T8" y="T9"/>
                  </a:cxn>
                </a:cxnLst>
                <a:rect l="0" t="0" r="r" b="b"/>
                <a:pathLst>
                  <a:path w="12" h="4">
                    <a:moveTo>
                      <a:pt x="12" y="0"/>
                    </a:moveTo>
                    <a:cubicBezTo>
                      <a:pt x="0" y="0"/>
                      <a:pt x="0" y="0"/>
                      <a:pt x="0" y="0"/>
                    </a:cubicBezTo>
                    <a:cubicBezTo>
                      <a:pt x="0" y="4"/>
                      <a:pt x="0" y="4"/>
                      <a:pt x="0" y="4"/>
                    </a:cubicBezTo>
                    <a:cubicBezTo>
                      <a:pt x="4" y="4"/>
                      <a:pt x="8" y="3"/>
                      <a:pt x="12" y="3"/>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28" name="Freeform 132">
                <a:extLst>
                  <a:ext uri="{FF2B5EF4-FFF2-40B4-BE49-F238E27FC236}">
                    <a16:creationId xmlns:a16="http://schemas.microsoft.com/office/drawing/2014/main" id="{703AE12F-6E1E-4AFA-A200-07379EBA7513}"/>
                  </a:ext>
                </a:extLst>
              </p:cNvPr>
              <p:cNvSpPr>
                <a:spLocks/>
              </p:cNvSpPr>
              <p:nvPr/>
            </p:nvSpPr>
            <p:spPr bwMode="auto">
              <a:xfrm>
                <a:off x="2700" y="2470"/>
                <a:ext cx="28" cy="28"/>
              </a:xfrm>
              <a:custGeom>
                <a:avLst/>
                <a:gdLst>
                  <a:gd name="T0" fmla="*/ 12 w 12"/>
                  <a:gd name="T1" fmla="*/ 0 h 12"/>
                  <a:gd name="T2" fmla="*/ 0 w 12"/>
                  <a:gd name="T3" fmla="*/ 1 h 12"/>
                  <a:gd name="T4" fmla="*/ 0 w 12"/>
                  <a:gd name="T5" fmla="*/ 12 h 12"/>
                  <a:gd name="T6" fmla="*/ 12 w 12"/>
                  <a:gd name="T7" fmla="*/ 11 h 12"/>
                  <a:gd name="T8" fmla="*/ 12 w 12"/>
                  <a:gd name="T9" fmla="*/ 0 h 12"/>
                </a:gdLst>
                <a:ahLst/>
                <a:cxnLst>
                  <a:cxn ang="0">
                    <a:pos x="T0" y="T1"/>
                  </a:cxn>
                  <a:cxn ang="0">
                    <a:pos x="T2" y="T3"/>
                  </a:cxn>
                  <a:cxn ang="0">
                    <a:pos x="T4" y="T5"/>
                  </a:cxn>
                  <a:cxn ang="0">
                    <a:pos x="T6" y="T7"/>
                  </a:cxn>
                  <a:cxn ang="0">
                    <a:pos x="T8" y="T9"/>
                  </a:cxn>
                </a:cxnLst>
                <a:rect l="0" t="0" r="r" b="b"/>
                <a:pathLst>
                  <a:path w="12" h="12">
                    <a:moveTo>
                      <a:pt x="12" y="0"/>
                    </a:moveTo>
                    <a:cubicBezTo>
                      <a:pt x="8" y="0"/>
                      <a:pt x="4" y="1"/>
                      <a:pt x="0" y="1"/>
                    </a:cubicBezTo>
                    <a:cubicBezTo>
                      <a:pt x="0" y="12"/>
                      <a:pt x="0" y="12"/>
                      <a:pt x="0" y="12"/>
                    </a:cubicBezTo>
                    <a:cubicBezTo>
                      <a:pt x="4" y="12"/>
                      <a:pt x="8" y="12"/>
                      <a:pt x="12" y="11"/>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29" name="Freeform 133">
                <a:extLst>
                  <a:ext uri="{FF2B5EF4-FFF2-40B4-BE49-F238E27FC236}">
                    <a16:creationId xmlns:a16="http://schemas.microsoft.com/office/drawing/2014/main" id="{F329CE71-64F4-4EFA-A714-C35D4DBCFDDC}"/>
                  </a:ext>
                </a:extLst>
              </p:cNvPr>
              <p:cNvSpPr>
                <a:spLocks noEditPoints="1"/>
              </p:cNvSpPr>
              <p:nvPr/>
            </p:nvSpPr>
            <p:spPr bwMode="auto">
              <a:xfrm>
                <a:off x="2823" y="2463"/>
                <a:ext cx="225" cy="24"/>
              </a:xfrm>
              <a:custGeom>
                <a:avLst/>
                <a:gdLst>
                  <a:gd name="T0" fmla="*/ 30 w 95"/>
                  <a:gd name="T1" fmla="*/ 0 h 10"/>
                  <a:gd name="T2" fmla="*/ 0 w 95"/>
                  <a:gd name="T3" fmla="*/ 0 h 10"/>
                  <a:gd name="T4" fmla="*/ 0 w 95"/>
                  <a:gd name="T5" fmla="*/ 10 h 10"/>
                  <a:gd name="T6" fmla="*/ 30 w 95"/>
                  <a:gd name="T7" fmla="*/ 7 h 10"/>
                  <a:gd name="T8" fmla="*/ 30 w 95"/>
                  <a:gd name="T9" fmla="*/ 0 h 10"/>
                  <a:gd name="T10" fmla="*/ 95 w 95"/>
                  <a:gd name="T11" fmla="*/ 0 h 10"/>
                  <a:gd name="T12" fmla="*/ 80 w 95"/>
                  <a:gd name="T13" fmla="*/ 0 h 10"/>
                  <a:gd name="T14" fmla="*/ 80 w 95"/>
                  <a:gd name="T15" fmla="*/ 1 h 10"/>
                  <a:gd name="T16" fmla="*/ 95 w 95"/>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10">
                    <a:moveTo>
                      <a:pt x="30" y="0"/>
                    </a:moveTo>
                    <a:cubicBezTo>
                      <a:pt x="0" y="0"/>
                      <a:pt x="0" y="0"/>
                      <a:pt x="0" y="0"/>
                    </a:cubicBezTo>
                    <a:cubicBezTo>
                      <a:pt x="0" y="10"/>
                      <a:pt x="0" y="10"/>
                      <a:pt x="0" y="10"/>
                    </a:cubicBezTo>
                    <a:cubicBezTo>
                      <a:pt x="10" y="9"/>
                      <a:pt x="20" y="8"/>
                      <a:pt x="30" y="7"/>
                    </a:cubicBezTo>
                    <a:cubicBezTo>
                      <a:pt x="30" y="0"/>
                      <a:pt x="30" y="0"/>
                      <a:pt x="30" y="0"/>
                    </a:cubicBezTo>
                    <a:moveTo>
                      <a:pt x="95" y="0"/>
                    </a:moveTo>
                    <a:cubicBezTo>
                      <a:pt x="80" y="0"/>
                      <a:pt x="80" y="0"/>
                      <a:pt x="80" y="0"/>
                    </a:cubicBezTo>
                    <a:cubicBezTo>
                      <a:pt x="80" y="1"/>
                      <a:pt x="80" y="1"/>
                      <a:pt x="80" y="1"/>
                    </a:cubicBezTo>
                    <a:cubicBezTo>
                      <a:pt x="85" y="1"/>
                      <a:pt x="90" y="0"/>
                      <a:pt x="95"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30" name="Freeform 134">
                <a:extLst>
                  <a:ext uri="{FF2B5EF4-FFF2-40B4-BE49-F238E27FC236}">
                    <a16:creationId xmlns:a16="http://schemas.microsoft.com/office/drawing/2014/main" id="{AD3E0164-12F4-4B49-8C5D-A11139C58CAE}"/>
                  </a:ext>
                </a:extLst>
              </p:cNvPr>
              <p:cNvSpPr>
                <a:spLocks/>
              </p:cNvSpPr>
              <p:nvPr/>
            </p:nvSpPr>
            <p:spPr bwMode="auto">
              <a:xfrm>
                <a:off x="2894" y="2463"/>
                <a:ext cx="90" cy="16"/>
              </a:xfrm>
              <a:custGeom>
                <a:avLst/>
                <a:gdLst>
                  <a:gd name="T0" fmla="*/ 38 w 38"/>
                  <a:gd name="T1" fmla="*/ 0 h 7"/>
                  <a:gd name="T2" fmla="*/ 0 w 38"/>
                  <a:gd name="T3" fmla="*/ 0 h 7"/>
                  <a:gd name="T4" fmla="*/ 0 w 38"/>
                  <a:gd name="T5" fmla="*/ 7 h 7"/>
                  <a:gd name="T6" fmla="*/ 38 w 38"/>
                  <a:gd name="T7" fmla="*/ 3 h 7"/>
                  <a:gd name="T8" fmla="*/ 38 w 38"/>
                  <a:gd name="T9" fmla="*/ 0 h 7"/>
                </a:gdLst>
                <a:ahLst/>
                <a:cxnLst>
                  <a:cxn ang="0">
                    <a:pos x="T0" y="T1"/>
                  </a:cxn>
                  <a:cxn ang="0">
                    <a:pos x="T2" y="T3"/>
                  </a:cxn>
                  <a:cxn ang="0">
                    <a:pos x="T4" y="T5"/>
                  </a:cxn>
                  <a:cxn ang="0">
                    <a:pos x="T6" y="T7"/>
                  </a:cxn>
                  <a:cxn ang="0">
                    <a:pos x="T8" y="T9"/>
                  </a:cxn>
                </a:cxnLst>
                <a:rect l="0" t="0" r="r" b="b"/>
                <a:pathLst>
                  <a:path w="38" h="7">
                    <a:moveTo>
                      <a:pt x="38" y="0"/>
                    </a:moveTo>
                    <a:cubicBezTo>
                      <a:pt x="0" y="0"/>
                      <a:pt x="0" y="0"/>
                      <a:pt x="0" y="0"/>
                    </a:cubicBezTo>
                    <a:cubicBezTo>
                      <a:pt x="0" y="7"/>
                      <a:pt x="0" y="7"/>
                      <a:pt x="0" y="7"/>
                    </a:cubicBezTo>
                    <a:cubicBezTo>
                      <a:pt x="13" y="5"/>
                      <a:pt x="25" y="4"/>
                      <a:pt x="38" y="3"/>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31" name="Freeform 135">
                <a:extLst>
                  <a:ext uri="{FF2B5EF4-FFF2-40B4-BE49-F238E27FC236}">
                    <a16:creationId xmlns:a16="http://schemas.microsoft.com/office/drawing/2014/main" id="{2426FEE4-307B-420D-8A6B-F147978E2222}"/>
                  </a:ext>
                </a:extLst>
              </p:cNvPr>
              <p:cNvSpPr>
                <a:spLocks/>
              </p:cNvSpPr>
              <p:nvPr/>
            </p:nvSpPr>
            <p:spPr bwMode="auto">
              <a:xfrm>
                <a:off x="2984" y="2463"/>
                <a:ext cx="28" cy="7"/>
              </a:xfrm>
              <a:custGeom>
                <a:avLst/>
                <a:gdLst>
                  <a:gd name="T0" fmla="*/ 12 w 12"/>
                  <a:gd name="T1" fmla="*/ 0 h 3"/>
                  <a:gd name="T2" fmla="*/ 0 w 12"/>
                  <a:gd name="T3" fmla="*/ 0 h 3"/>
                  <a:gd name="T4" fmla="*/ 0 w 12"/>
                  <a:gd name="T5" fmla="*/ 3 h 3"/>
                  <a:gd name="T6" fmla="*/ 12 w 12"/>
                  <a:gd name="T7" fmla="*/ 1 h 3"/>
                  <a:gd name="T8" fmla="*/ 12 w 12"/>
                  <a:gd name="T9" fmla="*/ 0 h 3"/>
                </a:gdLst>
                <a:ahLst/>
                <a:cxnLst>
                  <a:cxn ang="0">
                    <a:pos x="T0" y="T1"/>
                  </a:cxn>
                  <a:cxn ang="0">
                    <a:pos x="T2" y="T3"/>
                  </a:cxn>
                  <a:cxn ang="0">
                    <a:pos x="T4" y="T5"/>
                  </a:cxn>
                  <a:cxn ang="0">
                    <a:pos x="T6" y="T7"/>
                  </a:cxn>
                  <a:cxn ang="0">
                    <a:pos x="T8" y="T9"/>
                  </a:cxn>
                </a:cxnLst>
                <a:rect l="0" t="0" r="r" b="b"/>
                <a:pathLst>
                  <a:path w="12" h="3">
                    <a:moveTo>
                      <a:pt x="12" y="0"/>
                    </a:moveTo>
                    <a:cubicBezTo>
                      <a:pt x="0" y="0"/>
                      <a:pt x="0" y="0"/>
                      <a:pt x="0" y="0"/>
                    </a:cubicBezTo>
                    <a:cubicBezTo>
                      <a:pt x="0" y="3"/>
                      <a:pt x="0" y="3"/>
                      <a:pt x="0" y="3"/>
                    </a:cubicBezTo>
                    <a:cubicBezTo>
                      <a:pt x="4" y="2"/>
                      <a:pt x="8" y="2"/>
                      <a:pt x="12" y="1"/>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32" name="Freeform 136">
                <a:extLst>
                  <a:ext uri="{FF2B5EF4-FFF2-40B4-BE49-F238E27FC236}">
                    <a16:creationId xmlns:a16="http://schemas.microsoft.com/office/drawing/2014/main" id="{F866203B-16B1-4790-BE5F-A09669ECC754}"/>
                  </a:ext>
                </a:extLst>
              </p:cNvPr>
              <p:cNvSpPr>
                <a:spLocks noEditPoints="1"/>
              </p:cNvSpPr>
              <p:nvPr/>
            </p:nvSpPr>
            <p:spPr bwMode="auto">
              <a:xfrm>
                <a:off x="1025" y="2178"/>
                <a:ext cx="94" cy="285"/>
              </a:xfrm>
              <a:custGeom>
                <a:avLst/>
                <a:gdLst>
                  <a:gd name="T0" fmla="*/ 40 w 40"/>
                  <a:gd name="T1" fmla="*/ 66 h 120"/>
                  <a:gd name="T2" fmla="*/ 0 w 40"/>
                  <a:gd name="T3" fmla="*/ 66 h 120"/>
                  <a:gd name="T4" fmla="*/ 0 w 40"/>
                  <a:gd name="T5" fmla="*/ 116 h 120"/>
                  <a:gd name="T6" fmla="*/ 2 w 40"/>
                  <a:gd name="T7" fmla="*/ 120 h 120"/>
                  <a:gd name="T8" fmla="*/ 40 w 40"/>
                  <a:gd name="T9" fmla="*/ 120 h 120"/>
                  <a:gd name="T10" fmla="*/ 40 w 40"/>
                  <a:gd name="T11" fmla="*/ 66 h 120"/>
                  <a:gd name="T12" fmla="*/ 40 w 40"/>
                  <a:gd name="T13" fmla="*/ 0 h 120"/>
                  <a:gd name="T14" fmla="*/ 0 w 40"/>
                  <a:gd name="T15" fmla="*/ 0 h 120"/>
                  <a:gd name="T16" fmla="*/ 0 w 40"/>
                  <a:gd name="T17" fmla="*/ 30 h 120"/>
                  <a:gd name="T18" fmla="*/ 40 w 40"/>
                  <a:gd name="T19" fmla="*/ 30 h 120"/>
                  <a:gd name="T20" fmla="*/ 40 w 40"/>
                  <a:gd name="T21"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120">
                    <a:moveTo>
                      <a:pt x="40" y="66"/>
                    </a:moveTo>
                    <a:cubicBezTo>
                      <a:pt x="0" y="66"/>
                      <a:pt x="0" y="66"/>
                      <a:pt x="0" y="66"/>
                    </a:cubicBezTo>
                    <a:cubicBezTo>
                      <a:pt x="0" y="116"/>
                      <a:pt x="0" y="116"/>
                      <a:pt x="0" y="116"/>
                    </a:cubicBezTo>
                    <a:cubicBezTo>
                      <a:pt x="1" y="117"/>
                      <a:pt x="1" y="118"/>
                      <a:pt x="2" y="120"/>
                    </a:cubicBezTo>
                    <a:cubicBezTo>
                      <a:pt x="40" y="120"/>
                      <a:pt x="40" y="120"/>
                      <a:pt x="40" y="120"/>
                    </a:cubicBezTo>
                    <a:cubicBezTo>
                      <a:pt x="40" y="66"/>
                      <a:pt x="40" y="66"/>
                      <a:pt x="40" y="66"/>
                    </a:cubicBezTo>
                    <a:moveTo>
                      <a:pt x="40" y="0"/>
                    </a:moveTo>
                    <a:cubicBezTo>
                      <a:pt x="0" y="0"/>
                      <a:pt x="0" y="0"/>
                      <a:pt x="0" y="0"/>
                    </a:cubicBezTo>
                    <a:cubicBezTo>
                      <a:pt x="0" y="30"/>
                      <a:pt x="0" y="30"/>
                      <a:pt x="0" y="30"/>
                    </a:cubicBezTo>
                    <a:cubicBezTo>
                      <a:pt x="40" y="30"/>
                      <a:pt x="40" y="30"/>
                      <a:pt x="40" y="30"/>
                    </a:cubicBezTo>
                    <a:cubicBezTo>
                      <a:pt x="40" y="0"/>
                      <a:pt x="40" y="0"/>
                      <a:pt x="4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33" name="Rectangle 137">
                <a:extLst>
                  <a:ext uri="{FF2B5EF4-FFF2-40B4-BE49-F238E27FC236}">
                    <a16:creationId xmlns:a16="http://schemas.microsoft.com/office/drawing/2014/main" id="{B144229F-A12A-43AF-8980-A44057A01882}"/>
                  </a:ext>
                </a:extLst>
              </p:cNvPr>
              <p:cNvSpPr>
                <a:spLocks noChangeArrowheads="1"/>
              </p:cNvSpPr>
              <p:nvPr/>
            </p:nvSpPr>
            <p:spPr bwMode="auto">
              <a:xfrm>
                <a:off x="1025" y="2249"/>
                <a:ext cx="94" cy="38"/>
              </a:xfrm>
              <a:prstGeom prst="rect">
                <a:avLst/>
              </a:prstGeom>
              <a:solidFill>
                <a:srgbClr val="FFE5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34" name="Rectangle 138">
                <a:extLst>
                  <a:ext uri="{FF2B5EF4-FFF2-40B4-BE49-F238E27FC236}">
                    <a16:creationId xmlns:a16="http://schemas.microsoft.com/office/drawing/2014/main" id="{0A3EC3A3-A4C9-49F2-B7BC-EC09C632E0FD}"/>
                  </a:ext>
                </a:extLst>
              </p:cNvPr>
              <p:cNvSpPr>
                <a:spLocks noChangeArrowheads="1"/>
              </p:cNvSpPr>
              <p:nvPr/>
            </p:nvSpPr>
            <p:spPr bwMode="auto">
              <a:xfrm>
                <a:off x="1025" y="2249"/>
                <a:ext cx="94"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35" name="Rectangle 139">
                <a:extLst>
                  <a:ext uri="{FF2B5EF4-FFF2-40B4-BE49-F238E27FC236}">
                    <a16:creationId xmlns:a16="http://schemas.microsoft.com/office/drawing/2014/main" id="{C3EF1554-445F-4BF4-9601-C8F7B54F9835}"/>
                  </a:ext>
                </a:extLst>
              </p:cNvPr>
              <p:cNvSpPr>
                <a:spLocks noChangeArrowheads="1"/>
              </p:cNvSpPr>
              <p:nvPr/>
            </p:nvSpPr>
            <p:spPr bwMode="auto">
              <a:xfrm>
                <a:off x="1025" y="2287"/>
                <a:ext cx="94" cy="19"/>
              </a:xfrm>
              <a:prstGeom prst="rect">
                <a:avLst/>
              </a:prstGeom>
              <a:solidFill>
                <a:srgbClr val="FFCE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36" name="Rectangle 140">
                <a:extLst>
                  <a:ext uri="{FF2B5EF4-FFF2-40B4-BE49-F238E27FC236}">
                    <a16:creationId xmlns:a16="http://schemas.microsoft.com/office/drawing/2014/main" id="{3B7460DB-3D8E-4CC6-89BA-B86357F7E1A1}"/>
                  </a:ext>
                </a:extLst>
              </p:cNvPr>
              <p:cNvSpPr>
                <a:spLocks noChangeArrowheads="1"/>
              </p:cNvSpPr>
              <p:nvPr/>
            </p:nvSpPr>
            <p:spPr bwMode="auto">
              <a:xfrm>
                <a:off x="1025" y="2287"/>
                <a:ext cx="94"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37" name="Rectangle 141">
                <a:extLst>
                  <a:ext uri="{FF2B5EF4-FFF2-40B4-BE49-F238E27FC236}">
                    <a16:creationId xmlns:a16="http://schemas.microsoft.com/office/drawing/2014/main" id="{D344756E-4305-49EA-840B-B31831A38807}"/>
                  </a:ext>
                </a:extLst>
              </p:cNvPr>
              <p:cNvSpPr>
                <a:spLocks noChangeArrowheads="1"/>
              </p:cNvSpPr>
              <p:nvPr/>
            </p:nvSpPr>
            <p:spPr bwMode="auto">
              <a:xfrm>
                <a:off x="1025" y="2306"/>
                <a:ext cx="94"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38" name="Rectangle 142">
                <a:extLst>
                  <a:ext uri="{FF2B5EF4-FFF2-40B4-BE49-F238E27FC236}">
                    <a16:creationId xmlns:a16="http://schemas.microsoft.com/office/drawing/2014/main" id="{B03F397A-D14D-4D23-BBB8-B011AC8E83DD}"/>
                  </a:ext>
                </a:extLst>
              </p:cNvPr>
              <p:cNvSpPr>
                <a:spLocks noChangeArrowheads="1"/>
              </p:cNvSpPr>
              <p:nvPr/>
            </p:nvSpPr>
            <p:spPr bwMode="auto">
              <a:xfrm>
                <a:off x="1025" y="2306"/>
                <a:ext cx="94"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39" name="Freeform 143">
                <a:extLst>
                  <a:ext uri="{FF2B5EF4-FFF2-40B4-BE49-F238E27FC236}">
                    <a16:creationId xmlns:a16="http://schemas.microsoft.com/office/drawing/2014/main" id="{56833F5C-B2B9-4CC9-A4E2-515CFD48F50F}"/>
                  </a:ext>
                </a:extLst>
              </p:cNvPr>
              <p:cNvSpPr>
                <a:spLocks/>
              </p:cNvSpPr>
              <p:nvPr/>
            </p:nvSpPr>
            <p:spPr bwMode="auto">
              <a:xfrm>
                <a:off x="968" y="2178"/>
                <a:ext cx="28" cy="71"/>
              </a:xfrm>
              <a:custGeom>
                <a:avLst/>
                <a:gdLst>
                  <a:gd name="T0" fmla="*/ 12 w 12"/>
                  <a:gd name="T1" fmla="*/ 0 h 30"/>
                  <a:gd name="T2" fmla="*/ 0 w 12"/>
                  <a:gd name="T3" fmla="*/ 0 h 30"/>
                  <a:gd name="T4" fmla="*/ 5 w 12"/>
                  <a:gd name="T5" fmla="*/ 30 h 30"/>
                  <a:gd name="T6" fmla="*/ 12 w 12"/>
                  <a:gd name="T7" fmla="*/ 30 h 30"/>
                  <a:gd name="T8" fmla="*/ 12 w 12"/>
                  <a:gd name="T9" fmla="*/ 0 h 30"/>
                </a:gdLst>
                <a:ahLst/>
                <a:cxnLst>
                  <a:cxn ang="0">
                    <a:pos x="T0" y="T1"/>
                  </a:cxn>
                  <a:cxn ang="0">
                    <a:pos x="T2" y="T3"/>
                  </a:cxn>
                  <a:cxn ang="0">
                    <a:pos x="T4" y="T5"/>
                  </a:cxn>
                  <a:cxn ang="0">
                    <a:pos x="T6" y="T7"/>
                  </a:cxn>
                  <a:cxn ang="0">
                    <a:pos x="T8" y="T9"/>
                  </a:cxn>
                </a:cxnLst>
                <a:rect l="0" t="0" r="r" b="b"/>
                <a:pathLst>
                  <a:path w="12" h="30">
                    <a:moveTo>
                      <a:pt x="12" y="0"/>
                    </a:moveTo>
                    <a:cubicBezTo>
                      <a:pt x="0" y="0"/>
                      <a:pt x="0" y="0"/>
                      <a:pt x="0" y="0"/>
                    </a:cubicBezTo>
                    <a:cubicBezTo>
                      <a:pt x="2" y="11"/>
                      <a:pt x="4" y="21"/>
                      <a:pt x="5" y="30"/>
                    </a:cubicBezTo>
                    <a:cubicBezTo>
                      <a:pt x="12" y="30"/>
                      <a:pt x="12" y="30"/>
                      <a:pt x="12" y="30"/>
                    </a:cubicBezTo>
                    <a:cubicBezTo>
                      <a:pt x="12" y="0"/>
                      <a:pt x="12" y="0"/>
                      <a:pt x="12"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40" name="Freeform 144">
                <a:extLst>
                  <a:ext uri="{FF2B5EF4-FFF2-40B4-BE49-F238E27FC236}">
                    <a16:creationId xmlns:a16="http://schemas.microsoft.com/office/drawing/2014/main" id="{7AE9F207-4696-43AF-BBDD-934A494E1935}"/>
                  </a:ext>
                </a:extLst>
              </p:cNvPr>
              <p:cNvSpPr>
                <a:spLocks/>
              </p:cNvSpPr>
              <p:nvPr/>
            </p:nvSpPr>
            <p:spPr bwMode="auto">
              <a:xfrm>
                <a:off x="980" y="2249"/>
                <a:ext cx="16" cy="38"/>
              </a:xfrm>
              <a:custGeom>
                <a:avLst/>
                <a:gdLst>
                  <a:gd name="T0" fmla="*/ 7 w 7"/>
                  <a:gd name="T1" fmla="*/ 0 h 16"/>
                  <a:gd name="T2" fmla="*/ 0 w 7"/>
                  <a:gd name="T3" fmla="*/ 0 h 16"/>
                  <a:gd name="T4" fmla="*/ 3 w 7"/>
                  <a:gd name="T5" fmla="*/ 16 h 16"/>
                  <a:gd name="T6" fmla="*/ 7 w 7"/>
                  <a:gd name="T7" fmla="*/ 16 h 16"/>
                  <a:gd name="T8" fmla="*/ 7 w 7"/>
                  <a:gd name="T9" fmla="*/ 0 h 16"/>
                </a:gdLst>
                <a:ahLst/>
                <a:cxnLst>
                  <a:cxn ang="0">
                    <a:pos x="T0" y="T1"/>
                  </a:cxn>
                  <a:cxn ang="0">
                    <a:pos x="T2" y="T3"/>
                  </a:cxn>
                  <a:cxn ang="0">
                    <a:pos x="T4" y="T5"/>
                  </a:cxn>
                  <a:cxn ang="0">
                    <a:pos x="T6" y="T7"/>
                  </a:cxn>
                  <a:cxn ang="0">
                    <a:pos x="T8" y="T9"/>
                  </a:cxn>
                </a:cxnLst>
                <a:rect l="0" t="0" r="r" b="b"/>
                <a:pathLst>
                  <a:path w="7" h="16">
                    <a:moveTo>
                      <a:pt x="7" y="0"/>
                    </a:moveTo>
                    <a:cubicBezTo>
                      <a:pt x="0" y="0"/>
                      <a:pt x="0" y="0"/>
                      <a:pt x="0" y="0"/>
                    </a:cubicBezTo>
                    <a:cubicBezTo>
                      <a:pt x="1" y="6"/>
                      <a:pt x="2" y="11"/>
                      <a:pt x="3" y="16"/>
                    </a:cubicBezTo>
                    <a:cubicBezTo>
                      <a:pt x="7" y="16"/>
                      <a:pt x="7" y="16"/>
                      <a:pt x="7" y="16"/>
                    </a:cubicBezTo>
                    <a:cubicBezTo>
                      <a:pt x="7" y="0"/>
                      <a:pt x="7" y="0"/>
                      <a:pt x="7"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41" name="Freeform 145">
                <a:extLst>
                  <a:ext uri="{FF2B5EF4-FFF2-40B4-BE49-F238E27FC236}">
                    <a16:creationId xmlns:a16="http://schemas.microsoft.com/office/drawing/2014/main" id="{FA3BD909-EC0E-4DD5-AE13-2972C2424BC3}"/>
                  </a:ext>
                </a:extLst>
              </p:cNvPr>
              <p:cNvSpPr>
                <a:spLocks/>
              </p:cNvSpPr>
              <p:nvPr/>
            </p:nvSpPr>
            <p:spPr bwMode="auto">
              <a:xfrm>
                <a:off x="987" y="2287"/>
                <a:ext cx="9" cy="19"/>
              </a:xfrm>
              <a:custGeom>
                <a:avLst/>
                <a:gdLst>
                  <a:gd name="T0" fmla="*/ 4 w 4"/>
                  <a:gd name="T1" fmla="*/ 0 h 8"/>
                  <a:gd name="T2" fmla="*/ 0 w 4"/>
                  <a:gd name="T3" fmla="*/ 0 h 8"/>
                  <a:gd name="T4" fmla="*/ 1 w 4"/>
                  <a:gd name="T5" fmla="*/ 8 h 8"/>
                  <a:gd name="T6" fmla="*/ 4 w 4"/>
                  <a:gd name="T7" fmla="*/ 8 h 8"/>
                  <a:gd name="T8" fmla="*/ 4 w 4"/>
                  <a:gd name="T9" fmla="*/ 0 h 8"/>
                </a:gdLst>
                <a:ahLst/>
                <a:cxnLst>
                  <a:cxn ang="0">
                    <a:pos x="T0" y="T1"/>
                  </a:cxn>
                  <a:cxn ang="0">
                    <a:pos x="T2" y="T3"/>
                  </a:cxn>
                  <a:cxn ang="0">
                    <a:pos x="T4" y="T5"/>
                  </a:cxn>
                  <a:cxn ang="0">
                    <a:pos x="T6" y="T7"/>
                  </a:cxn>
                  <a:cxn ang="0">
                    <a:pos x="T8" y="T9"/>
                  </a:cxn>
                </a:cxnLst>
                <a:rect l="0" t="0" r="r" b="b"/>
                <a:pathLst>
                  <a:path w="4" h="8">
                    <a:moveTo>
                      <a:pt x="4" y="0"/>
                    </a:moveTo>
                    <a:cubicBezTo>
                      <a:pt x="0" y="0"/>
                      <a:pt x="0" y="0"/>
                      <a:pt x="0" y="0"/>
                    </a:cubicBezTo>
                    <a:cubicBezTo>
                      <a:pt x="0" y="3"/>
                      <a:pt x="0" y="6"/>
                      <a:pt x="1" y="8"/>
                    </a:cubicBezTo>
                    <a:cubicBezTo>
                      <a:pt x="4" y="8"/>
                      <a:pt x="4" y="8"/>
                      <a:pt x="4" y="8"/>
                    </a:cubicBezTo>
                    <a:cubicBezTo>
                      <a:pt x="4" y="0"/>
                      <a:pt x="4" y="0"/>
                      <a:pt x="4" y="0"/>
                    </a:cubicBezTo>
                  </a:path>
                </a:pathLst>
              </a:custGeom>
              <a:solidFill>
                <a:srgbClr val="FFBD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42" name="Freeform 146">
                <a:extLst>
                  <a:ext uri="{FF2B5EF4-FFF2-40B4-BE49-F238E27FC236}">
                    <a16:creationId xmlns:a16="http://schemas.microsoft.com/office/drawing/2014/main" id="{D0691BEC-6194-4C18-93C5-18699D232692}"/>
                  </a:ext>
                </a:extLst>
              </p:cNvPr>
              <p:cNvSpPr>
                <a:spLocks/>
              </p:cNvSpPr>
              <p:nvPr/>
            </p:nvSpPr>
            <p:spPr bwMode="auto">
              <a:xfrm>
                <a:off x="994" y="2335"/>
                <a:ext cx="2" cy="16"/>
              </a:xfrm>
              <a:custGeom>
                <a:avLst/>
                <a:gdLst>
                  <a:gd name="T0" fmla="*/ 1 w 1"/>
                  <a:gd name="T1" fmla="*/ 0 h 7"/>
                  <a:gd name="T2" fmla="*/ 0 w 1"/>
                  <a:gd name="T3" fmla="*/ 0 h 7"/>
                  <a:gd name="T4" fmla="*/ 1 w 1"/>
                  <a:gd name="T5" fmla="*/ 7 h 7"/>
                  <a:gd name="T6" fmla="*/ 1 w 1"/>
                  <a:gd name="T7" fmla="*/ 0 h 7"/>
                </a:gdLst>
                <a:ahLst/>
                <a:cxnLst>
                  <a:cxn ang="0">
                    <a:pos x="T0" y="T1"/>
                  </a:cxn>
                  <a:cxn ang="0">
                    <a:pos x="T2" y="T3"/>
                  </a:cxn>
                  <a:cxn ang="0">
                    <a:pos x="T4" y="T5"/>
                  </a:cxn>
                  <a:cxn ang="0">
                    <a:pos x="T6" y="T7"/>
                  </a:cxn>
                </a:cxnLst>
                <a:rect l="0" t="0" r="r" b="b"/>
                <a:pathLst>
                  <a:path w="1" h="7">
                    <a:moveTo>
                      <a:pt x="1" y="0"/>
                    </a:moveTo>
                    <a:cubicBezTo>
                      <a:pt x="0" y="0"/>
                      <a:pt x="0" y="0"/>
                      <a:pt x="0" y="0"/>
                    </a:cubicBezTo>
                    <a:cubicBezTo>
                      <a:pt x="0" y="2"/>
                      <a:pt x="1" y="5"/>
                      <a:pt x="1" y="7"/>
                    </a:cubicBezTo>
                    <a:cubicBezTo>
                      <a:pt x="1" y="0"/>
                      <a:pt x="1" y="0"/>
                      <a:pt x="1"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43" name="Freeform 147">
                <a:extLst>
                  <a:ext uri="{FF2B5EF4-FFF2-40B4-BE49-F238E27FC236}">
                    <a16:creationId xmlns:a16="http://schemas.microsoft.com/office/drawing/2014/main" id="{2B187C5D-A9EB-476F-9EC9-B0E1EC3BB8CA}"/>
                  </a:ext>
                </a:extLst>
              </p:cNvPr>
              <p:cNvSpPr>
                <a:spLocks/>
              </p:cNvSpPr>
              <p:nvPr/>
            </p:nvSpPr>
            <p:spPr bwMode="auto">
              <a:xfrm>
                <a:off x="989" y="2306"/>
                <a:ext cx="7" cy="29"/>
              </a:xfrm>
              <a:custGeom>
                <a:avLst/>
                <a:gdLst>
                  <a:gd name="T0" fmla="*/ 3 w 3"/>
                  <a:gd name="T1" fmla="*/ 0 h 12"/>
                  <a:gd name="T2" fmla="*/ 0 w 3"/>
                  <a:gd name="T3" fmla="*/ 0 h 12"/>
                  <a:gd name="T4" fmla="*/ 2 w 3"/>
                  <a:gd name="T5" fmla="*/ 12 h 12"/>
                  <a:gd name="T6" fmla="*/ 3 w 3"/>
                  <a:gd name="T7" fmla="*/ 12 h 12"/>
                  <a:gd name="T8" fmla="*/ 3 w 3"/>
                  <a:gd name="T9" fmla="*/ 0 h 12"/>
                </a:gdLst>
                <a:ahLst/>
                <a:cxnLst>
                  <a:cxn ang="0">
                    <a:pos x="T0" y="T1"/>
                  </a:cxn>
                  <a:cxn ang="0">
                    <a:pos x="T2" y="T3"/>
                  </a:cxn>
                  <a:cxn ang="0">
                    <a:pos x="T4" y="T5"/>
                  </a:cxn>
                  <a:cxn ang="0">
                    <a:pos x="T6" y="T7"/>
                  </a:cxn>
                  <a:cxn ang="0">
                    <a:pos x="T8" y="T9"/>
                  </a:cxn>
                </a:cxnLst>
                <a:rect l="0" t="0" r="r" b="b"/>
                <a:pathLst>
                  <a:path w="3" h="12">
                    <a:moveTo>
                      <a:pt x="3" y="0"/>
                    </a:moveTo>
                    <a:cubicBezTo>
                      <a:pt x="0" y="0"/>
                      <a:pt x="0" y="0"/>
                      <a:pt x="0" y="0"/>
                    </a:cubicBezTo>
                    <a:cubicBezTo>
                      <a:pt x="1" y="4"/>
                      <a:pt x="1" y="8"/>
                      <a:pt x="2" y="12"/>
                    </a:cubicBezTo>
                    <a:cubicBezTo>
                      <a:pt x="3" y="12"/>
                      <a:pt x="3" y="12"/>
                      <a:pt x="3" y="12"/>
                    </a:cubicBezTo>
                    <a:cubicBezTo>
                      <a:pt x="3" y="0"/>
                      <a:pt x="3" y="0"/>
                      <a:pt x="3"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44" name="Rectangle 148">
                <a:extLst>
                  <a:ext uri="{FF2B5EF4-FFF2-40B4-BE49-F238E27FC236}">
                    <a16:creationId xmlns:a16="http://schemas.microsoft.com/office/drawing/2014/main" id="{A18DF2BD-2179-4994-B948-9F043195964A}"/>
                  </a:ext>
                </a:extLst>
              </p:cNvPr>
              <p:cNvSpPr>
                <a:spLocks noChangeArrowheads="1"/>
              </p:cNvSpPr>
              <p:nvPr/>
            </p:nvSpPr>
            <p:spPr bwMode="auto">
              <a:xfrm>
                <a:off x="996" y="2178"/>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45" name="Rectangle 149">
                <a:extLst>
                  <a:ext uri="{FF2B5EF4-FFF2-40B4-BE49-F238E27FC236}">
                    <a16:creationId xmlns:a16="http://schemas.microsoft.com/office/drawing/2014/main" id="{C02C72AB-717D-4680-B200-68AC832BBB87}"/>
                  </a:ext>
                </a:extLst>
              </p:cNvPr>
              <p:cNvSpPr>
                <a:spLocks noChangeArrowheads="1"/>
              </p:cNvSpPr>
              <p:nvPr/>
            </p:nvSpPr>
            <p:spPr bwMode="auto">
              <a:xfrm>
                <a:off x="996" y="2178"/>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46" name="Rectangle 150">
                <a:extLst>
                  <a:ext uri="{FF2B5EF4-FFF2-40B4-BE49-F238E27FC236}">
                    <a16:creationId xmlns:a16="http://schemas.microsoft.com/office/drawing/2014/main" id="{9D79B1C1-3844-47C8-8774-31A741FEAE9B}"/>
                  </a:ext>
                </a:extLst>
              </p:cNvPr>
              <p:cNvSpPr>
                <a:spLocks noChangeArrowheads="1"/>
              </p:cNvSpPr>
              <p:nvPr/>
            </p:nvSpPr>
            <p:spPr bwMode="auto">
              <a:xfrm>
                <a:off x="996" y="2249"/>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47" name="Rectangle 151">
                <a:extLst>
                  <a:ext uri="{FF2B5EF4-FFF2-40B4-BE49-F238E27FC236}">
                    <a16:creationId xmlns:a16="http://schemas.microsoft.com/office/drawing/2014/main" id="{935BDC34-FFBC-4104-8561-5F797D6F4BF1}"/>
                  </a:ext>
                </a:extLst>
              </p:cNvPr>
              <p:cNvSpPr>
                <a:spLocks noChangeArrowheads="1"/>
              </p:cNvSpPr>
              <p:nvPr/>
            </p:nvSpPr>
            <p:spPr bwMode="auto">
              <a:xfrm>
                <a:off x="996" y="2249"/>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48" name="Rectangle 152">
                <a:extLst>
                  <a:ext uri="{FF2B5EF4-FFF2-40B4-BE49-F238E27FC236}">
                    <a16:creationId xmlns:a16="http://schemas.microsoft.com/office/drawing/2014/main" id="{AF6DD08C-7400-428D-9485-982D50A7AF44}"/>
                  </a:ext>
                </a:extLst>
              </p:cNvPr>
              <p:cNvSpPr>
                <a:spLocks noChangeArrowheads="1"/>
              </p:cNvSpPr>
              <p:nvPr/>
            </p:nvSpPr>
            <p:spPr bwMode="auto">
              <a:xfrm>
                <a:off x="996" y="2287"/>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49" name="Rectangle 153">
                <a:extLst>
                  <a:ext uri="{FF2B5EF4-FFF2-40B4-BE49-F238E27FC236}">
                    <a16:creationId xmlns:a16="http://schemas.microsoft.com/office/drawing/2014/main" id="{25C4E1A8-F123-4B9E-989D-BD043CE27BA3}"/>
                  </a:ext>
                </a:extLst>
              </p:cNvPr>
              <p:cNvSpPr>
                <a:spLocks noChangeArrowheads="1"/>
              </p:cNvSpPr>
              <p:nvPr/>
            </p:nvSpPr>
            <p:spPr bwMode="auto">
              <a:xfrm>
                <a:off x="996" y="2287"/>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50" name="Freeform 154">
                <a:extLst>
                  <a:ext uri="{FF2B5EF4-FFF2-40B4-BE49-F238E27FC236}">
                    <a16:creationId xmlns:a16="http://schemas.microsoft.com/office/drawing/2014/main" id="{D0AEFAE7-C93C-4ED0-B2DD-F5D737834B1D}"/>
                  </a:ext>
                </a:extLst>
              </p:cNvPr>
              <p:cNvSpPr>
                <a:spLocks/>
              </p:cNvSpPr>
              <p:nvPr/>
            </p:nvSpPr>
            <p:spPr bwMode="auto">
              <a:xfrm>
                <a:off x="996" y="2335"/>
                <a:ext cx="29" cy="118"/>
              </a:xfrm>
              <a:custGeom>
                <a:avLst/>
                <a:gdLst>
                  <a:gd name="T0" fmla="*/ 12 w 12"/>
                  <a:gd name="T1" fmla="*/ 0 h 50"/>
                  <a:gd name="T2" fmla="*/ 0 w 12"/>
                  <a:gd name="T3" fmla="*/ 0 h 50"/>
                  <a:gd name="T4" fmla="*/ 0 w 12"/>
                  <a:gd name="T5" fmla="*/ 7 h 50"/>
                  <a:gd name="T6" fmla="*/ 3 w 12"/>
                  <a:gd name="T7" fmla="*/ 27 h 50"/>
                  <a:gd name="T8" fmla="*/ 12 w 12"/>
                  <a:gd name="T9" fmla="*/ 50 h 50"/>
                  <a:gd name="T10" fmla="*/ 12 w 12"/>
                  <a:gd name="T11" fmla="*/ 0 h 50"/>
                </a:gdLst>
                <a:ahLst/>
                <a:cxnLst>
                  <a:cxn ang="0">
                    <a:pos x="T0" y="T1"/>
                  </a:cxn>
                  <a:cxn ang="0">
                    <a:pos x="T2" y="T3"/>
                  </a:cxn>
                  <a:cxn ang="0">
                    <a:pos x="T4" y="T5"/>
                  </a:cxn>
                  <a:cxn ang="0">
                    <a:pos x="T6" y="T7"/>
                  </a:cxn>
                  <a:cxn ang="0">
                    <a:pos x="T8" y="T9"/>
                  </a:cxn>
                  <a:cxn ang="0">
                    <a:pos x="T10" y="T11"/>
                  </a:cxn>
                </a:cxnLst>
                <a:rect l="0" t="0" r="r" b="b"/>
                <a:pathLst>
                  <a:path w="12" h="50">
                    <a:moveTo>
                      <a:pt x="12" y="0"/>
                    </a:moveTo>
                    <a:cubicBezTo>
                      <a:pt x="0" y="0"/>
                      <a:pt x="0" y="0"/>
                      <a:pt x="0" y="0"/>
                    </a:cubicBezTo>
                    <a:cubicBezTo>
                      <a:pt x="0" y="7"/>
                      <a:pt x="0" y="7"/>
                      <a:pt x="0" y="7"/>
                    </a:cubicBezTo>
                    <a:cubicBezTo>
                      <a:pt x="2" y="20"/>
                      <a:pt x="3" y="27"/>
                      <a:pt x="3" y="27"/>
                    </a:cubicBezTo>
                    <a:cubicBezTo>
                      <a:pt x="3" y="27"/>
                      <a:pt x="6" y="37"/>
                      <a:pt x="12" y="50"/>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51" name="Rectangle 155">
                <a:extLst>
                  <a:ext uri="{FF2B5EF4-FFF2-40B4-BE49-F238E27FC236}">
                    <a16:creationId xmlns:a16="http://schemas.microsoft.com/office/drawing/2014/main" id="{80375538-1EEF-47F6-BDC7-F2446CBD0833}"/>
                  </a:ext>
                </a:extLst>
              </p:cNvPr>
              <p:cNvSpPr>
                <a:spLocks noChangeArrowheads="1"/>
              </p:cNvSpPr>
              <p:nvPr/>
            </p:nvSpPr>
            <p:spPr bwMode="auto">
              <a:xfrm>
                <a:off x="996" y="2306"/>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52" name="Rectangle 156">
                <a:extLst>
                  <a:ext uri="{FF2B5EF4-FFF2-40B4-BE49-F238E27FC236}">
                    <a16:creationId xmlns:a16="http://schemas.microsoft.com/office/drawing/2014/main" id="{E3678DB3-F290-4B75-9C73-92F654DEC718}"/>
                  </a:ext>
                </a:extLst>
              </p:cNvPr>
              <p:cNvSpPr>
                <a:spLocks noChangeArrowheads="1"/>
              </p:cNvSpPr>
              <p:nvPr/>
            </p:nvSpPr>
            <p:spPr bwMode="auto">
              <a:xfrm>
                <a:off x="996" y="2306"/>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53" name="Freeform 157">
                <a:extLst>
                  <a:ext uri="{FF2B5EF4-FFF2-40B4-BE49-F238E27FC236}">
                    <a16:creationId xmlns:a16="http://schemas.microsoft.com/office/drawing/2014/main" id="{44113206-A931-4A8B-872B-E9DA7CDCDF9E}"/>
                  </a:ext>
                </a:extLst>
              </p:cNvPr>
              <p:cNvSpPr>
                <a:spLocks noEditPoints="1"/>
              </p:cNvSpPr>
              <p:nvPr/>
            </p:nvSpPr>
            <p:spPr bwMode="auto">
              <a:xfrm>
                <a:off x="1119" y="2178"/>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90 w 284"/>
                  <a:gd name="T39" fmla="*/ 0 h 285"/>
                  <a:gd name="T40" fmla="*/ 190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54" name="Freeform 158">
                <a:extLst>
                  <a:ext uri="{FF2B5EF4-FFF2-40B4-BE49-F238E27FC236}">
                    <a16:creationId xmlns:a16="http://schemas.microsoft.com/office/drawing/2014/main" id="{4DF90132-FD93-4267-B18D-52A31CF7EE77}"/>
                  </a:ext>
                </a:extLst>
              </p:cNvPr>
              <p:cNvSpPr>
                <a:spLocks noEditPoints="1"/>
              </p:cNvSpPr>
              <p:nvPr/>
            </p:nvSpPr>
            <p:spPr bwMode="auto">
              <a:xfrm>
                <a:off x="1119" y="2178"/>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90 w 284"/>
                  <a:gd name="T39" fmla="*/ 0 h 285"/>
                  <a:gd name="T40" fmla="*/ 190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55" name="Freeform 159">
                <a:extLst>
                  <a:ext uri="{FF2B5EF4-FFF2-40B4-BE49-F238E27FC236}">
                    <a16:creationId xmlns:a16="http://schemas.microsoft.com/office/drawing/2014/main" id="{4D626F11-3B7C-4049-9410-771B2F6109C0}"/>
                  </a:ext>
                </a:extLst>
              </p:cNvPr>
              <p:cNvSpPr>
                <a:spLocks noEditPoints="1"/>
              </p:cNvSpPr>
              <p:nvPr/>
            </p:nvSpPr>
            <p:spPr bwMode="auto">
              <a:xfrm>
                <a:off x="1119"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56" name="Freeform 160">
                <a:extLst>
                  <a:ext uri="{FF2B5EF4-FFF2-40B4-BE49-F238E27FC236}">
                    <a16:creationId xmlns:a16="http://schemas.microsoft.com/office/drawing/2014/main" id="{64BE4240-93B6-4222-9FC3-951F79F7AF48}"/>
                  </a:ext>
                </a:extLst>
              </p:cNvPr>
              <p:cNvSpPr>
                <a:spLocks noEditPoints="1"/>
              </p:cNvSpPr>
              <p:nvPr/>
            </p:nvSpPr>
            <p:spPr bwMode="auto">
              <a:xfrm>
                <a:off x="1119"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57" name="Freeform 161">
                <a:extLst>
                  <a:ext uri="{FF2B5EF4-FFF2-40B4-BE49-F238E27FC236}">
                    <a16:creationId xmlns:a16="http://schemas.microsoft.com/office/drawing/2014/main" id="{0C68D98E-F6A8-4540-813D-629868E305EF}"/>
                  </a:ext>
                </a:extLst>
              </p:cNvPr>
              <p:cNvSpPr>
                <a:spLocks noEditPoints="1"/>
              </p:cNvSpPr>
              <p:nvPr/>
            </p:nvSpPr>
            <p:spPr bwMode="auto">
              <a:xfrm>
                <a:off x="1119"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58" name="Freeform 162">
                <a:extLst>
                  <a:ext uri="{FF2B5EF4-FFF2-40B4-BE49-F238E27FC236}">
                    <a16:creationId xmlns:a16="http://schemas.microsoft.com/office/drawing/2014/main" id="{1063FF71-6E82-467E-88D9-8909567CEE27}"/>
                  </a:ext>
                </a:extLst>
              </p:cNvPr>
              <p:cNvSpPr>
                <a:spLocks noEditPoints="1"/>
              </p:cNvSpPr>
              <p:nvPr/>
            </p:nvSpPr>
            <p:spPr bwMode="auto">
              <a:xfrm>
                <a:off x="1119"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59" name="Freeform 163">
                <a:extLst>
                  <a:ext uri="{FF2B5EF4-FFF2-40B4-BE49-F238E27FC236}">
                    <a16:creationId xmlns:a16="http://schemas.microsoft.com/office/drawing/2014/main" id="{FD6F514C-AF46-4337-98F7-78137277C10C}"/>
                  </a:ext>
                </a:extLst>
              </p:cNvPr>
              <p:cNvSpPr>
                <a:spLocks noEditPoints="1"/>
              </p:cNvSpPr>
              <p:nvPr/>
            </p:nvSpPr>
            <p:spPr bwMode="auto">
              <a:xfrm>
                <a:off x="1119"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60" name="Freeform 164">
                <a:extLst>
                  <a:ext uri="{FF2B5EF4-FFF2-40B4-BE49-F238E27FC236}">
                    <a16:creationId xmlns:a16="http://schemas.microsoft.com/office/drawing/2014/main" id="{6B540BEF-EC78-4196-9943-2B00A1E32A6C}"/>
                  </a:ext>
                </a:extLst>
              </p:cNvPr>
              <p:cNvSpPr>
                <a:spLocks noEditPoints="1"/>
              </p:cNvSpPr>
              <p:nvPr/>
            </p:nvSpPr>
            <p:spPr bwMode="auto">
              <a:xfrm>
                <a:off x="1119"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61" name="Rectangle 165">
                <a:extLst>
                  <a:ext uri="{FF2B5EF4-FFF2-40B4-BE49-F238E27FC236}">
                    <a16:creationId xmlns:a16="http://schemas.microsoft.com/office/drawing/2014/main" id="{7BFDFACC-7546-4E12-B07F-8288CCED3010}"/>
                  </a:ext>
                </a:extLst>
              </p:cNvPr>
              <p:cNvSpPr>
                <a:spLocks noChangeArrowheads="1"/>
              </p:cNvSpPr>
              <p:nvPr/>
            </p:nvSpPr>
            <p:spPr bwMode="auto">
              <a:xfrm>
                <a:off x="1190" y="2178"/>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62" name="Rectangle 166">
                <a:extLst>
                  <a:ext uri="{FF2B5EF4-FFF2-40B4-BE49-F238E27FC236}">
                    <a16:creationId xmlns:a16="http://schemas.microsoft.com/office/drawing/2014/main" id="{904327DA-753D-40AD-B01A-A9AFB5DB57D9}"/>
                  </a:ext>
                </a:extLst>
              </p:cNvPr>
              <p:cNvSpPr>
                <a:spLocks noChangeArrowheads="1"/>
              </p:cNvSpPr>
              <p:nvPr/>
            </p:nvSpPr>
            <p:spPr bwMode="auto">
              <a:xfrm>
                <a:off x="1190" y="2178"/>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63" name="Rectangle 167">
                <a:extLst>
                  <a:ext uri="{FF2B5EF4-FFF2-40B4-BE49-F238E27FC236}">
                    <a16:creationId xmlns:a16="http://schemas.microsoft.com/office/drawing/2014/main" id="{F23E36A9-0BA0-47CF-A97F-2FAA525F5F75}"/>
                  </a:ext>
                </a:extLst>
              </p:cNvPr>
              <p:cNvSpPr>
                <a:spLocks noChangeArrowheads="1"/>
              </p:cNvSpPr>
              <p:nvPr/>
            </p:nvSpPr>
            <p:spPr bwMode="auto">
              <a:xfrm>
                <a:off x="1190" y="2249"/>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64" name="Rectangle 168">
                <a:extLst>
                  <a:ext uri="{FF2B5EF4-FFF2-40B4-BE49-F238E27FC236}">
                    <a16:creationId xmlns:a16="http://schemas.microsoft.com/office/drawing/2014/main" id="{46BF2D37-BEC0-4C20-B8F6-68EAA58E460D}"/>
                  </a:ext>
                </a:extLst>
              </p:cNvPr>
              <p:cNvSpPr>
                <a:spLocks noChangeArrowheads="1"/>
              </p:cNvSpPr>
              <p:nvPr/>
            </p:nvSpPr>
            <p:spPr bwMode="auto">
              <a:xfrm>
                <a:off x="1190" y="2249"/>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65" name="Rectangle 169">
                <a:extLst>
                  <a:ext uri="{FF2B5EF4-FFF2-40B4-BE49-F238E27FC236}">
                    <a16:creationId xmlns:a16="http://schemas.microsoft.com/office/drawing/2014/main" id="{E6B3C2BB-6341-4530-8B07-E1B010D7A698}"/>
                  </a:ext>
                </a:extLst>
              </p:cNvPr>
              <p:cNvSpPr>
                <a:spLocks noChangeArrowheads="1"/>
              </p:cNvSpPr>
              <p:nvPr/>
            </p:nvSpPr>
            <p:spPr bwMode="auto">
              <a:xfrm>
                <a:off x="1190" y="2287"/>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66" name="Rectangle 170">
                <a:extLst>
                  <a:ext uri="{FF2B5EF4-FFF2-40B4-BE49-F238E27FC236}">
                    <a16:creationId xmlns:a16="http://schemas.microsoft.com/office/drawing/2014/main" id="{E249659D-4DD7-4413-A44E-65072C6FA126}"/>
                  </a:ext>
                </a:extLst>
              </p:cNvPr>
              <p:cNvSpPr>
                <a:spLocks noChangeArrowheads="1"/>
              </p:cNvSpPr>
              <p:nvPr/>
            </p:nvSpPr>
            <p:spPr bwMode="auto">
              <a:xfrm>
                <a:off x="1190" y="2287"/>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67" name="Rectangle 171">
                <a:extLst>
                  <a:ext uri="{FF2B5EF4-FFF2-40B4-BE49-F238E27FC236}">
                    <a16:creationId xmlns:a16="http://schemas.microsoft.com/office/drawing/2014/main" id="{4D2332B9-7B0F-404E-8A3D-C2F10FBA0512}"/>
                  </a:ext>
                </a:extLst>
              </p:cNvPr>
              <p:cNvSpPr>
                <a:spLocks noChangeArrowheads="1"/>
              </p:cNvSpPr>
              <p:nvPr/>
            </p:nvSpPr>
            <p:spPr bwMode="auto">
              <a:xfrm>
                <a:off x="1190" y="2335"/>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68" name="Rectangle 172">
                <a:extLst>
                  <a:ext uri="{FF2B5EF4-FFF2-40B4-BE49-F238E27FC236}">
                    <a16:creationId xmlns:a16="http://schemas.microsoft.com/office/drawing/2014/main" id="{8CF2EBA4-4AAB-40A0-B335-2B5FA4EB57E0}"/>
                  </a:ext>
                </a:extLst>
              </p:cNvPr>
              <p:cNvSpPr>
                <a:spLocks noChangeArrowheads="1"/>
              </p:cNvSpPr>
              <p:nvPr/>
            </p:nvSpPr>
            <p:spPr bwMode="auto">
              <a:xfrm>
                <a:off x="1190" y="2335"/>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69" name="Rectangle 173">
                <a:extLst>
                  <a:ext uri="{FF2B5EF4-FFF2-40B4-BE49-F238E27FC236}">
                    <a16:creationId xmlns:a16="http://schemas.microsoft.com/office/drawing/2014/main" id="{949E4740-4B48-4816-82EC-666553816FF6}"/>
                  </a:ext>
                </a:extLst>
              </p:cNvPr>
              <p:cNvSpPr>
                <a:spLocks noChangeArrowheads="1"/>
              </p:cNvSpPr>
              <p:nvPr/>
            </p:nvSpPr>
            <p:spPr bwMode="auto">
              <a:xfrm>
                <a:off x="1190" y="2306"/>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70" name="Rectangle 174">
                <a:extLst>
                  <a:ext uri="{FF2B5EF4-FFF2-40B4-BE49-F238E27FC236}">
                    <a16:creationId xmlns:a16="http://schemas.microsoft.com/office/drawing/2014/main" id="{93EBD654-12EE-47EE-A57B-7749C87EFE4D}"/>
                  </a:ext>
                </a:extLst>
              </p:cNvPr>
              <p:cNvSpPr>
                <a:spLocks noChangeArrowheads="1"/>
              </p:cNvSpPr>
              <p:nvPr/>
            </p:nvSpPr>
            <p:spPr bwMode="auto">
              <a:xfrm>
                <a:off x="1190" y="2306"/>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71" name="Rectangle 175">
                <a:extLst>
                  <a:ext uri="{FF2B5EF4-FFF2-40B4-BE49-F238E27FC236}">
                    <a16:creationId xmlns:a16="http://schemas.microsoft.com/office/drawing/2014/main" id="{68075C68-48C4-4AAE-A702-AF5761AFE597}"/>
                  </a:ext>
                </a:extLst>
              </p:cNvPr>
              <p:cNvSpPr>
                <a:spLocks noChangeArrowheads="1"/>
              </p:cNvSpPr>
              <p:nvPr/>
            </p:nvSpPr>
            <p:spPr bwMode="auto">
              <a:xfrm>
                <a:off x="1280" y="2178"/>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72" name="Rectangle 176">
                <a:extLst>
                  <a:ext uri="{FF2B5EF4-FFF2-40B4-BE49-F238E27FC236}">
                    <a16:creationId xmlns:a16="http://schemas.microsoft.com/office/drawing/2014/main" id="{8CE98C55-4904-40EB-9146-5D910999DCB7}"/>
                  </a:ext>
                </a:extLst>
              </p:cNvPr>
              <p:cNvSpPr>
                <a:spLocks noChangeArrowheads="1"/>
              </p:cNvSpPr>
              <p:nvPr/>
            </p:nvSpPr>
            <p:spPr bwMode="auto">
              <a:xfrm>
                <a:off x="1280" y="2178"/>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73" name="Rectangle 177">
                <a:extLst>
                  <a:ext uri="{FF2B5EF4-FFF2-40B4-BE49-F238E27FC236}">
                    <a16:creationId xmlns:a16="http://schemas.microsoft.com/office/drawing/2014/main" id="{3957BF58-4915-47E2-8016-1DA6213E9B21}"/>
                  </a:ext>
                </a:extLst>
              </p:cNvPr>
              <p:cNvSpPr>
                <a:spLocks noChangeArrowheads="1"/>
              </p:cNvSpPr>
              <p:nvPr/>
            </p:nvSpPr>
            <p:spPr bwMode="auto">
              <a:xfrm>
                <a:off x="1280" y="2249"/>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74" name="Rectangle 178">
                <a:extLst>
                  <a:ext uri="{FF2B5EF4-FFF2-40B4-BE49-F238E27FC236}">
                    <a16:creationId xmlns:a16="http://schemas.microsoft.com/office/drawing/2014/main" id="{8164E7A3-90FE-4C40-940F-2310E8C07C22}"/>
                  </a:ext>
                </a:extLst>
              </p:cNvPr>
              <p:cNvSpPr>
                <a:spLocks noChangeArrowheads="1"/>
              </p:cNvSpPr>
              <p:nvPr/>
            </p:nvSpPr>
            <p:spPr bwMode="auto">
              <a:xfrm>
                <a:off x="1280" y="2249"/>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75" name="Rectangle 179">
                <a:extLst>
                  <a:ext uri="{FF2B5EF4-FFF2-40B4-BE49-F238E27FC236}">
                    <a16:creationId xmlns:a16="http://schemas.microsoft.com/office/drawing/2014/main" id="{7B038731-7763-4E9E-BAD3-E45056687856}"/>
                  </a:ext>
                </a:extLst>
              </p:cNvPr>
              <p:cNvSpPr>
                <a:spLocks noChangeArrowheads="1"/>
              </p:cNvSpPr>
              <p:nvPr/>
            </p:nvSpPr>
            <p:spPr bwMode="auto">
              <a:xfrm>
                <a:off x="1280" y="2287"/>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76" name="Rectangle 180">
                <a:extLst>
                  <a:ext uri="{FF2B5EF4-FFF2-40B4-BE49-F238E27FC236}">
                    <a16:creationId xmlns:a16="http://schemas.microsoft.com/office/drawing/2014/main" id="{B603DCAB-6A82-4EF8-9888-CA21FA0C367E}"/>
                  </a:ext>
                </a:extLst>
              </p:cNvPr>
              <p:cNvSpPr>
                <a:spLocks noChangeArrowheads="1"/>
              </p:cNvSpPr>
              <p:nvPr/>
            </p:nvSpPr>
            <p:spPr bwMode="auto">
              <a:xfrm>
                <a:off x="1280" y="2287"/>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77" name="Rectangle 181">
                <a:extLst>
                  <a:ext uri="{FF2B5EF4-FFF2-40B4-BE49-F238E27FC236}">
                    <a16:creationId xmlns:a16="http://schemas.microsoft.com/office/drawing/2014/main" id="{A8A174E5-9405-45B1-A501-BF8158BF49CD}"/>
                  </a:ext>
                </a:extLst>
              </p:cNvPr>
              <p:cNvSpPr>
                <a:spLocks noChangeArrowheads="1"/>
              </p:cNvSpPr>
              <p:nvPr/>
            </p:nvSpPr>
            <p:spPr bwMode="auto">
              <a:xfrm>
                <a:off x="1280" y="2335"/>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78" name="Rectangle 182">
                <a:extLst>
                  <a:ext uri="{FF2B5EF4-FFF2-40B4-BE49-F238E27FC236}">
                    <a16:creationId xmlns:a16="http://schemas.microsoft.com/office/drawing/2014/main" id="{F3D0278C-D2A2-43E9-A978-E04855D554FC}"/>
                  </a:ext>
                </a:extLst>
              </p:cNvPr>
              <p:cNvSpPr>
                <a:spLocks noChangeArrowheads="1"/>
              </p:cNvSpPr>
              <p:nvPr/>
            </p:nvSpPr>
            <p:spPr bwMode="auto">
              <a:xfrm>
                <a:off x="1280" y="2335"/>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79" name="Rectangle 183">
                <a:extLst>
                  <a:ext uri="{FF2B5EF4-FFF2-40B4-BE49-F238E27FC236}">
                    <a16:creationId xmlns:a16="http://schemas.microsoft.com/office/drawing/2014/main" id="{F3305CC3-7049-4CDD-8838-D963A0F73267}"/>
                  </a:ext>
                </a:extLst>
              </p:cNvPr>
              <p:cNvSpPr>
                <a:spLocks noChangeArrowheads="1"/>
              </p:cNvSpPr>
              <p:nvPr/>
            </p:nvSpPr>
            <p:spPr bwMode="auto">
              <a:xfrm>
                <a:off x="1280" y="2306"/>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80" name="Rectangle 184">
                <a:extLst>
                  <a:ext uri="{FF2B5EF4-FFF2-40B4-BE49-F238E27FC236}">
                    <a16:creationId xmlns:a16="http://schemas.microsoft.com/office/drawing/2014/main" id="{C43CF7A3-3F88-40E1-9934-28520EF11EA4}"/>
                  </a:ext>
                </a:extLst>
              </p:cNvPr>
              <p:cNvSpPr>
                <a:spLocks noChangeArrowheads="1"/>
              </p:cNvSpPr>
              <p:nvPr/>
            </p:nvSpPr>
            <p:spPr bwMode="auto">
              <a:xfrm>
                <a:off x="1280" y="2306"/>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81" name="Freeform 185">
                <a:extLst>
                  <a:ext uri="{FF2B5EF4-FFF2-40B4-BE49-F238E27FC236}">
                    <a16:creationId xmlns:a16="http://schemas.microsoft.com/office/drawing/2014/main" id="{3D84C373-83B2-459D-B172-4D260CBBD349}"/>
                  </a:ext>
                </a:extLst>
              </p:cNvPr>
              <p:cNvSpPr>
                <a:spLocks noEditPoints="1"/>
              </p:cNvSpPr>
              <p:nvPr/>
            </p:nvSpPr>
            <p:spPr bwMode="auto">
              <a:xfrm>
                <a:off x="1403" y="2178"/>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90 w 284"/>
                  <a:gd name="T39" fmla="*/ 0 h 285"/>
                  <a:gd name="T40" fmla="*/ 190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82" name="Freeform 186">
                <a:extLst>
                  <a:ext uri="{FF2B5EF4-FFF2-40B4-BE49-F238E27FC236}">
                    <a16:creationId xmlns:a16="http://schemas.microsoft.com/office/drawing/2014/main" id="{CF079CF9-0DAB-4873-BE25-72EAC1C50202}"/>
                  </a:ext>
                </a:extLst>
              </p:cNvPr>
              <p:cNvSpPr>
                <a:spLocks noEditPoints="1"/>
              </p:cNvSpPr>
              <p:nvPr/>
            </p:nvSpPr>
            <p:spPr bwMode="auto">
              <a:xfrm>
                <a:off x="1403" y="2178"/>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90 w 284"/>
                  <a:gd name="T39" fmla="*/ 0 h 285"/>
                  <a:gd name="T40" fmla="*/ 190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83" name="Freeform 187">
                <a:extLst>
                  <a:ext uri="{FF2B5EF4-FFF2-40B4-BE49-F238E27FC236}">
                    <a16:creationId xmlns:a16="http://schemas.microsoft.com/office/drawing/2014/main" id="{299622F6-0D82-4FC8-9E7C-0A8FD3F91C0C}"/>
                  </a:ext>
                </a:extLst>
              </p:cNvPr>
              <p:cNvSpPr>
                <a:spLocks noEditPoints="1"/>
              </p:cNvSpPr>
              <p:nvPr/>
            </p:nvSpPr>
            <p:spPr bwMode="auto">
              <a:xfrm>
                <a:off x="1403"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84" name="Freeform 188">
                <a:extLst>
                  <a:ext uri="{FF2B5EF4-FFF2-40B4-BE49-F238E27FC236}">
                    <a16:creationId xmlns:a16="http://schemas.microsoft.com/office/drawing/2014/main" id="{CA8BAD8B-D988-4BD8-99F2-09164A17A486}"/>
                  </a:ext>
                </a:extLst>
              </p:cNvPr>
              <p:cNvSpPr>
                <a:spLocks noEditPoints="1"/>
              </p:cNvSpPr>
              <p:nvPr/>
            </p:nvSpPr>
            <p:spPr bwMode="auto">
              <a:xfrm>
                <a:off x="1403"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85" name="Freeform 189">
                <a:extLst>
                  <a:ext uri="{FF2B5EF4-FFF2-40B4-BE49-F238E27FC236}">
                    <a16:creationId xmlns:a16="http://schemas.microsoft.com/office/drawing/2014/main" id="{7E4D7E52-2555-446D-94EB-7A54AB094642}"/>
                  </a:ext>
                </a:extLst>
              </p:cNvPr>
              <p:cNvSpPr>
                <a:spLocks noEditPoints="1"/>
              </p:cNvSpPr>
              <p:nvPr/>
            </p:nvSpPr>
            <p:spPr bwMode="auto">
              <a:xfrm>
                <a:off x="1403"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86" name="Freeform 190">
                <a:extLst>
                  <a:ext uri="{FF2B5EF4-FFF2-40B4-BE49-F238E27FC236}">
                    <a16:creationId xmlns:a16="http://schemas.microsoft.com/office/drawing/2014/main" id="{0E3B8246-A9D6-4AC4-B5B8-40A0724953EC}"/>
                  </a:ext>
                </a:extLst>
              </p:cNvPr>
              <p:cNvSpPr>
                <a:spLocks noEditPoints="1"/>
              </p:cNvSpPr>
              <p:nvPr/>
            </p:nvSpPr>
            <p:spPr bwMode="auto">
              <a:xfrm>
                <a:off x="1403"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87" name="Freeform 191">
                <a:extLst>
                  <a:ext uri="{FF2B5EF4-FFF2-40B4-BE49-F238E27FC236}">
                    <a16:creationId xmlns:a16="http://schemas.microsoft.com/office/drawing/2014/main" id="{5BADA469-4A0E-49F9-ABD1-FED319F6DC70}"/>
                  </a:ext>
                </a:extLst>
              </p:cNvPr>
              <p:cNvSpPr>
                <a:spLocks noEditPoints="1"/>
              </p:cNvSpPr>
              <p:nvPr/>
            </p:nvSpPr>
            <p:spPr bwMode="auto">
              <a:xfrm>
                <a:off x="1403"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88" name="Freeform 192">
                <a:extLst>
                  <a:ext uri="{FF2B5EF4-FFF2-40B4-BE49-F238E27FC236}">
                    <a16:creationId xmlns:a16="http://schemas.microsoft.com/office/drawing/2014/main" id="{D19226BA-FF83-4E32-B523-02230A1D2A08}"/>
                  </a:ext>
                </a:extLst>
              </p:cNvPr>
              <p:cNvSpPr>
                <a:spLocks noEditPoints="1"/>
              </p:cNvSpPr>
              <p:nvPr/>
            </p:nvSpPr>
            <p:spPr bwMode="auto">
              <a:xfrm>
                <a:off x="1403"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89" name="Rectangle 193">
                <a:extLst>
                  <a:ext uri="{FF2B5EF4-FFF2-40B4-BE49-F238E27FC236}">
                    <a16:creationId xmlns:a16="http://schemas.microsoft.com/office/drawing/2014/main" id="{EBCA9913-AAE7-4B4C-B384-85A990735F84}"/>
                  </a:ext>
                </a:extLst>
              </p:cNvPr>
              <p:cNvSpPr>
                <a:spLocks noChangeArrowheads="1"/>
              </p:cNvSpPr>
              <p:nvPr/>
            </p:nvSpPr>
            <p:spPr bwMode="auto">
              <a:xfrm>
                <a:off x="1474" y="2178"/>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90" name="Rectangle 194">
                <a:extLst>
                  <a:ext uri="{FF2B5EF4-FFF2-40B4-BE49-F238E27FC236}">
                    <a16:creationId xmlns:a16="http://schemas.microsoft.com/office/drawing/2014/main" id="{19797224-14DD-49BF-B274-905C25369F53}"/>
                  </a:ext>
                </a:extLst>
              </p:cNvPr>
              <p:cNvSpPr>
                <a:spLocks noChangeArrowheads="1"/>
              </p:cNvSpPr>
              <p:nvPr/>
            </p:nvSpPr>
            <p:spPr bwMode="auto">
              <a:xfrm>
                <a:off x="1474" y="2178"/>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91" name="Rectangle 195">
                <a:extLst>
                  <a:ext uri="{FF2B5EF4-FFF2-40B4-BE49-F238E27FC236}">
                    <a16:creationId xmlns:a16="http://schemas.microsoft.com/office/drawing/2014/main" id="{5613D2F3-4719-48F7-ACE2-1DF61F7F94A0}"/>
                  </a:ext>
                </a:extLst>
              </p:cNvPr>
              <p:cNvSpPr>
                <a:spLocks noChangeArrowheads="1"/>
              </p:cNvSpPr>
              <p:nvPr/>
            </p:nvSpPr>
            <p:spPr bwMode="auto">
              <a:xfrm>
                <a:off x="1474" y="2249"/>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92" name="Rectangle 196">
                <a:extLst>
                  <a:ext uri="{FF2B5EF4-FFF2-40B4-BE49-F238E27FC236}">
                    <a16:creationId xmlns:a16="http://schemas.microsoft.com/office/drawing/2014/main" id="{22E62A98-7A8B-4014-8BF2-A607AF8DEC44}"/>
                  </a:ext>
                </a:extLst>
              </p:cNvPr>
              <p:cNvSpPr>
                <a:spLocks noChangeArrowheads="1"/>
              </p:cNvSpPr>
              <p:nvPr/>
            </p:nvSpPr>
            <p:spPr bwMode="auto">
              <a:xfrm>
                <a:off x="1474" y="2249"/>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93" name="Rectangle 197">
                <a:extLst>
                  <a:ext uri="{FF2B5EF4-FFF2-40B4-BE49-F238E27FC236}">
                    <a16:creationId xmlns:a16="http://schemas.microsoft.com/office/drawing/2014/main" id="{10F7E0B2-9E20-40DF-90CD-1348554D4F0A}"/>
                  </a:ext>
                </a:extLst>
              </p:cNvPr>
              <p:cNvSpPr>
                <a:spLocks noChangeArrowheads="1"/>
              </p:cNvSpPr>
              <p:nvPr/>
            </p:nvSpPr>
            <p:spPr bwMode="auto">
              <a:xfrm>
                <a:off x="1474" y="2287"/>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94" name="Rectangle 198">
                <a:extLst>
                  <a:ext uri="{FF2B5EF4-FFF2-40B4-BE49-F238E27FC236}">
                    <a16:creationId xmlns:a16="http://schemas.microsoft.com/office/drawing/2014/main" id="{A09DD2A3-28C7-4F11-8AD7-155447601ED3}"/>
                  </a:ext>
                </a:extLst>
              </p:cNvPr>
              <p:cNvSpPr>
                <a:spLocks noChangeArrowheads="1"/>
              </p:cNvSpPr>
              <p:nvPr/>
            </p:nvSpPr>
            <p:spPr bwMode="auto">
              <a:xfrm>
                <a:off x="1474" y="2287"/>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95" name="Rectangle 199">
                <a:extLst>
                  <a:ext uri="{FF2B5EF4-FFF2-40B4-BE49-F238E27FC236}">
                    <a16:creationId xmlns:a16="http://schemas.microsoft.com/office/drawing/2014/main" id="{B44F261D-64B3-437E-A88A-594233DEE19C}"/>
                  </a:ext>
                </a:extLst>
              </p:cNvPr>
              <p:cNvSpPr>
                <a:spLocks noChangeArrowheads="1"/>
              </p:cNvSpPr>
              <p:nvPr/>
            </p:nvSpPr>
            <p:spPr bwMode="auto">
              <a:xfrm>
                <a:off x="1474" y="2335"/>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96" name="Rectangle 200">
                <a:extLst>
                  <a:ext uri="{FF2B5EF4-FFF2-40B4-BE49-F238E27FC236}">
                    <a16:creationId xmlns:a16="http://schemas.microsoft.com/office/drawing/2014/main" id="{EE2CD252-9CCE-4AEB-97FF-9FAF227CDB7E}"/>
                  </a:ext>
                </a:extLst>
              </p:cNvPr>
              <p:cNvSpPr>
                <a:spLocks noChangeArrowheads="1"/>
              </p:cNvSpPr>
              <p:nvPr/>
            </p:nvSpPr>
            <p:spPr bwMode="auto">
              <a:xfrm>
                <a:off x="1474" y="2335"/>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97" name="Rectangle 201">
                <a:extLst>
                  <a:ext uri="{FF2B5EF4-FFF2-40B4-BE49-F238E27FC236}">
                    <a16:creationId xmlns:a16="http://schemas.microsoft.com/office/drawing/2014/main" id="{04793745-4F0D-46EC-AF18-C66F713B309F}"/>
                  </a:ext>
                </a:extLst>
              </p:cNvPr>
              <p:cNvSpPr>
                <a:spLocks noChangeArrowheads="1"/>
              </p:cNvSpPr>
              <p:nvPr/>
            </p:nvSpPr>
            <p:spPr bwMode="auto">
              <a:xfrm>
                <a:off x="1474" y="2306"/>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98" name="Rectangle 202">
                <a:extLst>
                  <a:ext uri="{FF2B5EF4-FFF2-40B4-BE49-F238E27FC236}">
                    <a16:creationId xmlns:a16="http://schemas.microsoft.com/office/drawing/2014/main" id="{3826ED9E-2341-4147-B29E-E6579032A879}"/>
                  </a:ext>
                </a:extLst>
              </p:cNvPr>
              <p:cNvSpPr>
                <a:spLocks noChangeArrowheads="1"/>
              </p:cNvSpPr>
              <p:nvPr/>
            </p:nvSpPr>
            <p:spPr bwMode="auto">
              <a:xfrm>
                <a:off x="1474" y="2306"/>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99" name="Rectangle 203">
                <a:extLst>
                  <a:ext uri="{FF2B5EF4-FFF2-40B4-BE49-F238E27FC236}">
                    <a16:creationId xmlns:a16="http://schemas.microsoft.com/office/drawing/2014/main" id="{8969F9A0-8609-460A-92E3-3B6728EF5FD6}"/>
                  </a:ext>
                </a:extLst>
              </p:cNvPr>
              <p:cNvSpPr>
                <a:spLocks noChangeArrowheads="1"/>
              </p:cNvSpPr>
              <p:nvPr/>
            </p:nvSpPr>
            <p:spPr bwMode="auto">
              <a:xfrm>
                <a:off x="1564" y="2178"/>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500" name="Rectangle 204">
                <a:extLst>
                  <a:ext uri="{FF2B5EF4-FFF2-40B4-BE49-F238E27FC236}">
                    <a16:creationId xmlns:a16="http://schemas.microsoft.com/office/drawing/2014/main" id="{98EC35A0-7DAA-4B2B-AAB0-5558E7A2AD86}"/>
                  </a:ext>
                </a:extLst>
              </p:cNvPr>
              <p:cNvSpPr>
                <a:spLocks noChangeArrowheads="1"/>
              </p:cNvSpPr>
              <p:nvPr/>
            </p:nvSpPr>
            <p:spPr bwMode="auto">
              <a:xfrm>
                <a:off x="1564" y="2178"/>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grpSp>
        <p:grpSp>
          <p:nvGrpSpPr>
            <p:cNvPr id="8" name="Group 406">
              <a:extLst>
                <a:ext uri="{FF2B5EF4-FFF2-40B4-BE49-F238E27FC236}">
                  <a16:creationId xmlns:a16="http://schemas.microsoft.com/office/drawing/2014/main" id="{AA5E5E3A-172F-436A-B7D8-B8A6BDDB3E69}"/>
                </a:ext>
              </a:extLst>
            </p:cNvPr>
            <p:cNvGrpSpPr>
              <a:grpSpLocks/>
            </p:cNvGrpSpPr>
            <p:nvPr/>
          </p:nvGrpSpPr>
          <p:grpSpPr bwMode="auto">
            <a:xfrm>
              <a:off x="2482850" y="3457575"/>
              <a:ext cx="3351213" cy="452438"/>
              <a:chOff x="1564" y="2178"/>
              <a:chExt cx="2111" cy="285"/>
            </a:xfrm>
          </p:grpSpPr>
          <p:sp>
            <p:nvSpPr>
              <p:cNvPr id="2101" name="Rectangle 206">
                <a:extLst>
                  <a:ext uri="{FF2B5EF4-FFF2-40B4-BE49-F238E27FC236}">
                    <a16:creationId xmlns:a16="http://schemas.microsoft.com/office/drawing/2014/main" id="{31D82F78-B406-4BCB-A4D3-41F399B20F96}"/>
                  </a:ext>
                </a:extLst>
              </p:cNvPr>
              <p:cNvSpPr>
                <a:spLocks noChangeArrowheads="1"/>
              </p:cNvSpPr>
              <p:nvPr/>
            </p:nvSpPr>
            <p:spPr bwMode="auto">
              <a:xfrm>
                <a:off x="1564" y="2249"/>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02" name="Rectangle 207">
                <a:extLst>
                  <a:ext uri="{FF2B5EF4-FFF2-40B4-BE49-F238E27FC236}">
                    <a16:creationId xmlns:a16="http://schemas.microsoft.com/office/drawing/2014/main" id="{99EC5845-6390-4D34-8F27-0467AE275886}"/>
                  </a:ext>
                </a:extLst>
              </p:cNvPr>
              <p:cNvSpPr>
                <a:spLocks noChangeArrowheads="1"/>
              </p:cNvSpPr>
              <p:nvPr/>
            </p:nvSpPr>
            <p:spPr bwMode="auto">
              <a:xfrm>
                <a:off x="1564" y="2249"/>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03" name="Rectangle 208">
                <a:extLst>
                  <a:ext uri="{FF2B5EF4-FFF2-40B4-BE49-F238E27FC236}">
                    <a16:creationId xmlns:a16="http://schemas.microsoft.com/office/drawing/2014/main" id="{87CECBCE-435E-4370-BBBC-0DBA20A5E3B0}"/>
                  </a:ext>
                </a:extLst>
              </p:cNvPr>
              <p:cNvSpPr>
                <a:spLocks noChangeArrowheads="1"/>
              </p:cNvSpPr>
              <p:nvPr/>
            </p:nvSpPr>
            <p:spPr bwMode="auto">
              <a:xfrm>
                <a:off x="1564" y="2287"/>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04" name="Rectangle 209">
                <a:extLst>
                  <a:ext uri="{FF2B5EF4-FFF2-40B4-BE49-F238E27FC236}">
                    <a16:creationId xmlns:a16="http://schemas.microsoft.com/office/drawing/2014/main" id="{3E0A0EFC-E6CE-44E6-B00E-877381C19ACF}"/>
                  </a:ext>
                </a:extLst>
              </p:cNvPr>
              <p:cNvSpPr>
                <a:spLocks noChangeArrowheads="1"/>
              </p:cNvSpPr>
              <p:nvPr/>
            </p:nvSpPr>
            <p:spPr bwMode="auto">
              <a:xfrm>
                <a:off x="1564" y="2287"/>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05" name="Rectangle 210">
                <a:extLst>
                  <a:ext uri="{FF2B5EF4-FFF2-40B4-BE49-F238E27FC236}">
                    <a16:creationId xmlns:a16="http://schemas.microsoft.com/office/drawing/2014/main" id="{29315E83-4778-4264-A1BF-7F3D1739E1BB}"/>
                  </a:ext>
                </a:extLst>
              </p:cNvPr>
              <p:cNvSpPr>
                <a:spLocks noChangeArrowheads="1"/>
              </p:cNvSpPr>
              <p:nvPr/>
            </p:nvSpPr>
            <p:spPr bwMode="auto">
              <a:xfrm>
                <a:off x="1564" y="2335"/>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06" name="Rectangle 211">
                <a:extLst>
                  <a:ext uri="{FF2B5EF4-FFF2-40B4-BE49-F238E27FC236}">
                    <a16:creationId xmlns:a16="http://schemas.microsoft.com/office/drawing/2014/main" id="{96E636E5-E06F-473E-927A-382DEE92E6DE}"/>
                  </a:ext>
                </a:extLst>
              </p:cNvPr>
              <p:cNvSpPr>
                <a:spLocks noChangeArrowheads="1"/>
              </p:cNvSpPr>
              <p:nvPr/>
            </p:nvSpPr>
            <p:spPr bwMode="auto">
              <a:xfrm>
                <a:off x="1564" y="2335"/>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07" name="Rectangle 212">
                <a:extLst>
                  <a:ext uri="{FF2B5EF4-FFF2-40B4-BE49-F238E27FC236}">
                    <a16:creationId xmlns:a16="http://schemas.microsoft.com/office/drawing/2014/main" id="{9879E087-364B-4225-8D7A-1E7BCC3CFD21}"/>
                  </a:ext>
                </a:extLst>
              </p:cNvPr>
              <p:cNvSpPr>
                <a:spLocks noChangeArrowheads="1"/>
              </p:cNvSpPr>
              <p:nvPr/>
            </p:nvSpPr>
            <p:spPr bwMode="auto">
              <a:xfrm>
                <a:off x="1564" y="2306"/>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08" name="Rectangle 213">
                <a:extLst>
                  <a:ext uri="{FF2B5EF4-FFF2-40B4-BE49-F238E27FC236}">
                    <a16:creationId xmlns:a16="http://schemas.microsoft.com/office/drawing/2014/main" id="{027714D0-734D-43D4-ABB6-7C23FF5EC81F}"/>
                  </a:ext>
                </a:extLst>
              </p:cNvPr>
              <p:cNvSpPr>
                <a:spLocks noChangeArrowheads="1"/>
              </p:cNvSpPr>
              <p:nvPr/>
            </p:nvSpPr>
            <p:spPr bwMode="auto">
              <a:xfrm>
                <a:off x="1564" y="2306"/>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09" name="Freeform 214">
                <a:extLst>
                  <a:ext uri="{FF2B5EF4-FFF2-40B4-BE49-F238E27FC236}">
                    <a16:creationId xmlns:a16="http://schemas.microsoft.com/office/drawing/2014/main" id="{5FAA2D8A-1C5D-4FDE-AA8B-9AA26AF811DE}"/>
                  </a:ext>
                </a:extLst>
              </p:cNvPr>
              <p:cNvSpPr>
                <a:spLocks noEditPoints="1"/>
              </p:cNvSpPr>
              <p:nvPr/>
            </p:nvSpPr>
            <p:spPr bwMode="auto">
              <a:xfrm>
                <a:off x="1687" y="2178"/>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90 w 284"/>
                  <a:gd name="T39" fmla="*/ 0 h 285"/>
                  <a:gd name="T40" fmla="*/ 190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10" name="Freeform 215">
                <a:extLst>
                  <a:ext uri="{FF2B5EF4-FFF2-40B4-BE49-F238E27FC236}">
                    <a16:creationId xmlns:a16="http://schemas.microsoft.com/office/drawing/2014/main" id="{29485E2F-A997-4751-A49D-765443B03671}"/>
                  </a:ext>
                </a:extLst>
              </p:cNvPr>
              <p:cNvSpPr>
                <a:spLocks noEditPoints="1"/>
              </p:cNvSpPr>
              <p:nvPr/>
            </p:nvSpPr>
            <p:spPr bwMode="auto">
              <a:xfrm>
                <a:off x="1687" y="2178"/>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90 w 284"/>
                  <a:gd name="T39" fmla="*/ 0 h 285"/>
                  <a:gd name="T40" fmla="*/ 190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11" name="Freeform 216">
                <a:extLst>
                  <a:ext uri="{FF2B5EF4-FFF2-40B4-BE49-F238E27FC236}">
                    <a16:creationId xmlns:a16="http://schemas.microsoft.com/office/drawing/2014/main" id="{0BBB2C53-D86B-4DE6-8AFD-A6DA07E0980F}"/>
                  </a:ext>
                </a:extLst>
              </p:cNvPr>
              <p:cNvSpPr>
                <a:spLocks noEditPoints="1"/>
              </p:cNvSpPr>
              <p:nvPr/>
            </p:nvSpPr>
            <p:spPr bwMode="auto">
              <a:xfrm>
                <a:off x="1687"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12" name="Freeform 217">
                <a:extLst>
                  <a:ext uri="{FF2B5EF4-FFF2-40B4-BE49-F238E27FC236}">
                    <a16:creationId xmlns:a16="http://schemas.microsoft.com/office/drawing/2014/main" id="{B2A30327-FD17-46E3-8427-A2B3C939C202}"/>
                  </a:ext>
                </a:extLst>
              </p:cNvPr>
              <p:cNvSpPr>
                <a:spLocks noEditPoints="1"/>
              </p:cNvSpPr>
              <p:nvPr/>
            </p:nvSpPr>
            <p:spPr bwMode="auto">
              <a:xfrm>
                <a:off x="1687"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13" name="Freeform 218">
                <a:extLst>
                  <a:ext uri="{FF2B5EF4-FFF2-40B4-BE49-F238E27FC236}">
                    <a16:creationId xmlns:a16="http://schemas.microsoft.com/office/drawing/2014/main" id="{20BF6889-C7BA-4C5F-A73A-6D6B11B67B0B}"/>
                  </a:ext>
                </a:extLst>
              </p:cNvPr>
              <p:cNvSpPr>
                <a:spLocks noEditPoints="1"/>
              </p:cNvSpPr>
              <p:nvPr/>
            </p:nvSpPr>
            <p:spPr bwMode="auto">
              <a:xfrm>
                <a:off x="1687"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14" name="Freeform 219">
                <a:extLst>
                  <a:ext uri="{FF2B5EF4-FFF2-40B4-BE49-F238E27FC236}">
                    <a16:creationId xmlns:a16="http://schemas.microsoft.com/office/drawing/2014/main" id="{EA11234E-DA8E-4D23-94FF-7A7992CF95D2}"/>
                  </a:ext>
                </a:extLst>
              </p:cNvPr>
              <p:cNvSpPr>
                <a:spLocks noEditPoints="1"/>
              </p:cNvSpPr>
              <p:nvPr/>
            </p:nvSpPr>
            <p:spPr bwMode="auto">
              <a:xfrm>
                <a:off x="1687"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15" name="Freeform 220">
                <a:extLst>
                  <a:ext uri="{FF2B5EF4-FFF2-40B4-BE49-F238E27FC236}">
                    <a16:creationId xmlns:a16="http://schemas.microsoft.com/office/drawing/2014/main" id="{DE3B9CE2-3E83-4884-8654-200F27B36C47}"/>
                  </a:ext>
                </a:extLst>
              </p:cNvPr>
              <p:cNvSpPr>
                <a:spLocks noEditPoints="1"/>
              </p:cNvSpPr>
              <p:nvPr/>
            </p:nvSpPr>
            <p:spPr bwMode="auto">
              <a:xfrm>
                <a:off x="1687"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16" name="Freeform 221">
                <a:extLst>
                  <a:ext uri="{FF2B5EF4-FFF2-40B4-BE49-F238E27FC236}">
                    <a16:creationId xmlns:a16="http://schemas.microsoft.com/office/drawing/2014/main" id="{E0D29A8C-3988-4751-9878-B4ABD35A4798}"/>
                  </a:ext>
                </a:extLst>
              </p:cNvPr>
              <p:cNvSpPr>
                <a:spLocks noEditPoints="1"/>
              </p:cNvSpPr>
              <p:nvPr/>
            </p:nvSpPr>
            <p:spPr bwMode="auto">
              <a:xfrm>
                <a:off x="1687"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17" name="Rectangle 222">
                <a:extLst>
                  <a:ext uri="{FF2B5EF4-FFF2-40B4-BE49-F238E27FC236}">
                    <a16:creationId xmlns:a16="http://schemas.microsoft.com/office/drawing/2014/main" id="{DA0B0026-5F66-4898-ADBE-84BF784E843D}"/>
                  </a:ext>
                </a:extLst>
              </p:cNvPr>
              <p:cNvSpPr>
                <a:spLocks noChangeArrowheads="1"/>
              </p:cNvSpPr>
              <p:nvPr/>
            </p:nvSpPr>
            <p:spPr bwMode="auto">
              <a:xfrm>
                <a:off x="1758" y="2178"/>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18" name="Rectangle 223">
                <a:extLst>
                  <a:ext uri="{FF2B5EF4-FFF2-40B4-BE49-F238E27FC236}">
                    <a16:creationId xmlns:a16="http://schemas.microsoft.com/office/drawing/2014/main" id="{AC9B23B5-CC60-4337-9ED7-E3525865EE36}"/>
                  </a:ext>
                </a:extLst>
              </p:cNvPr>
              <p:cNvSpPr>
                <a:spLocks noChangeArrowheads="1"/>
              </p:cNvSpPr>
              <p:nvPr/>
            </p:nvSpPr>
            <p:spPr bwMode="auto">
              <a:xfrm>
                <a:off x="1758" y="2178"/>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19" name="Rectangle 224">
                <a:extLst>
                  <a:ext uri="{FF2B5EF4-FFF2-40B4-BE49-F238E27FC236}">
                    <a16:creationId xmlns:a16="http://schemas.microsoft.com/office/drawing/2014/main" id="{2315F718-0EC9-4221-A453-798183D39158}"/>
                  </a:ext>
                </a:extLst>
              </p:cNvPr>
              <p:cNvSpPr>
                <a:spLocks noChangeArrowheads="1"/>
              </p:cNvSpPr>
              <p:nvPr/>
            </p:nvSpPr>
            <p:spPr bwMode="auto">
              <a:xfrm>
                <a:off x="1758" y="2249"/>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20" name="Rectangle 225">
                <a:extLst>
                  <a:ext uri="{FF2B5EF4-FFF2-40B4-BE49-F238E27FC236}">
                    <a16:creationId xmlns:a16="http://schemas.microsoft.com/office/drawing/2014/main" id="{C2BBA549-32C5-4A9B-AC46-A46C904B2F1A}"/>
                  </a:ext>
                </a:extLst>
              </p:cNvPr>
              <p:cNvSpPr>
                <a:spLocks noChangeArrowheads="1"/>
              </p:cNvSpPr>
              <p:nvPr/>
            </p:nvSpPr>
            <p:spPr bwMode="auto">
              <a:xfrm>
                <a:off x="1758" y="2249"/>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21" name="Rectangle 226">
                <a:extLst>
                  <a:ext uri="{FF2B5EF4-FFF2-40B4-BE49-F238E27FC236}">
                    <a16:creationId xmlns:a16="http://schemas.microsoft.com/office/drawing/2014/main" id="{52C710A9-DB75-40CD-9E18-C3687A223AF3}"/>
                  </a:ext>
                </a:extLst>
              </p:cNvPr>
              <p:cNvSpPr>
                <a:spLocks noChangeArrowheads="1"/>
              </p:cNvSpPr>
              <p:nvPr/>
            </p:nvSpPr>
            <p:spPr bwMode="auto">
              <a:xfrm>
                <a:off x="1758" y="2287"/>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22" name="Rectangle 227">
                <a:extLst>
                  <a:ext uri="{FF2B5EF4-FFF2-40B4-BE49-F238E27FC236}">
                    <a16:creationId xmlns:a16="http://schemas.microsoft.com/office/drawing/2014/main" id="{30C50EEB-19BB-4D11-A248-7413D2DBB816}"/>
                  </a:ext>
                </a:extLst>
              </p:cNvPr>
              <p:cNvSpPr>
                <a:spLocks noChangeArrowheads="1"/>
              </p:cNvSpPr>
              <p:nvPr/>
            </p:nvSpPr>
            <p:spPr bwMode="auto">
              <a:xfrm>
                <a:off x="1758" y="2287"/>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23" name="Rectangle 228">
                <a:extLst>
                  <a:ext uri="{FF2B5EF4-FFF2-40B4-BE49-F238E27FC236}">
                    <a16:creationId xmlns:a16="http://schemas.microsoft.com/office/drawing/2014/main" id="{4E4422E5-81E7-4C77-AED9-86447368BE94}"/>
                  </a:ext>
                </a:extLst>
              </p:cNvPr>
              <p:cNvSpPr>
                <a:spLocks noChangeArrowheads="1"/>
              </p:cNvSpPr>
              <p:nvPr/>
            </p:nvSpPr>
            <p:spPr bwMode="auto">
              <a:xfrm>
                <a:off x="1758" y="2335"/>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24" name="Rectangle 229">
                <a:extLst>
                  <a:ext uri="{FF2B5EF4-FFF2-40B4-BE49-F238E27FC236}">
                    <a16:creationId xmlns:a16="http://schemas.microsoft.com/office/drawing/2014/main" id="{E0CAF692-21CD-4BD9-82A2-7A6B3CD904A6}"/>
                  </a:ext>
                </a:extLst>
              </p:cNvPr>
              <p:cNvSpPr>
                <a:spLocks noChangeArrowheads="1"/>
              </p:cNvSpPr>
              <p:nvPr/>
            </p:nvSpPr>
            <p:spPr bwMode="auto">
              <a:xfrm>
                <a:off x="1758" y="2335"/>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25" name="Rectangle 230">
                <a:extLst>
                  <a:ext uri="{FF2B5EF4-FFF2-40B4-BE49-F238E27FC236}">
                    <a16:creationId xmlns:a16="http://schemas.microsoft.com/office/drawing/2014/main" id="{070F5AFC-408C-4D21-8C65-83AC076EF289}"/>
                  </a:ext>
                </a:extLst>
              </p:cNvPr>
              <p:cNvSpPr>
                <a:spLocks noChangeArrowheads="1"/>
              </p:cNvSpPr>
              <p:nvPr/>
            </p:nvSpPr>
            <p:spPr bwMode="auto">
              <a:xfrm>
                <a:off x="1758" y="2306"/>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26" name="Rectangle 231">
                <a:extLst>
                  <a:ext uri="{FF2B5EF4-FFF2-40B4-BE49-F238E27FC236}">
                    <a16:creationId xmlns:a16="http://schemas.microsoft.com/office/drawing/2014/main" id="{34955D9A-CF07-4C11-8945-486C346F6119}"/>
                  </a:ext>
                </a:extLst>
              </p:cNvPr>
              <p:cNvSpPr>
                <a:spLocks noChangeArrowheads="1"/>
              </p:cNvSpPr>
              <p:nvPr/>
            </p:nvSpPr>
            <p:spPr bwMode="auto">
              <a:xfrm>
                <a:off x="1758" y="2306"/>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27" name="Rectangle 232">
                <a:extLst>
                  <a:ext uri="{FF2B5EF4-FFF2-40B4-BE49-F238E27FC236}">
                    <a16:creationId xmlns:a16="http://schemas.microsoft.com/office/drawing/2014/main" id="{F358D65C-502F-497E-B3C1-E6C1A0F6FFDB}"/>
                  </a:ext>
                </a:extLst>
              </p:cNvPr>
              <p:cNvSpPr>
                <a:spLocks noChangeArrowheads="1"/>
              </p:cNvSpPr>
              <p:nvPr/>
            </p:nvSpPr>
            <p:spPr bwMode="auto">
              <a:xfrm>
                <a:off x="1848" y="2178"/>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28" name="Rectangle 233">
                <a:extLst>
                  <a:ext uri="{FF2B5EF4-FFF2-40B4-BE49-F238E27FC236}">
                    <a16:creationId xmlns:a16="http://schemas.microsoft.com/office/drawing/2014/main" id="{ED3C2A60-3DE3-4212-AA2D-8B1C20AA03A8}"/>
                  </a:ext>
                </a:extLst>
              </p:cNvPr>
              <p:cNvSpPr>
                <a:spLocks noChangeArrowheads="1"/>
              </p:cNvSpPr>
              <p:nvPr/>
            </p:nvSpPr>
            <p:spPr bwMode="auto">
              <a:xfrm>
                <a:off x="1848" y="2178"/>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29" name="Rectangle 234">
                <a:extLst>
                  <a:ext uri="{FF2B5EF4-FFF2-40B4-BE49-F238E27FC236}">
                    <a16:creationId xmlns:a16="http://schemas.microsoft.com/office/drawing/2014/main" id="{4F5880FB-BBD5-4EE4-859A-76EE17623916}"/>
                  </a:ext>
                </a:extLst>
              </p:cNvPr>
              <p:cNvSpPr>
                <a:spLocks noChangeArrowheads="1"/>
              </p:cNvSpPr>
              <p:nvPr/>
            </p:nvSpPr>
            <p:spPr bwMode="auto">
              <a:xfrm>
                <a:off x="1848" y="2249"/>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30" name="Rectangle 235">
                <a:extLst>
                  <a:ext uri="{FF2B5EF4-FFF2-40B4-BE49-F238E27FC236}">
                    <a16:creationId xmlns:a16="http://schemas.microsoft.com/office/drawing/2014/main" id="{63AC3B78-A0E7-469F-BFC2-ADB4FF035C19}"/>
                  </a:ext>
                </a:extLst>
              </p:cNvPr>
              <p:cNvSpPr>
                <a:spLocks noChangeArrowheads="1"/>
              </p:cNvSpPr>
              <p:nvPr/>
            </p:nvSpPr>
            <p:spPr bwMode="auto">
              <a:xfrm>
                <a:off x="1848" y="2249"/>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31" name="Rectangle 236">
                <a:extLst>
                  <a:ext uri="{FF2B5EF4-FFF2-40B4-BE49-F238E27FC236}">
                    <a16:creationId xmlns:a16="http://schemas.microsoft.com/office/drawing/2014/main" id="{5DAB8AF8-B6CE-47D0-BA60-0687A4A413C7}"/>
                  </a:ext>
                </a:extLst>
              </p:cNvPr>
              <p:cNvSpPr>
                <a:spLocks noChangeArrowheads="1"/>
              </p:cNvSpPr>
              <p:nvPr/>
            </p:nvSpPr>
            <p:spPr bwMode="auto">
              <a:xfrm>
                <a:off x="1848" y="2287"/>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32" name="Rectangle 237">
                <a:extLst>
                  <a:ext uri="{FF2B5EF4-FFF2-40B4-BE49-F238E27FC236}">
                    <a16:creationId xmlns:a16="http://schemas.microsoft.com/office/drawing/2014/main" id="{8A5D4C62-7480-44DC-8A99-280627AE1041}"/>
                  </a:ext>
                </a:extLst>
              </p:cNvPr>
              <p:cNvSpPr>
                <a:spLocks noChangeArrowheads="1"/>
              </p:cNvSpPr>
              <p:nvPr/>
            </p:nvSpPr>
            <p:spPr bwMode="auto">
              <a:xfrm>
                <a:off x="1848" y="2287"/>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33" name="Rectangle 238">
                <a:extLst>
                  <a:ext uri="{FF2B5EF4-FFF2-40B4-BE49-F238E27FC236}">
                    <a16:creationId xmlns:a16="http://schemas.microsoft.com/office/drawing/2014/main" id="{37912C03-9497-463D-8F49-93C38E9B10C7}"/>
                  </a:ext>
                </a:extLst>
              </p:cNvPr>
              <p:cNvSpPr>
                <a:spLocks noChangeArrowheads="1"/>
              </p:cNvSpPr>
              <p:nvPr/>
            </p:nvSpPr>
            <p:spPr bwMode="auto">
              <a:xfrm>
                <a:off x="1848" y="2335"/>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34" name="Rectangle 239">
                <a:extLst>
                  <a:ext uri="{FF2B5EF4-FFF2-40B4-BE49-F238E27FC236}">
                    <a16:creationId xmlns:a16="http://schemas.microsoft.com/office/drawing/2014/main" id="{5ED4AE94-4E18-426B-8687-54A3C425DA18}"/>
                  </a:ext>
                </a:extLst>
              </p:cNvPr>
              <p:cNvSpPr>
                <a:spLocks noChangeArrowheads="1"/>
              </p:cNvSpPr>
              <p:nvPr/>
            </p:nvSpPr>
            <p:spPr bwMode="auto">
              <a:xfrm>
                <a:off x="1848" y="2335"/>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35" name="Rectangle 240">
                <a:extLst>
                  <a:ext uri="{FF2B5EF4-FFF2-40B4-BE49-F238E27FC236}">
                    <a16:creationId xmlns:a16="http://schemas.microsoft.com/office/drawing/2014/main" id="{EA330148-FFBB-4C88-B628-A6723A7519D5}"/>
                  </a:ext>
                </a:extLst>
              </p:cNvPr>
              <p:cNvSpPr>
                <a:spLocks noChangeArrowheads="1"/>
              </p:cNvSpPr>
              <p:nvPr/>
            </p:nvSpPr>
            <p:spPr bwMode="auto">
              <a:xfrm>
                <a:off x="1848" y="2306"/>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36" name="Rectangle 241">
                <a:extLst>
                  <a:ext uri="{FF2B5EF4-FFF2-40B4-BE49-F238E27FC236}">
                    <a16:creationId xmlns:a16="http://schemas.microsoft.com/office/drawing/2014/main" id="{318B0CDA-4FF7-43D2-B565-9A8D1893D2B2}"/>
                  </a:ext>
                </a:extLst>
              </p:cNvPr>
              <p:cNvSpPr>
                <a:spLocks noChangeArrowheads="1"/>
              </p:cNvSpPr>
              <p:nvPr/>
            </p:nvSpPr>
            <p:spPr bwMode="auto">
              <a:xfrm>
                <a:off x="1848" y="2306"/>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37" name="Freeform 242">
                <a:extLst>
                  <a:ext uri="{FF2B5EF4-FFF2-40B4-BE49-F238E27FC236}">
                    <a16:creationId xmlns:a16="http://schemas.microsoft.com/office/drawing/2014/main" id="{2FC55DAE-B7C8-4A8C-97A4-ABA99C67E1BC}"/>
                  </a:ext>
                </a:extLst>
              </p:cNvPr>
              <p:cNvSpPr>
                <a:spLocks noEditPoints="1"/>
              </p:cNvSpPr>
              <p:nvPr/>
            </p:nvSpPr>
            <p:spPr bwMode="auto">
              <a:xfrm>
                <a:off x="1971" y="2178"/>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90 w 284"/>
                  <a:gd name="T39" fmla="*/ 0 h 285"/>
                  <a:gd name="T40" fmla="*/ 190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38" name="Freeform 243">
                <a:extLst>
                  <a:ext uri="{FF2B5EF4-FFF2-40B4-BE49-F238E27FC236}">
                    <a16:creationId xmlns:a16="http://schemas.microsoft.com/office/drawing/2014/main" id="{D4404BE8-8E7F-47F4-98F2-66B90561B643}"/>
                  </a:ext>
                </a:extLst>
              </p:cNvPr>
              <p:cNvSpPr>
                <a:spLocks noEditPoints="1"/>
              </p:cNvSpPr>
              <p:nvPr/>
            </p:nvSpPr>
            <p:spPr bwMode="auto">
              <a:xfrm>
                <a:off x="1971" y="2178"/>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90 w 284"/>
                  <a:gd name="T39" fmla="*/ 0 h 285"/>
                  <a:gd name="T40" fmla="*/ 190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39" name="Freeform 244">
                <a:extLst>
                  <a:ext uri="{FF2B5EF4-FFF2-40B4-BE49-F238E27FC236}">
                    <a16:creationId xmlns:a16="http://schemas.microsoft.com/office/drawing/2014/main" id="{BA94A90E-1E1E-47DE-9B38-8FCC5EDD93F8}"/>
                  </a:ext>
                </a:extLst>
              </p:cNvPr>
              <p:cNvSpPr>
                <a:spLocks noEditPoints="1"/>
              </p:cNvSpPr>
              <p:nvPr/>
            </p:nvSpPr>
            <p:spPr bwMode="auto">
              <a:xfrm>
                <a:off x="1971"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40" name="Freeform 245">
                <a:extLst>
                  <a:ext uri="{FF2B5EF4-FFF2-40B4-BE49-F238E27FC236}">
                    <a16:creationId xmlns:a16="http://schemas.microsoft.com/office/drawing/2014/main" id="{519285B0-ECB8-4BD4-B7EF-BA5280A47D8A}"/>
                  </a:ext>
                </a:extLst>
              </p:cNvPr>
              <p:cNvSpPr>
                <a:spLocks noEditPoints="1"/>
              </p:cNvSpPr>
              <p:nvPr/>
            </p:nvSpPr>
            <p:spPr bwMode="auto">
              <a:xfrm>
                <a:off x="1971"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41" name="Freeform 246">
                <a:extLst>
                  <a:ext uri="{FF2B5EF4-FFF2-40B4-BE49-F238E27FC236}">
                    <a16:creationId xmlns:a16="http://schemas.microsoft.com/office/drawing/2014/main" id="{D30C35CF-E1B0-49BF-BF9E-7777482EBCE5}"/>
                  </a:ext>
                </a:extLst>
              </p:cNvPr>
              <p:cNvSpPr>
                <a:spLocks noEditPoints="1"/>
              </p:cNvSpPr>
              <p:nvPr/>
            </p:nvSpPr>
            <p:spPr bwMode="auto">
              <a:xfrm>
                <a:off x="1971"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42" name="Freeform 247">
                <a:extLst>
                  <a:ext uri="{FF2B5EF4-FFF2-40B4-BE49-F238E27FC236}">
                    <a16:creationId xmlns:a16="http://schemas.microsoft.com/office/drawing/2014/main" id="{6C8A6A33-41F8-4977-BD25-663E77E5A686}"/>
                  </a:ext>
                </a:extLst>
              </p:cNvPr>
              <p:cNvSpPr>
                <a:spLocks noEditPoints="1"/>
              </p:cNvSpPr>
              <p:nvPr/>
            </p:nvSpPr>
            <p:spPr bwMode="auto">
              <a:xfrm>
                <a:off x="1971"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43" name="Freeform 248">
                <a:extLst>
                  <a:ext uri="{FF2B5EF4-FFF2-40B4-BE49-F238E27FC236}">
                    <a16:creationId xmlns:a16="http://schemas.microsoft.com/office/drawing/2014/main" id="{231376A5-432E-40D9-9C99-ABB7A112E1D3}"/>
                  </a:ext>
                </a:extLst>
              </p:cNvPr>
              <p:cNvSpPr>
                <a:spLocks noEditPoints="1"/>
              </p:cNvSpPr>
              <p:nvPr/>
            </p:nvSpPr>
            <p:spPr bwMode="auto">
              <a:xfrm>
                <a:off x="1971"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44" name="Freeform 249">
                <a:extLst>
                  <a:ext uri="{FF2B5EF4-FFF2-40B4-BE49-F238E27FC236}">
                    <a16:creationId xmlns:a16="http://schemas.microsoft.com/office/drawing/2014/main" id="{F9251228-11D2-4CC6-B260-534EEA501EDD}"/>
                  </a:ext>
                </a:extLst>
              </p:cNvPr>
              <p:cNvSpPr>
                <a:spLocks noEditPoints="1"/>
              </p:cNvSpPr>
              <p:nvPr/>
            </p:nvSpPr>
            <p:spPr bwMode="auto">
              <a:xfrm>
                <a:off x="1971"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45" name="Rectangle 250">
                <a:extLst>
                  <a:ext uri="{FF2B5EF4-FFF2-40B4-BE49-F238E27FC236}">
                    <a16:creationId xmlns:a16="http://schemas.microsoft.com/office/drawing/2014/main" id="{B9C7FCEA-3409-40A5-8CCC-6BA1BA79E978}"/>
                  </a:ext>
                </a:extLst>
              </p:cNvPr>
              <p:cNvSpPr>
                <a:spLocks noChangeArrowheads="1"/>
              </p:cNvSpPr>
              <p:nvPr/>
            </p:nvSpPr>
            <p:spPr bwMode="auto">
              <a:xfrm>
                <a:off x="2042" y="2178"/>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46" name="Rectangle 251">
                <a:extLst>
                  <a:ext uri="{FF2B5EF4-FFF2-40B4-BE49-F238E27FC236}">
                    <a16:creationId xmlns:a16="http://schemas.microsoft.com/office/drawing/2014/main" id="{AF0BF88A-EBDF-411F-884F-620D7B84B54A}"/>
                  </a:ext>
                </a:extLst>
              </p:cNvPr>
              <p:cNvSpPr>
                <a:spLocks noChangeArrowheads="1"/>
              </p:cNvSpPr>
              <p:nvPr/>
            </p:nvSpPr>
            <p:spPr bwMode="auto">
              <a:xfrm>
                <a:off x="2042" y="2178"/>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47" name="Rectangle 252">
                <a:extLst>
                  <a:ext uri="{FF2B5EF4-FFF2-40B4-BE49-F238E27FC236}">
                    <a16:creationId xmlns:a16="http://schemas.microsoft.com/office/drawing/2014/main" id="{84165329-D5FF-4FF8-9678-59C322E6DA11}"/>
                  </a:ext>
                </a:extLst>
              </p:cNvPr>
              <p:cNvSpPr>
                <a:spLocks noChangeArrowheads="1"/>
              </p:cNvSpPr>
              <p:nvPr/>
            </p:nvSpPr>
            <p:spPr bwMode="auto">
              <a:xfrm>
                <a:off x="2042" y="2249"/>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48" name="Rectangle 253">
                <a:extLst>
                  <a:ext uri="{FF2B5EF4-FFF2-40B4-BE49-F238E27FC236}">
                    <a16:creationId xmlns:a16="http://schemas.microsoft.com/office/drawing/2014/main" id="{D028173A-4EE8-4FB4-8CD5-31778E9D5BB9}"/>
                  </a:ext>
                </a:extLst>
              </p:cNvPr>
              <p:cNvSpPr>
                <a:spLocks noChangeArrowheads="1"/>
              </p:cNvSpPr>
              <p:nvPr/>
            </p:nvSpPr>
            <p:spPr bwMode="auto">
              <a:xfrm>
                <a:off x="2042" y="2249"/>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49" name="Rectangle 254">
                <a:extLst>
                  <a:ext uri="{FF2B5EF4-FFF2-40B4-BE49-F238E27FC236}">
                    <a16:creationId xmlns:a16="http://schemas.microsoft.com/office/drawing/2014/main" id="{5323B55D-6139-468D-A5A6-FDDC9D59BCB5}"/>
                  </a:ext>
                </a:extLst>
              </p:cNvPr>
              <p:cNvSpPr>
                <a:spLocks noChangeArrowheads="1"/>
              </p:cNvSpPr>
              <p:nvPr/>
            </p:nvSpPr>
            <p:spPr bwMode="auto">
              <a:xfrm>
                <a:off x="2042" y="2287"/>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50" name="Rectangle 255">
                <a:extLst>
                  <a:ext uri="{FF2B5EF4-FFF2-40B4-BE49-F238E27FC236}">
                    <a16:creationId xmlns:a16="http://schemas.microsoft.com/office/drawing/2014/main" id="{4B164992-DD82-4A60-AA9E-8C38FC48423B}"/>
                  </a:ext>
                </a:extLst>
              </p:cNvPr>
              <p:cNvSpPr>
                <a:spLocks noChangeArrowheads="1"/>
              </p:cNvSpPr>
              <p:nvPr/>
            </p:nvSpPr>
            <p:spPr bwMode="auto">
              <a:xfrm>
                <a:off x="2042" y="2287"/>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51" name="Rectangle 256">
                <a:extLst>
                  <a:ext uri="{FF2B5EF4-FFF2-40B4-BE49-F238E27FC236}">
                    <a16:creationId xmlns:a16="http://schemas.microsoft.com/office/drawing/2014/main" id="{F216E66B-99B5-4D98-87BA-90239127E4DB}"/>
                  </a:ext>
                </a:extLst>
              </p:cNvPr>
              <p:cNvSpPr>
                <a:spLocks noChangeArrowheads="1"/>
              </p:cNvSpPr>
              <p:nvPr/>
            </p:nvSpPr>
            <p:spPr bwMode="auto">
              <a:xfrm>
                <a:off x="2042" y="2335"/>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52" name="Rectangle 257">
                <a:extLst>
                  <a:ext uri="{FF2B5EF4-FFF2-40B4-BE49-F238E27FC236}">
                    <a16:creationId xmlns:a16="http://schemas.microsoft.com/office/drawing/2014/main" id="{B8647F8E-4AC7-451F-8B6A-308F9F158ABA}"/>
                  </a:ext>
                </a:extLst>
              </p:cNvPr>
              <p:cNvSpPr>
                <a:spLocks noChangeArrowheads="1"/>
              </p:cNvSpPr>
              <p:nvPr/>
            </p:nvSpPr>
            <p:spPr bwMode="auto">
              <a:xfrm>
                <a:off x="2042" y="2335"/>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53" name="Rectangle 258">
                <a:extLst>
                  <a:ext uri="{FF2B5EF4-FFF2-40B4-BE49-F238E27FC236}">
                    <a16:creationId xmlns:a16="http://schemas.microsoft.com/office/drawing/2014/main" id="{AAA07A24-E865-49AF-B909-4D04489F22C4}"/>
                  </a:ext>
                </a:extLst>
              </p:cNvPr>
              <p:cNvSpPr>
                <a:spLocks noChangeArrowheads="1"/>
              </p:cNvSpPr>
              <p:nvPr/>
            </p:nvSpPr>
            <p:spPr bwMode="auto">
              <a:xfrm>
                <a:off x="2042" y="2306"/>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54" name="Rectangle 259">
                <a:extLst>
                  <a:ext uri="{FF2B5EF4-FFF2-40B4-BE49-F238E27FC236}">
                    <a16:creationId xmlns:a16="http://schemas.microsoft.com/office/drawing/2014/main" id="{21C63C90-3204-4C52-853D-C6DF4F87ADAD}"/>
                  </a:ext>
                </a:extLst>
              </p:cNvPr>
              <p:cNvSpPr>
                <a:spLocks noChangeArrowheads="1"/>
              </p:cNvSpPr>
              <p:nvPr/>
            </p:nvSpPr>
            <p:spPr bwMode="auto">
              <a:xfrm>
                <a:off x="2042" y="2306"/>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55" name="Rectangle 260">
                <a:extLst>
                  <a:ext uri="{FF2B5EF4-FFF2-40B4-BE49-F238E27FC236}">
                    <a16:creationId xmlns:a16="http://schemas.microsoft.com/office/drawing/2014/main" id="{38D5B791-7E5F-41D9-BA49-4E4A22B55DA6}"/>
                  </a:ext>
                </a:extLst>
              </p:cNvPr>
              <p:cNvSpPr>
                <a:spLocks noChangeArrowheads="1"/>
              </p:cNvSpPr>
              <p:nvPr/>
            </p:nvSpPr>
            <p:spPr bwMode="auto">
              <a:xfrm>
                <a:off x="2132" y="2178"/>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56" name="Rectangle 261">
                <a:extLst>
                  <a:ext uri="{FF2B5EF4-FFF2-40B4-BE49-F238E27FC236}">
                    <a16:creationId xmlns:a16="http://schemas.microsoft.com/office/drawing/2014/main" id="{8C07BC8C-D794-4052-80D4-EA2CB861C623}"/>
                  </a:ext>
                </a:extLst>
              </p:cNvPr>
              <p:cNvSpPr>
                <a:spLocks noChangeArrowheads="1"/>
              </p:cNvSpPr>
              <p:nvPr/>
            </p:nvSpPr>
            <p:spPr bwMode="auto">
              <a:xfrm>
                <a:off x="2132" y="2178"/>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57" name="Rectangle 262">
                <a:extLst>
                  <a:ext uri="{FF2B5EF4-FFF2-40B4-BE49-F238E27FC236}">
                    <a16:creationId xmlns:a16="http://schemas.microsoft.com/office/drawing/2014/main" id="{8DE3E6E4-A58F-4CD4-8BEC-A9ADA6F40EC7}"/>
                  </a:ext>
                </a:extLst>
              </p:cNvPr>
              <p:cNvSpPr>
                <a:spLocks noChangeArrowheads="1"/>
              </p:cNvSpPr>
              <p:nvPr/>
            </p:nvSpPr>
            <p:spPr bwMode="auto">
              <a:xfrm>
                <a:off x="2132" y="2249"/>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58" name="Rectangle 263">
                <a:extLst>
                  <a:ext uri="{FF2B5EF4-FFF2-40B4-BE49-F238E27FC236}">
                    <a16:creationId xmlns:a16="http://schemas.microsoft.com/office/drawing/2014/main" id="{4205FB6B-BED4-4827-89BA-4BB733D169FC}"/>
                  </a:ext>
                </a:extLst>
              </p:cNvPr>
              <p:cNvSpPr>
                <a:spLocks noChangeArrowheads="1"/>
              </p:cNvSpPr>
              <p:nvPr/>
            </p:nvSpPr>
            <p:spPr bwMode="auto">
              <a:xfrm>
                <a:off x="2132" y="2249"/>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59" name="Rectangle 264">
                <a:extLst>
                  <a:ext uri="{FF2B5EF4-FFF2-40B4-BE49-F238E27FC236}">
                    <a16:creationId xmlns:a16="http://schemas.microsoft.com/office/drawing/2014/main" id="{82176C4A-2CCE-4ACB-BB25-7A547E3D1404}"/>
                  </a:ext>
                </a:extLst>
              </p:cNvPr>
              <p:cNvSpPr>
                <a:spLocks noChangeArrowheads="1"/>
              </p:cNvSpPr>
              <p:nvPr/>
            </p:nvSpPr>
            <p:spPr bwMode="auto">
              <a:xfrm>
                <a:off x="2132" y="2287"/>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60" name="Rectangle 265">
                <a:extLst>
                  <a:ext uri="{FF2B5EF4-FFF2-40B4-BE49-F238E27FC236}">
                    <a16:creationId xmlns:a16="http://schemas.microsoft.com/office/drawing/2014/main" id="{3911715F-266D-45E3-9662-44B17D6FD7F6}"/>
                  </a:ext>
                </a:extLst>
              </p:cNvPr>
              <p:cNvSpPr>
                <a:spLocks noChangeArrowheads="1"/>
              </p:cNvSpPr>
              <p:nvPr/>
            </p:nvSpPr>
            <p:spPr bwMode="auto">
              <a:xfrm>
                <a:off x="2132" y="2287"/>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61" name="Rectangle 266">
                <a:extLst>
                  <a:ext uri="{FF2B5EF4-FFF2-40B4-BE49-F238E27FC236}">
                    <a16:creationId xmlns:a16="http://schemas.microsoft.com/office/drawing/2014/main" id="{C65658A5-45E1-4AEB-A31D-16084F72A40F}"/>
                  </a:ext>
                </a:extLst>
              </p:cNvPr>
              <p:cNvSpPr>
                <a:spLocks noChangeArrowheads="1"/>
              </p:cNvSpPr>
              <p:nvPr/>
            </p:nvSpPr>
            <p:spPr bwMode="auto">
              <a:xfrm>
                <a:off x="2132" y="2335"/>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62" name="Rectangle 267">
                <a:extLst>
                  <a:ext uri="{FF2B5EF4-FFF2-40B4-BE49-F238E27FC236}">
                    <a16:creationId xmlns:a16="http://schemas.microsoft.com/office/drawing/2014/main" id="{3D726DAD-2571-4525-84DC-DE3D45E44508}"/>
                  </a:ext>
                </a:extLst>
              </p:cNvPr>
              <p:cNvSpPr>
                <a:spLocks noChangeArrowheads="1"/>
              </p:cNvSpPr>
              <p:nvPr/>
            </p:nvSpPr>
            <p:spPr bwMode="auto">
              <a:xfrm>
                <a:off x="2132" y="2335"/>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63" name="Rectangle 268">
                <a:extLst>
                  <a:ext uri="{FF2B5EF4-FFF2-40B4-BE49-F238E27FC236}">
                    <a16:creationId xmlns:a16="http://schemas.microsoft.com/office/drawing/2014/main" id="{D738D19E-F9CA-4212-A5CC-C3556E46C2C6}"/>
                  </a:ext>
                </a:extLst>
              </p:cNvPr>
              <p:cNvSpPr>
                <a:spLocks noChangeArrowheads="1"/>
              </p:cNvSpPr>
              <p:nvPr/>
            </p:nvSpPr>
            <p:spPr bwMode="auto">
              <a:xfrm>
                <a:off x="2132" y="2306"/>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64" name="Rectangle 269">
                <a:extLst>
                  <a:ext uri="{FF2B5EF4-FFF2-40B4-BE49-F238E27FC236}">
                    <a16:creationId xmlns:a16="http://schemas.microsoft.com/office/drawing/2014/main" id="{5ACFB61E-3E82-425F-ADDD-AA7A82C15F70}"/>
                  </a:ext>
                </a:extLst>
              </p:cNvPr>
              <p:cNvSpPr>
                <a:spLocks noChangeArrowheads="1"/>
              </p:cNvSpPr>
              <p:nvPr/>
            </p:nvSpPr>
            <p:spPr bwMode="auto">
              <a:xfrm>
                <a:off x="2132" y="2306"/>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65" name="Freeform 270">
                <a:extLst>
                  <a:ext uri="{FF2B5EF4-FFF2-40B4-BE49-F238E27FC236}">
                    <a16:creationId xmlns:a16="http://schemas.microsoft.com/office/drawing/2014/main" id="{A8BA109B-900E-4931-9EA3-6AB3133648D9}"/>
                  </a:ext>
                </a:extLst>
              </p:cNvPr>
              <p:cNvSpPr>
                <a:spLocks noEditPoints="1"/>
              </p:cNvSpPr>
              <p:nvPr/>
            </p:nvSpPr>
            <p:spPr bwMode="auto">
              <a:xfrm>
                <a:off x="2255" y="2178"/>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90 w 284"/>
                  <a:gd name="T39" fmla="*/ 0 h 285"/>
                  <a:gd name="T40" fmla="*/ 190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66" name="Freeform 271">
                <a:extLst>
                  <a:ext uri="{FF2B5EF4-FFF2-40B4-BE49-F238E27FC236}">
                    <a16:creationId xmlns:a16="http://schemas.microsoft.com/office/drawing/2014/main" id="{D29E5251-FCB3-4658-AA5B-F567B5AC6ABC}"/>
                  </a:ext>
                </a:extLst>
              </p:cNvPr>
              <p:cNvSpPr>
                <a:spLocks noEditPoints="1"/>
              </p:cNvSpPr>
              <p:nvPr/>
            </p:nvSpPr>
            <p:spPr bwMode="auto">
              <a:xfrm>
                <a:off x="2255" y="2178"/>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90 w 284"/>
                  <a:gd name="T39" fmla="*/ 0 h 285"/>
                  <a:gd name="T40" fmla="*/ 190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67" name="Freeform 272">
                <a:extLst>
                  <a:ext uri="{FF2B5EF4-FFF2-40B4-BE49-F238E27FC236}">
                    <a16:creationId xmlns:a16="http://schemas.microsoft.com/office/drawing/2014/main" id="{ADD3AD79-1595-487F-9E8B-A2C439B96B06}"/>
                  </a:ext>
                </a:extLst>
              </p:cNvPr>
              <p:cNvSpPr>
                <a:spLocks noEditPoints="1"/>
              </p:cNvSpPr>
              <p:nvPr/>
            </p:nvSpPr>
            <p:spPr bwMode="auto">
              <a:xfrm>
                <a:off x="2255"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68" name="Freeform 273">
                <a:extLst>
                  <a:ext uri="{FF2B5EF4-FFF2-40B4-BE49-F238E27FC236}">
                    <a16:creationId xmlns:a16="http://schemas.microsoft.com/office/drawing/2014/main" id="{73E5A96D-018B-424F-A878-D140AE83575E}"/>
                  </a:ext>
                </a:extLst>
              </p:cNvPr>
              <p:cNvSpPr>
                <a:spLocks noEditPoints="1"/>
              </p:cNvSpPr>
              <p:nvPr/>
            </p:nvSpPr>
            <p:spPr bwMode="auto">
              <a:xfrm>
                <a:off x="2255"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69" name="Freeform 274">
                <a:extLst>
                  <a:ext uri="{FF2B5EF4-FFF2-40B4-BE49-F238E27FC236}">
                    <a16:creationId xmlns:a16="http://schemas.microsoft.com/office/drawing/2014/main" id="{2DE2313F-B9D8-4100-9BC8-2F247BDD25D6}"/>
                  </a:ext>
                </a:extLst>
              </p:cNvPr>
              <p:cNvSpPr>
                <a:spLocks noEditPoints="1"/>
              </p:cNvSpPr>
              <p:nvPr/>
            </p:nvSpPr>
            <p:spPr bwMode="auto">
              <a:xfrm>
                <a:off x="2255"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70" name="Freeform 275">
                <a:extLst>
                  <a:ext uri="{FF2B5EF4-FFF2-40B4-BE49-F238E27FC236}">
                    <a16:creationId xmlns:a16="http://schemas.microsoft.com/office/drawing/2014/main" id="{044297CC-D36F-4F0D-A48F-13E9A97F3CF8}"/>
                  </a:ext>
                </a:extLst>
              </p:cNvPr>
              <p:cNvSpPr>
                <a:spLocks noEditPoints="1"/>
              </p:cNvSpPr>
              <p:nvPr/>
            </p:nvSpPr>
            <p:spPr bwMode="auto">
              <a:xfrm>
                <a:off x="2255"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71" name="Freeform 276">
                <a:extLst>
                  <a:ext uri="{FF2B5EF4-FFF2-40B4-BE49-F238E27FC236}">
                    <a16:creationId xmlns:a16="http://schemas.microsoft.com/office/drawing/2014/main" id="{276CE82F-1DE6-485B-A3B9-BED82218F817}"/>
                  </a:ext>
                </a:extLst>
              </p:cNvPr>
              <p:cNvSpPr>
                <a:spLocks noEditPoints="1"/>
              </p:cNvSpPr>
              <p:nvPr/>
            </p:nvSpPr>
            <p:spPr bwMode="auto">
              <a:xfrm>
                <a:off x="2255"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72" name="Freeform 277">
                <a:extLst>
                  <a:ext uri="{FF2B5EF4-FFF2-40B4-BE49-F238E27FC236}">
                    <a16:creationId xmlns:a16="http://schemas.microsoft.com/office/drawing/2014/main" id="{AD9310C1-B73F-4EFE-9EAB-749610E7DBC5}"/>
                  </a:ext>
                </a:extLst>
              </p:cNvPr>
              <p:cNvSpPr>
                <a:spLocks noEditPoints="1"/>
              </p:cNvSpPr>
              <p:nvPr/>
            </p:nvSpPr>
            <p:spPr bwMode="auto">
              <a:xfrm>
                <a:off x="2255"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73" name="Rectangle 278">
                <a:extLst>
                  <a:ext uri="{FF2B5EF4-FFF2-40B4-BE49-F238E27FC236}">
                    <a16:creationId xmlns:a16="http://schemas.microsoft.com/office/drawing/2014/main" id="{2B16ECAB-AD53-4ACE-A241-C62809F72AD1}"/>
                  </a:ext>
                </a:extLst>
              </p:cNvPr>
              <p:cNvSpPr>
                <a:spLocks noChangeArrowheads="1"/>
              </p:cNvSpPr>
              <p:nvPr/>
            </p:nvSpPr>
            <p:spPr bwMode="auto">
              <a:xfrm>
                <a:off x="2326" y="2178"/>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74" name="Rectangle 279">
                <a:extLst>
                  <a:ext uri="{FF2B5EF4-FFF2-40B4-BE49-F238E27FC236}">
                    <a16:creationId xmlns:a16="http://schemas.microsoft.com/office/drawing/2014/main" id="{B5BB9039-D9B3-4B35-9630-AC760643B1B4}"/>
                  </a:ext>
                </a:extLst>
              </p:cNvPr>
              <p:cNvSpPr>
                <a:spLocks noChangeArrowheads="1"/>
              </p:cNvSpPr>
              <p:nvPr/>
            </p:nvSpPr>
            <p:spPr bwMode="auto">
              <a:xfrm>
                <a:off x="2326" y="2178"/>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75" name="Rectangle 280">
                <a:extLst>
                  <a:ext uri="{FF2B5EF4-FFF2-40B4-BE49-F238E27FC236}">
                    <a16:creationId xmlns:a16="http://schemas.microsoft.com/office/drawing/2014/main" id="{11B0CABC-CBBA-4418-B95B-B51A038E6941}"/>
                  </a:ext>
                </a:extLst>
              </p:cNvPr>
              <p:cNvSpPr>
                <a:spLocks noChangeArrowheads="1"/>
              </p:cNvSpPr>
              <p:nvPr/>
            </p:nvSpPr>
            <p:spPr bwMode="auto">
              <a:xfrm>
                <a:off x="2326" y="2249"/>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76" name="Rectangle 281">
                <a:extLst>
                  <a:ext uri="{FF2B5EF4-FFF2-40B4-BE49-F238E27FC236}">
                    <a16:creationId xmlns:a16="http://schemas.microsoft.com/office/drawing/2014/main" id="{CBF861C3-FD73-4CBB-9FC1-0C6BC07C5DA7}"/>
                  </a:ext>
                </a:extLst>
              </p:cNvPr>
              <p:cNvSpPr>
                <a:spLocks noChangeArrowheads="1"/>
              </p:cNvSpPr>
              <p:nvPr/>
            </p:nvSpPr>
            <p:spPr bwMode="auto">
              <a:xfrm>
                <a:off x="2326" y="2249"/>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77" name="Rectangle 282">
                <a:extLst>
                  <a:ext uri="{FF2B5EF4-FFF2-40B4-BE49-F238E27FC236}">
                    <a16:creationId xmlns:a16="http://schemas.microsoft.com/office/drawing/2014/main" id="{EEC71E76-053A-4A2F-BC38-62DEE00640F7}"/>
                  </a:ext>
                </a:extLst>
              </p:cNvPr>
              <p:cNvSpPr>
                <a:spLocks noChangeArrowheads="1"/>
              </p:cNvSpPr>
              <p:nvPr/>
            </p:nvSpPr>
            <p:spPr bwMode="auto">
              <a:xfrm>
                <a:off x="2326" y="2287"/>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78" name="Rectangle 283">
                <a:extLst>
                  <a:ext uri="{FF2B5EF4-FFF2-40B4-BE49-F238E27FC236}">
                    <a16:creationId xmlns:a16="http://schemas.microsoft.com/office/drawing/2014/main" id="{DEBF7756-2286-4BF1-9A36-6E1FE9284E6D}"/>
                  </a:ext>
                </a:extLst>
              </p:cNvPr>
              <p:cNvSpPr>
                <a:spLocks noChangeArrowheads="1"/>
              </p:cNvSpPr>
              <p:nvPr/>
            </p:nvSpPr>
            <p:spPr bwMode="auto">
              <a:xfrm>
                <a:off x="2326" y="2287"/>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79" name="Rectangle 284">
                <a:extLst>
                  <a:ext uri="{FF2B5EF4-FFF2-40B4-BE49-F238E27FC236}">
                    <a16:creationId xmlns:a16="http://schemas.microsoft.com/office/drawing/2014/main" id="{C3CB6C55-00D8-4B01-97EB-14296C92815C}"/>
                  </a:ext>
                </a:extLst>
              </p:cNvPr>
              <p:cNvSpPr>
                <a:spLocks noChangeArrowheads="1"/>
              </p:cNvSpPr>
              <p:nvPr/>
            </p:nvSpPr>
            <p:spPr bwMode="auto">
              <a:xfrm>
                <a:off x="2326" y="2335"/>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80" name="Rectangle 285">
                <a:extLst>
                  <a:ext uri="{FF2B5EF4-FFF2-40B4-BE49-F238E27FC236}">
                    <a16:creationId xmlns:a16="http://schemas.microsoft.com/office/drawing/2014/main" id="{F91827E8-561E-4F7A-9219-910E17F1B08D}"/>
                  </a:ext>
                </a:extLst>
              </p:cNvPr>
              <p:cNvSpPr>
                <a:spLocks noChangeArrowheads="1"/>
              </p:cNvSpPr>
              <p:nvPr/>
            </p:nvSpPr>
            <p:spPr bwMode="auto">
              <a:xfrm>
                <a:off x="2326" y="2335"/>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81" name="Rectangle 286">
                <a:extLst>
                  <a:ext uri="{FF2B5EF4-FFF2-40B4-BE49-F238E27FC236}">
                    <a16:creationId xmlns:a16="http://schemas.microsoft.com/office/drawing/2014/main" id="{99A188B8-FC6F-4BB8-AB10-04DE32E8E600}"/>
                  </a:ext>
                </a:extLst>
              </p:cNvPr>
              <p:cNvSpPr>
                <a:spLocks noChangeArrowheads="1"/>
              </p:cNvSpPr>
              <p:nvPr/>
            </p:nvSpPr>
            <p:spPr bwMode="auto">
              <a:xfrm>
                <a:off x="2326" y="2306"/>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82" name="Rectangle 287">
                <a:extLst>
                  <a:ext uri="{FF2B5EF4-FFF2-40B4-BE49-F238E27FC236}">
                    <a16:creationId xmlns:a16="http://schemas.microsoft.com/office/drawing/2014/main" id="{9DEDED34-3F23-4BCF-9720-01FF0116CC8E}"/>
                  </a:ext>
                </a:extLst>
              </p:cNvPr>
              <p:cNvSpPr>
                <a:spLocks noChangeArrowheads="1"/>
              </p:cNvSpPr>
              <p:nvPr/>
            </p:nvSpPr>
            <p:spPr bwMode="auto">
              <a:xfrm>
                <a:off x="2326" y="2306"/>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83" name="Rectangle 288">
                <a:extLst>
                  <a:ext uri="{FF2B5EF4-FFF2-40B4-BE49-F238E27FC236}">
                    <a16:creationId xmlns:a16="http://schemas.microsoft.com/office/drawing/2014/main" id="{3C38295F-0923-441D-B39D-D06E839CD264}"/>
                  </a:ext>
                </a:extLst>
              </p:cNvPr>
              <p:cNvSpPr>
                <a:spLocks noChangeArrowheads="1"/>
              </p:cNvSpPr>
              <p:nvPr/>
            </p:nvSpPr>
            <p:spPr bwMode="auto">
              <a:xfrm>
                <a:off x="2416" y="2178"/>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84" name="Rectangle 289">
                <a:extLst>
                  <a:ext uri="{FF2B5EF4-FFF2-40B4-BE49-F238E27FC236}">
                    <a16:creationId xmlns:a16="http://schemas.microsoft.com/office/drawing/2014/main" id="{B01A61CF-A115-4836-A7BF-65E98E87E671}"/>
                  </a:ext>
                </a:extLst>
              </p:cNvPr>
              <p:cNvSpPr>
                <a:spLocks noChangeArrowheads="1"/>
              </p:cNvSpPr>
              <p:nvPr/>
            </p:nvSpPr>
            <p:spPr bwMode="auto">
              <a:xfrm>
                <a:off x="2416" y="2178"/>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85" name="Rectangle 290">
                <a:extLst>
                  <a:ext uri="{FF2B5EF4-FFF2-40B4-BE49-F238E27FC236}">
                    <a16:creationId xmlns:a16="http://schemas.microsoft.com/office/drawing/2014/main" id="{5355290F-E03F-4DAC-92F3-EB3BD5F1461E}"/>
                  </a:ext>
                </a:extLst>
              </p:cNvPr>
              <p:cNvSpPr>
                <a:spLocks noChangeArrowheads="1"/>
              </p:cNvSpPr>
              <p:nvPr/>
            </p:nvSpPr>
            <p:spPr bwMode="auto">
              <a:xfrm>
                <a:off x="2416" y="2249"/>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86" name="Rectangle 291">
                <a:extLst>
                  <a:ext uri="{FF2B5EF4-FFF2-40B4-BE49-F238E27FC236}">
                    <a16:creationId xmlns:a16="http://schemas.microsoft.com/office/drawing/2014/main" id="{5109E8A4-859A-498D-842B-E016992A0945}"/>
                  </a:ext>
                </a:extLst>
              </p:cNvPr>
              <p:cNvSpPr>
                <a:spLocks noChangeArrowheads="1"/>
              </p:cNvSpPr>
              <p:nvPr/>
            </p:nvSpPr>
            <p:spPr bwMode="auto">
              <a:xfrm>
                <a:off x="2416" y="2249"/>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87" name="Rectangle 292">
                <a:extLst>
                  <a:ext uri="{FF2B5EF4-FFF2-40B4-BE49-F238E27FC236}">
                    <a16:creationId xmlns:a16="http://schemas.microsoft.com/office/drawing/2014/main" id="{D12A08DC-23F1-4079-B608-C6BD5FFDE4D7}"/>
                  </a:ext>
                </a:extLst>
              </p:cNvPr>
              <p:cNvSpPr>
                <a:spLocks noChangeArrowheads="1"/>
              </p:cNvSpPr>
              <p:nvPr/>
            </p:nvSpPr>
            <p:spPr bwMode="auto">
              <a:xfrm>
                <a:off x="2416" y="2287"/>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88" name="Rectangle 293">
                <a:extLst>
                  <a:ext uri="{FF2B5EF4-FFF2-40B4-BE49-F238E27FC236}">
                    <a16:creationId xmlns:a16="http://schemas.microsoft.com/office/drawing/2014/main" id="{B5E334D3-31EB-4DB3-BDFA-279A6855EFD6}"/>
                  </a:ext>
                </a:extLst>
              </p:cNvPr>
              <p:cNvSpPr>
                <a:spLocks noChangeArrowheads="1"/>
              </p:cNvSpPr>
              <p:nvPr/>
            </p:nvSpPr>
            <p:spPr bwMode="auto">
              <a:xfrm>
                <a:off x="2416" y="2287"/>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89" name="Rectangle 294">
                <a:extLst>
                  <a:ext uri="{FF2B5EF4-FFF2-40B4-BE49-F238E27FC236}">
                    <a16:creationId xmlns:a16="http://schemas.microsoft.com/office/drawing/2014/main" id="{92F2C7A6-482F-47DE-A288-8F9B53CEC9C7}"/>
                  </a:ext>
                </a:extLst>
              </p:cNvPr>
              <p:cNvSpPr>
                <a:spLocks noChangeArrowheads="1"/>
              </p:cNvSpPr>
              <p:nvPr/>
            </p:nvSpPr>
            <p:spPr bwMode="auto">
              <a:xfrm>
                <a:off x="2416" y="2335"/>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90" name="Rectangle 295">
                <a:extLst>
                  <a:ext uri="{FF2B5EF4-FFF2-40B4-BE49-F238E27FC236}">
                    <a16:creationId xmlns:a16="http://schemas.microsoft.com/office/drawing/2014/main" id="{9D3BD768-F00A-4C8C-8D76-02A37D9553B8}"/>
                  </a:ext>
                </a:extLst>
              </p:cNvPr>
              <p:cNvSpPr>
                <a:spLocks noChangeArrowheads="1"/>
              </p:cNvSpPr>
              <p:nvPr/>
            </p:nvSpPr>
            <p:spPr bwMode="auto">
              <a:xfrm>
                <a:off x="2416" y="2335"/>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91" name="Rectangle 296">
                <a:extLst>
                  <a:ext uri="{FF2B5EF4-FFF2-40B4-BE49-F238E27FC236}">
                    <a16:creationId xmlns:a16="http://schemas.microsoft.com/office/drawing/2014/main" id="{41CC0766-8180-4E00-B739-B24050F2B166}"/>
                  </a:ext>
                </a:extLst>
              </p:cNvPr>
              <p:cNvSpPr>
                <a:spLocks noChangeArrowheads="1"/>
              </p:cNvSpPr>
              <p:nvPr/>
            </p:nvSpPr>
            <p:spPr bwMode="auto">
              <a:xfrm>
                <a:off x="2416" y="2306"/>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92" name="Rectangle 297">
                <a:extLst>
                  <a:ext uri="{FF2B5EF4-FFF2-40B4-BE49-F238E27FC236}">
                    <a16:creationId xmlns:a16="http://schemas.microsoft.com/office/drawing/2014/main" id="{6826F0E4-450F-4FE8-95FF-39D3645082F6}"/>
                  </a:ext>
                </a:extLst>
              </p:cNvPr>
              <p:cNvSpPr>
                <a:spLocks noChangeArrowheads="1"/>
              </p:cNvSpPr>
              <p:nvPr/>
            </p:nvSpPr>
            <p:spPr bwMode="auto">
              <a:xfrm>
                <a:off x="2416" y="2306"/>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93" name="Freeform 298">
                <a:extLst>
                  <a:ext uri="{FF2B5EF4-FFF2-40B4-BE49-F238E27FC236}">
                    <a16:creationId xmlns:a16="http://schemas.microsoft.com/office/drawing/2014/main" id="{F1639B76-6360-45E3-A11D-474A9A787371}"/>
                  </a:ext>
                </a:extLst>
              </p:cNvPr>
              <p:cNvSpPr>
                <a:spLocks noEditPoints="1"/>
              </p:cNvSpPr>
              <p:nvPr/>
            </p:nvSpPr>
            <p:spPr bwMode="auto">
              <a:xfrm>
                <a:off x="2539" y="2178"/>
                <a:ext cx="284" cy="285"/>
              </a:xfrm>
              <a:custGeom>
                <a:avLst/>
                <a:gdLst>
                  <a:gd name="T0" fmla="*/ 30 w 120"/>
                  <a:gd name="T1" fmla="*/ 0 h 120"/>
                  <a:gd name="T2" fmla="*/ 0 w 120"/>
                  <a:gd name="T3" fmla="*/ 0 h 120"/>
                  <a:gd name="T4" fmla="*/ 0 w 120"/>
                  <a:gd name="T5" fmla="*/ 120 h 120"/>
                  <a:gd name="T6" fmla="*/ 100 w 120"/>
                  <a:gd name="T7" fmla="*/ 120 h 120"/>
                  <a:gd name="T8" fmla="*/ 120 w 120"/>
                  <a:gd name="T9" fmla="*/ 117 h 120"/>
                  <a:gd name="T10" fmla="*/ 120 w 120"/>
                  <a:gd name="T11" fmla="*/ 66 h 120"/>
                  <a:gd name="T12" fmla="*/ 80 w 120"/>
                  <a:gd name="T13" fmla="*/ 66 h 120"/>
                  <a:gd name="T14" fmla="*/ 80 w 120"/>
                  <a:gd name="T15" fmla="*/ 120 h 120"/>
                  <a:gd name="T16" fmla="*/ 68 w 120"/>
                  <a:gd name="T17" fmla="*/ 120 h 120"/>
                  <a:gd name="T18" fmla="*/ 68 w 120"/>
                  <a:gd name="T19" fmla="*/ 66 h 120"/>
                  <a:gd name="T20" fmla="*/ 68 w 120"/>
                  <a:gd name="T21" fmla="*/ 120 h 120"/>
                  <a:gd name="T22" fmla="*/ 30 w 120"/>
                  <a:gd name="T23" fmla="*/ 120 h 120"/>
                  <a:gd name="T24" fmla="*/ 30 w 120"/>
                  <a:gd name="T25" fmla="*/ 66 h 120"/>
                  <a:gd name="T26" fmla="*/ 0 w 120"/>
                  <a:gd name="T27" fmla="*/ 66 h 120"/>
                  <a:gd name="T28" fmla="*/ 0 w 120"/>
                  <a:gd name="T29" fmla="*/ 58 h 120"/>
                  <a:gd name="T30" fmla="*/ 0 w 120"/>
                  <a:gd name="T31" fmla="*/ 56 h 120"/>
                  <a:gd name="T32" fmla="*/ 0 w 120"/>
                  <a:gd name="T33" fmla="*/ 30 h 120"/>
                  <a:gd name="T34" fmla="*/ 30 w 120"/>
                  <a:gd name="T35" fmla="*/ 30 h 120"/>
                  <a:gd name="T36" fmla="*/ 30 w 120"/>
                  <a:gd name="T37" fmla="*/ 0 h 120"/>
                  <a:gd name="T38" fmla="*/ 120 w 120"/>
                  <a:gd name="T39" fmla="*/ 0 h 120"/>
                  <a:gd name="T40" fmla="*/ 80 w 120"/>
                  <a:gd name="T41" fmla="*/ 0 h 120"/>
                  <a:gd name="T42" fmla="*/ 80 w 120"/>
                  <a:gd name="T43" fmla="*/ 30 h 120"/>
                  <a:gd name="T44" fmla="*/ 120 w 120"/>
                  <a:gd name="T45" fmla="*/ 30 h 120"/>
                  <a:gd name="T46" fmla="*/ 120 w 120"/>
                  <a:gd name="T47"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120">
                    <a:moveTo>
                      <a:pt x="30" y="0"/>
                    </a:moveTo>
                    <a:cubicBezTo>
                      <a:pt x="0" y="0"/>
                      <a:pt x="0" y="0"/>
                      <a:pt x="0" y="0"/>
                    </a:cubicBezTo>
                    <a:cubicBezTo>
                      <a:pt x="0" y="120"/>
                      <a:pt x="0" y="120"/>
                      <a:pt x="0" y="120"/>
                    </a:cubicBezTo>
                    <a:cubicBezTo>
                      <a:pt x="100" y="120"/>
                      <a:pt x="100" y="120"/>
                      <a:pt x="100" y="120"/>
                    </a:cubicBezTo>
                    <a:cubicBezTo>
                      <a:pt x="106" y="119"/>
                      <a:pt x="113" y="118"/>
                      <a:pt x="120" y="117"/>
                    </a:cubicBezTo>
                    <a:cubicBezTo>
                      <a:pt x="120" y="66"/>
                      <a:pt x="120" y="66"/>
                      <a:pt x="120" y="66"/>
                    </a:cubicBezTo>
                    <a:cubicBezTo>
                      <a:pt x="80" y="66"/>
                      <a:pt x="80" y="66"/>
                      <a:pt x="80" y="66"/>
                    </a:cubicBezTo>
                    <a:cubicBezTo>
                      <a:pt x="80" y="120"/>
                      <a:pt x="80" y="120"/>
                      <a:pt x="80" y="120"/>
                    </a:cubicBezTo>
                    <a:cubicBezTo>
                      <a:pt x="68" y="120"/>
                      <a:pt x="68" y="120"/>
                      <a:pt x="68" y="120"/>
                    </a:cubicBezTo>
                    <a:cubicBezTo>
                      <a:pt x="68" y="66"/>
                      <a:pt x="68" y="66"/>
                      <a:pt x="68" y="66"/>
                    </a:cubicBezTo>
                    <a:cubicBezTo>
                      <a:pt x="68" y="120"/>
                      <a:pt x="68" y="120"/>
                      <a:pt x="68" y="120"/>
                    </a:cubicBezTo>
                    <a:cubicBezTo>
                      <a:pt x="30" y="120"/>
                      <a:pt x="30" y="120"/>
                      <a:pt x="30" y="120"/>
                    </a:cubicBezTo>
                    <a:cubicBezTo>
                      <a:pt x="30" y="66"/>
                      <a:pt x="30" y="66"/>
                      <a:pt x="30" y="66"/>
                    </a:cubicBezTo>
                    <a:cubicBezTo>
                      <a:pt x="0" y="66"/>
                      <a:pt x="0" y="66"/>
                      <a:pt x="0" y="66"/>
                    </a:cubicBezTo>
                    <a:cubicBezTo>
                      <a:pt x="0" y="58"/>
                      <a:pt x="0" y="58"/>
                      <a:pt x="0" y="58"/>
                    </a:cubicBezTo>
                    <a:cubicBezTo>
                      <a:pt x="0" y="56"/>
                      <a:pt x="0" y="56"/>
                      <a:pt x="0" y="56"/>
                    </a:cubicBezTo>
                    <a:cubicBezTo>
                      <a:pt x="0" y="30"/>
                      <a:pt x="0" y="30"/>
                      <a:pt x="0" y="30"/>
                    </a:cubicBezTo>
                    <a:cubicBezTo>
                      <a:pt x="30" y="30"/>
                      <a:pt x="30" y="30"/>
                      <a:pt x="30" y="30"/>
                    </a:cubicBezTo>
                    <a:cubicBezTo>
                      <a:pt x="30" y="0"/>
                      <a:pt x="30" y="0"/>
                      <a:pt x="30" y="0"/>
                    </a:cubicBezTo>
                    <a:moveTo>
                      <a:pt x="120" y="0"/>
                    </a:moveTo>
                    <a:cubicBezTo>
                      <a:pt x="80" y="0"/>
                      <a:pt x="80" y="0"/>
                      <a:pt x="80" y="0"/>
                    </a:cubicBezTo>
                    <a:cubicBezTo>
                      <a:pt x="80" y="30"/>
                      <a:pt x="80" y="30"/>
                      <a:pt x="80" y="30"/>
                    </a:cubicBezTo>
                    <a:cubicBezTo>
                      <a:pt x="120" y="30"/>
                      <a:pt x="120" y="30"/>
                      <a:pt x="120" y="30"/>
                    </a:cubicBezTo>
                    <a:cubicBezTo>
                      <a:pt x="120" y="0"/>
                      <a:pt x="120" y="0"/>
                      <a:pt x="1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94" name="Freeform 299">
                <a:extLst>
                  <a:ext uri="{FF2B5EF4-FFF2-40B4-BE49-F238E27FC236}">
                    <a16:creationId xmlns:a16="http://schemas.microsoft.com/office/drawing/2014/main" id="{D2AB6672-D7AE-43A3-8411-7A1DB9CA229E}"/>
                  </a:ext>
                </a:extLst>
              </p:cNvPr>
              <p:cNvSpPr>
                <a:spLocks/>
              </p:cNvSpPr>
              <p:nvPr/>
            </p:nvSpPr>
            <p:spPr bwMode="auto">
              <a:xfrm>
                <a:off x="2776" y="2456"/>
                <a:ext cx="47" cy="7"/>
              </a:xfrm>
              <a:custGeom>
                <a:avLst/>
                <a:gdLst>
                  <a:gd name="T0" fmla="*/ 20 w 20"/>
                  <a:gd name="T1" fmla="*/ 0 h 3"/>
                  <a:gd name="T2" fmla="*/ 0 w 20"/>
                  <a:gd name="T3" fmla="*/ 3 h 3"/>
                  <a:gd name="T4" fmla="*/ 20 w 20"/>
                  <a:gd name="T5" fmla="*/ 3 h 3"/>
                  <a:gd name="T6" fmla="*/ 20 w 20"/>
                  <a:gd name="T7" fmla="*/ 0 h 3"/>
                </a:gdLst>
                <a:ahLst/>
                <a:cxnLst>
                  <a:cxn ang="0">
                    <a:pos x="T0" y="T1"/>
                  </a:cxn>
                  <a:cxn ang="0">
                    <a:pos x="T2" y="T3"/>
                  </a:cxn>
                  <a:cxn ang="0">
                    <a:pos x="T4" y="T5"/>
                  </a:cxn>
                  <a:cxn ang="0">
                    <a:pos x="T6" y="T7"/>
                  </a:cxn>
                </a:cxnLst>
                <a:rect l="0" t="0" r="r" b="b"/>
                <a:pathLst>
                  <a:path w="20" h="3">
                    <a:moveTo>
                      <a:pt x="20" y="0"/>
                    </a:moveTo>
                    <a:cubicBezTo>
                      <a:pt x="13" y="1"/>
                      <a:pt x="6" y="2"/>
                      <a:pt x="0" y="3"/>
                    </a:cubicBezTo>
                    <a:cubicBezTo>
                      <a:pt x="20" y="3"/>
                      <a:pt x="20" y="3"/>
                      <a:pt x="20" y="3"/>
                    </a:cubicBezTo>
                    <a:cubicBezTo>
                      <a:pt x="20" y="0"/>
                      <a:pt x="20" y="0"/>
                      <a:pt x="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95" name="Freeform 300">
                <a:extLst>
                  <a:ext uri="{FF2B5EF4-FFF2-40B4-BE49-F238E27FC236}">
                    <a16:creationId xmlns:a16="http://schemas.microsoft.com/office/drawing/2014/main" id="{F2ACD1D9-8CC9-433A-A524-19297517D4BC}"/>
                  </a:ext>
                </a:extLst>
              </p:cNvPr>
              <p:cNvSpPr>
                <a:spLocks noEditPoints="1"/>
              </p:cNvSpPr>
              <p:nvPr/>
            </p:nvSpPr>
            <p:spPr bwMode="auto">
              <a:xfrm>
                <a:off x="2539"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96" name="Freeform 301">
                <a:extLst>
                  <a:ext uri="{FF2B5EF4-FFF2-40B4-BE49-F238E27FC236}">
                    <a16:creationId xmlns:a16="http://schemas.microsoft.com/office/drawing/2014/main" id="{1C5F014B-5C69-4180-B23C-47B3F4BAB243}"/>
                  </a:ext>
                </a:extLst>
              </p:cNvPr>
              <p:cNvSpPr>
                <a:spLocks noEditPoints="1"/>
              </p:cNvSpPr>
              <p:nvPr/>
            </p:nvSpPr>
            <p:spPr bwMode="auto">
              <a:xfrm>
                <a:off x="2539"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97" name="Freeform 302">
                <a:extLst>
                  <a:ext uri="{FF2B5EF4-FFF2-40B4-BE49-F238E27FC236}">
                    <a16:creationId xmlns:a16="http://schemas.microsoft.com/office/drawing/2014/main" id="{3F790CE2-258D-4E7D-A67D-C25620C0FE6F}"/>
                  </a:ext>
                </a:extLst>
              </p:cNvPr>
              <p:cNvSpPr>
                <a:spLocks noEditPoints="1"/>
              </p:cNvSpPr>
              <p:nvPr/>
            </p:nvSpPr>
            <p:spPr bwMode="auto">
              <a:xfrm>
                <a:off x="2539"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98" name="Freeform 303">
                <a:extLst>
                  <a:ext uri="{FF2B5EF4-FFF2-40B4-BE49-F238E27FC236}">
                    <a16:creationId xmlns:a16="http://schemas.microsoft.com/office/drawing/2014/main" id="{D89C8900-DD17-4175-B013-A1A548BEA4DC}"/>
                  </a:ext>
                </a:extLst>
              </p:cNvPr>
              <p:cNvSpPr>
                <a:spLocks noEditPoints="1"/>
              </p:cNvSpPr>
              <p:nvPr/>
            </p:nvSpPr>
            <p:spPr bwMode="auto">
              <a:xfrm>
                <a:off x="2539"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99" name="Freeform 304">
                <a:extLst>
                  <a:ext uri="{FF2B5EF4-FFF2-40B4-BE49-F238E27FC236}">
                    <a16:creationId xmlns:a16="http://schemas.microsoft.com/office/drawing/2014/main" id="{8D8562C6-B601-46B7-A4AD-CBDF86F095EE}"/>
                  </a:ext>
                </a:extLst>
              </p:cNvPr>
              <p:cNvSpPr>
                <a:spLocks noEditPoints="1"/>
              </p:cNvSpPr>
              <p:nvPr/>
            </p:nvSpPr>
            <p:spPr bwMode="auto">
              <a:xfrm>
                <a:off x="2539"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00" name="Freeform 305">
                <a:extLst>
                  <a:ext uri="{FF2B5EF4-FFF2-40B4-BE49-F238E27FC236}">
                    <a16:creationId xmlns:a16="http://schemas.microsoft.com/office/drawing/2014/main" id="{8228680A-0390-4926-A803-95E6FADBF89B}"/>
                  </a:ext>
                </a:extLst>
              </p:cNvPr>
              <p:cNvSpPr>
                <a:spLocks noEditPoints="1"/>
              </p:cNvSpPr>
              <p:nvPr/>
            </p:nvSpPr>
            <p:spPr bwMode="auto">
              <a:xfrm>
                <a:off x="2539"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01" name="Rectangle 306">
                <a:extLst>
                  <a:ext uri="{FF2B5EF4-FFF2-40B4-BE49-F238E27FC236}">
                    <a16:creationId xmlns:a16="http://schemas.microsoft.com/office/drawing/2014/main" id="{BD1D1DE9-E4E9-46FF-89F8-0C49111014A0}"/>
                  </a:ext>
                </a:extLst>
              </p:cNvPr>
              <p:cNvSpPr>
                <a:spLocks noChangeArrowheads="1"/>
              </p:cNvSpPr>
              <p:nvPr/>
            </p:nvSpPr>
            <p:spPr bwMode="auto">
              <a:xfrm>
                <a:off x="2610" y="2178"/>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02" name="Rectangle 307">
                <a:extLst>
                  <a:ext uri="{FF2B5EF4-FFF2-40B4-BE49-F238E27FC236}">
                    <a16:creationId xmlns:a16="http://schemas.microsoft.com/office/drawing/2014/main" id="{6A0B41C9-3EAE-41D8-9F16-5080B9C43DE4}"/>
                  </a:ext>
                </a:extLst>
              </p:cNvPr>
              <p:cNvSpPr>
                <a:spLocks noChangeArrowheads="1"/>
              </p:cNvSpPr>
              <p:nvPr/>
            </p:nvSpPr>
            <p:spPr bwMode="auto">
              <a:xfrm>
                <a:off x="2610" y="2178"/>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03" name="Rectangle 308">
                <a:extLst>
                  <a:ext uri="{FF2B5EF4-FFF2-40B4-BE49-F238E27FC236}">
                    <a16:creationId xmlns:a16="http://schemas.microsoft.com/office/drawing/2014/main" id="{12084008-047A-4F99-8ADD-9A678B71B291}"/>
                  </a:ext>
                </a:extLst>
              </p:cNvPr>
              <p:cNvSpPr>
                <a:spLocks noChangeArrowheads="1"/>
              </p:cNvSpPr>
              <p:nvPr/>
            </p:nvSpPr>
            <p:spPr bwMode="auto">
              <a:xfrm>
                <a:off x="2610" y="2249"/>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04" name="Rectangle 309">
                <a:extLst>
                  <a:ext uri="{FF2B5EF4-FFF2-40B4-BE49-F238E27FC236}">
                    <a16:creationId xmlns:a16="http://schemas.microsoft.com/office/drawing/2014/main" id="{09438B6D-196B-480F-A522-317CB9842268}"/>
                  </a:ext>
                </a:extLst>
              </p:cNvPr>
              <p:cNvSpPr>
                <a:spLocks noChangeArrowheads="1"/>
              </p:cNvSpPr>
              <p:nvPr/>
            </p:nvSpPr>
            <p:spPr bwMode="auto">
              <a:xfrm>
                <a:off x="2610" y="2249"/>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05" name="Rectangle 310">
                <a:extLst>
                  <a:ext uri="{FF2B5EF4-FFF2-40B4-BE49-F238E27FC236}">
                    <a16:creationId xmlns:a16="http://schemas.microsoft.com/office/drawing/2014/main" id="{506DA565-3776-4EAE-9289-FF02C32F531D}"/>
                  </a:ext>
                </a:extLst>
              </p:cNvPr>
              <p:cNvSpPr>
                <a:spLocks noChangeArrowheads="1"/>
              </p:cNvSpPr>
              <p:nvPr/>
            </p:nvSpPr>
            <p:spPr bwMode="auto">
              <a:xfrm>
                <a:off x="2610" y="2287"/>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06" name="Rectangle 311">
                <a:extLst>
                  <a:ext uri="{FF2B5EF4-FFF2-40B4-BE49-F238E27FC236}">
                    <a16:creationId xmlns:a16="http://schemas.microsoft.com/office/drawing/2014/main" id="{3AAB6B8A-187C-45A6-94E4-079AC7299AFA}"/>
                  </a:ext>
                </a:extLst>
              </p:cNvPr>
              <p:cNvSpPr>
                <a:spLocks noChangeArrowheads="1"/>
              </p:cNvSpPr>
              <p:nvPr/>
            </p:nvSpPr>
            <p:spPr bwMode="auto">
              <a:xfrm>
                <a:off x="2610" y="2287"/>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07" name="Rectangle 312">
                <a:extLst>
                  <a:ext uri="{FF2B5EF4-FFF2-40B4-BE49-F238E27FC236}">
                    <a16:creationId xmlns:a16="http://schemas.microsoft.com/office/drawing/2014/main" id="{FAC07F9B-5876-48E5-B011-70FDC07F4220}"/>
                  </a:ext>
                </a:extLst>
              </p:cNvPr>
              <p:cNvSpPr>
                <a:spLocks noChangeArrowheads="1"/>
              </p:cNvSpPr>
              <p:nvPr/>
            </p:nvSpPr>
            <p:spPr bwMode="auto">
              <a:xfrm>
                <a:off x="2610" y="2335"/>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08" name="Rectangle 313">
                <a:extLst>
                  <a:ext uri="{FF2B5EF4-FFF2-40B4-BE49-F238E27FC236}">
                    <a16:creationId xmlns:a16="http://schemas.microsoft.com/office/drawing/2014/main" id="{F0071ADB-EFA7-4582-BCEA-D1529134A6D3}"/>
                  </a:ext>
                </a:extLst>
              </p:cNvPr>
              <p:cNvSpPr>
                <a:spLocks noChangeArrowheads="1"/>
              </p:cNvSpPr>
              <p:nvPr/>
            </p:nvSpPr>
            <p:spPr bwMode="auto">
              <a:xfrm>
                <a:off x="2610" y="2335"/>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09" name="Rectangle 314">
                <a:extLst>
                  <a:ext uri="{FF2B5EF4-FFF2-40B4-BE49-F238E27FC236}">
                    <a16:creationId xmlns:a16="http://schemas.microsoft.com/office/drawing/2014/main" id="{F5D7B38B-37E6-4577-9457-5D999EE2EE2B}"/>
                  </a:ext>
                </a:extLst>
              </p:cNvPr>
              <p:cNvSpPr>
                <a:spLocks noChangeArrowheads="1"/>
              </p:cNvSpPr>
              <p:nvPr/>
            </p:nvSpPr>
            <p:spPr bwMode="auto">
              <a:xfrm>
                <a:off x="2610" y="2306"/>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10" name="Rectangle 315">
                <a:extLst>
                  <a:ext uri="{FF2B5EF4-FFF2-40B4-BE49-F238E27FC236}">
                    <a16:creationId xmlns:a16="http://schemas.microsoft.com/office/drawing/2014/main" id="{EB0B8B32-A51B-4369-BAD6-4019B3E549A3}"/>
                  </a:ext>
                </a:extLst>
              </p:cNvPr>
              <p:cNvSpPr>
                <a:spLocks noChangeArrowheads="1"/>
              </p:cNvSpPr>
              <p:nvPr/>
            </p:nvSpPr>
            <p:spPr bwMode="auto">
              <a:xfrm>
                <a:off x="2610" y="2306"/>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11" name="Rectangle 316">
                <a:extLst>
                  <a:ext uri="{FF2B5EF4-FFF2-40B4-BE49-F238E27FC236}">
                    <a16:creationId xmlns:a16="http://schemas.microsoft.com/office/drawing/2014/main" id="{E2FAC972-F4C3-4D4E-B34A-DA3A5ACD8AC8}"/>
                  </a:ext>
                </a:extLst>
              </p:cNvPr>
              <p:cNvSpPr>
                <a:spLocks noChangeArrowheads="1"/>
              </p:cNvSpPr>
              <p:nvPr/>
            </p:nvSpPr>
            <p:spPr bwMode="auto">
              <a:xfrm>
                <a:off x="2700" y="2178"/>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12" name="Rectangle 317">
                <a:extLst>
                  <a:ext uri="{FF2B5EF4-FFF2-40B4-BE49-F238E27FC236}">
                    <a16:creationId xmlns:a16="http://schemas.microsoft.com/office/drawing/2014/main" id="{D7BD0442-9CF6-4A6B-8604-60400C725D91}"/>
                  </a:ext>
                </a:extLst>
              </p:cNvPr>
              <p:cNvSpPr>
                <a:spLocks noChangeArrowheads="1"/>
              </p:cNvSpPr>
              <p:nvPr/>
            </p:nvSpPr>
            <p:spPr bwMode="auto">
              <a:xfrm>
                <a:off x="2700" y="2178"/>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13" name="Rectangle 318">
                <a:extLst>
                  <a:ext uri="{FF2B5EF4-FFF2-40B4-BE49-F238E27FC236}">
                    <a16:creationId xmlns:a16="http://schemas.microsoft.com/office/drawing/2014/main" id="{4A6814AE-BB7F-4216-A117-DEF6A24D1000}"/>
                  </a:ext>
                </a:extLst>
              </p:cNvPr>
              <p:cNvSpPr>
                <a:spLocks noChangeArrowheads="1"/>
              </p:cNvSpPr>
              <p:nvPr/>
            </p:nvSpPr>
            <p:spPr bwMode="auto">
              <a:xfrm>
                <a:off x="2700" y="2249"/>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14" name="Rectangle 319">
                <a:extLst>
                  <a:ext uri="{FF2B5EF4-FFF2-40B4-BE49-F238E27FC236}">
                    <a16:creationId xmlns:a16="http://schemas.microsoft.com/office/drawing/2014/main" id="{D48278F6-50EC-4F3D-9DF0-2F965D02C9D4}"/>
                  </a:ext>
                </a:extLst>
              </p:cNvPr>
              <p:cNvSpPr>
                <a:spLocks noChangeArrowheads="1"/>
              </p:cNvSpPr>
              <p:nvPr/>
            </p:nvSpPr>
            <p:spPr bwMode="auto">
              <a:xfrm>
                <a:off x="2700" y="2249"/>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15" name="Rectangle 320">
                <a:extLst>
                  <a:ext uri="{FF2B5EF4-FFF2-40B4-BE49-F238E27FC236}">
                    <a16:creationId xmlns:a16="http://schemas.microsoft.com/office/drawing/2014/main" id="{954D5F01-8C26-444B-890A-974EC0B098D4}"/>
                  </a:ext>
                </a:extLst>
              </p:cNvPr>
              <p:cNvSpPr>
                <a:spLocks noChangeArrowheads="1"/>
              </p:cNvSpPr>
              <p:nvPr/>
            </p:nvSpPr>
            <p:spPr bwMode="auto">
              <a:xfrm>
                <a:off x="2700" y="2287"/>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16" name="Rectangle 321">
                <a:extLst>
                  <a:ext uri="{FF2B5EF4-FFF2-40B4-BE49-F238E27FC236}">
                    <a16:creationId xmlns:a16="http://schemas.microsoft.com/office/drawing/2014/main" id="{98F1AC7C-CEF3-44F7-8FFD-711669CA1BF2}"/>
                  </a:ext>
                </a:extLst>
              </p:cNvPr>
              <p:cNvSpPr>
                <a:spLocks noChangeArrowheads="1"/>
              </p:cNvSpPr>
              <p:nvPr/>
            </p:nvSpPr>
            <p:spPr bwMode="auto">
              <a:xfrm>
                <a:off x="2700" y="2287"/>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17" name="Rectangle 322">
                <a:extLst>
                  <a:ext uri="{FF2B5EF4-FFF2-40B4-BE49-F238E27FC236}">
                    <a16:creationId xmlns:a16="http://schemas.microsoft.com/office/drawing/2014/main" id="{CF4C1F70-437A-48F4-8155-8BB4CC61F8DC}"/>
                  </a:ext>
                </a:extLst>
              </p:cNvPr>
              <p:cNvSpPr>
                <a:spLocks noChangeArrowheads="1"/>
              </p:cNvSpPr>
              <p:nvPr/>
            </p:nvSpPr>
            <p:spPr bwMode="auto">
              <a:xfrm>
                <a:off x="2700" y="2335"/>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18" name="Rectangle 323">
                <a:extLst>
                  <a:ext uri="{FF2B5EF4-FFF2-40B4-BE49-F238E27FC236}">
                    <a16:creationId xmlns:a16="http://schemas.microsoft.com/office/drawing/2014/main" id="{C2A97C85-8CCA-4125-9A49-7E855444AC0E}"/>
                  </a:ext>
                </a:extLst>
              </p:cNvPr>
              <p:cNvSpPr>
                <a:spLocks noChangeArrowheads="1"/>
              </p:cNvSpPr>
              <p:nvPr/>
            </p:nvSpPr>
            <p:spPr bwMode="auto">
              <a:xfrm>
                <a:off x="2700" y="2335"/>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19" name="Rectangle 324">
                <a:extLst>
                  <a:ext uri="{FF2B5EF4-FFF2-40B4-BE49-F238E27FC236}">
                    <a16:creationId xmlns:a16="http://schemas.microsoft.com/office/drawing/2014/main" id="{B983720A-FCF5-4E41-82E2-AD94D6F9A7FF}"/>
                  </a:ext>
                </a:extLst>
              </p:cNvPr>
              <p:cNvSpPr>
                <a:spLocks noChangeArrowheads="1"/>
              </p:cNvSpPr>
              <p:nvPr/>
            </p:nvSpPr>
            <p:spPr bwMode="auto">
              <a:xfrm>
                <a:off x="2700" y="2306"/>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20" name="Rectangle 325">
                <a:extLst>
                  <a:ext uri="{FF2B5EF4-FFF2-40B4-BE49-F238E27FC236}">
                    <a16:creationId xmlns:a16="http://schemas.microsoft.com/office/drawing/2014/main" id="{85576A49-48E5-406F-9106-5BB54E7E4B3D}"/>
                  </a:ext>
                </a:extLst>
              </p:cNvPr>
              <p:cNvSpPr>
                <a:spLocks noChangeArrowheads="1"/>
              </p:cNvSpPr>
              <p:nvPr/>
            </p:nvSpPr>
            <p:spPr bwMode="auto">
              <a:xfrm>
                <a:off x="2700" y="2306"/>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21" name="Freeform 326">
                <a:extLst>
                  <a:ext uri="{FF2B5EF4-FFF2-40B4-BE49-F238E27FC236}">
                    <a16:creationId xmlns:a16="http://schemas.microsoft.com/office/drawing/2014/main" id="{ADB8263D-00BD-4B8F-8E5E-841F0581CB80}"/>
                  </a:ext>
                </a:extLst>
              </p:cNvPr>
              <p:cNvSpPr>
                <a:spLocks noEditPoints="1"/>
              </p:cNvSpPr>
              <p:nvPr/>
            </p:nvSpPr>
            <p:spPr bwMode="auto">
              <a:xfrm>
                <a:off x="2823" y="2178"/>
                <a:ext cx="284" cy="278"/>
              </a:xfrm>
              <a:custGeom>
                <a:avLst/>
                <a:gdLst>
                  <a:gd name="T0" fmla="*/ 120 w 120"/>
                  <a:gd name="T1" fmla="*/ 66 h 117"/>
                  <a:gd name="T2" fmla="*/ 80 w 120"/>
                  <a:gd name="T3" fmla="*/ 66 h 117"/>
                  <a:gd name="T4" fmla="*/ 80 w 120"/>
                  <a:gd name="T5" fmla="*/ 106 h 117"/>
                  <a:gd name="T6" fmla="*/ 120 w 120"/>
                  <a:gd name="T7" fmla="*/ 101 h 117"/>
                  <a:gd name="T8" fmla="*/ 120 w 120"/>
                  <a:gd name="T9" fmla="*/ 66 h 117"/>
                  <a:gd name="T10" fmla="*/ 30 w 120"/>
                  <a:gd name="T11" fmla="*/ 0 h 117"/>
                  <a:gd name="T12" fmla="*/ 0 w 120"/>
                  <a:gd name="T13" fmla="*/ 0 h 117"/>
                  <a:gd name="T14" fmla="*/ 0 w 120"/>
                  <a:gd name="T15" fmla="*/ 117 h 117"/>
                  <a:gd name="T16" fmla="*/ 30 w 120"/>
                  <a:gd name="T17" fmla="*/ 113 h 117"/>
                  <a:gd name="T18" fmla="*/ 30 w 120"/>
                  <a:gd name="T19" fmla="*/ 66 h 117"/>
                  <a:gd name="T20" fmla="*/ 0 w 120"/>
                  <a:gd name="T21" fmla="*/ 66 h 117"/>
                  <a:gd name="T22" fmla="*/ 0 w 120"/>
                  <a:gd name="T23" fmla="*/ 58 h 117"/>
                  <a:gd name="T24" fmla="*/ 0 w 120"/>
                  <a:gd name="T25" fmla="*/ 56 h 117"/>
                  <a:gd name="T26" fmla="*/ 0 w 120"/>
                  <a:gd name="T27" fmla="*/ 30 h 117"/>
                  <a:gd name="T28" fmla="*/ 30 w 120"/>
                  <a:gd name="T29" fmla="*/ 30 h 117"/>
                  <a:gd name="T30" fmla="*/ 30 w 120"/>
                  <a:gd name="T31" fmla="*/ 0 h 117"/>
                  <a:gd name="T32" fmla="*/ 120 w 120"/>
                  <a:gd name="T33" fmla="*/ 0 h 117"/>
                  <a:gd name="T34" fmla="*/ 80 w 120"/>
                  <a:gd name="T35" fmla="*/ 0 h 117"/>
                  <a:gd name="T36" fmla="*/ 80 w 120"/>
                  <a:gd name="T37" fmla="*/ 30 h 117"/>
                  <a:gd name="T38" fmla="*/ 120 w 120"/>
                  <a:gd name="T39" fmla="*/ 30 h 117"/>
                  <a:gd name="T40" fmla="*/ 120 w 120"/>
                  <a:gd name="T4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0" h="117">
                    <a:moveTo>
                      <a:pt x="120" y="66"/>
                    </a:moveTo>
                    <a:cubicBezTo>
                      <a:pt x="80" y="66"/>
                      <a:pt x="80" y="66"/>
                      <a:pt x="80" y="66"/>
                    </a:cubicBezTo>
                    <a:cubicBezTo>
                      <a:pt x="80" y="106"/>
                      <a:pt x="80" y="106"/>
                      <a:pt x="80" y="106"/>
                    </a:cubicBezTo>
                    <a:cubicBezTo>
                      <a:pt x="93" y="104"/>
                      <a:pt x="107" y="103"/>
                      <a:pt x="120" y="101"/>
                    </a:cubicBezTo>
                    <a:cubicBezTo>
                      <a:pt x="120" y="66"/>
                      <a:pt x="120" y="66"/>
                      <a:pt x="120" y="66"/>
                    </a:cubicBezTo>
                    <a:moveTo>
                      <a:pt x="30" y="0"/>
                    </a:moveTo>
                    <a:cubicBezTo>
                      <a:pt x="0" y="0"/>
                      <a:pt x="0" y="0"/>
                      <a:pt x="0" y="0"/>
                    </a:cubicBezTo>
                    <a:cubicBezTo>
                      <a:pt x="0" y="117"/>
                      <a:pt x="0" y="117"/>
                      <a:pt x="0" y="117"/>
                    </a:cubicBezTo>
                    <a:cubicBezTo>
                      <a:pt x="10" y="116"/>
                      <a:pt x="20" y="114"/>
                      <a:pt x="30" y="113"/>
                    </a:cubicBezTo>
                    <a:cubicBezTo>
                      <a:pt x="30" y="66"/>
                      <a:pt x="30" y="66"/>
                      <a:pt x="30" y="66"/>
                    </a:cubicBezTo>
                    <a:cubicBezTo>
                      <a:pt x="0" y="66"/>
                      <a:pt x="0" y="66"/>
                      <a:pt x="0" y="66"/>
                    </a:cubicBezTo>
                    <a:cubicBezTo>
                      <a:pt x="0" y="58"/>
                      <a:pt x="0" y="58"/>
                      <a:pt x="0" y="58"/>
                    </a:cubicBezTo>
                    <a:cubicBezTo>
                      <a:pt x="0" y="56"/>
                      <a:pt x="0" y="56"/>
                      <a:pt x="0" y="56"/>
                    </a:cubicBezTo>
                    <a:cubicBezTo>
                      <a:pt x="0" y="30"/>
                      <a:pt x="0" y="30"/>
                      <a:pt x="0" y="30"/>
                    </a:cubicBezTo>
                    <a:cubicBezTo>
                      <a:pt x="30" y="30"/>
                      <a:pt x="30" y="30"/>
                      <a:pt x="30" y="30"/>
                    </a:cubicBezTo>
                    <a:cubicBezTo>
                      <a:pt x="30" y="0"/>
                      <a:pt x="30" y="0"/>
                      <a:pt x="30" y="0"/>
                    </a:cubicBezTo>
                    <a:moveTo>
                      <a:pt x="120" y="0"/>
                    </a:moveTo>
                    <a:cubicBezTo>
                      <a:pt x="80" y="0"/>
                      <a:pt x="80" y="0"/>
                      <a:pt x="80" y="0"/>
                    </a:cubicBezTo>
                    <a:cubicBezTo>
                      <a:pt x="80" y="30"/>
                      <a:pt x="80" y="30"/>
                      <a:pt x="80" y="30"/>
                    </a:cubicBezTo>
                    <a:cubicBezTo>
                      <a:pt x="120" y="30"/>
                      <a:pt x="120" y="30"/>
                      <a:pt x="120" y="30"/>
                    </a:cubicBezTo>
                    <a:cubicBezTo>
                      <a:pt x="120" y="0"/>
                      <a:pt x="120" y="0"/>
                      <a:pt x="1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22" name="Freeform 327">
                <a:extLst>
                  <a:ext uri="{FF2B5EF4-FFF2-40B4-BE49-F238E27FC236}">
                    <a16:creationId xmlns:a16="http://schemas.microsoft.com/office/drawing/2014/main" id="{8E597AB7-6CB5-4A16-83DD-1F2043C98938}"/>
                  </a:ext>
                </a:extLst>
              </p:cNvPr>
              <p:cNvSpPr>
                <a:spLocks/>
              </p:cNvSpPr>
              <p:nvPr/>
            </p:nvSpPr>
            <p:spPr bwMode="auto">
              <a:xfrm>
                <a:off x="2823" y="2418"/>
                <a:ext cx="284" cy="45"/>
              </a:xfrm>
              <a:custGeom>
                <a:avLst/>
                <a:gdLst>
                  <a:gd name="T0" fmla="*/ 120 w 120"/>
                  <a:gd name="T1" fmla="*/ 0 h 19"/>
                  <a:gd name="T2" fmla="*/ 80 w 120"/>
                  <a:gd name="T3" fmla="*/ 5 h 19"/>
                  <a:gd name="T4" fmla="*/ 80 w 120"/>
                  <a:gd name="T5" fmla="*/ 19 h 19"/>
                  <a:gd name="T6" fmla="*/ 68 w 120"/>
                  <a:gd name="T7" fmla="*/ 19 h 19"/>
                  <a:gd name="T8" fmla="*/ 68 w 120"/>
                  <a:gd name="T9" fmla="*/ 7 h 19"/>
                  <a:gd name="T10" fmla="*/ 68 w 120"/>
                  <a:gd name="T11" fmla="*/ 7 h 19"/>
                  <a:gd name="T12" fmla="*/ 68 w 120"/>
                  <a:gd name="T13" fmla="*/ 19 h 19"/>
                  <a:gd name="T14" fmla="*/ 30 w 120"/>
                  <a:gd name="T15" fmla="*/ 19 h 19"/>
                  <a:gd name="T16" fmla="*/ 30 w 120"/>
                  <a:gd name="T17" fmla="*/ 12 h 19"/>
                  <a:gd name="T18" fmla="*/ 0 w 120"/>
                  <a:gd name="T19" fmla="*/ 16 h 19"/>
                  <a:gd name="T20" fmla="*/ 0 w 120"/>
                  <a:gd name="T21" fmla="*/ 19 h 19"/>
                  <a:gd name="T22" fmla="*/ 95 w 120"/>
                  <a:gd name="T23" fmla="*/ 19 h 19"/>
                  <a:gd name="T24" fmla="*/ 120 w 120"/>
                  <a:gd name="T25" fmla="*/ 17 h 19"/>
                  <a:gd name="T26" fmla="*/ 120 w 120"/>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 h="19">
                    <a:moveTo>
                      <a:pt x="120" y="0"/>
                    </a:moveTo>
                    <a:cubicBezTo>
                      <a:pt x="107" y="2"/>
                      <a:pt x="93" y="3"/>
                      <a:pt x="80" y="5"/>
                    </a:cubicBezTo>
                    <a:cubicBezTo>
                      <a:pt x="80" y="19"/>
                      <a:pt x="80" y="19"/>
                      <a:pt x="80" y="19"/>
                    </a:cubicBezTo>
                    <a:cubicBezTo>
                      <a:pt x="68" y="19"/>
                      <a:pt x="68" y="19"/>
                      <a:pt x="68" y="19"/>
                    </a:cubicBezTo>
                    <a:cubicBezTo>
                      <a:pt x="68" y="7"/>
                      <a:pt x="68" y="7"/>
                      <a:pt x="68" y="7"/>
                    </a:cubicBezTo>
                    <a:cubicBezTo>
                      <a:pt x="68" y="7"/>
                      <a:pt x="68" y="7"/>
                      <a:pt x="68" y="7"/>
                    </a:cubicBezTo>
                    <a:cubicBezTo>
                      <a:pt x="68" y="19"/>
                      <a:pt x="68" y="19"/>
                      <a:pt x="68" y="19"/>
                    </a:cubicBezTo>
                    <a:cubicBezTo>
                      <a:pt x="30" y="19"/>
                      <a:pt x="30" y="19"/>
                      <a:pt x="30" y="19"/>
                    </a:cubicBezTo>
                    <a:cubicBezTo>
                      <a:pt x="30" y="12"/>
                      <a:pt x="30" y="12"/>
                      <a:pt x="30" y="12"/>
                    </a:cubicBezTo>
                    <a:cubicBezTo>
                      <a:pt x="20" y="13"/>
                      <a:pt x="10" y="15"/>
                      <a:pt x="0" y="16"/>
                    </a:cubicBezTo>
                    <a:cubicBezTo>
                      <a:pt x="0" y="19"/>
                      <a:pt x="0" y="19"/>
                      <a:pt x="0" y="19"/>
                    </a:cubicBezTo>
                    <a:cubicBezTo>
                      <a:pt x="95" y="19"/>
                      <a:pt x="95" y="19"/>
                      <a:pt x="95" y="19"/>
                    </a:cubicBezTo>
                    <a:cubicBezTo>
                      <a:pt x="103" y="18"/>
                      <a:pt x="112" y="17"/>
                      <a:pt x="120" y="17"/>
                    </a:cubicBezTo>
                    <a:cubicBezTo>
                      <a:pt x="120" y="0"/>
                      <a:pt x="120" y="0"/>
                      <a:pt x="1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23" name="Freeform 328">
                <a:extLst>
                  <a:ext uri="{FF2B5EF4-FFF2-40B4-BE49-F238E27FC236}">
                    <a16:creationId xmlns:a16="http://schemas.microsoft.com/office/drawing/2014/main" id="{CF88DC35-CCDE-40A5-9CE7-90E6A53F629D}"/>
                  </a:ext>
                </a:extLst>
              </p:cNvPr>
              <p:cNvSpPr>
                <a:spLocks noEditPoints="1"/>
              </p:cNvSpPr>
              <p:nvPr/>
            </p:nvSpPr>
            <p:spPr bwMode="auto">
              <a:xfrm>
                <a:off x="2823"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24" name="Freeform 329">
                <a:extLst>
                  <a:ext uri="{FF2B5EF4-FFF2-40B4-BE49-F238E27FC236}">
                    <a16:creationId xmlns:a16="http://schemas.microsoft.com/office/drawing/2014/main" id="{5E87C513-E373-4ECD-8654-D7B93E819E64}"/>
                  </a:ext>
                </a:extLst>
              </p:cNvPr>
              <p:cNvSpPr>
                <a:spLocks noEditPoints="1"/>
              </p:cNvSpPr>
              <p:nvPr/>
            </p:nvSpPr>
            <p:spPr bwMode="auto">
              <a:xfrm>
                <a:off x="2823"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25" name="Freeform 330">
                <a:extLst>
                  <a:ext uri="{FF2B5EF4-FFF2-40B4-BE49-F238E27FC236}">
                    <a16:creationId xmlns:a16="http://schemas.microsoft.com/office/drawing/2014/main" id="{52A915FE-91D8-417A-BEFC-AC14E1D55C43}"/>
                  </a:ext>
                </a:extLst>
              </p:cNvPr>
              <p:cNvSpPr>
                <a:spLocks noEditPoints="1"/>
              </p:cNvSpPr>
              <p:nvPr/>
            </p:nvSpPr>
            <p:spPr bwMode="auto">
              <a:xfrm>
                <a:off x="2823"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26" name="Freeform 331">
                <a:extLst>
                  <a:ext uri="{FF2B5EF4-FFF2-40B4-BE49-F238E27FC236}">
                    <a16:creationId xmlns:a16="http://schemas.microsoft.com/office/drawing/2014/main" id="{A24D9162-0542-4D74-9314-83565E6E63DB}"/>
                  </a:ext>
                </a:extLst>
              </p:cNvPr>
              <p:cNvSpPr>
                <a:spLocks noEditPoints="1"/>
              </p:cNvSpPr>
              <p:nvPr/>
            </p:nvSpPr>
            <p:spPr bwMode="auto">
              <a:xfrm>
                <a:off x="2823"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27" name="Freeform 332">
                <a:extLst>
                  <a:ext uri="{FF2B5EF4-FFF2-40B4-BE49-F238E27FC236}">
                    <a16:creationId xmlns:a16="http://schemas.microsoft.com/office/drawing/2014/main" id="{17AAD8FE-050B-48DB-9827-A63AD5D3EF79}"/>
                  </a:ext>
                </a:extLst>
              </p:cNvPr>
              <p:cNvSpPr>
                <a:spLocks noEditPoints="1"/>
              </p:cNvSpPr>
              <p:nvPr/>
            </p:nvSpPr>
            <p:spPr bwMode="auto">
              <a:xfrm>
                <a:off x="2823"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28" name="Freeform 333">
                <a:extLst>
                  <a:ext uri="{FF2B5EF4-FFF2-40B4-BE49-F238E27FC236}">
                    <a16:creationId xmlns:a16="http://schemas.microsoft.com/office/drawing/2014/main" id="{53043DC9-FA83-49D5-B176-EC138A407D1E}"/>
                  </a:ext>
                </a:extLst>
              </p:cNvPr>
              <p:cNvSpPr>
                <a:spLocks noEditPoints="1"/>
              </p:cNvSpPr>
              <p:nvPr/>
            </p:nvSpPr>
            <p:spPr bwMode="auto">
              <a:xfrm>
                <a:off x="2823"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29" name="Rectangle 334">
                <a:extLst>
                  <a:ext uri="{FF2B5EF4-FFF2-40B4-BE49-F238E27FC236}">
                    <a16:creationId xmlns:a16="http://schemas.microsoft.com/office/drawing/2014/main" id="{7BC81C67-3987-47DD-947F-AD13A7156712}"/>
                  </a:ext>
                </a:extLst>
              </p:cNvPr>
              <p:cNvSpPr>
                <a:spLocks noChangeArrowheads="1"/>
              </p:cNvSpPr>
              <p:nvPr/>
            </p:nvSpPr>
            <p:spPr bwMode="auto">
              <a:xfrm>
                <a:off x="2894" y="2178"/>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30" name="Rectangle 335">
                <a:extLst>
                  <a:ext uri="{FF2B5EF4-FFF2-40B4-BE49-F238E27FC236}">
                    <a16:creationId xmlns:a16="http://schemas.microsoft.com/office/drawing/2014/main" id="{433DDA71-3EAC-4FE9-B169-76326E427000}"/>
                  </a:ext>
                </a:extLst>
              </p:cNvPr>
              <p:cNvSpPr>
                <a:spLocks noChangeArrowheads="1"/>
              </p:cNvSpPr>
              <p:nvPr/>
            </p:nvSpPr>
            <p:spPr bwMode="auto">
              <a:xfrm>
                <a:off x="2894" y="2178"/>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31" name="Rectangle 336">
                <a:extLst>
                  <a:ext uri="{FF2B5EF4-FFF2-40B4-BE49-F238E27FC236}">
                    <a16:creationId xmlns:a16="http://schemas.microsoft.com/office/drawing/2014/main" id="{CE35471C-334C-418E-9977-617F14E77DF9}"/>
                  </a:ext>
                </a:extLst>
              </p:cNvPr>
              <p:cNvSpPr>
                <a:spLocks noChangeArrowheads="1"/>
              </p:cNvSpPr>
              <p:nvPr/>
            </p:nvSpPr>
            <p:spPr bwMode="auto">
              <a:xfrm>
                <a:off x="2894" y="2249"/>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32" name="Rectangle 337">
                <a:extLst>
                  <a:ext uri="{FF2B5EF4-FFF2-40B4-BE49-F238E27FC236}">
                    <a16:creationId xmlns:a16="http://schemas.microsoft.com/office/drawing/2014/main" id="{245D440F-4644-4153-9A65-6F9734700E0F}"/>
                  </a:ext>
                </a:extLst>
              </p:cNvPr>
              <p:cNvSpPr>
                <a:spLocks noChangeArrowheads="1"/>
              </p:cNvSpPr>
              <p:nvPr/>
            </p:nvSpPr>
            <p:spPr bwMode="auto">
              <a:xfrm>
                <a:off x="2894" y="2249"/>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33" name="Rectangle 338">
                <a:extLst>
                  <a:ext uri="{FF2B5EF4-FFF2-40B4-BE49-F238E27FC236}">
                    <a16:creationId xmlns:a16="http://schemas.microsoft.com/office/drawing/2014/main" id="{55D0509F-5624-4649-B306-A2B191540738}"/>
                  </a:ext>
                </a:extLst>
              </p:cNvPr>
              <p:cNvSpPr>
                <a:spLocks noChangeArrowheads="1"/>
              </p:cNvSpPr>
              <p:nvPr/>
            </p:nvSpPr>
            <p:spPr bwMode="auto">
              <a:xfrm>
                <a:off x="2894" y="2287"/>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34" name="Rectangle 339">
                <a:extLst>
                  <a:ext uri="{FF2B5EF4-FFF2-40B4-BE49-F238E27FC236}">
                    <a16:creationId xmlns:a16="http://schemas.microsoft.com/office/drawing/2014/main" id="{988FFE57-AC45-4E50-9A93-9F938E4065F3}"/>
                  </a:ext>
                </a:extLst>
              </p:cNvPr>
              <p:cNvSpPr>
                <a:spLocks noChangeArrowheads="1"/>
              </p:cNvSpPr>
              <p:nvPr/>
            </p:nvSpPr>
            <p:spPr bwMode="auto">
              <a:xfrm>
                <a:off x="2894" y="2287"/>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35" name="Freeform 340">
                <a:extLst>
                  <a:ext uri="{FF2B5EF4-FFF2-40B4-BE49-F238E27FC236}">
                    <a16:creationId xmlns:a16="http://schemas.microsoft.com/office/drawing/2014/main" id="{8CA3B54F-5C3B-4408-BB62-8C718743E918}"/>
                  </a:ext>
                </a:extLst>
              </p:cNvPr>
              <p:cNvSpPr>
                <a:spLocks/>
              </p:cNvSpPr>
              <p:nvPr/>
            </p:nvSpPr>
            <p:spPr bwMode="auto">
              <a:xfrm>
                <a:off x="2894" y="2335"/>
                <a:ext cx="90" cy="111"/>
              </a:xfrm>
              <a:custGeom>
                <a:avLst/>
                <a:gdLst>
                  <a:gd name="T0" fmla="*/ 38 w 38"/>
                  <a:gd name="T1" fmla="*/ 0 h 47"/>
                  <a:gd name="T2" fmla="*/ 0 w 38"/>
                  <a:gd name="T3" fmla="*/ 0 h 47"/>
                  <a:gd name="T4" fmla="*/ 0 w 38"/>
                  <a:gd name="T5" fmla="*/ 47 h 47"/>
                  <a:gd name="T6" fmla="*/ 38 w 38"/>
                  <a:gd name="T7" fmla="*/ 42 h 47"/>
                  <a:gd name="T8" fmla="*/ 38 w 38"/>
                  <a:gd name="T9" fmla="*/ 0 h 47"/>
                </a:gdLst>
                <a:ahLst/>
                <a:cxnLst>
                  <a:cxn ang="0">
                    <a:pos x="T0" y="T1"/>
                  </a:cxn>
                  <a:cxn ang="0">
                    <a:pos x="T2" y="T3"/>
                  </a:cxn>
                  <a:cxn ang="0">
                    <a:pos x="T4" y="T5"/>
                  </a:cxn>
                  <a:cxn ang="0">
                    <a:pos x="T6" y="T7"/>
                  </a:cxn>
                  <a:cxn ang="0">
                    <a:pos x="T8" y="T9"/>
                  </a:cxn>
                </a:cxnLst>
                <a:rect l="0" t="0" r="r" b="b"/>
                <a:pathLst>
                  <a:path w="38" h="47">
                    <a:moveTo>
                      <a:pt x="38" y="0"/>
                    </a:moveTo>
                    <a:cubicBezTo>
                      <a:pt x="0" y="0"/>
                      <a:pt x="0" y="0"/>
                      <a:pt x="0" y="0"/>
                    </a:cubicBezTo>
                    <a:cubicBezTo>
                      <a:pt x="0" y="47"/>
                      <a:pt x="0" y="47"/>
                      <a:pt x="0" y="47"/>
                    </a:cubicBezTo>
                    <a:cubicBezTo>
                      <a:pt x="13" y="45"/>
                      <a:pt x="25" y="44"/>
                      <a:pt x="38" y="42"/>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36" name="Freeform 341">
                <a:extLst>
                  <a:ext uri="{FF2B5EF4-FFF2-40B4-BE49-F238E27FC236}">
                    <a16:creationId xmlns:a16="http://schemas.microsoft.com/office/drawing/2014/main" id="{701BC954-8B7A-4F13-A87F-6C6E5EAFDDB4}"/>
                  </a:ext>
                </a:extLst>
              </p:cNvPr>
              <p:cNvSpPr>
                <a:spLocks/>
              </p:cNvSpPr>
              <p:nvPr/>
            </p:nvSpPr>
            <p:spPr bwMode="auto">
              <a:xfrm>
                <a:off x="2894" y="2434"/>
                <a:ext cx="90" cy="29"/>
              </a:xfrm>
              <a:custGeom>
                <a:avLst/>
                <a:gdLst>
                  <a:gd name="T0" fmla="*/ 38 w 38"/>
                  <a:gd name="T1" fmla="*/ 0 h 12"/>
                  <a:gd name="T2" fmla="*/ 0 w 38"/>
                  <a:gd name="T3" fmla="*/ 5 h 12"/>
                  <a:gd name="T4" fmla="*/ 0 w 38"/>
                  <a:gd name="T5" fmla="*/ 12 h 12"/>
                  <a:gd name="T6" fmla="*/ 38 w 38"/>
                  <a:gd name="T7" fmla="*/ 12 h 12"/>
                  <a:gd name="T8" fmla="*/ 38 w 38"/>
                  <a:gd name="T9" fmla="*/ 0 h 12"/>
                </a:gdLst>
                <a:ahLst/>
                <a:cxnLst>
                  <a:cxn ang="0">
                    <a:pos x="T0" y="T1"/>
                  </a:cxn>
                  <a:cxn ang="0">
                    <a:pos x="T2" y="T3"/>
                  </a:cxn>
                  <a:cxn ang="0">
                    <a:pos x="T4" y="T5"/>
                  </a:cxn>
                  <a:cxn ang="0">
                    <a:pos x="T6" y="T7"/>
                  </a:cxn>
                  <a:cxn ang="0">
                    <a:pos x="T8" y="T9"/>
                  </a:cxn>
                </a:cxnLst>
                <a:rect l="0" t="0" r="r" b="b"/>
                <a:pathLst>
                  <a:path w="38" h="12">
                    <a:moveTo>
                      <a:pt x="38" y="0"/>
                    </a:moveTo>
                    <a:cubicBezTo>
                      <a:pt x="25" y="2"/>
                      <a:pt x="13" y="3"/>
                      <a:pt x="0" y="5"/>
                    </a:cubicBezTo>
                    <a:cubicBezTo>
                      <a:pt x="0" y="12"/>
                      <a:pt x="0" y="12"/>
                      <a:pt x="0" y="12"/>
                    </a:cubicBezTo>
                    <a:cubicBezTo>
                      <a:pt x="38" y="12"/>
                      <a:pt x="38" y="12"/>
                      <a:pt x="38" y="12"/>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37" name="Rectangle 342">
                <a:extLst>
                  <a:ext uri="{FF2B5EF4-FFF2-40B4-BE49-F238E27FC236}">
                    <a16:creationId xmlns:a16="http://schemas.microsoft.com/office/drawing/2014/main" id="{B64202A1-6724-4448-B33F-9A2D49E0C6BE}"/>
                  </a:ext>
                </a:extLst>
              </p:cNvPr>
              <p:cNvSpPr>
                <a:spLocks noChangeArrowheads="1"/>
              </p:cNvSpPr>
              <p:nvPr/>
            </p:nvSpPr>
            <p:spPr bwMode="auto">
              <a:xfrm>
                <a:off x="2894" y="2306"/>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38" name="Rectangle 343">
                <a:extLst>
                  <a:ext uri="{FF2B5EF4-FFF2-40B4-BE49-F238E27FC236}">
                    <a16:creationId xmlns:a16="http://schemas.microsoft.com/office/drawing/2014/main" id="{D5EEE7AE-4457-46B8-B359-11CF93D0C82B}"/>
                  </a:ext>
                </a:extLst>
              </p:cNvPr>
              <p:cNvSpPr>
                <a:spLocks noChangeArrowheads="1"/>
              </p:cNvSpPr>
              <p:nvPr/>
            </p:nvSpPr>
            <p:spPr bwMode="auto">
              <a:xfrm>
                <a:off x="2894" y="2306"/>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39" name="Rectangle 344">
                <a:extLst>
                  <a:ext uri="{FF2B5EF4-FFF2-40B4-BE49-F238E27FC236}">
                    <a16:creationId xmlns:a16="http://schemas.microsoft.com/office/drawing/2014/main" id="{511F2F83-FFDC-4882-80E0-81893AB2D7C5}"/>
                  </a:ext>
                </a:extLst>
              </p:cNvPr>
              <p:cNvSpPr>
                <a:spLocks noChangeArrowheads="1"/>
              </p:cNvSpPr>
              <p:nvPr/>
            </p:nvSpPr>
            <p:spPr bwMode="auto">
              <a:xfrm>
                <a:off x="2984" y="2178"/>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40" name="Rectangle 345">
                <a:extLst>
                  <a:ext uri="{FF2B5EF4-FFF2-40B4-BE49-F238E27FC236}">
                    <a16:creationId xmlns:a16="http://schemas.microsoft.com/office/drawing/2014/main" id="{31DBDF1F-0806-4D12-BD3B-1305DF4DD466}"/>
                  </a:ext>
                </a:extLst>
              </p:cNvPr>
              <p:cNvSpPr>
                <a:spLocks noChangeArrowheads="1"/>
              </p:cNvSpPr>
              <p:nvPr/>
            </p:nvSpPr>
            <p:spPr bwMode="auto">
              <a:xfrm>
                <a:off x="2984" y="2178"/>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41" name="Rectangle 346">
                <a:extLst>
                  <a:ext uri="{FF2B5EF4-FFF2-40B4-BE49-F238E27FC236}">
                    <a16:creationId xmlns:a16="http://schemas.microsoft.com/office/drawing/2014/main" id="{AFD10D91-AF05-496C-B6DF-298247A1EC08}"/>
                  </a:ext>
                </a:extLst>
              </p:cNvPr>
              <p:cNvSpPr>
                <a:spLocks noChangeArrowheads="1"/>
              </p:cNvSpPr>
              <p:nvPr/>
            </p:nvSpPr>
            <p:spPr bwMode="auto">
              <a:xfrm>
                <a:off x="2984" y="2249"/>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42" name="Rectangle 347">
                <a:extLst>
                  <a:ext uri="{FF2B5EF4-FFF2-40B4-BE49-F238E27FC236}">
                    <a16:creationId xmlns:a16="http://schemas.microsoft.com/office/drawing/2014/main" id="{846BB31D-080F-4CFE-9524-AE147A1636DA}"/>
                  </a:ext>
                </a:extLst>
              </p:cNvPr>
              <p:cNvSpPr>
                <a:spLocks noChangeArrowheads="1"/>
              </p:cNvSpPr>
              <p:nvPr/>
            </p:nvSpPr>
            <p:spPr bwMode="auto">
              <a:xfrm>
                <a:off x="2984" y="2249"/>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43" name="Rectangle 348">
                <a:extLst>
                  <a:ext uri="{FF2B5EF4-FFF2-40B4-BE49-F238E27FC236}">
                    <a16:creationId xmlns:a16="http://schemas.microsoft.com/office/drawing/2014/main" id="{E53AD5C3-4AB4-41D0-B0AE-3DB322747269}"/>
                  </a:ext>
                </a:extLst>
              </p:cNvPr>
              <p:cNvSpPr>
                <a:spLocks noChangeArrowheads="1"/>
              </p:cNvSpPr>
              <p:nvPr/>
            </p:nvSpPr>
            <p:spPr bwMode="auto">
              <a:xfrm>
                <a:off x="2984" y="2287"/>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44" name="Rectangle 349">
                <a:extLst>
                  <a:ext uri="{FF2B5EF4-FFF2-40B4-BE49-F238E27FC236}">
                    <a16:creationId xmlns:a16="http://schemas.microsoft.com/office/drawing/2014/main" id="{484216AD-33BE-465E-B929-F85124552E69}"/>
                  </a:ext>
                </a:extLst>
              </p:cNvPr>
              <p:cNvSpPr>
                <a:spLocks noChangeArrowheads="1"/>
              </p:cNvSpPr>
              <p:nvPr/>
            </p:nvSpPr>
            <p:spPr bwMode="auto">
              <a:xfrm>
                <a:off x="2984" y="2287"/>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45" name="Freeform 350">
                <a:extLst>
                  <a:ext uri="{FF2B5EF4-FFF2-40B4-BE49-F238E27FC236}">
                    <a16:creationId xmlns:a16="http://schemas.microsoft.com/office/drawing/2014/main" id="{C38B539A-B365-4423-BDFF-F6569C79D70A}"/>
                  </a:ext>
                </a:extLst>
              </p:cNvPr>
              <p:cNvSpPr>
                <a:spLocks/>
              </p:cNvSpPr>
              <p:nvPr/>
            </p:nvSpPr>
            <p:spPr bwMode="auto">
              <a:xfrm>
                <a:off x="2984" y="2335"/>
                <a:ext cx="28" cy="99"/>
              </a:xfrm>
              <a:custGeom>
                <a:avLst/>
                <a:gdLst>
                  <a:gd name="T0" fmla="*/ 12 w 12"/>
                  <a:gd name="T1" fmla="*/ 0 h 42"/>
                  <a:gd name="T2" fmla="*/ 0 w 12"/>
                  <a:gd name="T3" fmla="*/ 0 h 42"/>
                  <a:gd name="T4" fmla="*/ 0 w 12"/>
                  <a:gd name="T5" fmla="*/ 42 h 42"/>
                  <a:gd name="T6" fmla="*/ 12 w 12"/>
                  <a:gd name="T7" fmla="*/ 40 h 42"/>
                  <a:gd name="T8" fmla="*/ 12 w 12"/>
                  <a:gd name="T9" fmla="*/ 0 h 42"/>
                </a:gdLst>
                <a:ahLst/>
                <a:cxnLst>
                  <a:cxn ang="0">
                    <a:pos x="T0" y="T1"/>
                  </a:cxn>
                  <a:cxn ang="0">
                    <a:pos x="T2" y="T3"/>
                  </a:cxn>
                  <a:cxn ang="0">
                    <a:pos x="T4" y="T5"/>
                  </a:cxn>
                  <a:cxn ang="0">
                    <a:pos x="T6" y="T7"/>
                  </a:cxn>
                  <a:cxn ang="0">
                    <a:pos x="T8" y="T9"/>
                  </a:cxn>
                </a:cxnLst>
                <a:rect l="0" t="0" r="r" b="b"/>
                <a:pathLst>
                  <a:path w="12" h="42">
                    <a:moveTo>
                      <a:pt x="12" y="0"/>
                    </a:moveTo>
                    <a:cubicBezTo>
                      <a:pt x="0" y="0"/>
                      <a:pt x="0" y="0"/>
                      <a:pt x="0" y="0"/>
                    </a:cubicBezTo>
                    <a:cubicBezTo>
                      <a:pt x="0" y="42"/>
                      <a:pt x="0" y="42"/>
                      <a:pt x="0" y="42"/>
                    </a:cubicBezTo>
                    <a:cubicBezTo>
                      <a:pt x="4" y="41"/>
                      <a:pt x="8" y="41"/>
                      <a:pt x="12" y="40"/>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46" name="Freeform 351">
                <a:extLst>
                  <a:ext uri="{FF2B5EF4-FFF2-40B4-BE49-F238E27FC236}">
                    <a16:creationId xmlns:a16="http://schemas.microsoft.com/office/drawing/2014/main" id="{B6B087A4-EEC9-4258-BF55-A1C78AE0BB4C}"/>
                  </a:ext>
                </a:extLst>
              </p:cNvPr>
              <p:cNvSpPr>
                <a:spLocks/>
              </p:cNvSpPr>
              <p:nvPr/>
            </p:nvSpPr>
            <p:spPr bwMode="auto">
              <a:xfrm>
                <a:off x="2984" y="2430"/>
                <a:ext cx="28" cy="33"/>
              </a:xfrm>
              <a:custGeom>
                <a:avLst/>
                <a:gdLst>
                  <a:gd name="T0" fmla="*/ 12 w 12"/>
                  <a:gd name="T1" fmla="*/ 0 h 14"/>
                  <a:gd name="T2" fmla="*/ 0 w 12"/>
                  <a:gd name="T3" fmla="*/ 2 h 14"/>
                  <a:gd name="T4" fmla="*/ 0 w 12"/>
                  <a:gd name="T5" fmla="*/ 14 h 14"/>
                  <a:gd name="T6" fmla="*/ 12 w 12"/>
                  <a:gd name="T7" fmla="*/ 14 h 14"/>
                  <a:gd name="T8" fmla="*/ 12 w 12"/>
                  <a:gd name="T9" fmla="*/ 0 h 14"/>
                </a:gdLst>
                <a:ahLst/>
                <a:cxnLst>
                  <a:cxn ang="0">
                    <a:pos x="T0" y="T1"/>
                  </a:cxn>
                  <a:cxn ang="0">
                    <a:pos x="T2" y="T3"/>
                  </a:cxn>
                  <a:cxn ang="0">
                    <a:pos x="T4" y="T5"/>
                  </a:cxn>
                  <a:cxn ang="0">
                    <a:pos x="T6" y="T7"/>
                  </a:cxn>
                  <a:cxn ang="0">
                    <a:pos x="T8" y="T9"/>
                  </a:cxn>
                </a:cxnLst>
                <a:rect l="0" t="0" r="r" b="b"/>
                <a:pathLst>
                  <a:path w="12" h="14">
                    <a:moveTo>
                      <a:pt x="12" y="0"/>
                    </a:moveTo>
                    <a:cubicBezTo>
                      <a:pt x="8" y="1"/>
                      <a:pt x="4" y="1"/>
                      <a:pt x="0" y="2"/>
                    </a:cubicBezTo>
                    <a:cubicBezTo>
                      <a:pt x="0" y="14"/>
                      <a:pt x="0" y="14"/>
                      <a:pt x="0" y="14"/>
                    </a:cubicBezTo>
                    <a:cubicBezTo>
                      <a:pt x="12" y="14"/>
                      <a:pt x="12" y="14"/>
                      <a:pt x="12" y="14"/>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47" name="Rectangle 352">
                <a:extLst>
                  <a:ext uri="{FF2B5EF4-FFF2-40B4-BE49-F238E27FC236}">
                    <a16:creationId xmlns:a16="http://schemas.microsoft.com/office/drawing/2014/main" id="{A28BE4DC-8F07-4CB7-9C7D-D09340138AE0}"/>
                  </a:ext>
                </a:extLst>
              </p:cNvPr>
              <p:cNvSpPr>
                <a:spLocks noChangeArrowheads="1"/>
              </p:cNvSpPr>
              <p:nvPr/>
            </p:nvSpPr>
            <p:spPr bwMode="auto">
              <a:xfrm>
                <a:off x="2984" y="2306"/>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48" name="Rectangle 353">
                <a:extLst>
                  <a:ext uri="{FF2B5EF4-FFF2-40B4-BE49-F238E27FC236}">
                    <a16:creationId xmlns:a16="http://schemas.microsoft.com/office/drawing/2014/main" id="{153264CD-446F-4AE2-A1C4-D0FE3D76F619}"/>
                  </a:ext>
                </a:extLst>
              </p:cNvPr>
              <p:cNvSpPr>
                <a:spLocks noChangeArrowheads="1"/>
              </p:cNvSpPr>
              <p:nvPr/>
            </p:nvSpPr>
            <p:spPr bwMode="auto">
              <a:xfrm>
                <a:off x="2984" y="2306"/>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49" name="Freeform 354">
                <a:extLst>
                  <a:ext uri="{FF2B5EF4-FFF2-40B4-BE49-F238E27FC236}">
                    <a16:creationId xmlns:a16="http://schemas.microsoft.com/office/drawing/2014/main" id="{5B574B9C-5B50-44F0-8E4A-B682F37507C6}"/>
                  </a:ext>
                </a:extLst>
              </p:cNvPr>
              <p:cNvSpPr>
                <a:spLocks noEditPoints="1"/>
              </p:cNvSpPr>
              <p:nvPr/>
            </p:nvSpPr>
            <p:spPr bwMode="auto">
              <a:xfrm>
                <a:off x="3107" y="2178"/>
                <a:ext cx="284" cy="240"/>
              </a:xfrm>
              <a:custGeom>
                <a:avLst/>
                <a:gdLst>
                  <a:gd name="T0" fmla="*/ 30 w 120"/>
                  <a:gd name="T1" fmla="*/ 0 h 101"/>
                  <a:gd name="T2" fmla="*/ 0 w 120"/>
                  <a:gd name="T3" fmla="*/ 0 h 101"/>
                  <a:gd name="T4" fmla="*/ 0 w 120"/>
                  <a:gd name="T5" fmla="*/ 101 h 101"/>
                  <a:gd name="T6" fmla="*/ 30 w 120"/>
                  <a:gd name="T7" fmla="*/ 97 h 101"/>
                  <a:gd name="T8" fmla="*/ 30 w 120"/>
                  <a:gd name="T9" fmla="*/ 66 h 101"/>
                  <a:gd name="T10" fmla="*/ 0 w 120"/>
                  <a:gd name="T11" fmla="*/ 66 h 101"/>
                  <a:gd name="T12" fmla="*/ 0 w 120"/>
                  <a:gd name="T13" fmla="*/ 58 h 101"/>
                  <a:gd name="T14" fmla="*/ 0 w 120"/>
                  <a:gd name="T15" fmla="*/ 56 h 101"/>
                  <a:gd name="T16" fmla="*/ 0 w 120"/>
                  <a:gd name="T17" fmla="*/ 30 h 101"/>
                  <a:gd name="T18" fmla="*/ 30 w 120"/>
                  <a:gd name="T19" fmla="*/ 30 h 101"/>
                  <a:gd name="T20" fmla="*/ 30 w 120"/>
                  <a:gd name="T21" fmla="*/ 0 h 101"/>
                  <a:gd name="T22" fmla="*/ 120 w 120"/>
                  <a:gd name="T23" fmla="*/ 0 h 101"/>
                  <a:gd name="T24" fmla="*/ 80 w 120"/>
                  <a:gd name="T25" fmla="*/ 0 h 101"/>
                  <a:gd name="T26" fmla="*/ 80 w 120"/>
                  <a:gd name="T27" fmla="*/ 30 h 101"/>
                  <a:gd name="T28" fmla="*/ 120 w 120"/>
                  <a:gd name="T29" fmla="*/ 30 h 101"/>
                  <a:gd name="T30" fmla="*/ 120 w 120"/>
                  <a:gd name="T31"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01">
                    <a:moveTo>
                      <a:pt x="30" y="0"/>
                    </a:moveTo>
                    <a:cubicBezTo>
                      <a:pt x="0" y="0"/>
                      <a:pt x="0" y="0"/>
                      <a:pt x="0" y="0"/>
                    </a:cubicBezTo>
                    <a:cubicBezTo>
                      <a:pt x="0" y="101"/>
                      <a:pt x="0" y="101"/>
                      <a:pt x="0" y="101"/>
                    </a:cubicBezTo>
                    <a:cubicBezTo>
                      <a:pt x="10" y="100"/>
                      <a:pt x="20" y="98"/>
                      <a:pt x="30" y="97"/>
                    </a:cubicBezTo>
                    <a:cubicBezTo>
                      <a:pt x="30" y="66"/>
                      <a:pt x="30" y="66"/>
                      <a:pt x="30" y="66"/>
                    </a:cubicBezTo>
                    <a:cubicBezTo>
                      <a:pt x="0" y="66"/>
                      <a:pt x="0" y="66"/>
                      <a:pt x="0" y="66"/>
                    </a:cubicBezTo>
                    <a:cubicBezTo>
                      <a:pt x="0" y="58"/>
                      <a:pt x="0" y="58"/>
                      <a:pt x="0" y="58"/>
                    </a:cubicBezTo>
                    <a:cubicBezTo>
                      <a:pt x="0" y="56"/>
                      <a:pt x="0" y="56"/>
                      <a:pt x="0" y="56"/>
                    </a:cubicBezTo>
                    <a:cubicBezTo>
                      <a:pt x="0" y="30"/>
                      <a:pt x="0" y="30"/>
                      <a:pt x="0" y="30"/>
                    </a:cubicBezTo>
                    <a:cubicBezTo>
                      <a:pt x="30" y="30"/>
                      <a:pt x="30" y="30"/>
                      <a:pt x="30" y="30"/>
                    </a:cubicBezTo>
                    <a:cubicBezTo>
                      <a:pt x="30" y="0"/>
                      <a:pt x="30" y="0"/>
                      <a:pt x="30" y="0"/>
                    </a:cubicBezTo>
                    <a:moveTo>
                      <a:pt x="120" y="0"/>
                    </a:moveTo>
                    <a:cubicBezTo>
                      <a:pt x="80" y="0"/>
                      <a:pt x="80" y="0"/>
                      <a:pt x="80" y="0"/>
                    </a:cubicBezTo>
                    <a:cubicBezTo>
                      <a:pt x="80" y="30"/>
                      <a:pt x="80" y="30"/>
                      <a:pt x="80" y="30"/>
                    </a:cubicBezTo>
                    <a:cubicBezTo>
                      <a:pt x="120" y="30"/>
                      <a:pt x="120" y="30"/>
                      <a:pt x="120" y="30"/>
                    </a:cubicBezTo>
                    <a:cubicBezTo>
                      <a:pt x="120" y="0"/>
                      <a:pt x="120" y="0"/>
                      <a:pt x="1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50" name="Freeform 355">
                <a:extLst>
                  <a:ext uri="{FF2B5EF4-FFF2-40B4-BE49-F238E27FC236}">
                    <a16:creationId xmlns:a16="http://schemas.microsoft.com/office/drawing/2014/main" id="{785B5800-CB7A-46AF-8529-1A0AFC6DA18E}"/>
                  </a:ext>
                </a:extLst>
              </p:cNvPr>
              <p:cNvSpPr>
                <a:spLocks/>
              </p:cNvSpPr>
              <p:nvPr/>
            </p:nvSpPr>
            <p:spPr bwMode="auto">
              <a:xfrm>
                <a:off x="3107" y="2408"/>
                <a:ext cx="71" cy="50"/>
              </a:xfrm>
              <a:custGeom>
                <a:avLst/>
                <a:gdLst>
                  <a:gd name="T0" fmla="*/ 30 w 30"/>
                  <a:gd name="T1" fmla="*/ 0 h 21"/>
                  <a:gd name="T2" fmla="*/ 0 w 30"/>
                  <a:gd name="T3" fmla="*/ 4 h 21"/>
                  <a:gd name="T4" fmla="*/ 0 w 30"/>
                  <a:gd name="T5" fmla="*/ 21 h 21"/>
                  <a:gd name="T6" fmla="*/ 30 w 30"/>
                  <a:gd name="T7" fmla="*/ 18 h 21"/>
                  <a:gd name="T8" fmla="*/ 30 w 30"/>
                  <a:gd name="T9" fmla="*/ 0 h 21"/>
                </a:gdLst>
                <a:ahLst/>
                <a:cxnLst>
                  <a:cxn ang="0">
                    <a:pos x="T0" y="T1"/>
                  </a:cxn>
                  <a:cxn ang="0">
                    <a:pos x="T2" y="T3"/>
                  </a:cxn>
                  <a:cxn ang="0">
                    <a:pos x="T4" y="T5"/>
                  </a:cxn>
                  <a:cxn ang="0">
                    <a:pos x="T6" y="T7"/>
                  </a:cxn>
                  <a:cxn ang="0">
                    <a:pos x="T8" y="T9"/>
                  </a:cxn>
                </a:cxnLst>
                <a:rect l="0" t="0" r="r" b="b"/>
                <a:pathLst>
                  <a:path w="30" h="21">
                    <a:moveTo>
                      <a:pt x="30" y="0"/>
                    </a:moveTo>
                    <a:cubicBezTo>
                      <a:pt x="20" y="1"/>
                      <a:pt x="10" y="3"/>
                      <a:pt x="0" y="4"/>
                    </a:cubicBezTo>
                    <a:cubicBezTo>
                      <a:pt x="0" y="21"/>
                      <a:pt x="0" y="21"/>
                      <a:pt x="0" y="21"/>
                    </a:cubicBezTo>
                    <a:cubicBezTo>
                      <a:pt x="10" y="20"/>
                      <a:pt x="20" y="19"/>
                      <a:pt x="30" y="18"/>
                    </a:cubicBezTo>
                    <a:cubicBezTo>
                      <a:pt x="30" y="0"/>
                      <a:pt x="30" y="0"/>
                      <a:pt x="3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51" name="Freeform 356">
                <a:extLst>
                  <a:ext uri="{FF2B5EF4-FFF2-40B4-BE49-F238E27FC236}">
                    <a16:creationId xmlns:a16="http://schemas.microsoft.com/office/drawing/2014/main" id="{BF3B65FB-72CE-4DDA-84CF-8DE1264647FC}"/>
                  </a:ext>
                </a:extLst>
              </p:cNvPr>
              <p:cNvSpPr>
                <a:spLocks/>
              </p:cNvSpPr>
              <p:nvPr/>
            </p:nvSpPr>
            <p:spPr bwMode="auto">
              <a:xfrm>
                <a:off x="3296" y="2335"/>
                <a:ext cx="95" cy="57"/>
              </a:xfrm>
              <a:custGeom>
                <a:avLst/>
                <a:gdLst>
                  <a:gd name="T0" fmla="*/ 40 w 40"/>
                  <a:gd name="T1" fmla="*/ 0 h 24"/>
                  <a:gd name="T2" fmla="*/ 0 w 40"/>
                  <a:gd name="T3" fmla="*/ 0 h 24"/>
                  <a:gd name="T4" fmla="*/ 0 w 40"/>
                  <a:gd name="T5" fmla="*/ 24 h 24"/>
                  <a:gd name="T6" fmla="*/ 40 w 40"/>
                  <a:gd name="T7" fmla="*/ 19 h 24"/>
                  <a:gd name="T8" fmla="*/ 40 w 40"/>
                  <a:gd name="T9" fmla="*/ 0 h 24"/>
                </a:gdLst>
                <a:ahLst/>
                <a:cxnLst>
                  <a:cxn ang="0">
                    <a:pos x="T0" y="T1"/>
                  </a:cxn>
                  <a:cxn ang="0">
                    <a:pos x="T2" y="T3"/>
                  </a:cxn>
                  <a:cxn ang="0">
                    <a:pos x="T4" y="T5"/>
                  </a:cxn>
                  <a:cxn ang="0">
                    <a:pos x="T6" y="T7"/>
                  </a:cxn>
                  <a:cxn ang="0">
                    <a:pos x="T8" y="T9"/>
                  </a:cxn>
                </a:cxnLst>
                <a:rect l="0" t="0" r="r" b="b"/>
                <a:pathLst>
                  <a:path w="40" h="24">
                    <a:moveTo>
                      <a:pt x="40" y="0"/>
                    </a:moveTo>
                    <a:cubicBezTo>
                      <a:pt x="0" y="0"/>
                      <a:pt x="0" y="0"/>
                      <a:pt x="0" y="0"/>
                    </a:cubicBezTo>
                    <a:cubicBezTo>
                      <a:pt x="0" y="24"/>
                      <a:pt x="0" y="24"/>
                      <a:pt x="0" y="24"/>
                    </a:cubicBezTo>
                    <a:cubicBezTo>
                      <a:pt x="14" y="23"/>
                      <a:pt x="27" y="21"/>
                      <a:pt x="40" y="19"/>
                    </a:cubicBezTo>
                    <a:cubicBezTo>
                      <a:pt x="40" y="0"/>
                      <a:pt x="40" y="0"/>
                      <a:pt x="4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52" name="Freeform 357">
                <a:extLst>
                  <a:ext uri="{FF2B5EF4-FFF2-40B4-BE49-F238E27FC236}">
                    <a16:creationId xmlns:a16="http://schemas.microsoft.com/office/drawing/2014/main" id="{C7921D6F-D351-4AD5-964D-17355D9F2FFC}"/>
                  </a:ext>
                </a:extLst>
              </p:cNvPr>
              <p:cNvSpPr>
                <a:spLocks/>
              </p:cNvSpPr>
              <p:nvPr/>
            </p:nvSpPr>
            <p:spPr bwMode="auto">
              <a:xfrm>
                <a:off x="3296" y="2380"/>
                <a:ext cx="95" cy="59"/>
              </a:xfrm>
              <a:custGeom>
                <a:avLst/>
                <a:gdLst>
                  <a:gd name="T0" fmla="*/ 40 w 40"/>
                  <a:gd name="T1" fmla="*/ 0 h 25"/>
                  <a:gd name="T2" fmla="*/ 0 w 40"/>
                  <a:gd name="T3" fmla="*/ 5 h 25"/>
                  <a:gd name="T4" fmla="*/ 0 w 40"/>
                  <a:gd name="T5" fmla="*/ 25 h 25"/>
                  <a:gd name="T6" fmla="*/ 40 w 40"/>
                  <a:gd name="T7" fmla="*/ 21 h 25"/>
                  <a:gd name="T8" fmla="*/ 40 w 40"/>
                  <a:gd name="T9" fmla="*/ 0 h 25"/>
                </a:gdLst>
                <a:ahLst/>
                <a:cxnLst>
                  <a:cxn ang="0">
                    <a:pos x="T0" y="T1"/>
                  </a:cxn>
                  <a:cxn ang="0">
                    <a:pos x="T2" y="T3"/>
                  </a:cxn>
                  <a:cxn ang="0">
                    <a:pos x="T4" y="T5"/>
                  </a:cxn>
                  <a:cxn ang="0">
                    <a:pos x="T6" y="T7"/>
                  </a:cxn>
                  <a:cxn ang="0">
                    <a:pos x="T8" y="T9"/>
                  </a:cxn>
                </a:cxnLst>
                <a:rect l="0" t="0" r="r" b="b"/>
                <a:pathLst>
                  <a:path w="40" h="25">
                    <a:moveTo>
                      <a:pt x="40" y="0"/>
                    </a:moveTo>
                    <a:cubicBezTo>
                      <a:pt x="27" y="2"/>
                      <a:pt x="14" y="4"/>
                      <a:pt x="0" y="5"/>
                    </a:cubicBezTo>
                    <a:cubicBezTo>
                      <a:pt x="0" y="25"/>
                      <a:pt x="0" y="25"/>
                      <a:pt x="0" y="25"/>
                    </a:cubicBezTo>
                    <a:cubicBezTo>
                      <a:pt x="13" y="23"/>
                      <a:pt x="27" y="22"/>
                      <a:pt x="40" y="21"/>
                    </a:cubicBezTo>
                    <a:cubicBezTo>
                      <a:pt x="40" y="0"/>
                      <a:pt x="40" y="0"/>
                      <a:pt x="4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53" name="Freeform 358">
                <a:extLst>
                  <a:ext uri="{FF2B5EF4-FFF2-40B4-BE49-F238E27FC236}">
                    <a16:creationId xmlns:a16="http://schemas.microsoft.com/office/drawing/2014/main" id="{95D92F63-164C-4CB8-8F78-AE89CE833BD9}"/>
                  </a:ext>
                </a:extLst>
              </p:cNvPr>
              <p:cNvSpPr>
                <a:spLocks noEditPoints="1"/>
              </p:cNvSpPr>
              <p:nvPr/>
            </p:nvSpPr>
            <p:spPr bwMode="auto">
              <a:xfrm>
                <a:off x="3107"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54" name="Freeform 359">
                <a:extLst>
                  <a:ext uri="{FF2B5EF4-FFF2-40B4-BE49-F238E27FC236}">
                    <a16:creationId xmlns:a16="http://schemas.microsoft.com/office/drawing/2014/main" id="{49B4E210-B639-46BA-8AC3-7D540D894A89}"/>
                  </a:ext>
                </a:extLst>
              </p:cNvPr>
              <p:cNvSpPr>
                <a:spLocks noEditPoints="1"/>
              </p:cNvSpPr>
              <p:nvPr/>
            </p:nvSpPr>
            <p:spPr bwMode="auto">
              <a:xfrm>
                <a:off x="3107"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55" name="Freeform 360">
                <a:extLst>
                  <a:ext uri="{FF2B5EF4-FFF2-40B4-BE49-F238E27FC236}">
                    <a16:creationId xmlns:a16="http://schemas.microsoft.com/office/drawing/2014/main" id="{E33A3D67-B3D0-4D4A-B981-27C6BB0069A8}"/>
                  </a:ext>
                </a:extLst>
              </p:cNvPr>
              <p:cNvSpPr>
                <a:spLocks noEditPoints="1"/>
              </p:cNvSpPr>
              <p:nvPr/>
            </p:nvSpPr>
            <p:spPr bwMode="auto">
              <a:xfrm>
                <a:off x="3107"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56" name="Freeform 361">
                <a:extLst>
                  <a:ext uri="{FF2B5EF4-FFF2-40B4-BE49-F238E27FC236}">
                    <a16:creationId xmlns:a16="http://schemas.microsoft.com/office/drawing/2014/main" id="{AB634A8A-FEF4-427A-9435-83A840BFD337}"/>
                  </a:ext>
                </a:extLst>
              </p:cNvPr>
              <p:cNvSpPr>
                <a:spLocks noEditPoints="1"/>
              </p:cNvSpPr>
              <p:nvPr/>
            </p:nvSpPr>
            <p:spPr bwMode="auto">
              <a:xfrm>
                <a:off x="3107"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57" name="Freeform 362">
                <a:extLst>
                  <a:ext uri="{FF2B5EF4-FFF2-40B4-BE49-F238E27FC236}">
                    <a16:creationId xmlns:a16="http://schemas.microsoft.com/office/drawing/2014/main" id="{585590D8-546D-4965-9013-DA1A78B3D4CC}"/>
                  </a:ext>
                </a:extLst>
              </p:cNvPr>
              <p:cNvSpPr>
                <a:spLocks noEditPoints="1"/>
              </p:cNvSpPr>
              <p:nvPr/>
            </p:nvSpPr>
            <p:spPr bwMode="auto">
              <a:xfrm>
                <a:off x="3107"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58" name="Freeform 363">
                <a:extLst>
                  <a:ext uri="{FF2B5EF4-FFF2-40B4-BE49-F238E27FC236}">
                    <a16:creationId xmlns:a16="http://schemas.microsoft.com/office/drawing/2014/main" id="{405F6B52-BD50-4FC1-9206-25AD37D099E6}"/>
                  </a:ext>
                </a:extLst>
              </p:cNvPr>
              <p:cNvSpPr>
                <a:spLocks noEditPoints="1"/>
              </p:cNvSpPr>
              <p:nvPr/>
            </p:nvSpPr>
            <p:spPr bwMode="auto">
              <a:xfrm>
                <a:off x="3107"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59" name="Rectangle 364">
                <a:extLst>
                  <a:ext uri="{FF2B5EF4-FFF2-40B4-BE49-F238E27FC236}">
                    <a16:creationId xmlns:a16="http://schemas.microsoft.com/office/drawing/2014/main" id="{C29792B4-E088-44A0-A1B7-51549483003B}"/>
                  </a:ext>
                </a:extLst>
              </p:cNvPr>
              <p:cNvSpPr>
                <a:spLocks noChangeArrowheads="1"/>
              </p:cNvSpPr>
              <p:nvPr/>
            </p:nvSpPr>
            <p:spPr bwMode="auto">
              <a:xfrm>
                <a:off x="3178" y="2178"/>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60" name="Rectangle 365">
                <a:extLst>
                  <a:ext uri="{FF2B5EF4-FFF2-40B4-BE49-F238E27FC236}">
                    <a16:creationId xmlns:a16="http://schemas.microsoft.com/office/drawing/2014/main" id="{0FB2318A-63D1-4ADE-9F5B-440F020D90EF}"/>
                  </a:ext>
                </a:extLst>
              </p:cNvPr>
              <p:cNvSpPr>
                <a:spLocks noChangeArrowheads="1"/>
              </p:cNvSpPr>
              <p:nvPr/>
            </p:nvSpPr>
            <p:spPr bwMode="auto">
              <a:xfrm>
                <a:off x="3178" y="2178"/>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61" name="Rectangle 366">
                <a:extLst>
                  <a:ext uri="{FF2B5EF4-FFF2-40B4-BE49-F238E27FC236}">
                    <a16:creationId xmlns:a16="http://schemas.microsoft.com/office/drawing/2014/main" id="{7A371D81-3022-46D1-893A-3C92B4BC4F20}"/>
                  </a:ext>
                </a:extLst>
              </p:cNvPr>
              <p:cNvSpPr>
                <a:spLocks noChangeArrowheads="1"/>
              </p:cNvSpPr>
              <p:nvPr/>
            </p:nvSpPr>
            <p:spPr bwMode="auto">
              <a:xfrm>
                <a:off x="3178" y="2249"/>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62" name="Rectangle 367">
                <a:extLst>
                  <a:ext uri="{FF2B5EF4-FFF2-40B4-BE49-F238E27FC236}">
                    <a16:creationId xmlns:a16="http://schemas.microsoft.com/office/drawing/2014/main" id="{53DFDB52-D452-488F-B27E-D78894734D22}"/>
                  </a:ext>
                </a:extLst>
              </p:cNvPr>
              <p:cNvSpPr>
                <a:spLocks noChangeArrowheads="1"/>
              </p:cNvSpPr>
              <p:nvPr/>
            </p:nvSpPr>
            <p:spPr bwMode="auto">
              <a:xfrm>
                <a:off x="3178" y="2249"/>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63" name="Rectangle 368">
                <a:extLst>
                  <a:ext uri="{FF2B5EF4-FFF2-40B4-BE49-F238E27FC236}">
                    <a16:creationId xmlns:a16="http://schemas.microsoft.com/office/drawing/2014/main" id="{509AE9A0-2EFA-44D0-8FD6-6541F49B4E43}"/>
                  </a:ext>
                </a:extLst>
              </p:cNvPr>
              <p:cNvSpPr>
                <a:spLocks noChangeArrowheads="1"/>
              </p:cNvSpPr>
              <p:nvPr/>
            </p:nvSpPr>
            <p:spPr bwMode="auto">
              <a:xfrm>
                <a:off x="3178" y="2287"/>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64" name="Rectangle 369">
                <a:extLst>
                  <a:ext uri="{FF2B5EF4-FFF2-40B4-BE49-F238E27FC236}">
                    <a16:creationId xmlns:a16="http://schemas.microsoft.com/office/drawing/2014/main" id="{A1342881-1083-4134-8411-B4C6C26A437D}"/>
                  </a:ext>
                </a:extLst>
              </p:cNvPr>
              <p:cNvSpPr>
                <a:spLocks noChangeArrowheads="1"/>
              </p:cNvSpPr>
              <p:nvPr/>
            </p:nvSpPr>
            <p:spPr bwMode="auto">
              <a:xfrm>
                <a:off x="3178" y="2287"/>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65" name="Freeform 370">
                <a:extLst>
                  <a:ext uri="{FF2B5EF4-FFF2-40B4-BE49-F238E27FC236}">
                    <a16:creationId xmlns:a16="http://schemas.microsoft.com/office/drawing/2014/main" id="{7A76768A-CF39-4BFF-BC77-33947CFFF0FC}"/>
                  </a:ext>
                </a:extLst>
              </p:cNvPr>
              <p:cNvSpPr>
                <a:spLocks/>
              </p:cNvSpPr>
              <p:nvPr/>
            </p:nvSpPr>
            <p:spPr bwMode="auto">
              <a:xfrm>
                <a:off x="3178" y="2335"/>
                <a:ext cx="90" cy="73"/>
              </a:xfrm>
              <a:custGeom>
                <a:avLst/>
                <a:gdLst>
                  <a:gd name="T0" fmla="*/ 38 w 38"/>
                  <a:gd name="T1" fmla="*/ 0 h 31"/>
                  <a:gd name="T2" fmla="*/ 0 w 38"/>
                  <a:gd name="T3" fmla="*/ 0 h 31"/>
                  <a:gd name="T4" fmla="*/ 0 w 38"/>
                  <a:gd name="T5" fmla="*/ 31 h 31"/>
                  <a:gd name="T6" fmla="*/ 38 w 38"/>
                  <a:gd name="T7" fmla="*/ 26 h 31"/>
                  <a:gd name="T8" fmla="*/ 38 w 38"/>
                  <a:gd name="T9" fmla="*/ 0 h 31"/>
                </a:gdLst>
                <a:ahLst/>
                <a:cxnLst>
                  <a:cxn ang="0">
                    <a:pos x="T0" y="T1"/>
                  </a:cxn>
                  <a:cxn ang="0">
                    <a:pos x="T2" y="T3"/>
                  </a:cxn>
                  <a:cxn ang="0">
                    <a:pos x="T4" y="T5"/>
                  </a:cxn>
                  <a:cxn ang="0">
                    <a:pos x="T6" y="T7"/>
                  </a:cxn>
                  <a:cxn ang="0">
                    <a:pos x="T8" y="T9"/>
                  </a:cxn>
                </a:cxnLst>
                <a:rect l="0" t="0" r="r" b="b"/>
                <a:pathLst>
                  <a:path w="38" h="31">
                    <a:moveTo>
                      <a:pt x="38" y="0"/>
                    </a:moveTo>
                    <a:cubicBezTo>
                      <a:pt x="0" y="0"/>
                      <a:pt x="0" y="0"/>
                      <a:pt x="0" y="0"/>
                    </a:cubicBezTo>
                    <a:cubicBezTo>
                      <a:pt x="0" y="31"/>
                      <a:pt x="0" y="31"/>
                      <a:pt x="0" y="31"/>
                    </a:cubicBezTo>
                    <a:cubicBezTo>
                      <a:pt x="13" y="29"/>
                      <a:pt x="26" y="27"/>
                      <a:pt x="38" y="26"/>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66" name="Freeform 371">
                <a:extLst>
                  <a:ext uri="{FF2B5EF4-FFF2-40B4-BE49-F238E27FC236}">
                    <a16:creationId xmlns:a16="http://schemas.microsoft.com/office/drawing/2014/main" id="{E938A47E-156D-43C0-BB67-75A3A9D6F1C5}"/>
                  </a:ext>
                </a:extLst>
              </p:cNvPr>
              <p:cNvSpPr>
                <a:spLocks/>
              </p:cNvSpPr>
              <p:nvPr/>
            </p:nvSpPr>
            <p:spPr bwMode="auto">
              <a:xfrm>
                <a:off x="3178" y="2396"/>
                <a:ext cx="90" cy="55"/>
              </a:xfrm>
              <a:custGeom>
                <a:avLst/>
                <a:gdLst>
                  <a:gd name="T0" fmla="*/ 38 w 38"/>
                  <a:gd name="T1" fmla="*/ 0 h 23"/>
                  <a:gd name="T2" fmla="*/ 0 w 38"/>
                  <a:gd name="T3" fmla="*/ 5 h 23"/>
                  <a:gd name="T4" fmla="*/ 0 w 38"/>
                  <a:gd name="T5" fmla="*/ 23 h 23"/>
                  <a:gd name="T6" fmla="*/ 38 w 38"/>
                  <a:gd name="T7" fmla="*/ 19 h 23"/>
                  <a:gd name="T8" fmla="*/ 38 w 38"/>
                  <a:gd name="T9" fmla="*/ 0 h 23"/>
                </a:gdLst>
                <a:ahLst/>
                <a:cxnLst>
                  <a:cxn ang="0">
                    <a:pos x="T0" y="T1"/>
                  </a:cxn>
                  <a:cxn ang="0">
                    <a:pos x="T2" y="T3"/>
                  </a:cxn>
                  <a:cxn ang="0">
                    <a:pos x="T4" y="T5"/>
                  </a:cxn>
                  <a:cxn ang="0">
                    <a:pos x="T6" y="T7"/>
                  </a:cxn>
                  <a:cxn ang="0">
                    <a:pos x="T8" y="T9"/>
                  </a:cxn>
                </a:cxnLst>
                <a:rect l="0" t="0" r="r" b="b"/>
                <a:pathLst>
                  <a:path w="38" h="23">
                    <a:moveTo>
                      <a:pt x="38" y="0"/>
                    </a:moveTo>
                    <a:cubicBezTo>
                      <a:pt x="26" y="1"/>
                      <a:pt x="13" y="3"/>
                      <a:pt x="0" y="5"/>
                    </a:cubicBezTo>
                    <a:cubicBezTo>
                      <a:pt x="0" y="23"/>
                      <a:pt x="0" y="23"/>
                      <a:pt x="0" y="23"/>
                    </a:cubicBezTo>
                    <a:cubicBezTo>
                      <a:pt x="13" y="21"/>
                      <a:pt x="25" y="20"/>
                      <a:pt x="38" y="19"/>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67" name="Rectangle 372">
                <a:extLst>
                  <a:ext uri="{FF2B5EF4-FFF2-40B4-BE49-F238E27FC236}">
                    <a16:creationId xmlns:a16="http://schemas.microsoft.com/office/drawing/2014/main" id="{1DF14E26-D4A7-4DB7-A8C8-5F71C5B02B74}"/>
                  </a:ext>
                </a:extLst>
              </p:cNvPr>
              <p:cNvSpPr>
                <a:spLocks noChangeArrowheads="1"/>
              </p:cNvSpPr>
              <p:nvPr/>
            </p:nvSpPr>
            <p:spPr bwMode="auto">
              <a:xfrm>
                <a:off x="3178" y="2306"/>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68" name="Rectangle 373">
                <a:extLst>
                  <a:ext uri="{FF2B5EF4-FFF2-40B4-BE49-F238E27FC236}">
                    <a16:creationId xmlns:a16="http://schemas.microsoft.com/office/drawing/2014/main" id="{29829F62-BCB3-40B7-AD89-252752E6189C}"/>
                  </a:ext>
                </a:extLst>
              </p:cNvPr>
              <p:cNvSpPr>
                <a:spLocks noChangeArrowheads="1"/>
              </p:cNvSpPr>
              <p:nvPr/>
            </p:nvSpPr>
            <p:spPr bwMode="auto">
              <a:xfrm>
                <a:off x="3178" y="2306"/>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69" name="Rectangle 374">
                <a:extLst>
                  <a:ext uri="{FF2B5EF4-FFF2-40B4-BE49-F238E27FC236}">
                    <a16:creationId xmlns:a16="http://schemas.microsoft.com/office/drawing/2014/main" id="{30A8EC17-4106-4DB1-96C8-B2F78BF7145F}"/>
                  </a:ext>
                </a:extLst>
              </p:cNvPr>
              <p:cNvSpPr>
                <a:spLocks noChangeArrowheads="1"/>
              </p:cNvSpPr>
              <p:nvPr/>
            </p:nvSpPr>
            <p:spPr bwMode="auto">
              <a:xfrm>
                <a:off x="3268" y="2178"/>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70" name="Rectangle 375">
                <a:extLst>
                  <a:ext uri="{FF2B5EF4-FFF2-40B4-BE49-F238E27FC236}">
                    <a16:creationId xmlns:a16="http://schemas.microsoft.com/office/drawing/2014/main" id="{9905E363-9C0A-4932-B828-E2384CD84887}"/>
                  </a:ext>
                </a:extLst>
              </p:cNvPr>
              <p:cNvSpPr>
                <a:spLocks noChangeArrowheads="1"/>
              </p:cNvSpPr>
              <p:nvPr/>
            </p:nvSpPr>
            <p:spPr bwMode="auto">
              <a:xfrm>
                <a:off x="3268" y="2178"/>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71" name="Rectangle 376">
                <a:extLst>
                  <a:ext uri="{FF2B5EF4-FFF2-40B4-BE49-F238E27FC236}">
                    <a16:creationId xmlns:a16="http://schemas.microsoft.com/office/drawing/2014/main" id="{B1FC5D3E-95A3-4899-AC63-515F33315750}"/>
                  </a:ext>
                </a:extLst>
              </p:cNvPr>
              <p:cNvSpPr>
                <a:spLocks noChangeArrowheads="1"/>
              </p:cNvSpPr>
              <p:nvPr/>
            </p:nvSpPr>
            <p:spPr bwMode="auto">
              <a:xfrm>
                <a:off x="3268" y="2249"/>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72" name="Rectangle 377">
                <a:extLst>
                  <a:ext uri="{FF2B5EF4-FFF2-40B4-BE49-F238E27FC236}">
                    <a16:creationId xmlns:a16="http://schemas.microsoft.com/office/drawing/2014/main" id="{654AB31B-18EF-412F-935B-98BD8A2A0662}"/>
                  </a:ext>
                </a:extLst>
              </p:cNvPr>
              <p:cNvSpPr>
                <a:spLocks noChangeArrowheads="1"/>
              </p:cNvSpPr>
              <p:nvPr/>
            </p:nvSpPr>
            <p:spPr bwMode="auto">
              <a:xfrm>
                <a:off x="3268" y="2249"/>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73" name="Rectangle 378">
                <a:extLst>
                  <a:ext uri="{FF2B5EF4-FFF2-40B4-BE49-F238E27FC236}">
                    <a16:creationId xmlns:a16="http://schemas.microsoft.com/office/drawing/2014/main" id="{1972488C-A1DF-494C-8B1F-0EB358BA9EAC}"/>
                  </a:ext>
                </a:extLst>
              </p:cNvPr>
              <p:cNvSpPr>
                <a:spLocks noChangeArrowheads="1"/>
              </p:cNvSpPr>
              <p:nvPr/>
            </p:nvSpPr>
            <p:spPr bwMode="auto">
              <a:xfrm>
                <a:off x="3268" y="2287"/>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74" name="Rectangle 379">
                <a:extLst>
                  <a:ext uri="{FF2B5EF4-FFF2-40B4-BE49-F238E27FC236}">
                    <a16:creationId xmlns:a16="http://schemas.microsoft.com/office/drawing/2014/main" id="{9CF90C5A-726D-41A2-87D1-FC1646F04D6C}"/>
                  </a:ext>
                </a:extLst>
              </p:cNvPr>
              <p:cNvSpPr>
                <a:spLocks noChangeArrowheads="1"/>
              </p:cNvSpPr>
              <p:nvPr/>
            </p:nvSpPr>
            <p:spPr bwMode="auto">
              <a:xfrm>
                <a:off x="3268" y="2287"/>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75" name="Freeform 380">
                <a:extLst>
                  <a:ext uri="{FF2B5EF4-FFF2-40B4-BE49-F238E27FC236}">
                    <a16:creationId xmlns:a16="http://schemas.microsoft.com/office/drawing/2014/main" id="{33B4FCEB-8348-4AB7-9E68-E67AC2C3C964}"/>
                  </a:ext>
                </a:extLst>
              </p:cNvPr>
              <p:cNvSpPr>
                <a:spLocks/>
              </p:cNvSpPr>
              <p:nvPr/>
            </p:nvSpPr>
            <p:spPr bwMode="auto">
              <a:xfrm>
                <a:off x="3268" y="2335"/>
                <a:ext cx="28" cy="61"/>
              </a:xfrm>
              <a:custGeom>
                <a:avLst/>
                <a:gdLst>
                  <a:gd name="T0" fmla="*/ 12 w 12"/>
                  <a:gd name="T1" fmla="*/ 0 h 26"/>
                  <a:gd name="T2" fmla="*/ 0 w 12"/>
                  <a:gd name="T3" fmla="*/ 0 h 26"/>
                  <a:gd name="T4" fmla="*/ 0 w 12"/>
                  <a:gd name="T5" fmla="*/ 26 h 26"/>
                  <a:gd name="T6" fmla="*/ 12 w 12"/>
                  <a:gd name="T7" fmla="*/ 24 h 26"/>
                  <a:gd name="T8" fmla="*/ 12 w 12"/>
                  <a:gd name="T9" fmla="*/ 0 h 26"/>
                </a:gdLst>
                <a:ahLst/>
                <a:cxnLst>
                  <a:cxn ang="0">
                    <a:pos x="T0" y="T1"/>
                  </a:cxn>
                  <a:cxn ang="0">
                    <a:pos x="T2" y="T3"/>
                  </a:cxn>
                  <a:cxn ang="0">
                    <a:pos x="T4" y="T5"/>
                  </a:cxn>
                  <a:cxn ang="0">
                    <a:pos x="T6" y="T7"/>
                  </a:cxn>
                  <a:cxn ang="0">
                    <a:pos x="T8" y="T9"/>
                  </a:cxn>
                </a:cxnLst>
                <a:rect l="0" t="0" r="r" b="b"/>
                <a:pathLst>
                  <a:path w="12" h="26">
                    <a:moveTo>
                      <a:pt x="12" y="0"/>
                    </a:moveTo>
                    <a:cubicBezTo>
                      <a:pt x="0" y="0"/>
                      <a:pt x="0" y="0"/>
                      <a:pt x="0" y="0"/>
                    </a:cubicBezTo>
                    <a:cubicBezTo>
                      <a:pt x="0" y="26"/>
                      <a:pt x="0" y="26"/>
                      <a:pt x="0" y="26"/>
                    </a:cubicBezTo>
                    <a:cubicBezTo>
                      <a:pt x="4" y="25"/>
                      <a:pt x="8" y="25"/>
                      <a:pt x="12" y="24"/>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76" name="Freeform 381">
                <a:extLst>
                  <a:ext uri="{FF2B5EF4-FFF2-40B4-BE49-F238E27FC236}">
                    <a16:creationId xmlns:a16="http://schemas.microsoft.com/office/drawing/2014/main" id="{49A51948-6319-4976-9F30-B8AE03F51D3C}"/>
                  </a:ext>
                </a:extLst>
              </p:cNvPr>
              <p:cNvSpPr>
                <a:spLocks/>
              </p:cNvSpPr>
              <p:nvPr/>
            </p:nvSpPr>
            <p:spPr bwMode="auto">
              <a:xfrm>
                <a:off x="3268" y="2392"/>
                <a:ext cx="28" cy="49"/>
              </a:xfrm>
              <a:custGeom>
                <a:avLst/>
                <a:gdLst>
                  <a:gd name="T0" fmla="*/ 12 w 12"/>
                  <a:gd name="T1" fmla="*/ 0 h 21"/>
                  <a:gd name="T2" fmla="*/ 0 w 12"/>
                  <a:gd name="T3" fmla="*/ 2 h 21"/>
                  <a:gd name="T4" fmla="*/ 0 w 12"/>
                  <a:gd name="T5" fmla="*/ 21 h 21"/>
                  <a:gd name="T6" fmla="*/ 12 w 12"/>
                  <a:gd name="T7" fmla="*/ 20 h 21"/>
                  <a:gd name="T8" fmla="*/ 12 w 12"/>
                  <a:gd name="T9" fmla="*/ 0 h 21"/>
                </a:gdLst>
                <a:ahLst/>
                <a:cxnLst>
                  <a:cxn ang="0">
                    <a:pos x="T0" y="T1"/>
                  </a:cxn>
                  <a:cxn ang="0">
                    <a:pos x="T2" y="T3"/>
                  </a:cxn>
                  <a:cxn ang="0">
                    <a:pos x="T4" y="T5"/>
                  </a:cxn>
                  <a:cxn ang="0">
                    <a:pos x="T6" y="T7"/>
                  </a:cxn>
                  <a:cxn ang="0">
                    <a:pos x="T8" y="T9"/>
                  </a:cxn>
                </a:cxnLst>
                <a:rect l="0" t="0" r="r" b="b"/>
                <a:pathLst>
                  <a:path w="12" h="21">
                    <a:moveTo>
                      <a:pt x="12" y="0"/>
                    </a:moveTo>
                    <a:cubicBezTo>
                      <a:pt x="8" y="1"/>
                      <a:pt x="4" y="1"/>
                      <a:pt x="0" y="2"/>
                    </a:cubicBezTo>
                    <a:cubicBezTo>
                      <a:pt x="0" y="21"/>
                      <a:pt x="0" y="21"/>
                      <a:pt x="0" y="21"/>
                    </a:cubicBezTo>
                    <a:cubicBezTo>
                      <a:pt x="4" y="20"/>
                      <a:pt x="8" y="20"/>
                      <a:pt x="12" y="20"/>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77" name="Rectangle 382">
                <a:extLst>
                  <a:ext uri="{FF2B5EF4-FFF2-40B4-BE49-F238E27FC236}">
                    <a16:creationId xmlns:a16="http://schemas.microsoft.com/office/drawing/2014/main" id="{02B9C326-80E5-49E3-A07F-C2D905BBEA08}"/>
                  </a:ext>
                </a:extLst>
              </p:cNvPr>
              <p:cNvSpPr>
                <a:spLocks noChangeArrowheads="1"/>
              </p:cNvSpPr>
              <p:nvPr/>
            </p:nvSpPr>
            <p:spPr bwMode="auto">
              <a:xfrm>
                <a:off x="3268" y="2306"/>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78" name="Rectangle 383">
                <a:extLst>
                  <a:ext uri="{FF2B5EF4-FFF2-40B4-BE49-F238E27FC236}">
                    <a16:creationId xmlns:a16="http://schemas.microsoft.com/office/drawing/2014/main" id="{905E9D89-64B7-4709-9729-9211270EDD96}"/>
                  </a:ext>
                </a:extLst>
              </p:cNvPr>
              <p:cNvSpPr>
                <a:spLocks noChangeArrowheads="1"/>
              </p:cNvSpPr>
              <p:nvPr/>
            </p:nvSpPr>
            <p:spPr bwMode="auto">
              <a:xfrm>
                <a:off x="3268" y="2306"/>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79" name="Freeform 384">
                <a:extLst>
                  <a:ext uri="{FF2B5EF4-FFF2-40B4-BE49-F238E27FC236}">
                    <a16:creationId xmlns:a16="http://schemas.microsoft.com/office/drawing/2014/main" id="{EF82450C-EE7C-40D6-B6B8-04C85E4A48DE}"/>
                  </a:ext>
                </a:extLst>
              </p:cNvPr>
              <p:cNvSpPr>
                <a:spLocks noEditPoints="1"/>
              </p:cNvSpPr>
              <p:nvPr/>
            </p:nvSpPr>
            <p:spPr bwMode="auto">
              <a:xfrm>
                <a:off x="3391" y="2178"/>
                <a:ext cx="284" cy="202"/>
              </a:xfrm>
              <a:custGeom>
                <a:avLst/>
                <a:gdLst>
                  <a:gd name="T0" fmla="*/ 30 w 120"/>
                  <a:gd name="T1" fmla="*/ 0 h 85"/>
                  <a:gd name="T2" fmla="*/ 0 w 120"/>
                  <a:gd name="T3" fmla="*/ 0 h 85"/>
                  <a:gd name="T4" fmla="*/ 0 w 120"/>
                  <a:gd name="T5" fmla="*/ 85 h 85"/>
                  <a:gd name="T6" fmla="*/ 30 w 120"/>
                  <a:gd name="T7" fmla="*/ 81 h 85"/>
                  <a:gd name="T8" fmla="*/ 30 w 120"/>
                  <a:gd name="T9" fmla="*/ 66 h 85"/>
                  <a:gd name="T10" fmla="*/ 0 w 120"/>
                  <a:gd name="T11" fmla="*/ 66 h 85"/>
                  <a:gd name="T12" fmla="*/ 0 w 120"/>
                  <a:gd name="T13" fmla="*/ 58 h 85"/>
                  <a:gd name="T14" fmla="*/ 0 w 120"/>
                  <a:gd name="T15" fmla="*/ 56 h 85"/>
                  <a:gd name="T16" fmla="*/ 0 w 120"/>
                  <a:gd name="T17" fmla="*/ 30 h 85"/>
                  <a:gd name="T18" fmla="*/ 30 w 120"/>
                  <a:gd name="T19" fmla="*/ 30 h 85"/>
                  <a:gd name="T20" fmla="*/ 30 w 120"/>
                  <a:gd name="T21" fmla="*/ 0 h 85"/>
                  <a:gd name="T22" fmla="*/ 120 w 120"/>
                  <a:gd name="T23" fmla="*/ 0 h 85"/>
                  <a:gd name="T24" fmla="*/ 80 w 120"/>
                  <a:gd name="T25" fmla="*/ 0 h 85"/>
                  <a:gd name="T26" fmla="*/ 80 w 120"/>
                  <a:gd name="T27" fmla="*/ 30 h 85"/>
                  <a:gd name="T28" fmla="*/ 120 w 120"/>
                  <a:gd name="T29" fmla="*/ 30 h 85"/>
                  <a:gd name="T30" fmla="*/ 120 w 120"/>
                  <a:gd name="T31"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85">
                    <a:moveTo>
                      <a:pt x="30" y="0"/>
                    </a:moveTo>
                    <a:cubicBezTo>
                      <a:pt x="0" y="0"/>
                      <a:pt x="0" y="0"/>
                      <a:pt x="0" y="0"/>
                    </a:cubicBezTo>
                    <a:cubicBezTo>
                      <a:pt x="0" y="85"/>
                      <a:pt x="0" y="85"/>
                      <a:pt x="0" y="85"/>
                    </a:cubicBezTo>
                    <a:cubicBezTo>
                      <a:pt x="10" y="84"/>
                      <a:pt x="20" y="83"/>
                      <a:pt x="30" y="81"/>
                    </a:cubicBezTo>
                    <a:cubicBezTo>
                      <a:pt x="30" y="66"/>
                      <a:pt x="30" y="66"/>
                      <a:pt x="30" y="66"/>
                    </a:cubicBezTo>
                    <a:cubicBezTo>
                      <a:pt x="0" y="66"/>
                      <a:pt x="0" y="66"/>
                      <a:pt x="0" y="66"/>
                    </a:cubicBezTo>
                    <a:cubicBezTo>
                      <a:pt x="0" y="58"/>
                      <a:pt x="0" y="58"/>
                      <a:pt x="0" y="58"/>
                    </a:cubicBezTo>
                    <a:cubicBezTo>
                      <a:pt x="0" y="56"/>
                      <a:pt x="0" y="56"/>
                      <a:pt x="0" y="56"/>
                    </a:cubicBezTo>
                    <a:cubicBezTo>
                      <a:pt x="0" y="30"/>
                      <a:pt x="0" y="30"/>
                      <a:pt x="0" y="30"/>
                    </a:cubicBezTo>
                    <a:cubicBezTo>
                      <a:pt x="30" y="30"/>
                      <a:pt x="30" y="30"/>
                      <a:pt x="30" y="30"/>
                    </a:cubicBezTo>
                    <a:cubicBezTo>
                      <a:pt x="30" y="0"/>
                      <a:pt x="30" y="0"/>
                      <a:pt x="30" y="0"/>
                    </a:cubicBezTo>
                    <a:moveTo>
                      <a:pt x="120" y="0"/>
                    </a:moveTo>
                    <a:cubicBezTo>
                      <a:pt x="80" y="0"/>
                      <a:pt x="80" y="0"/>
                      <a:pt x="80" y="0"/>
                    </a:cubicBezTo>
                    <a:cubicBezTo>
                      <a:pt x="80" y="30"/>
                      <a:pt x="80" y="30"/>
                      <a:pt x="80" y="30"/>
                    </a:cubicBezTo>
                    <a:cubicBezTo>
                      <a:pt x="120" y="30"/>
                      <a:pt x="120" y="30"/>
                      <a:pt x="120" y="30"/>
                    </a:cubicBezTo>
                    <a:cubicBezTo>
                      <a:pt x="120" y="0"/>
                      <a:pt x="120" y="0"/>
                      <a:pt x="1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80" name="Freeform 385">
                <a:extLst>
                  <a:ext uri="{FF2B5EF4-FFF2-40B4-BE49-F238E27FC236}">
                    <a16:creationId xmlns:a16="http://schemas.microsoft.com/office/drawing/2014/main" id="{F494E619-2838-484B-B705-B792CC69C89F}"/>
                  </a:ext>
                </a:extLst>
              </p:cNvPr>
              <p:cNvSpPr>
                <a:spLocks/>
              </p:cNvSpPr>
              <p:nvPr/>
            </p:nvSpPr>
            <p:spPr bwMode="auto">
              <a:xfrm>
                <a:off x="3391" y="2370"/>
                <a:ext cx="71" cy="60"/>
              </a:xfrm>
              <a:custGeom>
                <a:avLst/>
                <a:gdLst>
                  <a:gd name="T0" fmla="*/ 30 w 30"/>
                  <a:gd name="T1" fmla="*/ 0 h 25"/>
                  <a:gd name="T2" fmla="*/ 0 w 30"/>
                  <a:gd name="T3" fmla="*/ 4 h 25"/>
                  <a:gd name="T4" fmla="*/ 0 w 30"/>
                  <a:gd name="T5" fmla="*/ 25 h 25"/>
                  <a:gd name="T6" fmla="*/ 30 w 30"/>
                  <a:gd name="T7" fmla="*/ 22 h 25"/>
                  <a:gd name="T8" fmla="*/ 30 w 30"/>
                  <a:gd name="T9" fmla="*/ 0 h 25"/>
                </a:gdLst>
                <a:ahLst/>
                <a:cxnLst>
                  <a:cxn ang="0">
                    <a:pos x="T0" y="T1"/>
                  </a:cxn>
                  <a:cxn ang="0">
                    <a:pos x="T2" y="T3"/>
                  </a:cxn>
                  <a:cxn ang="0">
                    <a:pos x="T4" y="T5"/>
                  </a:cxn>
                  <a:cxn ang="0">
                    <a:pos x="T6" y="T7"/>
                  </a:cxn>
                  <a:cxn ang="0">
                    <a:pos x="T8" y="T9"/>
                  </a:cxn>
                </a:cxnLst>
                <a:rect l="0" t="0" r="r" b="b"/>
                <a:pathLst>
                  <a:path w="30" h="25">
                    <a:moveTo>
                      <a:pt x="30" y="0"/>
                    </a:moveTo>
                    <a:cubicBezTo>
                      <a:pt x="20" y="2"/>
                      <a:pt x="10" y="3"/>
                      <a:pt x="0" y="4"/>
                    </a:cubicBezTo>
                    <a:cubicBezTo>
                      <a:pt x="0" y="25"/>
                      <a:pt x="0" y="25"/>
                      <a:pt x="0" y="25"/>
                    </a:cubicBezTo>
                    <a:cubicBezTo>
                      <a:pt x="10" y="24"/>
                      <a:pt x="20" y="23"/>
                      <a:pt x="30" y="22"/>
                    </a:cubicBezTo>
                    <a:cubicBezTo>
                      <a:pt x="30" y="0"/>
                      <a:pt x="30" y="0"/>
                      <a:pt x="3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81" name="Freeform 386">
                <a:extLst>
                  <a:ext uri="{FF2B5EF4-FFF2-40B4-BE49-F238E27FC236}">
                    <a16:creationId xmlns:a16="http://schemas.microsoft.com/office/drawing/2014/main" id="{52624D91-6E89-428D-ADA1-F3C7A8AF01D3}"/>
                  </a:ext>
                </a:extLst>
              </p:cNvPr>
              <p:cNvSpPr>
                <a:spLocks/>
              </p:cNvSpPr>
              <p:nvPr/>
            </p:nvSpPr>
            <p:spPr bwMode="auto">
              <a:xfrm>
                <a:off x="3580" y="2335"/>
                <a:ext cx="95" cy="21"/>
              </a:xfrm>
              <a:custGeom>
                <a:avLst/>
                <a:gdLst>
                  <a:gd name="T0" fmla="*/ 40 w 40"/>
                  <a:gd name="T1" fmla="*/ 0 h 9"/>
                  <a:gd name="T2" fmla="*/ 0 w 40"/>
                  <a:gd name="T3" fmla="*/ 0 h 9"/>
                  <a:gd name="T4" fmla="*/ 0 w 40"/>
                  <a:gd name="T5" fmla="*/ 9 h 9"/>
                  <a:gd name="T6" fmla="*/ 40 w 40"/>
                  <a:gd name="T7" fmla="*/ 4 h 9"/>
                  <a:gd name="T8" fmla="*/ 40 w 40"/>
                  <a:gd name="T9" fmla="*/ 0 h 9"/>
                </a:gdLst>
                <a:ahLst/>
                <a:cxnLst>
                  <a:cxn ang="0">
                    <a:pos x="T0" y="T1"/>
                  </a:cxn>
                  <a:cxn ang="0">
                    <a:pos x="T2" y="T3"/>
                  </a:cxn>
                  <a:cxn ang="0">
                    <a:pos x="T4" y="T5"/>
                  </a:cxn>
                  <a:cxn ang="0">
                    <a:pos x="T6" y="T7"/>
                  </a:cxn>
                  <a:cxn ang="0">
                    <a:pos x="T8" y="T9"/>
                  </a:cxn>
                </a:cxnLst>
                <a:rect l="0" t="0" r="r" b="b"/>
                <a:pathLst>
                  <a:path w="40" h="9">
                    <a:moveTo>
                      <a:pt x="40" y="0"/>
                    </a:moveTo>
                    <a:cubicBezTo>
                      <a:pt x="0" y="0"/>
                      <a:pt x="0" y="0"/>
                      <a:pt x="0" y="0"/>
                    </a:cubicBezTo>
                    <a:cubicBezTo>
                      <a:pt x="0" y="9"/>
                      <a:pt x="0" y="9"/>
                      <a:pt x="0" y="9"/>
                    </a:cubicBezTo>
                    <a:cubicBezTo>
                      <a:pt x="14" y="7"/>
                      <a:pt x="27" y="6"/>
                      <a:pt x="40" y="4"/>
                    </a:cubicBezTo>
                    <a:cubicBezTo>
                      <a:pt x="40" y="0"/>
                      <a:pt x="40" y="0"/>
                      <a:pt x="4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82" name="Freeform 387">
                <a:extLst>
                  <a:ext uri="{FF2B5EF4-FFF2-40B4-BE49-F238E27FC236}">
                    <a16:creationId xmlns:a16="http://schemas.microsoft.com/office/drawing/2014/main" id="{6AD6E1C5-4FD5-4EF1-A27B-10AF3976F6EE}"/>
                  </a:ext>
                </a:extLst>
              </p:cNvPr>
              <p:cNvSpPr>
                <a:spLocks/>
              </p:cNvSpPr>
              <p:nvPr/>
            </p:nvSpPr>
            <p:spPr bwMode="auto">
              <a:xfrm>
                <a:off x="3580" y="2344"/>
                <a:ext cx="95" cy="67"/>
              </a:xfrm>
              <a:custGeom>
                <a:avLst/>
                <a:gdLst>
                  <a:gd name="T0" fmla="*/ 40 w 40"/>
                  <a:gd name="T1" fmla="*/ 0 h 28"/>
                  <a:gd name="T2" fmla="*/ 0 w 40"/>
                  <a:gd name="T3" fmla="*/ 5 h 28"/>
                  <a:gd name="T4" fmla="*/ 0 w 40"/>
                  <a:gd name="T5" fmla="*/ 28 h 28"/>
                  <a:gd name="T6" fmla="*/ 40 w 40"/>
                  <a:gd name="T7" fmla="*/ 24 h 28"/>
                  <a:gd name="T8" fmla="*/ 40 w 40"/>
                  <a:gd name="T9" fmla="*/ 0 h 28"/>
                </a:gdLst>
                <a:ahLst/>
                <a:cxnLst>
                  <a:cxn ang="0">
                    <a:pos x="T0" y="T1"/>
                  </a:cxn>
                  <a:cxn ang="0">
                    <a:pos x="T2" y="T3"/>
                  </a:cxn>
                  <a:cxn ang="0">
                    <a:pos x="T4" y="T5"/>
                  </a:cxn>
                  <a:cxn ang="0">
                    <a:pos x="T6" y="T7"/>
                  </a:cxn>
                  <a:cxn ang="0">
                    <a:pos x="T8" y="T9"/>
                  </a:cxn>
                </a:cxnLst>
                <a:rect l="0" t="0" r="r" b="b"/>
                <a:pathLst>
                  <a:path w="40" h="28">
                    <a:moveTo>
                      <a:pt x="40" y="0"/>
                    </a:moveTo>
                    <a:cubicBezTo>
                      <a:pt x="27" y="2"/>
                      <a:pt x="14" y="3"/>
                      <a:pt x="0" y="5"/>
                    </a:cubicBezTo>
                    <a:cubicBezTo>
                      <a:pt x="0" y="28"/>
                      <a:pt x="0" y="28"/>
                      <a:pt x="0" y="28"/>
                    </a:cubicBezTo>
                    <a:cubicBezTo>
                      <a:pt x="13" y="27"/>
                      <a:pt x="27" y="25"/>
                      <a:pt x="40" y="24"/>
                    </a:cubicBezTo>
                    <a:cubicBezTo>
                      <a:pt x="40" y="0"/>
                      <a:pt x="40" y="0"/>
                      <a:pt x="4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83" name="Freeform 388">
                <a:extLst>
                  <a:ext uri="{FF2B5EF4-FFF2-40B4-BE49-F238E27FC236}">
                    <a16:creationId xmlns:a16="http://schemas.microsoft.com/office/drawing/2014/main" id="{746FF60F-4FD9-4A38-9476-8366E914EA5C}"/>
                  </a:ext>
                </a:extLst>
              </p:cNvPr>
              <p:cNvSpPr>
                <a:spLocks noEditPoints="1"/>
              </p:cNvSpPr>
              <p:nvPr/>
            </p:nvSpPr>
            <p:spPr bwMode="auto">
              <a:xfrm>
                <a:off x="3391"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84" name="Freeform 389">
                <a:extLst>
                  <a:ext uri="{FF2B5EF4-FFF2-40B4-BE49-F238E27FC236}">
                    <a16:creationId xmlns:a16="http://schemas.microsoft.com/office/drawing/2014/main" id="{520ED78B-3245-4797-9466-D63A3767ECA8}"/>
                  </a:ext>
                </a:extLst>
              </p:cNvPr>
              <p:cNvSpPr>
                <a:spLocks noEditPoints="1"/>
              </p:cNvSpPr>
              <p:nvPr/>
            </p:nvSpPr>
            <p:spPr bwMode="auto">
              <a:xfrm>
                <a:off x="3391"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85" name="Freeform 390">
                <a:extLst>
                  <a:ext uri="{FF2B5EF4-FFF2-40B4-BE49-F238E27FC236}">
                    <a16:creationId xmlns:a16="http://schemas.microsoft.com/office/drawing/2014/main" id="{689BE3C0-2B81-4D38-8E20-0F46836D28ED}"/>
                  </a:ext>
                </a:extLst>
              </p:cNvPr>
              <p:cNvSpPr>
                <a:spLocks noEditPoints="1"/>
              </p:cNvSpPr>
              <p:nvPr/>
            </p:nvSpPr>
            <p:spPr bwMode="auto">
              <a:xfrm>
                <a:off x="3391"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86" name="Freeform 391">
                <a:extLst>
                  <a:ext uri="{FF2B5EF4-FFF2-40B4-BE49-F238E27FC236}">
                    <a16:creationId xmlns:a16="http://schemas.microsoft.com/office/drawing/2014/main" id="{72574A5E-0268-425B-B843-6C7CBC0F609C}"/>
                  </a:ext>
                </a:extLst>
              </p:cNvPr>
              <p:cNvSpPr>
                <a:spLocks noEditPoints="1"/>
              </p:cNvSpPr>
              <p:nvPr/>
            </p:nvSpPr>
            <p:spPr bwMode="auto">
              <a:xfrm>
                <a:off x="3391"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87" name="Freeform 392">
                <a:extLst>
                  <a:ext uri="{FF2B5EF4-FFF2-40B4-BE49-F238E27FC236}">
                    <a16:creationId xmlns:a16="http://schemas.microsoft.com/office/drawing/2014/main" id="{BE0845F7-BC91-4832-BA5B-5D0D84AAE79F}"/>
                  </a:ext>
                </a:extLst>
              </p:cNvPr>
              <p:cNvSpPr>
                <a:spLocks noEditPoints="1"/>
              </p:cNvSpPr>
              <p:nvPr/>
            </p:nvSpPr>
            <p:spPr bwMode="auto">
              <a:xfrm>
                <a:off x="3391"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88" name="Freeform 393">
                <a:extLst>
                  <a:ext uri="{FF2B5EF4-FFF2-40B4-BE49-F238E27FC236}">
                    <a16:creationId xmlns:a16="http://schemas.microsoft.com/office/drawing/2014/main" id="{4C5ECD90-27EB-455A-B426-FD2ABCBC2CA5}"/>
                  </a:ext>
                </a:extLst>
              </p:cNvPr>
              <p:cNvSpPr>
                <a:spLocks noEditPoints="1"/>
              </p:cNvSpPr>
              <p:nvPr/>
            </p:nvSpPr>
            <p:spPr bwMode="auto">
              <a:xfrm>
                <a:off x="3391"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89" name="Rectangle 394">
                <a:extLst>
                  <a:ext uri="{FF2B5EF4-FFF2-40B4-BE49-F238E27FC236}">
                    <a16:creationId xmlns:a16="http://schemas.microsoft.com/office/drawing/2014/main" id="{72B7FF9C-4B91-4300-9153-760B8B35C419}"/>
                  </a:ext>
                </a:extLst>
              </p:cNvPr>
              <p:cNvSpPr>
                <a:spLocks noChangeArrowheads="1"/>
              </p:cNvSpPr>
              <p:nvPr/>
            </p:nvSpPr>
            <p:spPr bwMode="auto">
              <a:xfrm>
                <a:off x="3462" y="2178"/>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90" name="Rectangle 395">
                <a:extLst>
                  <a:ext uri="{FF2B5EF4-FFF2-40B4-BE49-F238E27FC236}">
                    <a16:creationId xmlns:a16="http://schemas.microsoft.com/office/drawing/2014/main" id="{4C60B286-120A-4C29-B89F-25E60604E5F7}"/>
                  </a:ext>
                </a:extLst>
              </p:cNvPr>
              <p:cNvSpPr>
                <a:spLocks noChangeArrowheads="1"/>
              </p:cNvSpPr>
              <p:nvPr/>
            </p:nvSpPr>
            <p:spPr bwMode="auto">
              <a:xfrm>
                <a:off x="3462" y="2178"/>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91" name="Rectangle 396">
                <a:extLst>
                  <a:ext uri="{FF2B5EF4-FFF2-40B4-BE49-F238E27FC236}">
                    <a16:creationId xmlns:a16="http://schemas.microsoft.com/office/drawing/2014/main" id="{88932EBF-6D47-410C-A603-E4D63FEFD747}"/>
                  </a:ext>
                </a:extLst>
              </p:cNvPr>
              <p:cNvSpPr>
                <a:spLocks noChangeArrowheads="1"/>
              </p:cNvSpPr>
              <p:nvPr/>
            </p:nvSpPr>
            <p:spPr bwMode="auto">
              <a:xfrm>
                <a:off x="3462" y="2249"/>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92" name="Rectangle 397">
                <a:extLst>
                  <a:ext uri="{FF2B5EF4-FFF2-40B4-BE49-F238E27FC236}">
                    <a16:creationId xmlns:a16="http://schemas.microsoft.com/office/drawing/2014/main" id="{9CB2490F-75BB-4E39-83D8-F87BE35DB4AE}"/>
                  </a:ext>
                </a:extLst>
              </p:cNvPr>
              <p:cNvSpPr>
                <a:spLocks noChangeArrowheads="1"/>
              </p:cNvSpPr>
              <p:nvPr/>
            </p:nvSpPr>
            <p:spPr bwMode="auto">
              <a:xfrm>
                <a:off x="3462" y="2249"/>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93" name="Rectangle 398">
                <a:extLst>
                  <a:ext uri="{FF2B5EF4-FFF2-40B4-BE49-F238E27FC236}">
                    <a16:creationId xmlns:a16="http://schemas.microsoft.com/office/drawing/2014/main" id="{C22A6092-4A35-4BB0-A289-548791BD190D}"/>
                  </a:ext>
                </a:extLst>
              </p:cNvPr>
              <p:cNvSpPr>
                <a:spLocks noChangeArrowheads="1"/>
              </p:cNvSpPr>
              <p:nvPr/>
            </p:nvSpPr>
            <p:spPr bwMode="auto">
              <a:xfrm>
                <a:off x="3462" y="2287"/>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94" name="Rectangle 399">
                <a:extLst>
                  <a:ext uri="{FF2B5EF4-FFF2-40B4-BE49-F238E27FC236}">
                    <a16:creationId xmlns:a16="http://schemas.microsoft.com/office/drawing/2014/main" id="{2C4BD22C-28B6-468D-BB3D-228CC6666F83}"/>
                  </a:ext>
                </a:extLst>
              </p:cNvPr>
              <p:cNvSpPr>
                <a:spLocks noChangeArrowheads="1"/>
              </p:cNvSpPr>
              <p:nvPr/>
            </p:nvSpPr>
            <p:spPr bwMode="auto">
              <a:xfrm>
                <a:off x="3462" y="2287"/>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95" name="Freeform 400">
                <a:extLst>
                  <a:ext uri="{FF2B5EF4-FFF2-40B4-BE49-F238E27FC236}">
                    <a16:creationId xmlns:a16="http://schemas.microsoft.com/office/drawing/2014/main" id="{5E9ED893-B661-4FDF-BFE4-85D32133798C}"/>
                  </a:ext>
                </a:extLst>
              </p:cNvPr>
              <p:cNvSpPr>
                <a:spLocks/>
              </p:cNvSpPr>
              <p:nvPr/>
            </p:nvSpPr>
            <p:spPr bwMode="auto">
              <a:xfrm>
                <a:off x="3462" y="2335"/>
                <a:ext cx="90" cy="35"/>
              </a:xfrm>
              <a:custGeom>
                <a:avLst/>
                <a:gdLst>
                  <a:gd name="T0" fmla="*/ 38 w 38"/>
                  <a:gd name="T1" fmla="*/ 0 h 15"/>
                  <a:gd name="T2" fmla="*/ 0 w 38"/>
                  <a:gd name="T3" fmla="*/ 0 h 15"/>
                  <a:gd name="T4" fmla="*/ 0 w 38"/>
                  <a:gd name="T5" fmla="*/ 15 h 15"/>
                  <a:gd name="T6" fmla="*/ 38 w 38"/>
                  <a:gd name="T7" fmla="*/ 11 h 15"/>
                  <a:gd name="T8" fmla="*/ 38 w 38"/>
                  <a:gd name="T9" fmla="*/ 0 h 15"/>
                </a:gdLst>
                <a:ahLst/>
                <a:cxnLst>
                  <a:cxn ang="0">
                    <a:pos x="T0" y="T1"/>
                  </a:cxn>
                  <a:cxn ang="0">
                    <a:pos x="T2" y="T3"/>
                  </a:cxn>
                  <a:cxn ang="0">
                    <a:pos x="T4" y="T5"/>
                  </a:cxn>
                  <a:cxn ang="0">
                    <a:pos x="T6" y="T7"/>
                  </a:cxn>
                  <a:cxn ang="0">
                    <a:pos x="T8" y="T9"/>
                  </a:cxn>
                </a:cxnLst>
                <a:rect l="0" t="0" r="r" b="b"/>
                <a:pathLst>
                  <a:path w="38" h="15">
                    <a:moveTo>
                      <a:pt x="38" y="0"/>
                    </a:moveTo>
                    <a:cubicBezTo>
                      <a:pt x="0" y="0"/>
                      <a:pt x="0" y="0"/>
                      <a:pt x="0" y="0"/>
                    </a:cubicBezTo>
                    <a:cubicBezTo>
                      <a:pt x="0" y="15"/>
                      <a:pt x="0" y="15"/>
                      <a:pt x="0" y="15"/>
                    </a:cubicBezTo>
                    <a:cubicBezTo>
                      <a:pt x="13" y="14"/>
                      <a:pt x="26" y="12"/>
                      <a:pt x="38" y="11"/>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96" name="Freeform 401">
                <a:extLst>
                  <a:ext uri="{FF2B5EF4-FFF2-40B4-BE49-F238E27FC236}">
                    <a16:creationId xmlns:a16="http://schemas.microsoft.com/office/drawing/2014/main" id="{8C0C2270-D40D-4BFA-B625-7B85BE7C7D3B}"/>
                  </a:ext>
                </a:extLst>
              </p:cNvPr>
              <p:cNvSpPr>
                <a:spLocks/>
              </p:cNvSpPr>
              <p:nvPr/>
            </p:nvSpPr>
            <p:spPr bwMode="auto">
              <a:xfrm>
                <a:off x="3462" y="2361"/>
                <a:ext cx="90" cy="62"/>
              </a:xfrm>
              <a:custGeom>
                <a:avLst/>
                <a:gdLst>
                  <a:gd name="T0" fmla="*/ 38 w 38"/>
                  <a:gd name="T1" fmla="*/ 0 h 26"/>
                  <a:gd name="T2" fmla="*/ 0 w 38"/>
                  <a:gd name="T3" fmla="*/ 4 h 26"/>
                  <a:gd name="T4" fmla="*/ 0 w 38"/>
                  <a:gd name="T5" fmla="*/ 26 h 26"/>
                  <a:gd name="T6" fmla="*/ 38 w 38"/>
                  <a:gd name="T7" fmla="*/ 22 h 26"/>
                  <a:gd name="T8" fmla="*/ 38 w 38"/>
                  <a:gd name="T9" fmla="*/ 0 h 26"/>
                </a:gdLst>
                <a:ahLst/>
                <a:cxnLst>
                  <a:cxn ang="0">
                    <a:pos x="T0" y="T1"/>
                  </a:cxn>
                  <a:cxn ang="0">
                    <a:pos x="T2" y="T3"/>
                  </a:cxn>
                  <a:cxn ang="0">
                    <a:pos x="T4" y="T5"/>
                  </a:cxn>
                  <a:cxn ang="0">
                    <a:pos x="T6" y="T7"/>
                  </a:cxn>
                  <a:cxn ang="0">
                    <a:pos x="T8" y="T9"/>
                  </a:cxn>
                </a:cxnLst>
                <a:rect l="0" t="0" r="r" b="b"/>
                <a:pathLst>
                  <a:path w="38" h="26">
                    <a:moveTo>
                      <a:pt x="38" y="0"/>
                    </a:moveTo>
                    <a:cubicBezTo>
                      <a:pt x="26" y="1"/>
                      <a:pt x="13" y="3"/>
                      <a:pt x="0" y="4"/>
                    </a:cubicBezTo>
                    <a:cubicBezTo>
                      <a:pt x="0" y="26"/>
                      <a:pt x="0" y="26"/>
                      <a:pt x="0" y="26"/>
                    </a:cubicBezTo>
                    <a:cubicBezTo>
                      <a:pt x="13" y="25"/>
                      <a:pt x="25" y="23"/>
                      <a:pt x="38" y="22"/>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97" name="Rectangle 402">
                <a:extLst>
                  <a:ext uri="{FF2B5EF4-FFF2-40B4-BE49-F238E27FC236}">
                    <a16:creationId xmlns:a16="http://schemas.microsoft.com/office/drawing/2014/main" id="{0B2D7F8D-F005-4F35-AB2A-F5A68785C802}"/>
                  </a:ext>
                </a:extLst>
              </p:cNvPr>
              <p:cNvSpPr>
                <a:spLocks noChangeArrowheads="1"/>
              </p:cNvSpPr>
              <p:nvPr/>
            </p:nvSpPr>
            <p:spPr bwMode="auto">
              <a:xfrm>
                <a:off x="3462" y="2306"/>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98" name="Rectangle 403">
                <a:extLst>
                  <a:ext uri="{FF2B5EF4-FFF2-40B4-BE49-F238E27FC236}">
                    <a16:creationId xmlns:a16="http://schemas.microsoft.com/office/drawing/2014/main" id="{C2697456-DDE3-4B09-B8C9-F57BF1859C35}"/>
                  </a:ext>
                </a:extLst>
              </p:cNvPr>
              <p:cNvSpPr>
                <a:spLocks noChangeArrowheads="1"/>
              </p:cNvSpPr>
              <p:nvPr/>
            </p:nvSpPr>
            <p:spPr bwMode="auto">
              <a:xfrm>
                <a:off x="3462" y="2306"/>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99" name="Rectangle 404">
                <a:extLst>
                  <a:ext uri="{FF2B5EF4-FFF2-40B4-BE49-F238E27FC236}">
                    <a16:creationId xmlns:a16="http://schemas.microsoft.com/office/drawing/2014/main" id="{45688B39-F10D-4076-AB3F-BF9CB966953B}"/>
                  </a:ext>
                </a:extLst>
              </p:cNvPr>
              <p:cNvSpPr>
                <a:spLocks noChangeArrowheads="1"/>
              </p:cNvSpPr>
              <p:nvPr/>
            </p:nvSpPr>
            <p:spPr bwMode="auto">
              <a:xfrm>
                <a:off x="3552" y="2178"/>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00" name="Rectangle 405">
                <a:extLst>
                  <a:ext uri="{FF2B5EF4-FFF2-40B4-BE49-F238E27FC236}">
                    <a16:creationId xmlns:a16="http://schemas.microsoft.com/office/drawing/2014/main" id="{799A6802-65D4-4F7F-B8F3-6039A830B78D}"/>
                  </a:ext>
                </a:extLst>
              </p:cNvPr>
              <p:cNvSpPr>
                <a:spLocks noChangeArrowheads="1"/>
              </p:cNvSpPr>
              <p:nvPr/>
            </p:nvSpPr>
            <p:spPr bwMode="auto">
              <a:xfrm>
                <a:off x="3552" y="2178"/>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grpSp>
        <p:grpSp>
          <p:nvGrpSpPr>
            <p:cNvPr id="9" name="Group 607">
              <a:extLst>
                <a:ext uri="{FF2B5EF4-FFF2-40B4-BE49-F238E27FC236}">
                  <a16:creationId xmlns:a16="http://schemas.microsoft.com/office/drawing/2014/main" id="{2853E808-25AA-4764-BE5A-7B97163D6BA9}"/>
                </a:ext>
              </a:extLst>
            </p:cNvPr>
            <p:cNvGrpSpPr>
              <a:grpSpLocks/>
            </p:cNvGrpSpPr>
            <p:nvPr/>
          </p:nvGrpSpPr>
          <p:grpSpPr bwMode="auto">
            <a:xfrm>
              <a:off x="1476375" y="3006725"/>
              <a:ext cx="6045200" cy="823913"/>
              <a:chOff x="930" y="1894"/>
              <a:chExt cx="3808" cy="519"/>
            </a:xfrm>
          </p:grpSpPr>
          <p:sp>
            <p:nvSpPr>
              <p:cNvPr id="1901" name="Rectangle 407">
                <a:extLst>
                  <a:ext uri="{FF2B5EF4-FFF2-40B4-BE49-F238E27FC236}">
                    <a16:creationId xmlns:a16="http://schemas.microsoft.com/office/drawing/2014/main" id="{D67FB711-F093-44E1-9E3E-A8E7F6EE0CBD}"/>
                  </a:ext>
                </a:extLst>
              </p:cNvPr>
              <p:cNvSpPr>
                <a:spLocks noChangeArrowheads="1"/>
              </p:cNvSpPr>
              <p:nvPr/>
            </p:nvSpPr>
            <p:spPr bwMode="auto">
              <a:xfrm>
                <a:off x="3552" y="2249"/>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02" name="Rectangle 408">
                <a:extLst>
                  <a:ext uri="{FF2B5EF4-FFF2-40B4-BE49-F238E27FC236}">
                    <a16:creationId xmlns:a16="http://schemas.microsoft.com/office/drawing/2014/main" id="{394659A4-7302-4EF5-BDA9-F36B9DA11033}"/>
                  </a:ext>
                </a:extLst>
              </p:cNvPr>
              <p:cNvSpPr>
                <a:spLocks noChangeArrowheads="1"/>
              </p:cNvSpPr>
              <p:nvPr/>
            </p:nvSpPr>
            <p:spPr bwMode="auto">
              <a:xfrm>
                <a:off x="3552" y="2249"/>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03" name="Rectangle 409">
                <a:extLst>
                  <a:ext uri="{FF2B5EF4-FFF2-40B4-BE49-F238E27FC236}">
                    <a16:creationId xmlns:a16="http://schemas.microsoft.com/office/drawing/2014/main" id="{2F9842DA-0C80-4518-8BC2-970D4F11DDE4}"/>
                  </a:ext>
                </a:extLst>
              </p:cNvPr>
              <p:cNvSpPr>
                <a:spLocks noChangeArrowheads="1"/>
              </p:cNvSpPr>
              <p:nvPr/>
            </p:nvSpPr>
            <p:spPr bwMode="auto">
              <a:xfrm>
                <a:off x="3552" y="2287"/>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04" name="Rectangle 410">
                <a:extLst>
                  <a:ext uri="{FF2B5EF4-FFF2-40B4-BE49-F238E27FC236}">
                    <a16:creationId xmlns:a16="http://schemas.microsoft.com/office/drawing/2014/main" id="{BCF6EB91-12CB-4D46-A7BB-4E055D097C2C}"/>
                  </a:ext>
                </a:extLst>
              </p:cNvPr>
              <p:cNvSpPr>
                <a:spLocks noChangeArrowheads="1"/>
              </p:cNvSpPr>
              <p:nvPr/>
            </p:nvSpPr>
            <p:spPr bwMode="auto">
              <a:xfrm>
                <a:off x="3552" y="2287"/>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05" name="Freeform 411">
                <a:extLst>
                  <a:ext uri="{FF2B5EF4-FFF2-40B4-BE49-F238E27FC236}">
                    <a16:creationId xmlns:a16="http://schemas.microsoft.com/office/drawing/2014/main" id="{384A7871-979A-4143-9A0E-E00F2B05A3AC}"/>
                  </a:ext>
                </a:extLst>
              </p:cNvPr>
              <p:cNvSpPr>
                <a:spLocks/>
              </p:cNvSpPr>
              <p:nvPr/>
            </p:nvSpPr>
            <p:spPr bwMode="auto">
              <a:xfrm>
                <a:off x="3552" y="2335"/>
                <a:ext cx="28" cy="26"/>
              </a:xfrm>
              <a:custGeom>
                <a:avLst/>
                <a:gdLst>
                  <a:gd name="T0" fmla="*/ 12 w 12"/>
                  <a:gd name="T1" fmla="*/ 0 h 11"/>
                  <a:gd name="T2" fmla="*/ 0 w 12"/>
                  <a:gd name="T3" fmla="*/ 0 h 11"/>
                  <a:gd name="T4" fmla="*/ 0 w 12"/>
                  <a:gd name="T5" fmla="*/ 11 h 11"/>
                  <a:gd name="T6" fmla="*/ 12 w 12"/>
                  <a:gd name="T7" fmla="*/ 9 h 11"/>
                  <a:gd name="T8" fmla="*/ 12 w 12"/>
                  <a:gd name="T9" fmla="*/ 0 h 11"/>
                </a:gdLst>
                <a:ahLst/>
                <a:cxnLst>
                  <a:cxn ang="0">
                    <a:pos x="T0" y="T1"/>
                  </a:cxn>
                  <a:cxn ang="0">
                    <a:pos x="T2" y="T3"/>
                  </a:cxn>
                  <a:cxn ang="0">
                    <a:pos x="T4" y="T5"/>
                  </a:cxn>
                  <a:cxn ang="0">
                    <a:pos x="T6" y="T7"/>
                  </a:cxn>
                  <a:cxn ang="0">
                    <a:pos x="T8" y="T9"/>
                  </a:cxn>
                </a:cxnLst>
                <a:rect l="0" t="0" r="r" b="b"/>
                <a:pathLst>
                  <a:path w="12" h="11">
                    <a:moveTo>
                      <a:pt x="12" y="0"/>
                    </a:moveTo>
                    <a:cubicBezTo>
                      <a:pt x="0" y="0"/>
                      <a:pt x="0" y="0"/>
                      <a:pt x="0" y="0"/>
                    </a:cubicBezTo>
                    <a:cubicBezTo>
                      <a:pt x="0" y="11"/>
                      <a:pt x="0" y="11"/>
                      <a:pt x="0" y="11"/>
                    </a:cubicBezTo>
                    <a:cubicBezTo>
                      <a:pt x="4" y="10"/>
                      <a:pt x="8" y="10"/>
                      <a:pt x="12" y="9"/>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06" name="Freeform 412">
                <a:extLst>
                  <a:ext uri="{FF2B5EF4-FFF2-40B4-BE49-F238E27FC236}">
                    <a16:creationId xmlns:a16="http://schemas.microsoft.com/office/drawing/2014/main" id="{8B2A37E9-4EA3-43F8-81F0-32490052F4DD}"/>
                  </a:ext>
                </a:extLst>
              </p:cNvPr>
              <p:cNvSpPr>
                <a:spLocks/>
              </p:cNvSpPr>
              <p:nvPr/>
            </p:nvSpPr>
            <p:spPr bwMode="auto">
              <a:xfrm>
                <a:off x="3552" y="2356"/>
                <a:ext cx="28" cy="57"/>
              </a:xfrm>
              <a:custGeom>
                <a:avLst/>
                <a:gdLst>
                  <a:gd name="T0" fmla="*/ 12 w 12"/>
                  <a:gd name="T1" fmla="*/ 0 h 24"/>
                  <a:gd name="T2" fmla="*/ 0 w 12"/>
                  <a:gd name="T3" fmla="*/ 2 h 24"/>
                  <a:gd name="T4" fmla="*/ 0 w 12"/>
                  <a:gd name="T5" fmla="*/ 24 h 24"/>
                  <a:gd name="T6" fmla="*/ 12 w 12"/>
                  <a:gd name="T7" fmla="*/ 23 h 24"/>
                  <a:gd name="T8" fmla="*/ 12 w 12"/>
                  <a:gd name="T9" fmla="*/ 0 h 24"/>
                </a:gdLst>
                <a:ahLst/>
                <a:cxnLst>
                  <a:cxn ang="0">
                    <a:pos x="T0" y="T1"/>
                  </a:cxn>
                  <a:cxn ang="0">
                    <a:pos x="T2" y="T3"/>
                  </a:cxn>
                  <a:cxn ang="0">
                    <a:pos x="T4" y="T5"/>
                  </a:cxn>
                  <a:cxn ang="0">
                    <a:pos x="T6" y="T7"/>
                  </a:cxn>
                  <a:cxn ang="0">
                    <a:pos x="T8" y="T9"/>
                  </a:cxn>
                </a:cxnLst>
                <a:rect l="0" t="0" r="r" b="b"/>
                <a:pathLst>
                  <a:path w="12" h="24">
                    <a:moveTo>
                      <a:pt x="12" y="0"/>
                    </a:moveTo>
                    <a:cubicBezTo>
                      <a:pt x="8" y="1"/>
                      <a:pt x="4" y="1"/>
                      <a:pt x="0" y="2"/>
                    </a:cubicBezTo>
                    <a:cubicBezTo>
                      <a:pt x="0" y="24"/>
                      <a:pt x="0" y="24"/>
                      <a:pt x="0" y="24"/>
                    </a:cubicBezTo>
                    <a:cubicBezTo>
                      <a:pt x="4" y="24"/>
                      <a:pt x="8" y="23"/>
                      <a:pt x="12" y="23"/>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07" name="Rectangle 413">
                <a:extLst>
                  <a:ext uri="{FF2B5EF4-FFF2-40B4-BE49-F238E27FC236}">
                    <a16:creationId xmlns:a16="http://schemas.microsoft.com/office/drawing/2014/main" id="{DCFE7E0E-7F1C-41F5-B898-1587AF8CFB18}"/>
                  </a:ext>
                </a:extLst>
              </p:cNvPr>
              <p:cNvSpPr>
                <a:spLocks noChangeArrowheads="1"/>
              </p:cNvSpPr>
              <p:nvPr/>
            </p:nvSpPr>
            <p:spPr bwMode="auto">
              <a:xfrm>
                <a:off x="3552" y="2306"/>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08" name="Rectangle 414">
                <a:extLst>
                  <a:ext uri="{FF2B5EF4-FFF2-40B4-BE49-F238E27FC236}">
                    <a16:creationId xmlns:a16="http://schemas.microsoft.com/office/drawing/2014/main" id="{BBB28F77-4467-4724-BB48-DFB5DF6E47E2}"/>
                  </a:ext>
                </a:extLst>
              </p:cNvPr>
              <p:cNvSpPr>
                <a:spLocks noChangeArrowheads="1"/>
              </p:cNvSpPr>
              <p:nvPr/>
            </p:nvSpPr>
            <p:spPr bwMode="auto">
              <a:xfrm>
                <a:off x="3552" y="2306"/>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09" name="Freeform 415">
                <a:extLst>
                  <a:ext uri="{FF2B5EF4-FFF2-40B4-BE49-F238E27FC236}">
                    <a16:creationId xmlns:a16="http://schemas.microsoft.com/office/drawing/2014/main" id="{EF41757B-4A8F-4B27-9FDE-CC4A487D4D81}"/>
                  </a:ext>
                </a:extLst>
              </p:cNvPr>
              <p:cNvSpPr>
                <a:spLocks noEditPoints="1"/>
              </p:cNvSpPr>
              <p:nvPr/>
            </p:nvSpPr>
            <p:spPr bwMode="auto">
              <a:xfrm>
                <a:off x="3675" y="2178"/>
                <a:ext cx="284" cy="166"/>
              </a:xfrm>
              <a:custGeom>
                <a:avLst/>
                <a:gdLst>
                  <a:gd name="T0" fmla="*/ 30 w 120"/>
                  <a:gd name="T1" fmla="*/ 0 h 70"/>
                  <a:gd name="T2" fmla="*/ 0 w 120"/>
                  <a:gd name="T3" fmla="*/ 0 h 70"/>
                  <a:gd name="T4" fmla="*/ 0 w 120"/>
                  <a:gd name="T5" fmla="*/ 70 h 70"/>
                  <a:gd name="T6" fmla="*/ 30 w 120"/>
                  <a:gd name="T7" fmla="*/ 67 h 70"/>
                  <a:gd name="T8" fmla="*/ 30 w 120"/>
                  <a:gd name="T9" fmla="*/ 66 h 70"/>
                  <a:gd name="T10" fmla="*/ 0 w 120"/>
                  <a:gd name="T11" fmla="*/ 66 h 70"/>
                  <a:gd name="T12" fmla="*/ 0 w 120"/>
                  <a:gd name="T13" fmla="*/ 58 h 70"/>
                  <a:gd name="T14" fmla="*/ 0 w 120"/>
                  <a:gd name="T15" fmla="*/ 56 h 70"/>
                  <a:gd name="T16" fmla="*/ 0 w 120"/>
                  <a:gd name="T17" fmla="*/ 30 h 70"/>
                  <a:gd name="T18" fmla="*/ 30 w 120"/>
                  <a:gd name="T19" fmla="*/ 30 h 70"/>
                  <a:gd name="T20" fmla="*/ 30 w 120"/>
                  <a:gd name="T21" fmla="*/ 0 h 70"/>
                  <a:gd name="T22" fmla="*/ 120 w 120"/>
                  <a:gd name="T23" fmla="*/ 0 h 70"/>
                  <a:gd name="T24" fmla="*/ 80 w 120"/>
                  <a:gd name="T25" fmla="*/ 0 h 70"/>
                  <a:gd name="T26" fmla="*/ 80 w 120"/>
                  <a:gd name="T27" fmla="*/ 30 h 70"/>
                  <a:gd name="T28" fmla="*/ 120 w 120"/>
                  <a:gd name="T29" fmla="*/ 30 h 70"/>
                  <a:gd name="T30" fmla="*/ 120 w 120"/>
                  <a:gd name="T3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70">
                    <a:moveTo>
                      <a:pt x="30" y="0"/>
                    </a:moveTo>
                    <a:cubicBezTo>
                      <a:pt x="0" y="0"/>
                      <a:pt x="0" y="0"/>
                      <a:pt x="0" y="0"/>
                    </a:cubicBezTo>
                    <a:cubicBezTo>
                      <a:pt x="0" y="70"/>
                      <a:pt x="0" y="70"/>
                      <a:pt x="0" y="70"/>
                    </a:cubicBezTo>
                    <a:cubicBezTo>
                      <a:pt x="10" y="69"/>
                      <a:pt x="20" y="68"/>
                      <a:pt x="30" y="67"/>
                    </a:cubicBezTo>
                    <a:cubicBezTo>
                      <a:pt x="30" y="66"/>
                      <a:pt x="30" y="66"/>
                      <a:pt x="30" y="66"/>
                    </a:cubicBezTo>
                    <a:cubicBezTo>
                      <a:pt x="0" y="66"/>
                      <a:pt x="0" y="66"/>
                      <a:pt x="0" y="66"/>
                    </a:cubicBezTo>
                    <a:cubicBezTo>
                      <a:pt x="0" y="58"/>
                      <a:pt x="0" y="58"/>
                      <a:pt x="0" y="58"/>
                    </a:cubicBezTo>
                    <a:cubicBezTo>
                      <a:pt x="0" y="56"/>
                      <a:pt x="0" y="56"/>
                      <a:pt x="0" y="56"/>
                    </a:cubicBezTo>
                    <a:cubicBezTo>
                      <a:pt x="0" y="30"/>
                      <a:pt x="0" y="30"/>
                      <a:pt x="0" y="30"/>
                    </a:cubicBezTo>
                    <a:cubicBezTo>
                      <a:pt x="30" y="30"/>
                      <a:pt x="30" y="30"/>
                      <a:pt x="30" y="30"/>
                    </a:cubicBezTo>
                    <a:cubicBezTo>
                      <a:pt x="30" y="0"/>
                      <a:pt x="30" y="0"/>
                      <a:pt x="30" y="0"/>
                    </a:cubicBezTo>
                    <a:moveTo>
                      <a:pt x="120" y="0"/>
                    </a:moveTo>
                    <a:cubicBezTo>
                      <a:pt x="80" y="0"/>
                      <a:pt x="80" y="0"/>
                      <a:pt x="80" y="0"/>
                    </a:cubicBezTo>
                    <a:cubicBezTo>
                      <a:pt x="80" y="30"/>
                      <a:pt x="80" y="30"/>
                      <a:pt x="80" y="30"/>
                    </a:cubicBezTo>
                    <a:cubicBezTo>
                      <a:pt x="120" y="30"/>
                      <a:pt x="120" y="30"/>
                      <a:pt x="120" y="30"/>
                    </a:cubicBezTo>
                    <a:cubicBezTo>
                      <a:pt x="120" y="0"/>
                      <a:pt x="120" y="0"/>
                      <a:pt x="1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10" name="Freeform 416">
                <a:extLst>
                  <a:ext uri="{FF2B5EF4-FFF2-40B4-BE49-F238E27FC236}">
                    <a16:creationId xmlns:a16="http://schemas.microsoft.com/office/drawing/2014/main" id="{CF70E7CC-5799-44BD-8891-DD91696D4703}"/>
                  </a:ext>
                </a:extLst>
              </p:cNvPr>
              <p:cNvSpPr>
                <a:spLocks noEditPoints="1"/>
              </p:cNvSpPr>
              <p:nvPr/>
            </p:nvSpPr>
            <p:spPr bwMode="auto">
              <a:xfrm>
                <a:off x="3675" y="2335"/>
                <a:ext cx="284" cy="66"/>
              </a:xfrm>
              <a:custGeom>
                <a:avLst/>
                <a:gdLst>
                  <a:gd name="T0" fmla="*/ 30 w 120"/>
                  <a:gd name="T1" fmla="*/ 1 h 28"/>
                  <a:gd name="T2" fmla="*/ 0 w 120"/>
                  <a:gd name="T3" fmla="*/ 4 h 28"/>
                  <a:gd name="T4" fmla="*/ 0 w 120"/>
                  <a:gd name="T5" fmla="*/ 28 h 28"/>
                  <a:gd name="T6" fmla="*/ 30 w 120"/>
                  <a:gd name="T7" fmla="*/ 25 h 28"/>
                  <a:gd name="T8" fmla="*/ 30 w 120"/>
                  <a:gd name="T9" fmla="*/ 1 h 28"/>
                  <a:gd name="T10" fmla="*/ 120 w 120"/>
                  <a:gd name="T11" fmla="*/ 0 h 28"/>
                  <a:gd name="T12" fmla="*/ 80 w 120"/>
                  <a:gd name="T13" fmla="*/ 0 h 28"/>
                  <a:gd name="T14" fmla="*/ 80 w 120"/>
                  <a:gd name="T15" fmla="*/ 20 h 28"/>
                  <a:gd name="T16" fmla="*/ 120 w 120"/>
                  <a:gd name="T17" fmla="*/ 15 h 28"/>
                  <a:gd name="T18" fmla="*/ 120 w 120"/>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0" h="28">
                    <a:moveTo>
                      <a:pt x="30" y="1"/>
                    </a:moveTo>
                    <a:cubicBezTo>
                      <a:pt x="20" y="2"/>
                      <a:pt x="10" y="3"/>
                      <a:pt x="0" y="4"/>
                    </a:cubicBezTo>
                    <a:cubicBezTo>
                      <a:pt x="0" y="28"/>
                      <a:pt x="0" y="28"/>
                      <a:pt x="0" y="28"/>
                    </a:cubicBezTo>
                    <a:cubicBezTo>
                      <a:pt x="10" y="27"/>
                      <a:pt x="20" y="26"/>
                      <a:pt x="30" y="25"/>
                    </a:cubicBezTo>
                    <a:cubicBezTo>
                      <a:pt x="30" y="1"/>
                      <a:pt x="30" y="1"/>
                      <a:pt x="30" y="1"/>
                    </a:cubicBezTo>
                    <a:moveTo>
                      <a:pt x="120" y="0"/>
                    </a:moveTo>
                    <a:cubicBezTo>
                      <a:pt x="80" y="0"/>
                      <a:pt x="80" y="0"/>
                      <a:pt x="80" y="0"/>
                    </a:cubicBezTo>
                    <a:cubicBezTo>
                      <a:pt x="80" y="20"/>
                      <a:pt x="80" y="20"/>
                      <a:pt x="80" y="20"/>
                    </a:cubicBezTo>
                    <a:cubicBezTo>
                      <a:pt x="93" y="18"/>
                      <a:pt x="107" y="17"/>
                      <a:pt x="120" y="15"/>
                    </a:cubicBezTo>
                    <a:cubicBezTo>
                      <a:pt x="120" y="0"/>
                      <a:pt x="120" y="0"/>
                      <a:pt x="1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11" name="Freeform 417">
                <a:extLst>
                  <a:ext uri="{FF2B5EF4-FFF2-40B4-BE49-F238E27FC236}">
                    <a16:creationId xmlns:a16="http://schemas.microsoft.com/office/drawing/2014/main" id="{B3EB7469-A000-4A1A-AE02-2AC0BFA20F78}"/>
                  </a:ext>
                </a:extLst>
              </p:cNvPr>
              <p:cNvSpPr>
                <a:spLocks noEditPoints="1"/>
              </p:cNvSpPr>
              <p:nvPr/>
            </p:nvSpPr>
            <p:spPr bwMode="auto">
              <a:xfrm>
                <a:off x="3675"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12" name="Freeform 418">
                <a:extLst>
                  <a:ext uri="{FF2B5EF4-FFF2-40B4-BE49-F238E27FC236}">
                    <a16:creationId xmlns:a16="http://schemas.microsoft.com/office/drawing/2014/main" id="{788D3F0E-4DBA-4162-B6D6-60937DE4B473}"/>
                  </a:ext>
                </a:extLst>
              </p:cNvPr>
              <p:cNvSpPr>
                <a:spLocks noEditPoints="1"/>
              </p:cNvSpPr>
              <p:nvPr/>
            </p:nvSpPr>
            <p:spPr bwMode="auto">
              <a:xfrm>
                <a:off x="3675"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13" name="Freeform 419">
                <a:extLst>
                  <a:ext uri="{FF2B5EF4-FFF2-40B4-BE49-F238E27FC236}">
                    <a16:creationId xmlns:a16="http://schemas.microsoft.com/office/drawing/2014/main" id="{674225F8-9603-4F27-8745-25742A4458AF}"/>
                  </a:ext>
                </a:extLst>
              </p:cNvPr>
              <p:cNvSpPr>
                <a:spLocks noEditPoints="1"/>
              </p:cNvSpPr>
              <p:nvPr/>
            </p:nvSpPr>
            <p:spPr bwMode="auto">
              <a:xfrm>
                <a:off x="3675"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14" name="Freeform 420">
                <a:extLst>
                  <a:ext uri="{FF2B5EF4-FFF2-40B4-BE49-F238E27FC236}">
                    <a16:creationId xmlns:a16="http://schemas.microsoft.com/office/drawing/2014/main" id="{F74CA380-EC34-4D56-B58B-00F5D14DCABD}"/>
                  </a:ext>
                </a:extLst>
              </p:cNvPr>
              <p:cNvSpPr>
                <a:spLocks noEditPoints="1"/>
              </p:cNvSpPr>
              <p:nvPr/>
            </p:nvSpPr>
            <p:spPr bwMode="auto">
              <a:xfrm>
                <a:off x="3675"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15" name="Freeform 421">
                <a:extLst>
                  <a:ext uri="{FF2B5EF4-FFF2-40B4-BE49-F238E27FC236}">
                    <a16:creationId xmlns:a16="http://schemas.microsoft.com/office/drawing/2014/main" id="{25116AD2-5592-45F7-AB4B-5B0AB6C74BFE}"/>
                  </a:ext>
                </a:extLst>
              </p:cNvPr>
              <p:cNvSpPr>
                <a:spLocks/>
              </p:cNvSpPr>
              <p:nvPr/>
            </p:nvSpPr>
            <p:spPr bwMode="auto">
              <a:xfrm>
                <a:off x="3864" y="2306"/>
                <a:ext cx="95" cy="19"/>
              </a:xfrm>
              <a:custGeom>
                <a:avLst/>
                <a:gdLst>
                  <a:gd name="T0" fmla="*/ 40 w 40"/>
                  <a:gd name="T1" fmla="*/ 0 h 8"/>
                  <a:gd name="T2" fmla="*/ 0 w 40"/>
                  <a:gd name="T3" fmla="*/ 0 h 8"/>
                  <a:gd name="T4" fmla="*/ 0 w 40"/>
                  <a:gd name="T5" fmla="*/ 8 h 8"/>
                  <a:gd name="T6" fmla="*/ 2 w 40"/>
                  <a:gd name="T7" fmla="*/ 8 h 8"/>
                  <a:gd name="T8" fmla="*/ 40 w 40"/>
                  <a:gd name="T9" fmla="*/ 4 h 8"/>
                  <a:gd name="T10" fmla="*/ 40 w 40"/>
                  <a:gd name="T11" fmla="*/ 0 h 8"/>
                </a:gdLst>
                <a:ahLst/>
                <a:cxnLst>
                  <a:cxn ang="0">
                    <a:pos x="T0" y="T1"/>
                  </a:cxn>
                  <a:cxn ang="0">
                    <a:pos x="T2" y="T3"/>
                  </a:cxn>
                  <a:cxn ang="0">
                    <a:pos x="T4" y="T5"/>
                  </a:cxn>
                  <a:cxn ang="0">
                    <a:pos x="T6" y="T7"/>
                  </a:cxn>
                  <a:cxn ang="0">
                    <a:pos x="T8" y="T9"/>
                  </a:cxn>
                  <a:cxn ang="0">
                    <a:pos x="T10" y="T11"/>
                  </a:cxn>
                </a:cxnLst>
                <a:rect l="0" t="0" r="r" b="b"/>
                <a:pathLst>
                  <a:path w="40" h="8">
                    <a:moveTo>
                      <a:pt x="40" y="0"/>
                    </a:moveTo>
                    <a:cubicBezTo>
                      <a:pt x="0" y="0"/>
                      <a:pt x="0" y="0"/>
                      <a:pt x="0" y="0"/>
                    </a:cubicBezTo>
                    <a:cubicBezTo>
                      <a:pt x="0" y="8"/>
                      <a:pt x="0" y="8"/>
                      <a:pt x="0" y="8"/>
                    </a:cubicBezTo>
                    <a:cubicBezTo>
                      <a:pt x="1" y="8"/>
                      <a:pt x="1" y="8"/>
                      <a:pt x="2" y="8"/>
                    </a:cubicBezTo>
                    <a:cubicBezTo>
                      <a:pt x="15" y="7"/>
                      <a:pt x="28" y="6"/>
                      <a:pt x="40" y="4"/>
                    </a:cubicBezTo>
                    <a:cubicBezTo>
                      <a:pt x="40" y="0"/>
                      <a:pt x="40" y="0"/>
                      <a:pt x="4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16" name="Freeform 422">
                <a:extLst>
                  <a:ext uri="{FF2B5EF4-FFF2-40B4-BE49-F238E27FC236}">
                    <a16:creationId xmlns:a16="http://schemas.microsoft.com/office/drawing/2014/main" id="{F6266371-2D81-4912-A5BC-E3EC2C725B57}"/>
                  </a:ext>
                </a:extLst>
              </p:cNvPr>
              <p:cNvSpPr>
                <a:spLocks/>
              </p:cNvSpPr>
              <p:nvPr/>
            </p:nvSpPr>
            <p:spPr bwMode="auto">
              <a:xfrm>
                <a:off x="3864" y="2316"/>
                <a:ext cx="95" cy="19"/>
              </a:xfrm>
              <a:custGeom>
                <a:avLst/>
                <a:gdLst>
                  <a:gd name="T0" fmla="*/ 40 w 40"/>
                  <a:gd name="T1" fmla="*/ 0 h 8"/>
                  <a:gd name="T2" fmla="*/ 2 w 40"/>
                  <a:gd name="T3" fmla="*/ 4 h 8"/>
                  <a:gd name="T4" fmla="*/ 0 w 40"/>
                  <a:gd name="T5" fmla="*/ 4 h 8"/>
                  <a:gd name="T6" fmla="*/ 0 w 40"/>
                  <a:gd name="T7" fmla="*/ 8 h 8"/>
                  <a:gd name="T8" fmla="*/ 40 w 40"/>
                  <a:gd name="T9" fmla="*/ 8 h 8"/>
                  <a:gd name="T10" fmla="*/ 40 w 40"/>
                  <a:gd name="T11" fmla="*/ 0 h 8"/>
                </a:gdLst>
                <a:ahLst/>
                <a:cxnLst>
                  <a:cxn ang="0">
                    <a:pos x="T0" y="T1"/>
                  </a:cxn>
                  <a:cxn ang="0">
                    <a:pos x="T2" y="T3"/>
                  </a:cxn>
                  <a:cxn ang="0">
                    <a:pos x="T4" y="T5"/>
                  </a:cxn>
                  <a:cxn ang="0">
                    <a:pos x="T6" y="T7"/>
                  </a:cxn>
                  <a:cxn ang="0">
                    <a:pos x="T8" y="T9"/>
                  </a:cxn>
                  <a:cxn ang="0">
                    <a:pos x="T10" y="T11"/>
                  </a:cxn>
                </a:cxnLst>
                <a:rect l="0" t="0" r="r" b="b"/>
                <a:pathLst>
                  <a:path w="40" h="8">
                    <a:moveTo>
                      <a:pt x="40" y="0"/>
                    </a:moveTo>
                    <a:cubicBezTo>
                      <a:pt x="28" y="2"/>
                      <a:pt x="15" y="3"/>
                      <a:pt x="2" y="4"/>
                    </a:cubicBezTo>
                    <a:cubicBezTo>
                      <a:pt x="1" y="4"/>
                      <a:pt x="1" y="4"/>
                      <a:pt x="0" y="4"/>
                    </a:cubicBezTo>
                    <a:cubicBezTo>
                      <a:pt x="0" y="8"/>
                      <a:pt x="0" y="8"/>
                      <a:pt x="0" y="8"/>
                    </a:cubicBezTo>
                    <a:cubicBezTo>
                      <a:pt x="40" y="8"/>
                      <a:pt x="40" y="8"/>
                      <a:pt x="40" y="8"/>
                    </a:cubicBezTo>
                    <a:cubicBezTo>
                      <a:pt x="40" y="0"/>
                      <a:pt x="40" y="0"/>
                      <a:pt x="4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17" name="Freeform 423">
                <a:extLst>
                  <a:ext uri="{FF2B5EF4-FFF2-40B4-BE49-F238E27FC236}">
                    <a16:creationId xmlns:a16="http://schemas.microsoft.com/office/drawing/2014/main" id="{6A14356C-C040-4587-ADB7-32E74F7A0DEB}"/>
                  </a:ext>
                </a:extLst>
              </p:cNvPr>
              <p:cNvSpPr>
                <a:spLocks/>
              </p:cNvSpPr>
              <p:nvPr/>
            </p:nvSpPr>
            <p:spPr bwMode="auto">
              <a:xfrm>
                <a:off x="3675" y="2306"/>
                <a:ext cx="71" cy="29"/>
              </a:xfrm>
              <a:custGeom>
                <a:avLst/>
                <a:gdLst>
                  <a:gd name="T0" fmla="*/ 71 w 71"/>
                  <a:gd name="T1" fmla="*/ 0 h 29"/>
                  <a:gd name="T2" fmla="*/ 0 w 71"/>
                  <a:gd name="T3" fmla="*/ 0 h 29"/>
                  <a:gd name="T4" fmla="*/ 0 w 71"/>
                  <a:gd name="T5" fmla="*/ 5 h 29"/>
                  <a:gd name="T6" fmla="*/ 0 w 71"/>
                  <a:gd name="T7" fmla="*/ 10 h 29"/>
                  <a:gd name="T8" fmla="*/ 0 w 71"/>
                  <a:gd name="T9" fmla="*/ 29 h 29"/>
                  <a:gd name="T10" fmla="*/ 71 w 71"/>
                  <a:gd name="T11" fmla="*/ 29 h 29"/>
                  <a:gd name="T12" fmla="*/ 71 w 7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71" h="29">
                    <a:moveTo>
                      <a:pt x="71" y="0"/>
                    </a:moveTo>
                    <a:lnTo>
                      <a:pt x="0" y="0"/>
                    </a:lnTo>
                    <a:lnTo>
                      <a:pt x="0" y="5"/>
                    </a:lnTo>
                    <a:lnTo>
                      <a:pt x="0" y="10"/>
                    </a:lnTo>
                    <a:lnTo>
                      <a:pt x="0" y="29"/>
                    </a:lnTo>
                    <a:lnTo>
                      <a:pt x="71" y="29"/>
                    </a:lnTo>
                    <a:lnTo>
                      <a:pt x="71"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18" name="Freeform 424">
                <a:extLst>
                  <a:ext uri="{FF2B5EF4-FFF2-40B4-BE49-F238E27FC236}">
                    <a16:creationId xmlns:a16="http://schemas.microsoft.com/office/drawing/2014/main" id="{22301981-BEAC-447F-9145-C03A190E1FA4}"/>
                  </a:ext>
                </a:extLst>
              </p:cNvPr>
              <p:cNvSpPr>
                <a:spLocks/>
              </p:cNvSpPr>
              <p:nvPr/>
            </p:nvSpPr>
            <p:spPr bwMode="auto">
              <a:xfrm>
                <a:off x="3675" y="2306"/>
                <a:ext cx="71" cy="29"/>
              </a:xfrm>
              <a:custGeom>
                <a:avLst/>
                <a:gdLst>
                  <a:gd name="T0" fmla="*/ 71 w 71"/>
                  <a:gd name="T1" fmla="*/ 0 h 29"/>
                  <a:gd name="T2" fmla="*/ 0 w 71"/>
                  <a:gd name="T3" fmla="*/ 0 h 29"/>
                  <a:gd name="T4" fmla="*/ 0 w 71"/>
                  <a:gd name="T5" fmla="*/ 5 h 29"/>
                  <a:gd name="T6" fmla="*/ 0 w 71"/>
                  <a:gd name="T7" fmla="*/ 10 h 29"/>
                  <a:gd name="T8" fmla="*/ 0 w 71"/>
                  <a:gd name="T9" fmla="*/ 29 h 29"/>
                  <a:gd name="T10" fmla="*/ 71 w 71"/>
                  <a:gd name="T11" fmla="*/ 29 h 29"/>
                  <a:gd name="T12" fmla="*/ 71 w 7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71" h="29">
                    <a:moveTo>
                      <a:pt x="71" y="0"/>
                    </a:moveTo>
                    <a:lnTo>
                      <a:pt x="0" y="0"/>
                    </a:lnTo>
                    <a:lnTo>
                      <a:pt x="0" y="5"/>
                    </a:lnTo>
                    <a:lnTo>
                      <a:pt x="0" y="10"/>
                    </a:lnTo>
                    <a:lnTo>
                      <a:pt x="0" y="29"/>
                    </a:lnTo>
                    <a:lnTo>
                      <a:pt x="71" y="29"/>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19" name="Rectangle 425">
                <a:extLst>
                  <a:ext uri="{FF2B5EF4-FFF2-40B4-BE49-F238E27FC236}">
                    <a16:creationId xmlns:a16="http://schemas.microsoft.com/office/drawing/2014/main" id="{0BC51153-A6FA-4699-8C94-57E2E6502317}"/>
                  </a:ext>
                </a:extLst>
              </p:cNvPr>
              <p:cNvSpPr>
                <a:spLocks noChangeArrowheads="1"/>
              </p:cNvSpPr>
              <p:nvPr/>
            </p:nvSpPr>
            <p:spPr bwMode="auto">
              <a:xfrm>
                <a:off x="3746" y="2178"/>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20" name="Rectangle 426">
                <a:extLst>
                  <a:ext uri="{FF2B5EF4-FFF2-40B4-BE49-F238E27FC236}">
                    <a16:creationId xmlns:a16="http://schemas.microsoft.com/office/drawing/2014/main" id="{3ECE685A-9233-4E93-A469-C9F8150740A7}"/>
                  </a:ext>
                </a:extLst>
              </p:cNvPr>
              <p:cNvSpPr>
                <a:spLocks noChangeArrowheads="1"/>
              </p:cNvSpPr>
              <p:nvPr/>
            </p:nvSpPr>
            <p:spPr bwMode="auto">
              <a:xfrm>
                <a:off x="3746" y="2178"/>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21" name="Rectangle 427">
                <a:extLst>
                  <a:ext uri="{FF2B5EF4-FFF2-40B4-BE49-F238E27FC236}">
                    <a16:creationId xmlns:a16="http://schemas.microsoft.com/office/drawing/2014/main" id="{7263A847-46E7-4549-A1AF-892BB6AD8D28}"/>
                  </a:ext>
                </a:extLst>
              </p:cNvPr>
              <p:cNvSpPr>
                <a:spLocks noChangeArrowheads="1"/>
              </p:cNvSpPr>
              <p:nvPr/>
            </p:nvSpPr>
            <p:spPr bwMode="auto">
              <a:xfrm>
                <a:off x="3746" y="2249"/>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22" name="Rectangle 428">
                <a:extLst>
                  <a:ext uri="{FF2B5EF4-FFF2-40B4-BE49-F238E27FC236}">
                    <a16:creationId xmlns:a16="http://schemas.microsoft.com/office/drawing/2014/main" id="{F4A60394-ACE3-4811-B7E5-A144CDDBBFCC}"/>
                  </a:ext>
                </a:extLst>
              </p:cNvPr>
              <p:cNvSpPr>
                <a:spLocks noChangeArrowheads="1"/>
              </p:cNvSpPr>
              <p:nvPr/>
            </p:nvSpPr>
            <p:spPr bwMode="auto">
              <a:xfrm>
                <a:off x="3746" y="2249"/>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23" name="Rectangle 429">
                <a:extLst>
                  <a:ext uri="{FF2B5EF4-FFF2-40B4-BE49-F238E27FC236}">
                    <a16:creationId xmlns:a16="http://schemas.microsoft.com/office/drawing/2014/main" id="{EA7EBA88-0927-4359-89B9-5557451828C9}"/>
                  </a:ext>
                </a:extLst>
              </p:cNvPr>
              <p:cNvSpPr>
                <a:spLocks noChangeArrowheads="1"/>
              </p:cNvSpPr>
              <p:nvPr/>
            </p:nvSpPr>
            <p:spPr bwMode="auto">
              <a:xfrm>
                <a:off x="3746" y="2287"/>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24" name="Rectangle 430">
                <a:extLst>
                  <a:ext uri="{FF2B5EF4-FFF2-40B4-BE49-F238E27FC236}">
                    <a16:creationId xmlns:a16="http://schemas.microsoft.com/office/drawing/2014/main" id="{1B986A4F-C14F-4A1A-B50C-67245F289304}"/>
                  </a:ext>
                </a:extLst>
              </p:cNvPr>
              <p:cNvSpPr>
                <a:spLocks noChangeArrowheads="1"/>
              </p:cNvSpPr>
              <p:nvPr/>
            </p:nvSpPr>
            <p:spPr bwMode="auto">
              <a:xfrm>
                <a:off x="3746" y="2287"/>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25" name="Freeform 431">
                <a:extLst>
                  <a:ext uri="{FF2B5EF4-FFF2-40B4-BE49-F238E27FC236}">
                    <a16:creationId xmlns:a16="http://schemas.microsoft.com/office/drawing/2014/main" id="{B75A8938-5BA8-4C05-8E97-DF7537EC5ABC}"/>
                  </a:ext>
                </a:extLst>
              </p:cNvPr>
              <p:cNvSpPr>
                <a:spLocks/>
              </p:cNvSpPr>
              <p:nvPr/>
            </p:nvSpPr>
            <p:spPr bwMode="auto">
              <a:xfrm>
                <a:off x="3746" y="2335"/>
                <a:ext cx="28" cy="2"/>
              </a:xfrm>
              <a:custGeom>
                <a:avLst/>
                <a:gdLst>
                  <a:gd name="T0" fmla="*/ 12 w 12"/>
                  <a:gd name="T1" fmla="*/ 0 h 1"/>
                  <a:gd name="T2" fmla="*/ 0 w 12"/>
                  <a:gd name="T3" fmla="*/ 0 h 1"/>
                  <a:gd name="T4" fmla="*/ 0 w 12"/>
                  <a:gd name="T5" fmla="*/ 1 h 1"/>
                  <a:gd name="T6" fmla="*/ 12 w 12"/>
                  <a:gd name="T7" fmla="*/ 0 h 1"/>
                </a:gdLst>
                <a:ahLst/>
                <a:cxnLst>
                  <a:cxn ang="0">
                    <a:pos x="T0" y="T1"/>
                  </a:cxn>
                  <a:cxn ang="0">
                    <a:pos x="T2" y="T3"/>
                  </a:cxn>
                  <a:cxn ang="0">
                    <a:pos x="T4" y="T5"/>
                  </a:cxn>
                  <a:cxn ang="0">
                    <a:pos x="T6" y="T7"/>
                  </a:cxn>
                </a:cxnLst>
                <a:rect l="0" t="0" r="r" b="b"/>
                <a:pathLst>
                  <a:path w="12" h="1">
                    <a:moveTo>
                      <a:pt x="12" y="0"/>
                    </a:moveTo>
                    <a:cubicBezTo>
                      <a:pt x="0" y="0"/>
                      <a:pt x="0" y="0"/>
                      <a:pt x="0" y="0"/>
                    </a:cubicBezTo>
                    <a:cubicBezTo>
                      <a:pt x="0" y="1"/>
                      <a:pt x="0" y="1"/>
                      <a:pt x="0" y="1"/>
                    </a:cubicBezTo>
                    <a:cubicBezTo>
                      <a:pt x="4" y="1"/>
                      <a:pt x="8" y="0"/>
                      <a:pt x="12"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26" name="Freeform 432">
                <a:extLst>
                  <a:ext uri="{FF2B5EF4-FFF2-40B4-BE49-F238E27FC236}">
                    <a16:creationId xmlns:a16="http://schemas.microsoft.com/office/drawing/2014/main" id="{AACD4A55-68AD-4578-AF2E-37FBB7D5230F}"/>
                  </a:ext>
                </a:extLst>
              </p:cNvPr>
              <p:cNvSpPr>
                <a:spLocks/>
              </p:cNvSpPr>
              <p:nvPr/>
            </p:nvSpPr>
            <p:spPr bwMode="auto">
              <a:xfrm>
                <a:off x="3746" y="2335"/>
                <a:ext cx="90" cy="59"/>
              </a:xfrm>
              <a:custGeom>
                <a:avLst/>
                <a:gdLst>
                  <a:gd name="T0" fmla="*/ 38 w 38"/>
                  <a:gd name="T1" fmla="*/ 0 h 25"/>
                  <a:gd name="T2" fmla="*/ 12 w 38"/>
                  <a:gd name="T3" fmla="*/ 0 h 25"/>
                  <a:gd name="T4" fmla="*/ 0 w 38"/>
                  <a:gd name="T5" fmla="*/ 1 h 25"/>
                  <a:gd name="T6" fmla="*/ 0 w 38"/>
                  <a:gd name="T7" fmla="*/ 25 h 25"/>
                  <a:gd name="T8" fmla="*/ 38 w 38"/>
                  <a:gd name="T9" fmla="*/ 21 h 25"/>
                  <a:gd name="T10" fmla="*/ 38 w 38"/>
                  <a:gd name="T11" fmla="*/ 0 h 25"/>
                </a:gdLst>
                <a:ahLst/>
                <a:cxnLst>
                  <a:cxn ang="0">
                    <a:pos x="T0" y="T1"/>
                  </a:cxn>
                  <a:cxn ang="0">
                    <a:pos x="T2" y="T3"/>
                  </a:cxn>
                  <a:cxn ang="0">
                    <a:pos x="T4" y="T5"/>
                  </a:cxn>
                  <a:cxn ang="0">
                    <a:pos x="T6" y="T7"/>
                  </a:cxn>
                  <a:cxn ang="0">
                    <a:pos x="T8" y="T9"/>
                  </a:cxn>
                  <a:cxn ang="0">
                    <a:pos x="T10" y="T11"/>
                  </a:cxn>
                </a:cxnLst>
                <a:rect l="0" t="0" r="r" b="b"/>
                <a:pathLst>
                  <a:path w="38" h="25">
                    <a:moveTo>
                      <a:pt x="38" y="0"/>
                    </a:moveTo>
                    <a:cubicBezTo>
                      <a:pt x="12" y="0"/>
                      <a:pt x="12" y="0"/>
                      <a:pt x="12" y="0"/>
                    </a:cubicBezTo>
                    <a:cubicBezTo>
                      <a:pt x="8" y="0"/>
                      <a:pt x="4" y="1"/>
                      <a:pt x="0" y="1"/>
                    </a:cubicBezTo>
                    <a:cubicBezTo>
                      <a:pt x="0" y="25"/>
                      <a:pt x="0" y="25"/>
                      <a:pt x="0" y="25"/>
                    </a:cubicBezTo>
                    <a:cubicBezTo>
                      <a:pt x="13" y="24"/>
                      <a:pt x="25" y="22"/>
                      <a:pt x="38" y="21"/>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27" name="Freeform 433">
                <a:extLst>
                  <a:ext uri="{FF2B5EF4-FFF2-40B4-BE49-F238E27FC236}">
                    <a16:creationId xmlns:a16="http://schemas.microsoft.com/office/drawing/2014/main" id="{4F70EA94-ED48-4E0C-97D8-FE5F12991C01}"/>
                  </a:ext>
                </a:extLst>
              </p:cNvPr>
              <p:cNvSpPr>
                <a:spLocks/>
              </p:cNvSpPr>
              <p:nvPr/>
            </p:nvSpPr>
            <p:spPr bwMode="auto">
              <a:xfrm>
                <a:off x="3746" y="2306"/>
                <a:ext cx="90" cy="29"/>
              </a:xfrm>
              <a:custGeom>
                <a:avLst/>
                <a:gdLst>
                  <a:gd name="T0" fmla="*/ 38 w 38"/>
                  <a:gd name="T1" fmla="*/ 0 h 12"/>
                  <a:gd name="T2" fmla="*/ 0 w 38"/>
                  <a:gd name="T3" fmla="*/ 0 h 12"/>
                  <a:gd name="T4" fmla="*/ 0 w 38"/>
                  <a:gd name="T5" fmla="*/ 12 h 12"/>
                  <a:gd name="T6" fmla="*/ 12 w 38"/>
                  <a:gd name="T7" fmla="*/ 12 h 12"/>
                  <a:gd name="T8" fmla="*/ 38 w 38"/>
                  <a:gd name="T9" fmla="*/ 9 h 12"/>
                  <a:gd name="T10" fmla="*/ 38 w 38"/>
                  <a:gd name="T11" fmla="*/ 0 h 12"/>
                </a:gdLst>
                <a:ahLst/>
                <a:cxnLst>
                  <a:cxn ang="0">
                    <a:pos x="T0" y="T1"/>
                  </a:cxn>
                  <a:cxn ang="0">
                    <a:pos x="T2" y="T3"/>
                  </a:cxn>
                  <a:cxn ang="0">
                    <a:pos x="T4" y="T5"/>
                  </a:cxn>
                  <a:cxn ang="0">
                    <a:pos x="T6" y="T7"/>
                  </a:cxn>
                  <a:cxn ang="0">
                    <a:pos x="T8" y="T9"/>
                  </a:cxn>
                  <a:cxn ang="0">
                    <a:pos x="T10" y="T11"/>
                  </a:cxn>
                </a:cxnLst>
                <a:rect l="0" t="0" r="r" b="b"/>
                <a:pathLst>
                  <a:path w="38" h="12">
                    <a:moveTo>
                      <a:pt x="38" y="0"/>
                    </a:moveTo>
                    <a:cubicBezTo>
                      <a:pt x="0" y="0"/>
                      <a:pt x="0" y="0"/>
                      <a:pt x="0" y="0"/>
                    </a:cubicBezTo>
                    <a:cubicBezTo>
                      <a:pt x="0" y="12"/>
                      <a:pt x="0" y="12"/>
                      <a:pt x="0" y="12"/>
                    </a:cubicBezTo>
                    <a:cubicBezTo>
                      <a:pt x="12" y="12"/>
                      <a:pt x="12" y="12"/>
                      <a:pt x="12" y="12"/>
                    </a:cubicBezTo>
                    <a:cubicBezTo>
                      <a:pt x="21" y="11"/>
                      <a:pt x="30" y="10"/>
                      <a:pt x="38" y="9"/>
                    </a:cubicBezTo>
                    <a:cubicBezTo>
                      <a:pt x="38" y="0"/>
                      <a:pt x="38" y="0"/>
                      <a:pt x="38"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28" name="Freeform 434">
                <a:extLst>
                  <a:ext uri="{FF2B5EF4-FFF2-40B4-BE49-F238E27FC236}">
                    <a16:creationId xmlns:a16="http://schemas.microsoft.com/office/drawing/2014/main" id="{57044A58-2CAE-4F88-BC4B-338280309842}"/>
                  </a:ext>
                </a:extLst>
              </p:cNvPr>
              <p:cNvSpPr>
                <a:spLocks/>
              </p:cNvSpPr>
              <p:nvPr/>
            </p:nvSpPr>
            <p:spPr bwMode="auto">
              <a:xfrm>
                <a:off x="3774" y="2328"/>
                <a:ext cx="62" cy="7"/>
              </a:xfrm>
              <a:custGeom>
                <a:avLst/>
                <a:gdLst>
                  <a:gd name="T0" fmla="*/ 26 w 26"/>
                  <a:gd name="T1" fmla="*/ 0 h 3"/>
                  <a:gd name="T2" fmla="*/ 0 w 26"/>
                  <a:gd name="T3" fmla="*/ 3 h 3"/>
                  <a:gd name="T4" fmla="*/ 26 w 26"/>
                  <a:gd name="T5" fmla="*/ 3 h 3"/>
                  <a:gd name="T6" fmla="*/ 26 w 26"/>
                  <a:gd name="T7" fmla="*/ 0 h 3"/>
                </a:gdLst>
                <a:ahLst/>
                <a:cxnLst>
                  <a:cxn ang="0">
                    <a:pos x="T0" y="T1"/>
                  </a:cxn>
                  <a:cxn ang="0">
                    <a:pos x="T2" y="T3"/>
                  </a:cxn>
                  <a:cxn ang="0">
                    <a:pos x="T4" y="T5"/>
                  </a:cxn>
                  <a:cxn ang="0">
                    <a:pos x="T6" y="T7"/>
                  </a:cxn>
                </a:cxnLst>
                <a:rect l="0" t="0" r="r" b="b"/>
                <a:pathLst>
                  <a:path w="26" h="3">
                    <a:moveTo>
                      <a:pt x="26" y="0"/>
                    </a:moveTo>
                    <a:cubicBezTo>
                      <a:pt x="18" y="1"/>
                      <a:pt x="9" y="2"/>
                      <a:pt x="0" y="3"/>
                    </a:cubicBezTo>
                    <a:cubicBezTo>
                      <a:pt x="26" y="3"/>
                      <a:pt x="26" y="3"/>
                      <a:pt x="26" y="3"/>
                    </a:cubicBezTo>
                    <a:cubicBezTo>
                      <a:pt x="26" y="0"/>
                      <a:pt x="26" y="0"/>
                      <a:pt x="26"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29" name="Rectangle 435">
                <a:extLst>
                  <a:ext uri="{FF2B5EF4-FFF2-40B4-BE49-F238E27FC236}">
                    <a16:creationId xmlns:a16="http://schemas.microsoft.com/office/drawing/2014/main" id="{9C8BA59D-7FC8-4D0F-8D30-66A3E71B59FF}"/>
                  </a:ext>
                </a:extLst>
              </p:cNvPr>
              <p:cNvSpPr>
                <a:spLocks noChangeArrowheads="1"/>
              </p:cNvSpPr>
              <p:nvPr/>
            </p:nvSpPr>
            <p:spPr bwMode="auto">
              <a:xfrm>
                <a:off x="3836" y="2178"/>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30" name="Rectangle 436">
                <a:extLst>
                  <a:ext uri="{FF2B5EF4-FFF2-40B4-BE49-F238E27FC236}">
                    <a16:creationId xmlns:a16="http://schemas.microsoft.com/office/drawing/2014/main" id="{3DDF9309-BB83-43EE-843C-E393F4D52637}"/>
                  </a:ext>
                </a:extLst>
              </p:cNvPr>
              <p:cNvSpPr>
                <a:spLocks noChangeArrowheads="1"/>
              </p:cNvSpPr>
              <p:nvPr/>
            </p:nvSpPr>
            <p:spPr bwMode="auto">
              <a:xfrm>
                <a:off x="3836" y="2178"/>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31" name="Rectangle 437">
                <a:extLst>
                  <a:ext uri="{FF2B5EF4-FFF2-40B4-BE49-F238E27FC236}">
                    <a16:creationId xmlns:a16="http://schemas.microsoft.com/office/drawing/2014/main" id="{CC85FEC2-0C58-4972-A21C-7C1AFD51AE50}"/>
                  </a:ext>
                </a:extLst>
              </p:cNvPr>
              <p:cNvSpPr>
                <a:spLocks noChangeArrowheads="1"/>
              </p:cNvSpPr>
              <p:nvPr/>
            </p:nvSpPr>
            <p:spPr bwMode="auto">
              <a:xfrm>
                <a:off x="3836" y="2249"/>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32" name="Rectangle 438">
                <a:extLst>
                  <a:ext uri="{FF2B5EF4-FFF2-40B4-BE49-F238E27FC236}">
                    <a16:creationId xmlns:a16="http://schemas.microsoft.com/office/drawing/2014/main" id="{4E189DF6-C609-4FB9-883D-DC0581F8A853}"/>
                  </a:ext>
                </a:extLst>
              </p:cNvPr>
              <p:cNvSpPr>
                <a:spLocks noChangeArrowheads="1"/>
              </p:cNvSpPr>
              <p:nvPr/>
            </p:nvSpPr>
            <p:spPr bwMode="auto">
              <a:xfrm>
                <a:off x="3836" y="2249"/>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33" name="Rectangle 439">
                <a:extLst>
                  <a:ext uri="{FF2B5EF4-FFF2-40B4-BE49-F238E27FC236}">
                    <a16:creationId xmlns:a16="http://schemas.microsoft.com/office/drawing/2014/main" id="{BE9BC137-5A7A-4910-99CA-0B53956FEB61}"/>
                  </a:ext>
                </a:extLst>
              </p:cNvPr>
              <p:cNvSpPr>
                <a:spLocks noChangeArrowheads="1"/>
              </p:cNvSpPr>
              <p:nvPr/>
            </p:nvSpPr>
            <p:spPr bwMode="auto">
              <a:xfrm>
                <a:off x="3836" y="2287"/>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34" name="Rectangle 440">
                <a:extLst>
                  <a:ext uri="{FF2B5EF4-FFF2-40B4-BE49-F238E27FC236}">
                    <a16:creationId xmlns:a16="http://schemas.microsoft.com/office/drawing/2014/main" id="{45299C72-AD92-41B0-A1EF-9747D8D82B29}"/>
                  </a:ext>
                </a:extLst>
              </p:cNvPr>
              <p:cNvSpPr>
                <a:spLocks noChangeArrowheads="1"/>
              </p:cNvSpPr>
              <p:nvPr/>
            </p:nvSpPr>
            <p:spPr bwMode="auto">
              <a:xfrm>
                <a:off x="3836" y="2287"/>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35" name="Freeform 441">
                <a:extLst>
                  <a:ext uri="{FF2B5EF4-FFF2-40B4-BE49-F238E27FC236}">
                    <a16:creationId xmlns:a16="http://schemas.microsoft.com/office/drawing/2014/main" id="{3724011C-09F2-47DD-95A0-EB935FBF0270}"/>
                  </a:ext>
                </a:extLst>
              </p:cNvPr>
              <p:cNvSpPr>
                <a:spLocks/>
              </p:cNvSpPr>
              <p:nvPr/>
            </p:nvSpPr>
            <p:spPr bwMode="auto">
              <a:xfrm>
                <a:off x="3836" y="2335"/>
                <a:ext cx="28" cy="50"/>
              </a:xfrm>
              <a:custGeom>
                <a:avLst/>
                <a:gdLst>
                  <a:gd name="T0" fmla="*/ 12 w 12"/>
                  <a:gd name="T1" fmla="*/ 0 h 21"/>
                  <a:gd name="T2" fmla="*/ 0 w 12"/>
                  <a:gd name="T3" fmla="*/ 0 h 21"/>
                  <a:gd name="T4" fmla="*/ 0 w 12"/>
                  <a:gd name="T5" fmla="*/ 21 h 21"/>
                  <a:gd name="T6" fmla="*/ 12 w 12"/>
                  <a:gd name="T7" fmla="*/ 20 h 21"/>
                  <a:gd name="T8" fmla="*/ 12 w 12"/>
                  <a:gd name="T9" fmla="*/ 0 h 21"/>
                </a:gdLst>
                <a:ahLst/>
                <a:cxnLst>
                  <a:cxn ang="0">
                    <a:pos x="T0" y="T1"/>
                  </a:cxn>
                  <a:cxn ang="0">
                    <a:pos x="T2" y="T3"/>
                  </a:cxn>
                  <a:cxn ang="0">
                    <a:pos x="T4" y="T5"/>
                  </a:cxn>
                  <a:cxn ang="0">
                    <a:pos x="T6" y="T7"/>
                  </a:cxn>
                  <a:cxn ang="0">
                    <a:pos x="T8" y="T9"/>
                  </a:cxn>
                </a:cxnLst>
                <a:rect l="0" t="0" r="r" b="b"/>
                <a:pathLst>
                  <a:path w="12" h="21">
                    <a:moveTo>
                      <a:pt x="12" y="0"/>
                    </a:moveTo>
                    <a:cubicBezTo>
                      <a:pt x="0" y="0"/>
                      <a:pt x="0" y="0"/>
                      <a:pt x="0" y="0"/>
                    </a:cubicBezTo>
                    <a:cubicBezTo>
                      <a:pt x="0" y="21"/>
                      <a:pt x="0" y="21"/>
                      <a:pt x="0" y="21"/>
                    </a:cubicBezTo>
                    <a:cubicBezTo>
                      <a:pt x="4" y="21"/>
                      <a:pt x="8" y="20"/>
                      <a:pt x="12" y="20"/>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36" name="Freeform 442">
                <a:extLst>
                  <a:ext uri="{FF2B5EF4-FFF2-40B4-BE49-F238E27FC236}">
                    <a16:creationId xmlns:a16="http://schemas.microsoft.com/office/drawing/2014/main" id="{35602814-DF4E-4253-8112-F016ABB5AF9F}"/>
                  </a:ext>
                </a:extLst>
              </p:cNvPr>
              <p:cNvSpPr>
                <a:spLocks/>
              </p:cNvSpPr>
              <p:nvPr/>
            </p:nvSpPr>
            <p:spPr bwMode="auto">
              <a:xfrm>
                <a:off x="3836" y="2306"/>
                <a:ext cx="28" cy="22"/>
              </a:xfrm>
              <a:custGeom>
                <a:avLst/>
                <a:gdLst>
                  <a:gd name="T0" fmla="*/ 12 w 12"/>
                  <a:gd name="T1" fmla="*/ 0 h 9"/>
                  <a:gd name="T2" fmla="*/ 0 w 12"/>
                  <a:gd name="T3" fmla="*/ 0 h 9"/>
                  <a:gd name="T4" fmla="*/ 0 w 12"/>
                  <a:gd name="T5" fmla="*/ 9 h 9"/>
                  <a:gd name="T6" fmla="*/ 12 w 12"/>
                  <a:gd name="T7" fmla="*/ 8 h 9"/>
                  <a:gd name="T8" fmla="*/ 12 w 12"/>
                  <a:gd name="T9" fmla="*/ 0 h 9"/>
                </a:gdLst>
                <a:ahLst/>
                <a:cxnLst>
                  <a:cxn ang="0">
                    <a:pos x="T0" y="T1"/>
                  </a:cxn>
                  <a:cxn ang="0">
                    <a:pos x="T2" y="T3"/>
                  </a:cxn>
                  <a:cxn ang="0">
                    <a:pos x="T4" y="T5"/>
                  </a:cxn>
                  <a:cxn ang="0">
                    <a:pos x="T6" y="T7"/>
                  </a:cxn>
                  <a:cxn ang="0">
                    <a:pos x="T8" y="T9"/>
                  </a:cxn>
                </a:cxnLst>
                <a:rect l="0" t="0" r="r" b="b"/>
                <a:pathLst>
                  <a:path w="12" h="9">
                    <a:moveTo>
                      <a:pt x="12" y="0"/>
                    </a:moveTo>
                    <a:cubicBezTo>
                      <a:pt x="0" y="0"/>
                      <a:pt x="0" y="0"/>
                      <a:pt x="0" y="0"/>
                    </a:cubicBezTo>
                    <a:cubicBezTo>
                      <a:pt x="0" y="9"/>
                      <a:pt x="0" y="9"/>
                      <a:pt x="0" y="9"/>
                    </a:cubicBezTo>
                    <a:cubicBezTo>
                      <a:pt x="4" y="9"/>
                      <a:pt x="8" y="8"/>
                      <a:pt x="12" y="8"/>
                    </a:cubicBezTo>
                    <a:cubicBezTo>
                      <a:pt x="12" y="0"/>
                      <a:pt x="12" y="0"/>
                      <a:pt x="12"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37" name="Freeform 443">
                <a:extLst>
                  <a:ext uri="{FF2B5EF4-FFF2-40B4-BE49-F238E27FC236}">
                    <a16:creationId xmlns:a16="http://schemas.microsoft.com/office/drawing/2014/main" id="{376540B0-A700-4F04-92A0-49DB6C90BA3B}"/>
                  </a:ext>
                </a:extLst>
              </p:cNvPr>
              <p:cNvSpPr>
                <a:spLocks/>
              </p:cNvSpPr>
              <p:nvPr/>
            </p:nvSpPr>
            <p:spPr bwMode="auto">
              <a:xfrm>
                <a:off x="3836" y="2325"/>
                <a:ext cx="28" cy="10"/>
              </a:xfrm>
              <a:custGeom>
                <a:avLst/>
                <a:gdLst>
                  <a:gd name="T0" fmla="*/ 12 w 12"/>
                  <a:gd name="T1" fmla="*/ 0 h 4"/>
                  <a:gd name="T2" fmla="*/ 0 w 12"/>
                  <a:gd name="T3" fmla="*/ 1 h 4"/>
                  <a:gd name="T4" fmla="*/ 0 w 12"/>
                  <a:gd name="T5" fmla="*/ 4 h 4"/>
                  <a:gd name="T6" fmla="*/ 12 w 12"/>
                  <a:gd name="T7" fmla="*/ 4 h 4"/>
                  <a:gd name="T8" fmla="*/ 12 w 12"/>
                  <a:gd name="T9" fmla="*/ 0 h 4"/>
                </a:gdLst>
                <a:ahLst/>
                <a:cxnLst>
                  <a:cxn ang="0">
                    <a:pos x="T0" y="T1"/>
                  </a:cxn>
                  <a:cxn ang="0">
                    <a:pos x="T2" y="T3"/>
                  </a:cxn>
                  <a:cxn ang="0">
                    <a:pos x="T4" y="T5"/>
                  </a:cxn>
                  <a:cxn ang="0">
                    <a:pos x="T6" y="T7"/>
                  </a:cxn>
                  <a:cxn ang="0">
                    <a:pos x="T8" y="T9"/>
                  </a:cxn>
                </a:cxnLst>
                <a:rect l="0" t="0" r="r" b="b"/>
                <a:pathLst>
                  <a:path w="12" h="4">
                    <a:moveTo>
                      <a:pt x="12" y="0"/>
                    </a:moveTo>
                    <a:cubicBezTo>
                      <a:pt x="8" y="0"/>
                      <a:pt x="4" y="1"/>
                      <a:pt x="0" y="1"/>
                    </a:cubicBezTo>
                    <a:cubicBezTo>
                      <a:pt x="0" y="4"/>
                      <a:pt x="0" y="4"/>
                      <a:pt x="0" y="4"/>
                    </a:cubicBezTo>
                    <a:cubicBezTo>
                      <a:pt x="12" y="4"/>
                      <a:pt x="12" y="4"/>
                      <a:pt x="12" y="4"/>
                    </a:cubicBezTo>
                    <a:cubicBezTo>
                      <a:pt x="12" y="0"/>
                      <a:pt x="12" y="0"/>
                      <a:pt x="12"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38" name="Freeform 444">
                <a:extLst>
                  <a:ext uri="{FF2B5EF4-FFF2-40B4-BE49-F238E27FC236}">
                    <a16:creationId xmlns:a16="http://schemas.microsoft.com/office/drawing/2014/main" id="{FB728EFA-76D8-4EEA-92FC-FE2D1C387B76}"/>
                  </a:ext>
                </a:extLst>
              </p:cNvPr>
              <p:cNvSpPr>
                <a:spLocks noEditPoints="1"/>
              </p:cNvSpPr>
              <p:nvPr/>
            </p:nvSpPr>
            <p:spPr bwMode="auto">
              <a:xfrm>
                <a:off x="3959" y="2178"/>
                <a:ext cx="284" cy="138"/>
              </a:xfrm>
              <a:custGeom>
                <a:avLst/>
                <a:gdLst>
                  <a:gd name="T0" fmla="*/ 71 w 284"/>
                  <a:gd name="T1" fmla="*/ 0 h 138"/>
                  <a:gd name="T2" fmla="*/ 0 w 284"/>
                  <a:gd name="T3" fmla="*/ 0 h 138"/>
                  <a:gd name="T4" fmla="*/ 0 w 284"/>
                  <a:gd name="T5" fmla="*/ 138 h 138"/>
                  <a:gd name="T6" fmla="*/ 0 w 284"/>
                  <a:gd name="T7" fmla="*/ 138 h 138"/>
                  <a:gd name="T8" fmla="*/ 0 w 284"/>
                  <a:gd name="T9" fmla="*/ 138 h 138"/>
                  <a:gd name="T10" fmla="*/ 0 w 284"/>
                  <a:gd name="T11" fmla="*/ 133 h 138"/>
                  <a:gd name="T12" fmla="*/ 0 w 284"/>
                  <a:gd name="T13" fmla="*/ 71 h 138"/>
                  <a:gd name="T14" fmla="*/ 71 w 284"/>
                  <a:gd name="T15" fmla="*/ 71 h 138"/>
                  <a:gd name="T16" fmla="*/ 71 w 284"/>
                  <a:gd name="T17" fmla="*/ 0 h 138"/>
                  <a:gd name="T18" fmla="*/ 284 w 284"/>
                  <a:gd name="T19" fmla="*/ 0 h 138"/>
                  <a:gd name="T20" fmla="*/ 189 w 284"/>
                  <a:gd name="T21" fmla="*/ 0 h 138"/>
                  <a:gd name="T22" fmla="*/ 189 w 284"/>
                  <a:gd name="T23" fmla="*/ 71 h 138"/>
                  <a:gd name="T24" fmla="*/ 284 w 284"/>
                  <a:gd name="T25" fmla="*/ 71 h 138"/>
                  <a:gd name="T26" fmla="*/ 284 w 284"/>
                  <a:gd name="T2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4" h="138">
                    <a:moveTo>
                      <a:pt x="71" y="0"/>
                    </a:moveTo>
                    <a:lnTo>
                      <a:pt x="0" y="0"/>
                    </a:lnTo>
                    <a:lnTo>
                      <a:pt x="0" y="138"/>
                    </a:lnTo>
                    <a:lnTo>
                      <a:pt x="0" y="138"/>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39" name="Freeform 445">
                <a:extLst>
                  <a:ext uri="{FF2B5EF4-FFF2-40B4-BE49-F238E27FC236}">
                    <a16:creationId xmlns:a16="http://schemas.microsoft.com/office/drawing/2014/main" id="{CA8235E7-6ABD-4CC9-ABCC-00EF04AF42AA}"/>
                  </a:ext>
                </a:extLst>
              </p:cNvPr>
              <p:cNvSpPr>
                <a:spLocks noEditPoints="1"/>
              </p:cNvSpPr>
              <p:nvPr/>
            </p:nvSpPr>
            <p:spPr bwMode="auto">
              <a:xfrm>
                <a:off x="3959" y="2178"/>
                <a:ext cx="284" cy="138"/>
              </a:xfrm>
              <a:custGeom>
                <a:avLst/>
                <a:gdLst>
                  <a:gd name="T0" fmla="*/ 71 w 284"/>
                  <a:gd name="T1" fmla="*/ 0 h 138"/>
                  <a:gd name="T2" fmla="*/ 0 w 284"/>
                  <a:gd name="T3" fmla="*/ 0 h 138"/>
                  <a:gd name="T4" fmla="*/ 0 w 284"/>
                  <a:gd name="T5" fmla="*/ 138 h 138"/>
                  <a:gd name="T6" fmla="*/ 0 w 284"/>
                  <a:gd name="T7" fmla="*/ 138 h 138"/>
                  <a:gd name="T8" fmla="*/ 0 w 284"/>
                  <a:gd name="T9" fmla="*/ 138 h 138"/>
                  <a:gd name="T10" fmla="*/ 0 w 284"/>
                  <a:gd name="T11" fmla="*/ 133 h 138"/>
                  <a:gd name="T12" fmla="*/ 0 w 284"/>
                  <a:gd name="T13" fmla="*/ 71 h 138"/>
                  <a:gd name="T14" fmla="*/ 71 w 284"/>
                  <a:gd name="T15" fmla="*/ 71 h 138"/>
                  <a:gd name="T16" fmla="*/ 71 w 284"/>
                  <a:gd name="T17" fmla="*/ 0 h 138"/>
                  <a:gd name="T18" fmla="*/ 284 w 284"/>
                  <a:gd name="T19" fmla="*/ 0 h 138"/>
                  <a:gd name="T20" fmla="*/ 189 w 284"/>
                  <a:gd name="T21" fmla="*/ 0 h 138"/>
                  <a:gd name="T22" fmla="*/ 189 w 284"/>
                  <a:gd name="T23" fmla="*/ 71 h 138"/>
                  <a:gd name="T24" fmla="*/ 284 w 284"/>
                  <a:gd name="T25" fmla="*/ 71 h 138"/>
                  <a:gd name="T26" fmla="*/ 284 w 284"/>
                  <a:gd name="T2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4" h="138">
                    <a:moveTo>
                      <a:pt x="71" y="0"/>
                    </a:moveTo>
                    <a:lnTo>
                      <a:pt x="0" y="0"/>
                    </a:lnTo>
                    <a:lnTo>
                      <a:pt x="0" y="138"/>
                    </a:lnTo>
                    <a:lnTo>
                      <a:pt x="0" y="138"/>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40" name="Freeform 446">
                <a:extLst>
                  <a:ext uri="{FF2B5EF4-FFF2-40B4-BE49-F238E27FC236}">
                    <a16:creationId xmlns:a16="http://schemas.microsoft.com/office/drawing/2014/main" id="{781D55A8-4272-443D-A4E4-1ABD63C4DAD2}"/>
                  </a:ext>
                </a:extLst>
              </p:cNvPr>
              <p:cNvSpPr>
                <a:spLocks noEditPoints="1"/>
              </p:cNvSpPr>
              <p:nvPr/>
            </p:nvSpPr>
            <p:spPr bwMode="auto">
              <a:xfrm>
                <a:off x="3959" y="2316"/>
                <a:ext cx="284" cy="54"/>
              </a:xfrm>
              <a:custGeom>
                <a:avLst/>
                <a:gdLst>
                  <a:gd name="T0" fmla="*/ 120 w 120"/>
                  <a:gd name="T1" fmla="*/ 8 h 23"/>
                  <a:gd name="T2" fmla="*/ 80 w 120"/>
                  <a:gd name="T3" fmla="*/ 8 h 23"/>
                  <a:gd name="T4" fmla="*/ 80 w 120"/>
                  <a:gd name="T5" fmla="*/ 14 h 23"/>
                  <a:gd name="T6" fmla="*/ 120 w 120"/>
                  <a:gd name="T7" fmla="*/ 9 h 23"/>
                  <a:gd name="T8" fmla="*/ 120 w 120"/>
                  <a:gd name="T9" fmla="*/ 8 h 23"/>
                  <a:gd name="T10" fmla="*/ 0 w 120"/>
                  <a:gd name="T11" fmla="*/ 0 h 23"/>
                  <a:gd name="T12" fmla="*/ 0 w 120"/>
                  <a:gd name="T13" fmla="*/ 0 h 23"/>
                  <a:gd name="T14" fmla="*/ 0 w 120"/>
                  <a:gd name="T15" fmla="*/ 23 h 23"/>
                  <a:gd name="T16" fmla="*/ 30 w 120"/>
                  <a:gd name="T17" fmla="*/ 20 h 23"/>
                  <a:gd name="T18" fmla="*/ 30 w 120"/>
                  <a:gd name="T19" fmla="*/ 8 h 23"/>
                  <a:gd name="T20" fmla="*/ 0 w 120"/>
                  <a:gd name="T21" fmla="*/ 8 h 23"/>
                  <a:gd name="T22" fmla="*/ 0 w 120"/>
                  <a:gd name="T2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0" h="23">
                    <a:moveTo>
                      <a:pt x="120" y="8"/>
                    </a:moveTo>
                    <a:cubicBezTo>
                      <a:pt x="80" y="8"/>
                      <a:pt x="80" y="8"/>
                      <a:pt x="80" y="8"/>
                    </a:cubicBezTo>
                    <a:cubicBezTo>
                      <a:pt x="80" y="14"/>
                      <a:pt x="80" y="14"/>
                      <a:pt x="80" y="14"/>
                    </a:cubicBezTo>
                    <a:cubicBezTo>
                      <a:pt x="93" y="12"/>
                      <a:pt x="107" y="11"/>
                      <a:pt x="120" y="9"/>
                    </a:cubicBezTo>
                    <a:cubicBezTo>
                      <a:pt x="120" y="8"/>
                      <a:pt x="120" y="8"/>
                      <a:pt x="120" y="8"/>
                    </a:cubicBezTo>
                    <a:moveTo>
                      <a:pt x="0" y="0"/>
                    </a:moveTo>
                    <a:cubicBezTo>
                      <a:pt x="0" y="0"/>
                      <a:pt x="0" y="0"/>
                      <a:pt x="0" y="0"/>
                    </a:cubicBezTo>
                    <a:cubicBezTo>
                      <a:pt x="0" y="23"/>
                      <a:pt x="0" y="23"/>
                      <a:pt x="0" y="23"/>
                    </a:cubicBezTo>
                    <a:cubicBezTo>
                      <a:pt x="10" y="22"/>
                      <a:pt x="20" y="21"/>
                      <a:pt x="30" y="20"/>
                    </a:cubicBezTo>
                    <a:cubicBezTo>
                      <a:pt x="30" y="8"/>
                      <a:pt x="30" y="8"/>
                      <a:pt x="30" y="8"/>
                    </a:cubicBezTo>
                    <a:cubicBezTo>
                      <a:pt x="0" y="8"/>
                      <a:pt x="0" y="8"/>
                      <a:pt x="0" y="8"/>
                    </a:cubicBezTo>
                    <a:cubicBezTo>
                      <a:pt x="0" y="0"/>
                      <a:pt x="0" y="0"/>
                      <a:pt x="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41" name="Freeform 447">
                <a:extLst>
                  <a:ext uri="{FF2B5EF4-FFF2-40B4-BE49-F238E27FC236}">
                    <a16:creationId xmlns:a16="http://schemas.microsoft.com/office/drawing/2014/main" id="{00DB1E92-F9D1-4853-9368-471C0FE07DC6}"/>
                  </a:ext>
                </a:extLst>
              </p:cNvPr>
              <p:cNvSpPr>
                <a:spLocks/>
              </p:cNvSpPr>
              <p:nvPr/>
            </p:nvSpPr>
            <p:spPr bwMode="auto">
              <a:xfrm>
                <a:off x="4148" y="2249"/>
                <a:ext cx="95" cy="38"/>
              </a:xfrm>
              <a:custGeom>
                <a:avLst/>
                <a:gdLst>
                  <a:gd name="T0" fmla="*/ 40 w 40"/>
                  <a:gd name="T1" fmla="*/ 0 h 16"/>
                  <a:gd name="T2" fmla="*/ 0 w 40"/>
                  <a:gd name="T3" fmla="*/ 0 h 16"/>
                  <a:gd name="T4" fmla="*/ 0 w 40"/>
                  <a:gd name="T5" fmla="*/ 16 h 16"/>
                  <a:gd name="T6" fmla="*/ 27 w 40"/>
                  <a:gd name="T7" fmla="*/ 16 h 16"/>
                  <a:gd name="T8" fmla="*/ 40 w 40"/>
                  <a:gd name="T9" fmla="*/ 14 h 16"/>
                  <a:gd name="T10" fmla="*/ 40 w 40"/>
                  <a:gd name="T11" fmla="*/ 0 h 16"/>
                </a:gdLst>
                <a:ahLst/>
                <a:cxnLst>
                  <a:cxn ang="0">
                    <a:pos x="T0" y="T1"/>
                  </a:cxn>
                  <a:cxn ang="0">
                    <a:pos x="T2" y="T3"/>
                  </a:cxn>
                  <a:cxn ang="0">
                    <a:pos x="T4" y="T5"/>
                  </a:cxn>
                  <a:cxn ang="0">
                    <a:pos x="T6" y="T7"/>
                  </a:cxn>
                  <a:cxn ang="0">
                    <a:pos x="T8" y="T9"/>
                  </a:cxn>
                  <a:cxn ang="0">
                    <a:pos x="T10" y="T11"/>
                  </a:cxn>
                </a:cxnLst>
                <a:rect l="0" t="0" r="r" b="b"/>
                <a:pathLst>
                  <a:path w="40" h="16">
                    <a:moveTo>
                      <a:pt x="40" y="0"/>
                    </a:moveTo>
                    <a:cubicBezTo>
                      <a:pt x="0" y="0"/>
                      <a:pt x="0" y="0"/>
                      <a:pt x="0" y="0"/>
                    </a:cubicBezTo>
                    <a:cubicBezTo>
                      <a:pt x="0" y="16"/>
                      <a:pt x="0" y="16"/>
                      <a:pt x="0" y="16"/>
                    </a:cubicBezTo>
                    <a:cubicBezTo>
                      <a:pt x="27" y="16"/>
                      <a:pt x="27" y="16"/>
                      <a:pt x="27" y="16"/>
                    </a:cubicBezTo>
                    <a:cubicBezTo>
                      <a:pt x="31" y="16"/>
                      <a:pt x="36" y="15"/>
                      <a:pt x="40" y="14"/>
                    </a:cubicBezTo>
                    <a:cubicBezTo>
                      <a:pt x="40" y="0"/>
                      <a:pt x="40" y="0"/>
                      <a:pt x="4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42" name="Freeform 448">
                <a:extLst>
                  <a:ext uri="{FF2B5EF4-FFF2-40B4-BE49-F238E27FC236}">
                    <a16:creationId xmlns:a16="http://schemas.microsoft.com/office/drawing/2014/main" id="{049849F5-0521-4454-834F-A23BCCF07FD4}"/>
                  </a:ext>
                </a:extLst>
              </p:cNvPr>
              <p:cNvSpPr>
                <a:spLocks/>
              </p:cNvSpPr>
              <p:nvPr/>
            </p:nvSpPr>
            <p:spPr bwMode="auto">
              <a:xfrm>
                <a:off x="4212" y="2283"/>
                <a:ext cx="31" cy="4"/>
              </a:xfrm>
              <a:custGeom>
                <a:avLst/>
                <a:gdLst>
                  <a:gd name="T0" fmla="*/ 13 w 13"/>
                  <a:gd name="T1" fmla="*/ 0 h 2"/>
                  <a:gd name="T2" fmla="*/ 0 w 13"/>
                  <a:gd name="T3" fmla="*/ 2 h 2"/>
                  <a:gd name="T4" fmla="*/ 13 w 13"/>
                  <a:gd name="T5" fmla="*/ 2 h 2"/>
                  <a:gd name="T6" fmla="*/ 13 w 13"/>
                  <a:gd name="T7" fmla="*/ 0 h 2"/>
                </a:gdLst>
                <a:ahLst/>
                <a:cxnLst>
                  <a:cxn ang="0">
                    <a:pos x="T0" y="T1"/>
                  </a:cxn>
                  <a:cxn ang="0">
                    <a:pos x="T2" y="T3"/>
                  </a:cxn>
                  <a:cxn ang="0">
                    <a:pos x="T4" y="T5"/>
                  </a:cxn>
                  <a:cxn ang="0">
                    <a:pos x="T6" y="T7"/>
                  </a:cxn>
                </a:cxnLst>
                <a:rect l="0" t="0" r="r" b="b"/>
                <a:pathLst>
                  <a:path w="13" h="2">
                    <a:moveTo>
                      <a:pt x="13" y="0"/>
                    </a:moveTo>
                    <a:cubicBezTo>
                      <a:pt x="9" y="1"/>
                      <a:pt x="4" y="2"/>
                      <a:pt x="0" y="2"/>
                    </a:cubicBezTo>
                    <a:cubicBezTo>
                      <a:pt x="13" y="2"/>
                      <a:pt x="13" y="2"/>
                      <a:pt x="13" y="2"/>
                    </a:cubicBezTo>
                    <a:cubicBezTo>
                      <a:pt x="13" y="0"/>
                      <a:pt x="13" y="0"/>
                      <a:pt x="13"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43" name="Freeform 449">
                <a:extLst>
                  <a:ext uri="{FF2B5EF4-FFF2-40B4-BE49-F238E27FC236}">
                    <a16:creationId xmlns:a16="http://schemas.microsoft.com/office/drawing/2014/main" id="{9962E9CE-1BB9-449A-8D54-7D549313474F}"/>
                  </a:ext>
                </a:extLst>
              </p:cNvPr>
              <p:cNvSpPr>
                <a:spLocks/>
              </p:cNvSpPr>
              <p:nvPr/>
            </p:nvSpPr>
            <p:spPr bwMode="auto">
              <a:xfrm>
                <a:off x="3959" y="2249"/>
                <a:ext cx="71" cy="62"/>
              </a:xfrm>
              <a:custGeom>
                <a:avLst/>
                <a:gdLst>
                  <a:gd name="T0" fmla="*/ 71 w 71"/>
                  <a:gd name="T1" fmla="*/ 0 h 62"/>
                  <a:gd name="T2" fmla="*/ 0 w 71"/>
                  <a:gd name="T3" fmla="*/ 0 h 62"/>
                  <a:gd name="T4" fmla="*/ 0 w 71"/>
                  <a:gd name="T5" fmla="*/ 62 h 62"/>
                  <a:gd name="T6" fmla="*/ 0 w 71"/>
                  <a:gd name="T7" fmla="*/ 38 h 62"/>
                  <a:gd name="T8" fmla="*/ 71 w 71"/>
                  <a:gd name="T9" fmla="*/ 38 h 62"/>
                  <a:gd name="T10" fmla="*/ 71 w 71"/>
                  <a:gd name="T11" fmla="*/ 0 h 62"/>
                </a:gdLst>
                <a:ahLst/>
                <a:cxnLst>
                  <a:cxn ang="0">
                    <a:pos x="T0" y="T1"/>
                  </a:cxn>
                  <a:cxn ang="0">
                    <a:pos x="T2" y="T3"/>
                  </a:cxn>
                  <a:cxn ang="0">
                    <a:pos x="T4" y="T5"/>
                  </a:cxn>
                  <a:cxn ang="0">
                    <a:pos x="T6" y="T7"/>
                  </a:cxn>
                  <a:cxn ang="0">
                    <a:pos x="T8" y="T9"/>
                  </a:cxn>
                  <a:cxn ang="0">
                    <a:pos x="T10" y="T11"/>
                  </a:cxn>
                </a:cxnLst>
                <a:rect l="0" t="0" r="r" b="b"/>
                <a:pathLst>
                  <a:path w="71" h="62">
                    <a:moveTo>
                      <a:pt x="71" y="0"/>
                    </a:moveTo>
                    <a:lnTo>
                      <a:pt x="0" y="0"/>
                    </a:lnTo>
                    <a:lnTo>
                      <a:pt x="0" y="62"/>
                    </a:lnTo>
                    <a:lnTo>
                      <a:pt x="0" y="38"/>
                    </a:lnTo>
                    <a:lnTo>
                      <a:pt x="71" y="38"/>
                    </a:lnTo>
                    <a:lnTo>
                      <a:pt x="71"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44" name="Freeform 450">
                <a:extLst>
                  <a:ext uri="{FF2B5EF4-FFF2-40B4-BE49-F238E27FC236}">
                    <a16:creationId xmlns:a16="http://schemas.microsoft.com/office/drawing/2014/main" id="{F8DE8B7E-5D86-4E5C-BF52-D1D9C3A514E5}"/>
                  </a:ext>
                </a:extLst>
              </p:cNvPr>
              <p:cNvSpPr>
                <a:spLocks/>
              </p:cNvSpPr>
              <p:nvPr/>
            </p:nvSpPr>
            <p:spPr bwMode="auto">
              <a:xfrm>
                <a:off x="3959" y="2249"/>
                <a:ext cx="71" cy="62"/>
              </a:xfrm>
              <a:custGeom>
                <a:avLst/>
                <a:gdLst>
                  <a:gd name="T0" fmla="*/ 71 w 71"/>
                  <a:gd name="T1" fmla="*/ 0 h 62"/>
                  <a:gd name="T2" fmla="*/ 0 w 71"/>
                  <a:gd name="T3" fmla="*/ 0 h 62"/>
                  <a:gd name="T4" fmla="*/ 0 w 71"/>
                  <a:gd name="T5" fmla="*/ 62 h 62"/>
                  <a:gd name="T6" fmla="*/ 0 w 71"/>
                  <a:gd name="T7" fmla="*/ 38 h 62"/>
                  <a:gd name="T8" fmla="*/ 71 w 71"/>
                  <a:gd name="T9" fmla="*/ 38 h 62"/>
                  <a:gd name="T10" fmla="*/ 71 w 71"/>
                  <a:gd name="T11" fmla="*/ 0 h 62"/>
                </a:gdLst>
                <a:ahLst/>
                <a:cxnLst>
                  <a:cxn ang="0">
                    <a:pos x="T0" y="T1"/>
                  </a:cxn>
                  <a:cxn ang="0">
                    <a:pos x="T2" y="T3"/>
                  </a:cxn>
                  <a:cxn ang="0">
                    <a:pos x="T4" y="T5"/>
                  </a:cxn>
                  <a:cxn ang="0">
                    <a:pos x="T6" y="T7"/>
                  </a:cxn>
                  <a:cxn ang="0">
                    <a:pos x="T8" y="T9"/>
                  </a:cxn>
                  <a:cxn ang="0">
                    <a:pos x="T10" y="T11"/>
                  </a:cxn>
                </a:cxnLst>
                <a:rect l="0" t="0" r="r" b="b"/>
                <a:pathLst>
                  <a:path w="71" h="62">
                    <a:moveTo>
                      <a:pt x="71" y="0"/>
                    </a:moveTo>
                    <a:lnTo>
                      <a:pt x="0" y="0"/>
                    </a:lnTo>
                    <a:lnTo>
                      <a:pt x="0" y="62"/>
                    </a:lnTo>
                    <a:lnTo>
                      <a:pt x="0" y="38"/>
                    </a:lnTo>
                    <a:lnTo>
                      <a:pt x="71" y="38"/>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45" name="Freeform 451">
                <a:extLst>
                  <a:ext uri="{FF2B5EF4-FFF2-40B4-BE49-F238E27FC236}">
                    <a16:creationId xmlns:a16="http://schemas.microsoft.com/office/drawing/2014/main" id="{360B70DD-6C2A-4D0D-910D-ADF6ED48F475}"/>
                  </a:ext>
                </a:extLst>
              </p:cNvPr>
              <p:cNvSpPr>
                <a:spLocks/>
              </p:cNvSpPr>
              <p:nvPr/>
            </p:nvSpPr>
            <p:spPr bwMode="auto">
              <a:xfrm>
                <a:off x="4148" y="2287"/>
                <a:ext cx="64" cy="10"/>
              </a:xfrm>
              <a:custGeom>
                <a:avLst/>
                <a:gdLst>
                  <a:gd name="T0" fmla="*/ 27 w 27"/>
                  <a:gd name="T1" fmla="*/ 0 h 4"/>
                  <a:gd name="T2" fmla="*/ 0 w 27"/>
                  <a:gd name="T3" fmla="*/ 0 h 4"/>
                  <a:gd name="T4" fmla="*/ 0 w 27"/>
                  <a:gd name="T5" fmla="*/ 4 h 4"/>
                  <a:gd name="T6" fmla="*/ 27 w 27"/>
                  <a:gd name="T7" fmla="*/ 0 h 4"/>
                </a:gdLst>
                <a:ahLst/>
                <a:cxnLst>
                  <a:cxn ang="0">
                    <a:pos x="T0" y="T1"/>
                  </a:cxn>
                  <a:cxn ang="0">
                    <a:pos x="T2" y="T3"/>
                  </a:cxn>
                  <a:cxn ang="0">
                    <a:pos x="T4" y="T5"/>
                  </a:cxn>
                  <a:cxn ang="0">
                    <a:pos x="T6" y="T7"/>
                  </a:cxn>
                </a:cxnLst>
                <a:rect l="0" t="0" r="r" b="b"/>
                <a:pathLst>
                  <a:path w="27" h="4">
                    <a:moveTo>
                      <a:pt x="27" y="0"/>
                    </a:moveTo>
                    <a:cubicBezTo>
                      <a:pt x="0" y="0"/>
                      <a:pt x="0" y="0"/>
                      <a:pt x="0" y="0"/>
                    </a:cubicBezTo>
                    <a:cubicBezTo>
                      <a:pt x="0" y="4"/>
                      <a:pt x="0" y="4"/>
                      <a:pt x="0" y="4"/>
                    </a:cubicBezTo>
                    <a:cubicBezTo>
                      <a:pt x="9" y="3"/>
                      <a:pt x="18" y="2"/>
                      <a:pt x="27"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46" name="Freeform 452">
                <a:extLst>
                  <a:ext uri="{FF2B5EF4-FFF2-40B4-BE49-F238E27FC236}">
                    <a16:creationId xmlns:a16="http://schemas.microsoft.com/office/drawing/2014/main" id="{632B7992-A167-4905-A5A2-B46FF584AD54}"/>
                  </a:ext>
                </a:extLst>
              </p:cNvPr>
              <p:cNvSpPr>
                <a:spLocks/>
              </p:cNvSpPr>
              <p:nvPr/>
            </p:nvSpPr>
            <p:spPr bwMode="auto">
              <a:xfrm>
                <a:off x="4148" y="2287"/>
                <a:ext cx="95" cy="19"/>
              </a:xfrm>
              <a:custGeom>
                <a:avLst/>
                <a:gdLst>
                  <a:gd name="T0" fmla="*/ 40 w 40"/>
                  <a:gd name="T1" fmla="*/ 0 h 8"/>
                  <a:gd name="T2" fmla="*/ 27 w 40"/>
                  <a:gd name="T3" fmla="*/ 0 h 8"/>
                  <a:gd name="T4" fmla="*/ 0 w 40"/>
                  <a:gd name="T5" fmla="*/ 4 h 8"/>
                  <a:gd name="T6" fmla="*/ 0 w 40"/>
                  <a:gd name="T7" fmla="*/ 8 h 8"/>
                  <a:gd name="T8" fmla="*/ 40 w 40"/>
                  <a:gd name="T9" fmla="*/ 8 h 8"/>
                  <a:gd name="T10" fmla="*/ 40 w 40"/>
                  <a:gd name="T11" fmla="*/ 0 h 8"/>
                </a:gdLst>
                <a:ahLst/>
                <a:cxnLst>
                  <a:cxn ang="0">
                    <a:pos x="T0" y="T1"/>
                  </a:cxn>
                  <a:cxn ang="0">
                    <a:pos x="T2" y="T3"/>
                  </a:cxn>
                  <a:cxn ang="0">
                    <a:pos x="T4" y="T5"/>
                  </a:cxn>
                  <a:cxn ang="0">
                    <a:pos x="T6" y="T7"/>
                  </a:cxn>
                  <a:cxn ang="0">
                    <a:pos x="T8" y="T9"/>
                  </a:cxn>
                  <a:cxn ang="0">
                    <a:pos x="T10" y="T11"/>
                  </a:cxn>
                </a:cxnLst>
                <a:rect l="0" t="0" r="r" b="b"/>
                <a:pathLst>
                  <a:path w="40" h="8">
                    <a:moveTo>
                      <a:pt x="40" y="0"/>
                    </a:moveTo>
                    <a:cubicBezTo>
                      <a:pt x="27" y="0"/>
                      <a:pt x="27" y="0"/>
                      <a:pt x="27" y="0"/>
                    </a:cubicBezTo>
                    <a:cubicBezTo>
                      <a:pt x="18" y="2"/>
                      <a:pt x="9" y="3"/>
                      <a:pt x="0" y="4"/>
                    </a:cubicBezTo>
                    <a:cubicBezTo>
                      <a:pt x="0" y="8"/>
                      <a:pt x="0" y="8"/>
                      <a:pt x="0" y="8"/>
                    </a:cubicBezTo>
                    <a:cubicBezTo>
                      <a:pt x="40" y="8"/>
                      <a:pt x="40" y="8"/>
                      <a:pt x="40" y="8"/>
                    </a:cubicBezTo>
                    <a:cubicBezTo>
                      <a:pt x="40" y="0"/>
                      <a:pt x="40" y="0"/>
                      <a:pt x="40"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47" name="Freeform 453">
                <a:extLst>
                  <a:ext uri="{FF2B5EF4-FFF2-40B4-BE49-F238E27FC236}">
                    <a16:creationId xmlns:a16="http://schemas.microsoft.com/office/drawing/2014/main" id="{E22817B8-D0FA-420B-B2D7-A83FA8300868}"/>
                  </a:ext>
                </a:extLst>
              </p:cNvPr>
              <p:cNvSpPr>
                <a:spLocks/>
              </p:cNvSpPr>
              <p:nvPr/>
            </p:nvSpPr>
            <p:spPr bwMode="auto">
              <a:xfrm>
                <a:off x="3959" y="2287"/>
                <a:ext cx="71" cy="24"/>
              </a:xfrm>
              <a:custGeom>
                <a:avLst/>
                <a:gdLst>
                  <a:gd name="T0" fmla="*/ 71 w 71"/>
                  <a:gd name="T1" fmla="*/ 0 h 24"/>
                  <a:gd name="T2" fmla="*/ 0 w 71"/>
                  <a:gd name="T3" fmla="*/ 0 h 24"/>
                  <a:gd name="T4" fmla="*/ 0 w 71"/>
                  <a:gd name="T5" fmla="*/ 24 h 24"/>
                  <a:gd name="T6" fmla="*/ 0 w 71"/>
                  <a:gd name="T7" fmla="*/ 19 h 24"/>
                  <a:gd name="T8" fmla="*/ 71 w 71"/>
                  <a:gd name="T9" fmla="*/ 19 h 24"/>
                  <a:gd name="T10" fmla="*/ 71 w 71"/>
                  <a:gd name="T11" fmla="*/ 0 h 24"/>
                </a:gdLst>
                <a:ahLst/>
                <a:cxnLst>
                  <a:cxn ang="0">
                    <a:pos x="T0" y="T1"/>
                  </a:cxn>
                  <a:cxn ang="0">
                    <a:pos x="T2" y="T3"/>
                  </a:cxn>
                  <a:cxn ang="0">
                    <a:pos x="T4" y="T5"/>
                  </a:cxn>
                  <a:cxn ang="0">
                    <a:pos x="T6" y="T7"/>
                  </a:cxn>
                  <a:cxn ang="0">
                    <a:pos x="T8" y="T9"/>
                  </a:cxn>
                  <a:cxn ang="0">
                    <a:pos x="T10" y="T11"/>
                  </a:cxn>
                </a:cxnLst>
                <a:rect l="0" t="0" r="r" b="b"/>
                <a:pathLst>
                  <a:path w="71" h="24">
                    <a:moveTo>
                      <a:pt x="71" y="0"/>
                    </a:moveTo>
                    <a:lnTo>
                      <a:pt x="0" y="0"/>
                    </a:lnTo>
                    <a:lnTo>
                      <a:pt x="0" y="24"/>
                    </a:lnTo>
                    <a:lnTo>
                      <a:pt x="0" y="19"/>
                    </a:lnTo>
                    <a:lnTo>
                      <a:pt x="71" y="19"/>
                    </a:lnTo>
                    <a:lnTo>
                      <a:pt x="71"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48" name="Freeform 454">
                <a:extLst>
                  <a:ext uri="{FF2B5EF4-FFF2-40B4-BE49-F238E27FC236}">
                    <a16:creationId xmlns:a16="http://schemas.microsoft.com/office/drawing/2014/main" id="{2897B4E9-12B3-42C4-BAC6-1F97DB94271A}"/>
                  </a:ext>
                </a:extLst>
              </p:cNvPr>
              <p:cNvSpPr>
                <a:spLocks/>
              </p:cNvSpPr>
              <p:nvPr/>
            </p:nvSpPr>
            <p:spPr bwMode="auto">
              <a:xfrm>
                <a:off x="3959" y="2287"/>
                <a:ext cx="71" cy="24"/>
              </a:xfrm>
              <a:custGeom>
                <a:avLst/>
                <a:gdLst>
                  <a:gd name="T0" fmla="*/ 71 w 71"/>
                  <a:gd name="T1" fmla="*/ 0 h 24"/>
                  <a:gd name="T2" fmla="*/ 0 w 71"/>
                  <a:gd name="T3" fmla="*/ 0 h 24"/>
                  <a:gd name="T4" fmla="*/ 0 w 71"/>
                  <a:gd name="T5" fmla="*/ 24 h 24"/>
                  <a:gd name="T6" fmla="*/ 0 w 71"/>
                  <a:gd name="T7" fmla="*/ 19 h 24"/>
                  <a:gd name="T8" fmla="*/ 71 w 71"/>
                  <a:gd name="T9" fmla="*/ 19 h 24"/>
                  <a:gd name="T10" fmla="*/ 71 w 71"/>
                  <a:gd name="T11" fmla="*/ 0 h 24"/>
                </a:gdLst>
                <a:ahLst/>
                <a:cxnLst>
                  <a:cxn ang="0">
                    <a:pos x="T0" y="T1"/>
                  </a:cxn>
                  <a:cxn ang="0">
                    <a:pos x="T2" y="T3"/>
                  </a:cxn>
                  <a:cxn ang="0">
                    <a:pos x="T4" y="T5"/>
                  </a:cxn>
                  <a:cxn ang="0">
                    <a:pos x="T6" y="T7"/>
                  </a:cxn>
                  <a:cxn ang="0">
                    <a:pos x="T8" y="T9"/>
                  </a:cxn>
                  <a:cxn ang="0">
                    <a:pos x="T10" y="T11"/>
                  </a:cxn>
                </a:cxnLst>
                <a:rect l="0" t="0" r="r" b="b"/>
                <a:pathLst>
                  <a:path w="71" h="24">
                    <a:moveTo>
                      <a:pt x="71" y="0"/>
                    </a:moveTo>
                    <a:lnTo>
                      <a:pt x="0" y="0"/>
                    </a:lnTo>
                    <a:lnTo>
                      <a:pt x="0" y="24"/>
                    </a:lnTo>
                    <a:lnTo>
                      <a:pt x="0" y="19"/>
                    </a:lnTo>
                    <a:lnTo>
                      <a:pt x="71" y="19"/>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49" name="Rectangle 455">
                <a:extLst>
                  <a:ext uri="{FF2B5EF4-FFF2-40B4-BE49-F238E27FC236}">
                    <a16:creationId xmlns:a16="http://schemas.microsoft.com/office/drawing/2014/main" id="{3B7E1EC4-EB0B-4FBD-A1E8-0356F447D70B}"/>
                  </a:ext>
                </a:extLst>
              </p:cNvPr>
              <p:cNvSpPr>
                <a:spLocks noChangeArrowheads="1"/>
              </p:cNvSpPr>
              <p:nvPr/>
            </p:nvSpPr>
            <p:spPr bwMode="auto">
              <a:xfrm>
                <a:off x="4148" y="2306"/>
                <a:ext cx="95"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50" name="Rectangle 456">
                <a:extLst>
                  <a:ext uri="{FF2B5EF4-FFF2-40B4-BE49-F238E27FC236}">
                    <a16:creationId xmlns:a16="http://schemas.microsoft.com/office/drawing/2014/main" id="{852B8CAE-3083-4DD1-9579-01A9BAC35531}"/>
                  </a:ext>
                </a:extLst>
              </p:cNvPr>
              <p:cNvSpPr>
                <a:spLocks noChangeArrowheads="1"/>
              </p:cNvSpPr>
              <p:nvPr/>
            </p:nvSpPr>
            <p:spPr bwMode="auto">
              <a:xfrm>
                <a:off x="4148" y="2306"/>
                <a:ext cx="95"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51" name="Freeform 457">
                <a:extLst>
                  <a:ext uri="{FF2B5EF4-FFF2-40B4-BE49-F238E27FC236}">
                    <a16:creationId xmlns:a16="http://schemas.microsoft.com/office/drawing/2014/main" id="{3377BDF4-7814-4954-A26A-3DB7F0FE82AB}"/>
                  </a:ext>
                </a:extLst>
              </p:cNvPr>
              <p:cNvSpPr>
                <a:spLocks/>
              </p:cNvSpPr>
              <p:nvPr/>
            </p:nvSpPr>
            <p:spPr bwMode="auto">
              <a:xfrm>
                <a:off x="3959" y="2306"/>
                <a:ext cx="71" cy="10"/>
              </a:xfrm>
              <a:custGeom>
                <a:avLst/>
                <a:gdLst>
                  <a:gd name="T0" fmla="*/ 30 w 30"/>
                  <a:gd name="T1" fmla="*/ 0 h 4"/>
                  <a:gd name="T2" fmla="*/ 0 w 30"/>
                  <a:gd name="T3" fmla="*/ 0 h 4"/>
                  <a:gd name="T4" fmla="*/ 0 w 30"/>
                  <a:gd name="T5" fmla="*/ 2 h 4"/>
                  <a:gd name="T6" fmla="*/ 0 w 30"/>
                  <a:gd name="T7" fmla="*/ 4 h 4"/>
                  <a:gd name="T8" fmla="*/ 0 w 30"/>
                  <a:gd name="T9" fmla="*/ 4 h 4"/>
                  <a:gd name="T10" fmla="*/ 30 w 30"/>
                  <a:gd name="T11" fmla="*/ 1 h 4"/>
                  <a:gd name="T12" fmla="*/ 30 w 30"/>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0" h="4">
                    <a:moveTo>
                      <a:pt x="30" y="0"/>
                    </a:moveTo>
                    <a:cubicBezTo>
                      <a:pt x="0" y="0"/>
                      <a:pt x="0" y="0"/>
                      <a:pt x="0" y="0"/>
                    </a:cubicBezTo>
                    <a:cubicBezTo>
                      <a:pt x="0" y="2"/>
                      <a:pt x="0" y="2"/>
                      <a:pt x="0" y="2"/>
                    </a:cubicBezTo>
                    <a:cubicBezTo>
                      <a:pt x="0" y="4"/>
                      <a:pt x="0" y="4"/>
                      <a:pt x="0" y="4"/>
                    </a:cubicBezTo>
                    <a:cubicBezTo>
                      <a:pt x="0" y="4"/>
                      <a:pt x="0" y="4"/>
                      <a:pt x="0" y="4"/>
                    </a:cubicBezTo>
                    <a:cubicBezTo>
                      <a:pt x="10" y="3"/>
                      <a:pt x="20" y="2"/>
                      <a:pt x="30" y="1"/>
                    </a:cubicBezTo>
                    <a:cubicBezTo>
                      <a:pt x="30" y="0"/>
                      <a:pt x="30" y="0"/>
                      <a:pt x="3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52" name="Freeform 458">
                <a:extLst>
                  <a:ext uri="{FF2B5EF4-FFF2-40B4-BE49-F238E27FC236}">
                    <a16:creationId xmlns:a16="http://schemas.microsoft.com/office/drawing/2014/main" id="{F66BB2D8-0F1E-4ED9-AE9F-A862A4A8059E}"/>
                  </a:ext>
                </a:extLst>
              </p:cNvPr>
              <p:cNvSpPr>
                <a:spLocks/>
              </p:cNvSpPr>
              <p:nvPr/>
            </p:nvSpPr>
            <p:spPr bwMode="auto">
              <a:xfrm>
                <a:off x="3959" y="2309"/>
                <a:ext cx="71" cy="26"/>
              </a:xfrm>
              <a:custGeom>
                <a:avLst/>
                <a:gdLst>
                  <a:gd name="T0" fmla="*/ 30 w 30"/>
                  <a:gd name="T1" fmla="*/ 0 h 11"/>
                  <a:gd name="T2" fmla="*/ 0 w 30"/>
                  <a:gd name="T3" fmla="*/ 3 h 11"/>
                  <a:gd name="T4" fmla="*/ 0 w 30"/>
                  <a:gd name="T5" fmla="*/ 11 h 11"/>
                  <a:gd name="T6" fmla="*/ 30 w 30"/>
                  <a:gd name="T7" fmla="*/ 11 h 11"/>
                  <a:gd name="T8" fmla="*/ 30 w 30"/>
                  <a:gd name="T9" fmla="*/ 0 h 11"/>
                </a:gdLst>
                <a:ahLst/>
                <a:cxnLst>
                  <a:cxn ang="0">
                    <a:pos x="T0" y="T1"/>
                  </a:cxn>
                  <a:cxn ang="0">
                    <a:pos x="T2" y="T3"/>
                  </a:cxn>
                  <a:cxn ang="0">
                    <a:pos x="T4" y="T5"/>
                  </a:cxn>
                  <a:cxn ang="0">
                    <a:pos x="T6" y="T7"/>
                  </a:cxn>
                  <a:cxn ang="0">
                    <a:pos x="T8" y="T9"/>
                  </a:cxn>
                </a:cxnLst>
                <a:rect l="0" t="0" r="r" b="b"/>
                <a:pathLst>
                  <a:path w="30" h="11">
                    <a:moveTo>
                      <a:pt x="30" y="0"/>
                    </a:moveTo>
                    <a:cubicBezTo>
                      <a:pt x="20" y="1"/>
                      <a:pt x="10" y="2"/>
                      <a:pt x="0" y="3"/>
                    </a:cubicBezTo>
                    <a:cubicBezTo>
                      <a:pt x="0" y="11"/>
                      <a:pt x="0" y="11"/>
                      <a:pt x="0" y="11"/>
                    </a:cubicBezTo>
                    <a:cubicBezTo>
                      <a:pt x="30" y="11"/>
                      <a:pt x="30" y="11"/>
                      <a:pt x="30" y="11"/>
                    </a:cubicBezTo>
                    <a:cubicBezTo>
                      <a:pt x="30" y="0"/>
                      <a:pt x="30" y="0"/>
                      <a:pt x="3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53" name="Rectangle 459">
                <a:extLst>
                  <a:ext uri="{FF2B5EF4-FFF2-40B4-BE49-F238E27FC236}">
                    <a16:creationId xmlns:a16="http://schemas.microsoft.com/office/drawing/2014/main" id="{9A31F85D-A8EB-43C3-BE85-1A4290985234}"/>
                  </a:ext>
                </a:extLst>
              </p:cNvPr>
              <p:cNvSpPr>
                <a:spLocks noChangeArrowheads="1"/>
              </p:cNvSpPr>
              <p:nvPr/>
            </p:nvSpPr>
            <p:spPr bwMode="auto">
              <a:xfrm>
                <a:off x="4030" y="2178"/>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54" name="Rectangle 460">
                <a:extLst>
                  <a:ext uri="{FF2B5EF4-FFF2-40B4-BE49-F238E27FC236}">
                    <a16:creationId xmlns:a16="http://schemas.microsoft.com/office/drawing/2014/main" id="{324C3A05-B91C-451F-AA65-F1A3BC8D7843}"/>
                  </a:ext>
                </a:extLst>
              </p:cNvPr>
              <p:cNvSpPr>
                <a:spLocks noChangeArrowheads="1"/>
              </p:cNvSpPr>
              <p:nvPr/>
            </p:nvSpPr>
            <p:spPr bwMode="auto">
              <a:xfrm>
                <a:off x="4030" y="2178"/>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55" name="Rectangle 461">
                <a:extLst>
                  <a:ext uri="{FF2B5EF4-FFF2-40B4-BE49-F238E27FC236}">
                    <a16:creationId xmlns:a16="http://schemas.microsoft.com/office/drawing/2014/main" id="{778A628E-3800-4A10-8D3A-BDE33E6609BB}"/>
                  </a:ext>
                </a:extLst>
              </p:cNvPr>
              <p:cNvSpPr>
                <a:spLocks noChangeArrowheads="1"/>
              </p:cNvSpPr>
              <p:nvPr/>
            </p:nvSpPr>
            <p:spPr bwMode="auto">
              <a:xfrm>
                <a:off x="4030" y="2249"/>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56" name="Rectangle 462">
                <a:extLst>
                  <a:ext uri="{FF2B5EF4-FFF2-40B4-BE49-F238E27FC236}">
                    <a16:creationId xmlns:a16="http://schemas.microsoft.com/office/drawing/2014/main" id="{51F66EA7-AA2B-43A0-AD7E-8D51DC74D76C}"/>
                  </a:ext>
                </a:extLst>
              </p:cNvPr>
              <p:cNvSpPr>
                <a:spLocks noChangeArrowheads="1"/>
              </p:cNvSpPr>
              <p:nvPr/>
            </p:nvSpPr>
            <p:spPr bwMode="auto">
              <a:xfrm>
                <a:off x="4030" y="2249"/>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57" name="Freeform 463">
                <a:extLst>
                  <a:ext uri="{FF2B5EF4-FFF2-40B4-BE49-F238E27FC236}">
                    <a16:creationId xmlns:a16="http://schemas.microsoft.com/office/drawing/2014/main" id="{F7D1DE96-EEC3-4B76-B121-DEE24C296942}"/>
                  </a:ext>
                </a:extLst>
              </p:cNvPr>
              <p:cNvSpPr>
                <a:spLocks/>
              </p:cNvSpPr>
              <p:nvPr/>
            </p:nvSpPr>
            <p:spPr bwMode="auto">
              <a:xfrm>
                <a:off x="4030" y="2287"/>
                <a:ext cx="90" cy="19"/>
              </a:xfrm>
              <a:custGeom>
                <a:avLst/>
                <a:gdLst>
                  <a:gd name="T0" fmla="*/ 38 w 38"/>
                  <a:gd name="T1" fmla="*/ 0 h 8"/>
                  <a:gd name="T2" fmla="*/ 0 w 38"/>
                  <a:gd name="T3" fmla="*/ 0 h 8"/>
                  <a:gd name="T4" fmla="*/ 0 w 38"/>
                  <a:gd name="T5" fmla="*/ 8 h 8"/>
                  <a:gd name="T6" fmla="*/ 12 w 38"/>
                  <a:gd name="T7" fmla="*/ 8 h 8"/>
                  <a:gd name="T8" fmla="*/ 38 w 38"/>
                  <a:gd name="T9" fmla="*/ 5 h 8"/>
                  <a:gd name="T10" fmla="*/ 38 w 38"/>
                  <a:gd name="T11" fmla="*/ 0 h 8"/>
                </a:gdLst>
                <a:ahLst/>
                <a:cxnLst>
                  <a:cxn ang="0">
                    <a:pos x="T0" y="T1"/>
                  </a:cxn>
                  <a:cxn ang="0">
                    <a:pos x="T2" y="T3"/>
                  </a:cxn>
                  <a:cxn ang="0">
                    <a:pos x="T4" y="T5"/>
                  </a:cxn>
                  <a:cxn ang="0">
                    <a:pos x="T6" y="T7"/>
                  </a:cxn>
                  <a:cxn ang="0">
                    <a:pos x="T8" y="T9"/>
                  </a:cxn>
                  <a:cxn ang="0">
                    <a:pos x="T10" y="T11"/>
                  </a:cxn>
                </a:cxnLst>
                <a:rect l="0" t="0" r="r" b="b"/>
                <a:pathLst>
                  <a:path w="38" h="8">
                    <a:moveTo>
                      <a:pt x="38" y="0"/>
                    </a:moveTo>
                    <a:cubicBezTo>
                      <a:pt x="0" y="0"/>
                      <a:pt x="0" y="0"/>
                      <a:pt x="0" y="0"/>
                    </a:cubicBezTo>
                    <a:cubicBezTo>
                      <a:pt x="0" y="8"/>
                      <a:pt x="0" y="8"/>
                      <a:pt x="0" y="8"/>
                    </a:cubicBezTo>
                    <a:cubicBezTo>
                      <a:pt x="12" y="8"/>
                      <a:pt x="12" y="8"/>
                      <a:pt x="12" y="8"/>
                    </a:cubicBezTo>
                    <a:cubicBezTo>
                      <a:pt x="21" y="7"/>
                      <a:pt x="30" y="6"/>
                      <a:pt x="38" y="5"/>
                    </a:cubicBezTo>
                    <a:cubicBezTo>
                      <a:pt x="38" y="0"/>
                      <a:pt x="38" y="0"/>
                      <a:pt x="38" y="0"/>
                    </a:cubicBezTo>
                  </a:path>
                </a:pathLst>
              </a:custGeom>
              <a:solidFill>
                <a:srgbClr val="FFBD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58" name="Freeform 464">
                <a:extLst>
                  <a:ext uri="{FF2B5EF4-FFF2-40B4-BE49-F238E27FC236}">
                    <a16:creationId xmlns:a16="http://schemas.microsoft.com/office/drawing/2014/main" id="{B19FF3B4-B3B7-4D94-BBB0-C5759241AC1F}"/>
                  </a:ext>
                </a:extLst>
              </p:cNvPr>
              <p:cNvSpPr>
                <a:spLocks/>
              </p:cNvSpPr>
              <p:nvPr/>
            </p:nvSpPr>
            <p:spPr bwMode="auto">
              <a:xfrm>
                <a:off x="4058" y="2299"/>
                <a:ext cx="62" cy="7"/>
              </a:xfrm>
              <a:custGeom>
                <a:avLst/>
                <a:gdLst>
                  <a:gd name="T0" fmla="*/ 26 w 26"/>
                  <a:gd name="T1" fmla="*/ 0 h 3"/>
                  <a:gd name="T2" fmla="*/ 0 w 26"/>
                  <a:gd name="T3" fmla="*/ 3 h 3"/>
                  <a:gd name="T4" fmla="*/ 26 w 26"/>
                  <a:gd name="T5" fmla="*/ 3 h 3"/>
                  <a:gd name="T6" fmla="*/ 26 w 26"/>
                  <a:gd name="T7" fmla="*/ 0 h 3"/>
                </a:gdLst>
                <a:ahLst/>
                <a:cxnLst>
                  <a:cxn ang="0">
                    <a:pos x="T0" y="T1"/>
                  </a:cxn>
                  <a:cxn ang="0">
                    <a:pos x="T2" y="T3"/>
                  </a:cxn>
                  <a:cxn ang="0">
                    <a:pos x="T4" y="T5"/>
                  </a:cxn>
                  <a:cxn ang="0">
                    <a:pos x="T6" y="T7"/>
                  </a:cxn>
                </a:cxnLst>
                <a:rect l="0" t="0" r="r" b="b"/>
                <a:pathLst>
                  <a:path w="26" h="3">
                    <a:moveTo>
                      <a:pt x="26" y="0"/>
                    </a:moveTo>
                    <a:cubicBezTo>
                      <a:pt x="18" y="1"/>
                      <a:pt x="9" y="2"/>
                      <a:pt x="0" y="3"/>
                    </a:cubicBezTo>
                    <a:cubicBezTo>
                      <a:pt x="26" y="3"/>
                      <a:pt x="26" y="3"/>
                      <a:pt x="26" y="3"/>
                    </a:cubicBezTo>
                    <a:cubicBezTo>
                      <a:pt x="26" y="0"/>
                      <a:pt x="26" y="0"/>
                      <a:pt x="26" y="0"/>
                    </a:cubicBezTo>
                  </a:path>
                </a:pathLst>
              </a:custGeom>
              <a:solidFill>
                <a:srgbClr val="FFBD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59" name="Freeform 465">
                <a:extLst>
                  <a:ext uri="{FF2B5EF4-FFF2-40B4-BE49-F238E27FC236}">
                    <a16:creationId xmlns:a16="http://schemas.microsoft.com/office/drawing/2014/main" id="{FEDD1881-A228-4556-B98F-E05CA93FCB01}"/>
                  </a:ext>
                </a:extLst>
              </p:cNvPr>
              <p:cNvSpPr>
                <a:spLocks/>
              </p:cNvSpPr>
              <p:nvPr/>
            </p:nvSpPr>
            <p:spPr bwMode="auto">
              <a:xfrm>
                <a:off x="4030" y="2335"/>
                <a:ext cx="90" cy="28"/>
              </a:xfrm>
              <a:custGeom>
                <a:avLst/>
                <a:gdLst>
                  <a:gd name="T0" fmla="*/ 38 w 38"/>
                  <a:gd name="T1" fmla="*/ 0 h 12"/>
                  <a:gd name="T2" fmla="*/ 0 w 38"/>
                  <a:gd name="T3" fmla="*/ 0 h 12"/>
                  <a:gd name="T4" fmla="*/ 0 w 38"/>
                  <a:gd name="T5" fmla="*/ 12 h 12"/>
                  <a:gd name="T6" fmla="*/ 38 w 38"/>
                  <a:gd name="T7" fmla="*/ 7 h 12"/>
                  <a:gd name="T8" fmla="*/ 38 w 38"/>
                  <a:gd name="T9" fmla="*/ 0 h 12"/>
                </a:gdLst>
                <a:ahLst/>
                <a:cxnLst>
                  <a:cxn ang="0">
                    <a:pos x="T0" y="T1"/>
                  </a:cxn>
                  <a:cxn ang="0">
                    <a:pos x="T2" y="T3"/>
                  </a:cxn>
                  <a:cxn ang="0">
                    <a:pos x="T4" y="T5"/>
                  </a:cxn>
                  <a:cxn ang="0">
                    <a:pos x="T6" y="T7"/>
                  </a:cxn>
                  <a:cxn ang="0">
                    <a:pos x="T8" y="T9"/>
                  </a:cxn>
                </a:cxnLst>
                <a:rect l="0" t="0" r="r" b="b"/>
                <a:pathLst>
                  <a:path w="38" h="12">
                    <a:moveTo>
                      <a:pt x="38" y="0"/>
                    </a:moveTo>
                    <a:cubicBezTo>
                      <a:pt x="0" y="0"/>
                      <a:pt x="0" y="0"/>
                      <a:pt x="0" y="0"/>
                    </a:cubicBezTo>
                    <a:cubicBezTo>
                      <a:pt x="0" y="12"/>
                      <a:pt x="0" y="12"/>
                      <a:pt x="0" y="12"/>
                    </a:cubicBezTo>
                    <a:cubicBezTo>
                      <a:pt x="13" y="10"/>
                      <a:pt x="25" y="9"/>
                      <a:pt x="38" y="7"/>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60" name="Freeform 466">
                <a:extLst>
                  <a:ext uri="{FF2B5EF4-FFF2-40B4-BE49-F238E27FC236}">
                    <a16:creationId xmlns:a16="http://schemas.microsoft.com/office/drawing/2014/main" id="{4C75C913-A477-4249-B2CA-54CB572C3078}"/>
                  </a:ext>
                </a:extLst>
              </p:cNvPr>
              <p:cNvSpPr>
                <a:spLocks/>
              </p:cNvSpPr>
              <p:nvPr/>
            </p:nvSpPr>
            <p:spPr bwMode="auto">
              <a:xfrm>
                <a:off x="4030" y="2306"/>
                <a:ext cx="28" cy="3"/>
              </a:xfrm>
              <a:custGeom>
                <a:avLst/>
                <a:gdLst>
                  <a:gd name="T0" fmla="*/ 12 w 12"/>
                  <a:gd name="T1" fmla="*/ 0 h 1"/>
                  <a:gd name="T2" fmla="*/ 0 w 12"/>
                  <a:gd name="T3" fmla="*/ 0 h 1"/>
                  <a:gd name="T4" fmla="*/ 0 w 12"/>
                  <a:gd name="T5" fmla="*/ 1 h 1"/>
                  <a:gd name="T6" fmla="*/ 12 w 12"/>
                  <a:gd name="T7" fmla="*/ 0 h 1"/>
                </a:gdLst>
                <a:ahLst/>
                <a:cxnLst>
                  <a:cxn ang="0">
                    <a:pos x="T0" y="T1"/>
                  </a:cxn>
                  <a:cxn ang="0">
                    <a:pos x="T2" y="T3"/>
                  </a:cxn>
                  <a:cxn ang="0">
                    <a:pos x="T4" y="T5"/>
                  </a:cxn>
                  <a:cxn ang="0">
                    <a:pos x="T6" y="T7"/>
                  </a:cxn>
                </a:cxnLst>
                <a:rect l="0" t="0" r="r" b="b"/>
                <a:pathLst>
                  <a:path w="12" h="1">
                    <a:moveTo>
                      <a:pt x="12" y="0"/>
                    </a:moveTo>
                    <a:cubicBezTo>
                      <a:pt x="0" y="0"/>
                      <a:pt x="0" y="0"/>
                      <a:pt x="0" y="0"/>
                    </a:cubicBezTo>
                    <a:cubicBezTo>
                      <a:pt x="0" y="1"/>
                      <a:pt x="0" y="1"/>
                      <a:pt x="0" y="1"/>
                    </a:cubicBezTo>
                    <a:cubicBezTo>
                      <a:pt x="4" y="1"/>
                      <a:pt x="8" y="1"/>
                      <a:pt x="12"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61" name="Freeform 467">
                <a:extLst>
                  <a:ext uri="{FF2B5EF4-FFF2-40B4-BE49-F238E27FC236}">
                    <a16:creationId xmlns:a16="http://schemas.microsoft.com/office/drawing/2014/main" id="{E9EDA26A-ECC1-4C2A-B359-D9387018460E}"/>
                  </a:ext>
                </a:extLst>
              </p:cNvPr>
              <p:cNvSpPr>
                <a:spLocks/>
              </p:cNvSpPr>
              <p:nvPr/>
            </p:nvSpPr>
            <p:spPr bwMode="auto">
              <a:xfrm>
                <a:off x="4030" y="2306"/>
                <a:ext cx="90" cy="29"/>
              </a:xfrm>
              <a:custGeom>
                <a:avLst/>
                <a:gdLst>
                  <a:gd name="T0" fmla="*/ 38 w 38"/>
                  <a:gd name="T1" fmla="*/ 0 h 12"/>
                  <a:gd name="T2" fmla="*/ 12 w 38"/>
                  <a:gd name="T3" fmla="*/ 0 h 12"/>
                  <a:gd name="T4" fmla="*/ 0 w 38"/>
                  <a:gd name="T5" fmla="*/ 1 h 12"/>
                  <a:gd name="T6" fmla="*/ 0 w 38"/>
                  <a:gd name="T7" fmla="*/ 12 h 12"/>
                  <a:gd name="T8" fmla="*/ 38 w 38"/>
                  <a:gd name="T9" fmla="*/ 12 h 12"/>
                  <a:gd name="T10" fmla="*/ 38 w 38"/>
                  <a:gd name="T11" fmla="*/ 0 h 12"/>
                </a:gdLst>
                <a:ahLst/>
                <a:cxnLst>
                  <a:cxn ang="0">
                    <a:pos x="T0" y="T1"/>
                  </a:cxn>
                  <a:cxn ang="0">
                    <a:pos x="T2" y="T3"/>
                  </a:cxn>
                  <a:cxn ang="0">
                    <a:pos x="T4" y="T5"/>
                  </a:cxn>
                  <a:cxn ang="0">
                    <a:pos x="T6" y="T7"/>
                  </a:cxn>
                  <a:cxn ang="0">
                    <a:pos x="T8" y="T9"/>
                  </a:cxn>
                  <a:cxn ang="0">
                    <a:pos x="T10" y="T11"/>
                  </a:cxn>
                </a:cxnLst>
                <a:rect l="0" t="0" r="r" b="b"/>
                <a:pathLst>
                  <a:path w="38" h="12">
                    <a:moveTo>
                      <a:pt x="38" y="0"/>
                    </a:moveTo>
                    <a:cubicBezTo>
                      <a:pt x="12" y="0"/>
                      <a:pt x="12" y="0"/>
                      <a:pt x="12" y="0"/>
                    </a:cubicBezTo>
                    <a:cubicBezTo>
                      <a:pt x="8" y="1"/>
                      <a:pt x="4" y="1"/>
                      <a:pt x="0" y="1"/>
                    </a:cubicBezTo>
                    <a:cubicBezTo>
                      <a:pt x="0" y="12"/>
                      <a:pt x="0" y="12"/>
                      <a:pt x="0" y="12"/>
                    </a:cubicBezTo>
                    <a:cubicBezTo>
                      <a:pt x="38" y="12"/>
                      <a:pt x="38" y="12"/>
                      <a:pt x="38" y="12"/>
                    </a:cubicBezTo>
                    <a:cubicBezTo>
                      <a:pt x="38" y="0"/>
                      <a:pt x="38" y="0"/>
                      <a:pt x="38"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62" name="Rectangle 468">
                <a:extLst>
                  <a:ext uri="{FF2B5EF4-FFF2-40B4-BE49-F238E27FC236}">
                    <a16:creationId xmlns:a16="http://schemas.microsoft.com/office/drawing/2014/main" id="{2F0E84D9-1BF8-4D0F-A9C3-5F9171922790}"/>
                  </a:ext>
                </a:extLst>
              </p:cNvPr>
              <p:cNvSpPr>
                <a:spLocks noChangeArrowheads="1"/>
              </p:cNvSpPr>
              <p:nvPr/>
            </p:nvSpPr>
            <p:spPr bwMode="auto">
              <a:xfrm>
                <a:off x="4120" y="2178"/>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63" name="Rectangle 469">
                <a:extLst>
                  <a:ext uri="{FF2B5EF4-FFF2-40B4-BE49-F238E27FC236}">
                    <a16:creationId xmlns:a16="http://schemas.microsoft.com/office/drawing/2014/main" id="{E27112A1-5F39-4C35-B748-A0ACC565BD07}"/>
                  </a:ext>
                </a:extLst>
              </p:cNvPr>
              <p:cNvSpPr>
                <a:spLocks noChangeArrowheads="1"/>
              </p:cNvSpPr>
              <p:nvPr/>
            </p:nvSpPr>
            <p:spPr bwMode="auto">
              <a:xfrm>
                <a:off x="4120" y="2178"/>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64" name="Rectangle 470">
                <a:extLst>
                  <a:ext uri="{FF2B5EF4-FFF2-40B4-BE49-F238E27FC236}">
                    <a16:creationId xmlns:a16="http://schemas.microsoft.com/office/drawing/2014/main" id="{ACF1874D-CF66-4B66-A139-5D6F81D8EEC3}"/>
                  </a:ext>
                </a:extLst>
              </p:cNvPr>
              <p:cNvSpPr>
                <a:spLocks noChangeArrowheads="1"/>
              </p:cNvSpPr>
              <p:nvPr/>
            </p:nvSpPr>
            <p:spPr bwMode="auto">
              <a:xfrm>
                <a:off x="4120" y="2249"/>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65" name="Rectangle 471">
                <a:extLst>
                  <a:ext uri="{FF2B5EF4-FFF2-40B4-BE49-F238E27FC236}">
                    <a16:creationId xmlns:a16="http://schemas.microsoft.com/office/drawing/2014/main" id="{F373D2C0-A096-4C67-9675-ABC626E611BD}"/>
                  </a:ext>
                </a:extLst>
              </p:cNvPr>
              <p:cNvSpPr>
                <a:spLocks noChangeArrowheads="1"/>
              </p:cNvSpPr>
              <p:nvPr/>
            </p:nvSpPr>
            <p:spPr bwMode="auto">
              <a:xfrm>
                <a:off x="4120" y="2249"/>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66" name="Freeform 472">
                <a:extLst>
                  <a:ext uri="{FF2B5EF4-FFF2-40B4-BE49-F238E27FC236}">
                    <a16:creationId xmlns:a16="http://schemas.microsoft.com/office/drawing/2014/main" id="{2A732569-6C6D-4D64-847C-35D3F9539839}"/>
                  </a:ext>
                </a:extLst>
              </p:cNvPr>
              <p:cNvSpPr>
                <a:spLocks/>
              </p:cNvSpPr>
              <p:nvPr/>
            </p:nvSpPr>
            <p:spPr bwMode="auto">
              <a:xfrm>
                <a:off x="4120" y="2287"/>
                <a:ext cx="28" cy="12"/>
              </a:xfrm>
              <a:custGeom>
                <a:avLst/>
                <a:gdLst>
                  <a:gd name="T0" fmla="*/ 12 w 12"/>
                  <a:gd name="T1" fmla="*/ 0 h 5"/>
                  <a:gd name="T2" fmla="*/ 0 w 12"/>
                  <a:gd name="T3" fmla="*/ 0 h 5"/>
                  <a:gd name="T4" fmla="*/ 0 w 12"/>
                  <a:gd name="T5" fmla="*/ 5 h 5"/>
                  <a:gd name="T6" fmla="*/ 12 w 12"/>
                  <a:gd name="T7" fmla="*/ 4 h 5"/>
                  <a:gd name="T8" fmla="*/ 12 w 12"/>
                  <a:gd name="T9" fmla="*/ 0 h 5"/>
                </a:gdLst>
                <a:ahLst/>
                <a:cxnLst>
                  <a:cxn ang="0">
                    <a:pos x="T0" y="T1"/>
                  </a:cxn>
                  <a:cxn ang="0">
                    <a:pos x="T2" y="T3"/>
                  </a:cxn>
                  <a:cxn ang="0">
                    <a:pos x="T4" y="T5"/>
                  </a:cxn>
                  <a:cxn ang="0">
                    <a:pos x="T6" y="T7"/>
                  </a:cxn>
                  <a:cxn ang="0">
                    <a:pos x="T8" y="T9"/>
                  </a:cxn>
                </a:cxnLst>
                <a:rect l="0" t="0" r="r" b="b"/>
                <a:pathLst>
                  <a:path w="12" h="5">
                    <a:moveTo>
                      <a:pt x="12" y="0"/>
                    </a:moveTo>
                    <a:cubicBezTo>
                      <a:pt x="0" y="0"/>
                      <a:pt x="0" y="0"/>
                      <a:pt x="0" y="0"/>
                    </a:cubicBezTo>
                    <a:cubicBezTo>
                      <a:pt x="0" y="5"/>
                      <a:pt x="0" y="5"/>
                      <a:pt x="0" y="5"/>
                    </a:cubicBezTo>
                    <a:cubicBezTo>
                      <a:pt x="4" y="5"/>
                      <a:pt x="8" y="4"/>
                      <a:pt x="12" y="4"/>
                    </a:cubicBezTo>
                    <a:cubicBezTo>
                      <a:pt x="12" y="0"/>
                      <a:pt x="12" y="0"/>
                      <a:pt x="12" y="0"/>
                    </a:cubicBezTo>
                  </a:path>
                </a:pathLst>
              </a:custGeom>
              <a:solidFill>
                <a:srgbClr val="FFEF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67" name="Freeform 473">
                <a:extLst>
                  <a:ext uri="{FF2B5EF4-FFF2-40B4-BE49-F238E27FC236}">
                    <a16:creationId xmlns:a16="http://schemas.microsoft.com/office/drawing/2014/main" id="{69C2404E-DC81-473C-BF18-BD4BABF63140}"/>
                  </a:ext>
                </a:extLst>
              </p:cNvPr>
              <p:cNvSpPr>
                <a:spLocks/>
              </p:cNvSpPr>
              <p:nvPr/>
            </p:nvSpPr>
            <p:spPr bwMode="auto">
              <a:xfrm>
                <a:off x="4120" y="2297"/>
                <a:ext cx="28" cy="9"/>
              </a:xfrm>
              <a:custGeom>
                <a:avLst/>
                <a:gdLst>
                  <a:gd name="T0" fmla="*/ 12 w 12"/>
                  <a:gd name="T1" fmla="*/ 0 h 4"/>
                  <a:gd name="T2" fmla="*/ 0 w 12"/>
                  <a:gd name="T3" fmla="*/ 1 h 4"/>
                  <a:gd name="T4" fmla="*/ 0 w 12"/>
                  <a:gd name="T5" fmla="*/ 4 h 4"/>
                  <a:gd name="T6" fmla="*/ 12 w 12"/>
                  <a:gd name="T7" fmla="*/ 4 h 4"/>
                  <a:gd name="T8" fmla="*/ 12 w 12"/>
                  <a:gd name="T9" fmla="*/ 0 h 4"/>
                </a:gdLst>
                <a:ahLst/>
                <a:cxnLst>
                  <a:cxn ang="0">
                    <a:pos x="T0" y="T1"/>
                  </a:cxn>
                  <a:cxn ang="0">
                    <a:pos x="T2" y="T3"/>
                  </a:cxn>
                  <a:cxn ang="0">
                    <a:pos x="T4" y="T5"/>
                  </a:cxn>
                  <a:cxn ang="0">
                    <a:pos x="T6" y="T7"/>
                  </a:cxn>
                  <a:cxn ang="0">
                    <a:pos x="T8" y="T9"/>
                  </a:cxn>
                </a:cxnLst>
                <a:rect l="0" t="0" r="r" b="b"/>
                <a:pathLst>
                  <a:path w="12" h="4">
                    <a:moveTo>
                      <a:pt x="12" y="0"/>
                    </a:moveTo>
                    <a:cubicBezTo>
                      <a:pt x="8" y="0"/>
                      <a:pt x="4" y="1"/>
                      <a:pt x="0" y="1"/>
                    </a:cubicBezTo>
                    <a:cubicBezTo>
                      <a:pt x="0" y="4"/>
                      <a:pt x="0" y="4"/>
                      <a:pt x="0" y="4"/>
                    </a:cubicBezTo>
                    <a:cubicBezTo>
                      <a:pt x="12" y="4"/>
                      <a:pt x="12" y="4"/>
                      <a:pt x="12" y="4"/>
                    </a:cubicBezTo>
                    <a:cubicBezTo>
                      <a:pt x="12" y="0"/>
                      <a:pt x="12" y="0"/>
                      <a:pt x="12" y="0"/>
                    </a:cubicBezTo>
                  </a:path>
                </a:pathLst>
              </a:custGeom>
              <a:solidFill>
                <a:srgbClr val="FFEF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68" name="Freeform 474">
                <a:extLst>
                  <a:ext uri="{FF2B5EF4-FFF2-40B4-BE49-F238E27FC236}">
                    <a16:creationId xmlns:a16="http://schemas.microsoft.com/office/drawing/2014/main" id="{0885E365-1B5C-4767-B869-B939927E4AC2}"/>
                  </a:ext>
                </a:extLst>
              </p:cNvPr>
              <p:cNvSpPr>
                <a:spLocks/>
              </p:cNvSpPr>
              <p:nvPr/>
            </p:nvSpPr>
            <p:spPr bwMode="auto">
              <a:xfrm>
                <a:off x="4120" y="2335"/>
                <a:ext cx="28" cy="16"/>
              </a:xfrm>
              <a:custGeom>
                <a:avLst/>
                <a:gdLst>
                  <a:gd name="T0" fmla="*/ 12 w 12"/>
                  <a:gd name="T1" fmla="*/ 0 h 7"/>
                  <a:gd name="T2" fmla="*/ 0 w 12"/>
                  <a:gd name="T3" fmla="*/ 0 h 7"/>
                  <a:gd name="T4" fmla="*/ 0 w 12"/>
                  <a:gd name="T5" fmla="*/ 7 h 7"/>
                  <a:gd name="T6" fmla="*/ 12 w 12"/>
                  <a:gd name="T7" fmla="*/ 6 h 7"/>
                  <a:gd name="T8" fmla="*/ 12 w 12"/>
                  <a:gd name="T9" fmla="*/ 0 h 7"/>
                </a:gdLst>
                <a:ahLst/>
                <a:cxnLst>
                  <a:cxn ang="0">
                    <a:pos x="T0" y="T1"/>
                  </a:cxn>
                  <a:cxn ang="0">
                    <a:pos x="T2" y="T3"/>
                  </a:cxn>
                  <a:cxn ang="0">
                    <a:pos x="T4" y="T5"/>
                  </a:cxn>
                  <a:cxn ang="0">
                    <a:pos x="T6" y="T7"/>
                  </a:cxn>
                  <a:cxn ang="0">
                    <a:pos x="T8" y="T9"/>
                  </a:cxn>
                </a:cxnLst>
                <a:rect l="0" t="0" r="r" b="b"/>
                <a:pathLst>
                  <a:path w="12" h="7">
                    <a:moveTo>
                      <a:pt x="12" y="0"/>
                    </a:moveTo>
                    <a:cubicBezTo>
                      <a:pt x="0" y="0"/>
                      <a:pt x="0" y="0"/>
                      <a:pt x="0" y="0"/>
                    </a:cubicBezTo>
                    <a:cubicBezTo>
                      <a:pt x="0" y="7"/>
                      <a:pt x="0" y="7"/>
                      <a:pt x="0" y="7"/>
                    </a:cubicBezTo>
                    <a:cubicBezTo>
                      <a:pt x="4" y="7"/>
                      <a:pt x="8" y="6"/>
                      <a:pt x="12" y="6"/>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69" name="Rectangle 475">
                <a:extLst>
                  <a:ext uri="{FF2B5EF4-FFF2-40B4-BE49-F238E27FC236}">
                    <a16:creationId xmlns:a16="http://schemas.microsoft.com/office/drawing/2014/main" id="{48510136-D7BA-4A33-BC10-2816C078CE9E}"/>
                  </a:ext>
                </a:extLst>
              </p:cNvPr>
              <p:cNvSpPr>
                <a:spLocks noChangeArrowheads="1"/>
              </p:cNvSpPr>
              <p:nvPr/>
            </p:nvSpPr>
            <p:spPr bwMode="auto">
              <a:xfrm>
                <a:off x="4120" y="2306"/>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70" name="Rectangle 476">
                <a:extLst>
                  <a:ext uri="{FF2B5EF4-FFF2-40B4-BE49-F238E27FC236}">
                    <a16:creationId xmlns:a16="http://schemas.microsoft.com/office/drawing/2014/main" id="{92B3EBE1-F52A-434C-B0DC-19D38CAFEC48}"/>
                  </a:ext>
                </a:extLst>
              </p:cNvPr>
              <p:cNvSpPr>
                <a:spLocks noChangeArrowheads="1"/>
              </p:cNvSpPr>
              <p:nvPr/>
            </p:nvSpPr>
            <p:spPr bwMode="auto">
              <a:xfrm>
                <a:off x="4120" y="2306"/>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71" name="Freeform 477">
                <a:extLst>
                  <a:ext uri="{FF2B5EF4-FFF2-40B4-BE49-F238E27FC236}">
                    <a16:creationId xmlns:a16="http://schemas.microsoft.com/office/drawing/2014/main" id="{CA0A9D1E-4EE0-4795-B17D-1168094B740B}"/>
                  </a:ext>
                </a:extLst>
              </p:cNvPr>
              <p:cNvSpPr>
                <a:spLocks/>
              </p:cNvSpPr>
              <p:nvPr/>
            </p:nvSpPr>
            <p:spPr bwMode="auto">
              <a:xfrm>
                <a:off x="4432" y="2178"/>
                <a:ext cx="95" cy="62"/>
              </a:xfrm>
              <a:custGeom>
                <a:avLst/>
                <a:gdLst>
                  <a:gd name="T0" fmla="*/ 40 w 40"/>
                  <a:gd name="T1" fmla="*/ 0 h 26"/>
                  <a:gd name="T2" fmla="*/ 0 w 40"/>
                  <a:gd name="T3" fmla="*/ 0 h 26"/>
                  <a:gd name="T4" fmla="*/ 0 w 40"/>
                  <a:gd name="T5" fmla="*/ 26 h 26"/>
                  <a:gd name="T6" fmla="*/ 40 w 40"/>
                  <a:gd name="T7" fmla="*/ 10 h 26"/>
                  <a:gd name="T8" fmla="*/ 40 w 40"/>
                  <a:gd name="T9" fmla="*/ 0 h 26"/>
                </a:gdLst>
                <a:ahLst/>
                <a:cxnLst>
                  <a:cxn ang="0">
                    <a:pos x="T0" y="T1"/>
                  </a:cxn>
                  <a:cxn ang="0">
                    <a:pos x="T2" y="T3"/>
                  </a:cxn>
                  <a:cxn ang="0">
                    <a:pos x="T4" y="T5"/>
                  </a:cxn>
                  <a:cxn ang="0">
                    <a:pos x="T6" y="T7"/>
                  </a:cxn>
                  <a:cxn ang="0">
                    <a:pos x="T8" y="T9"/>
                  </a:cxn>
                </a:cxnLst>
                <a:rect l="0" t="0" r="r" b="b"/>
                <a:pathLst>
                  <a:path w="40" h="26">
                    <a:moveTo>
                      <a:pt x="40" y="0"/>
                    </a:moveTo>
                    <a:cubicBezTo>
                      <a:pt x="0" y="0"/>
                      <a:pt x="0" y="0"/>
                      <a:pt x="0" y="0"/>
                    </a:cubicBezTo>
                    <a:cubicBezTo>
                      <a:pt x="0" y="26"/>
                      <a:pt x="0" y="26"/>
                      <a:pt x="0" y="26"/>
                    </a:cubicBezTo>
                    <a:cubicBezTo>
                      <a:pt x="15" y="21"/>
                      <a:pt x="28" y="16"/>
                      <a:pt x="40" y="10"/>
                    </a:cubicBezTo>
                    <a:cubicBezTo>
                      <a:pt x="40" y="0"/>
                      <a:pt x="40" y="0"/>
                      <a:pt x="4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72" name="Freeform 478">
                <a:extLst>
                  <a:ext uri="{FF2B5EF4-FFF2-40B4-BE49-F238E27FC236}">
                    <a16:creationId xmlns:a16="http://schemas.microsoft.com/office/drawing/2014/main" id="{049931F4-F373-49FE-AD8A-F9D119615832}"/>
                  </a:ext>
                </a:extLst>
              </p:cNvPr>
              <p:cNvSpPr>
                <a:spLocks/>
              </p:cNvSpPr>
              <p:nvPr/>
            </p:nvSpPr>
            <p:spPr bwMode="auto">
              <a:xfrm>
                <a:off x="4432" y="2202"/>
                <a:ext cx="95" cy="47"/>
              </a:xfrm>
              <a:custGeom>
                <a:avLst/>
                <a:gdLst>
                  <a:gd name="T0" fmla="*/ 40 w 40"/>
                  <a:gd name="T1" fmla="*/ 0 h 20"/>
                  <a:gd name="T2" fmla="*/ 0 w 40"/>
                  <a:gd name="T3" fmla="*/ 16 h 20"/>
                  <a:gd name="T4" fmla="*/ 0 w 40"/>
                  <a:gd name="T5" fmla="*/ 20 h 20"/>
                  <a:gd name="T6" fmla="*/ 40 w 40"/>
                  <a:gd name="T7" fmla="*/ 20 h 20"/>
                  <a:gd name="T8" fmla="*/ 40 w 40"/>
                  <a:gd name="T9" fmla="*/ 0 h 20"/>
                </a:gdLst>
                <a:ahLst/>
                <a:cxnLst>
                  <a:cxn ang="0">
                    <a:pos x="T0" y="T1"/>
                  </a:cxn>
                  <a:cxn ang="0">
                    <a:pos x="T2" y="T3"/>
                  </a:cxn>
                  <a:cxn ang="0">
                    <a:pos x="T4" y="T5"/>
                  </a:cxn>
                  <a:cxn ang="0">
                    <a:pos x="T6" y="T7"/>
                  </a:cxn>
                  <a:cxn ang="0">
                    <a:pos x="T8" y="T9"/>
                  </a:cxn>
                </a:cxnLst>
                <a:rect l="0" t="0" r="r" b="b"/>
                <a:pathLst>
                  <a:path w="40" h="20">
                    <a:moveTo>
                      <a:pt x="40" y="0"/>
                    </a:moveTo>
                    <a:cubicBezTo>
                      <a:pt x="28" y="6"/>
                      <a:pt x="15" y="11"/>
                      <a:pt x="0" y="16"/>
                    </a:cubicBezTo>
                    <a:cubicBezTo>
                      <a:pt x="0" y="20"/>
                      <a:pt x="0" y="20"/>
                      <a:pt x="0" y="20"/>
                    </a:cubicBezTo>
                    <a:cubicBezTo>
                      <a:pt x="40" y="20"/>
                      <a:pt x="40" y="20"/>
                      <a:pt x="40" y="20"/>
                    </a:cubicBezTo>
                    <a:cubicBezTo>
                      <a:pt x="40" y="0"/>
                      <a:pt x="40" y="0"/>
                      <a:pt x="4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73" name="Freeform 479">
                <a:extLst>
                  <a:ext uri="{FF2B5EF4-FFF2-40B4-BE49-F238E27FC236}">
                    <a16:creationId xmlns:a16="http://schemas.microsoft.com/office/drawing/2014/main" id="{366B0638-3639-4AF4-8F0E-A1AB47E34267}"/>
                  </a:ext>
                </a:extLst>
              </p:cNvPr>
              <p:cNvSpPr>
                <a:spLocks/>
              </p:cNvSpPr>
              <p:nvPr/>
            </p:nvSpPr>
            <p:spPr bwMode="auto">
              <a:xfrm>
                <a:off x="4243" y="2178"/>
                <a:ext cx="71" cy="105"/>
              </a:xfrm>
              <a:custGeom>
                <a:avLst/>
                <a:gdLst>
                  <a:gd name="T0" fmla="*/ 71 w 71"/>
                  <a:gd name="T1" fmla="*/ 0 h 105"/>
                  <a:gd name="T2" fmla="*/ 0 w 71"/>
                  <a:gd name="T3" fmla="*/ 0 h 105"/>
                  <a:gd name="T4" fmla="*/ 0 w 71"/>
                  <a:gd name="T5" fmla="*/ 105 h 105"/>
                  <a:gd name="T6" fmla="*/ 0 w 71"/>
                  <a:gd name="T7" fmla="*/ 105 h 105"/>
                  <a:gd name="T8" fmla="*/ 0 w 71"/>
                  <a:gd name="T9" fmla="*/ 71 h 105"/>
                  <a:gd name="T10" fmla="*/ 71 w 71"/>
                  <a:gd name="T11" fmla="*/ 71 h 105"/>
                  <a:gd name="T12" fmla="*/ 71 w 71"/>
                  <a:gd name="T13" fmla="*/ 0 h 105"/>
                </a:gdLst>
                <a:ahLst/>
                <a:cxnLst>
                  <a:cxn ang="0">
                    <a:pos x="T0" y="T1"/>
                  </a:cxn>
                  <a:cxn ang="0">
                    <a:pos x="T2" y="T3"/>
                  </a:cxn>
                  <a:cxn ang="0">
                    <a:pos x="T4" y="T5"/>
                  </a:cxn>
                  <a:cxn ang="0">
                    <a:pos x="T6" y="T7"/>
                  </a:cxn>
                  <a:cxn ang="0">
                    <a:pos x="T8" y="T9"/>
                  </a:cxn>
                  <a:cxn ang="0">
                    <a:pos x="T10" y="T11"/>
                  </a:cxn>
                  <a:cxn ang="0">
                    <a:pos x="T12" y="T13"/>
                  </a:cxn>
                </a:cxnLst>
                <a:rect l="0" t="0" r="r" b="b"/>
                <a:pathLst>
                  <a:path w="71" h="105">
                    <a:moveTo>
                      <a:pt x="71" y="0"/>
                    </a:moveTo>
                    <a:lnTo>
                      <a:pt x="0" y="0"/>
                    </a:lnTo>
                    <a:lnTo>
                      <a:pt x="0" y="105"/>
                    </a:lnTo>
                    <a:lnTo>
                      <a:pt x="0" y="105"/>
                    </a:lnTo>
                    <a:lnTo>
                      <a:pt x="0" y="71"/>
                    </a:lnTo>
                    <a:lnTo>
                      <a:pt x="71" y="71"/>
                    </a:lnTo>
                    <a:lnTo>
                      <a:pt x="71"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74" name="Freeform 480">
                <a:extLst>
                  <a:ext uri="{FF2B5EF4-FFF2-40B4-BE49-F238E27FC236}">
                    <a16:creationId xmlns:a16="http://schemas.microsoft.com/office/drawing/2014/main" id="{552FA4DA-A34E-4242-AF95-F7B71C52B031}"/>
                  </a:ext>
                </a:extLst>
              </p:cNvPr>
              <p:cNvSpPr>
                <a:spLocks/>
              </p:cNvSpPr>
              <p:nvPr/>
            </p:nvSpPr>
            <p:spPr bwMode="auto">
              <a:xfrm>
                <a:off x="4243" y="2178"/>
                <a:ext cx="71" cy="105"/>
              </a:xfrm>
              <a:custGeom>
                <a:avLst/>
                <a:gdLst>
                  <a:gd name="T0" fmla="*/ 71 w 71"/>
                  <a:gd name="T1" fmla="*/ 0 h 105"/>
                  <a:gd name="T2" fmla="*/ 0 w 71"/>
                  <a:gd name="T3" fmla="*/ 0 h 105"/>
                  <a:gd name="T4" fmla="*/ 0 w 71"/>
                  <a:gd name="T5" fmla="*/ 105 h 105"/>
                  <a:gd name="T6" fmla="*/ 0 w 71"/>
                  <a:gd name="T7" fmla="*/ 105 h 105"/>
                  <a:gd name="T8" fmla="*/ 0 w 71"/>
                  <a:gd name="T9" fmla="*/ 71 h 105"/>
                  <a:gd name="T10" fmla="*/ 71 w 71"/>
                  <a:gd name="T11" fmla="*/ 71 h 105"/>
                  <a:gd name="T12" fmla="*/ 71 w 71"/>
                  <a:gd name="T13" fmla="*/ 0 h 105"/>
                </a:gdLst>
                <a:ahLst/>
                <a:cxnLst>
                  <a:cxn ang="0">
                    <a:pos x="T0" y="T1"/>
                  </a:cxn>
                  <a:cxn ang="0">
                    <a:pos x="T2" y="T3"/>
                  </a:cxn>
                  <a:cxn ang="0">
                    <a:pos x="T4" y="T5"/>
                  </a:cxn>
                  <a:cxn ang="0">
                    <a:pos x="T6" y="T7"/>
                  </a:cxn>
                  <a:cxn ang="0">
                    <a:pos x="T8" y="T9"/>
                  </a:cxn>
                  <a:cxn ang="0">
                    <a:pos x="T10" y="T11"/>
                  </a:cxn>
                  <a:cxn ang="0">
                    <a:pos x="T12" y="T13"/>
                  </a:cxn>
                </a:cxnLst>
                <a:rect l="0" t="0" r="r" b="b"/>
                <a:pathLst>
                  <a:path w="71" h="105">
                    <a:moveTo>
                      <a:pt x="71" y="0"/>
                    </a:moveTo>
                    <a:lnTo>
                      <a:pt x="0" y="0"/>
                    </a:lnTo>
                    <a:lnTo>
                      <a:pt x="0" y="105"/>
                    </a:lnTo>
                    <a:lnTo>
                      <a:pt x="0" y="105"/>
                    </a:lnTo>
                    <a:lnTo>
                      <a:pt x="0" y="71"/>
                    </a:lnTo>
                    <a:lnTo>
                      <a:pt x="71" y="71"/>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75" name="Freeform 481">
                <a:extLst>
                  <a:ext uri="{FF2B5EF4-FFF2-40B4-BE49-F238E27FC236}">
                    <a16:creationId xmlns:a16="http://schemas.microsoft.com/office/drawing/2014/main" id="{F79CAFF6-15EF-4EC0-B232-BAE1E36BC4C4}"/>
                  </a:ext>
                </a:extLst>
              </p:cNvPr>
              <p:cNvSpPr>
                <a:spLocks/>
              </p:cNvSpPr>
              <p:nvPr/>
            </p:nvSpPr>
            <p:spPr bwMode="auto">
              <a:xfrm>
                <a:off x="4243" y="2283"/>
                <a:ext cx="21" cy="54"/>
              </a:xfrm>
              <a:custGeom>
                <a:avLst/>
                <a:gdLst>
                  <a:gd name="T0" fmla="*/ 0 w 9"/>
                  <a:gd name="T1" fmla="*/ 0 h 23"/>
                  <a:gd name="T2" fmla="*/ 0 w 9"/>
                  <a:gd name="T3" fmla="*/ 0 h 23"/>
                  <a:gd name="T4" fmla="*/ 0 w 9"/>
                  <a:gd name="T5" fmla="*/ 23 h 23"/>
                  <a:gd name="T6" fmla="*/ 9 w 9"/>
                  <a:gd name="T7" fmla="*/ 22 h 23"/>
                  <a:gd name="T8" fmla="*/ 0 w 9"/>
                  <a:gd name="T9" fmla="*/ 22 h 23"/>
                  <a:gd name="T10" fmla="*/ 0 w 9"/>
                  <a:gd name="T11" fmla="*/ 14 h 23"/>
                  <a:gd name="T12" fmla="*/ 0 w 9"/>
                  <a:gd name="T13" fmla="*/ 12 h 23"/>
                  <a:gd name="T14" fmla="*/ 0 w 9"/>
                  <a:gd name="T15" fmla="*/ 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3">
                    <a:moveTo>
                      <a:pt x="0" y="0"/>
                    </a:moveTo>
                    <a:cubicBezTo>
                      <a:pt x="0" y="0"/>
                      <a:pt x="0" y="0"/>
                      <a:pt x="0" y="0"/>
                    </a:cubicBezTo>
                    <a:cubicBezTo>
                      <a:pt x="0" y="23"/>
                      <a:pt x="0" y="23"/>
                      <a:pt x="0" y="23"/>
                    </a:cubicBezTo>
                    <a:cubicBezTo>
                      <a:pt x="3" y="23"/>
                      <a:pt x="6" y="22"/>
                      <a:pt x="9" y="22"/>
                    </a:cubicBezTo>
                    <a:cubicBezTo>
                      <a:pt x="0" y="22"/>
                      <a:pt x="0" y="22"/>
                      <a:pt x="0" y="22"/>
                    </a:cubicBezTo>
                    <a:cubicBezTo>
                      <a:pt x="0" y="14"/>
                      <a:pt x="0" y="14"/>
                      <a:pt x="0" y="14"/>
                    </a:cubicBezTo>
                    <a:cubicBezTo>
                      <a:pt x="0" y="12"/>
                      <a:pt x="0" y="12"/>
                      <a:pt x="0" y="12"/>
                    </a:cubicBezTo>
                    <a:cubicBezTo>
                      <a:pt x="0" y="0"/>
                      <a:pt x="0" y="0"/>
                      <a:pt x="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76" name="Rectangle 482">
                <a:extLst>
                  <a:ext uri="{FF2B5EF4-FFF2-40B4-BE49-F238E27FC236}">
                    <a16:creationId xmlns:a16="http://schemas.microsoft.com/office/drawing/2014/main" id="{94BA19E5-0D51-492E-973C-392387DF7A33}"/>
                  </a:ext>
                </a:extLst>
              </p:cNvPr>
              <p:cNvSpPr>
                <a:spLocks noChangeArrowheads="1"/>
              </p:cNvSpPr>
              <p:nvPr/>
            </p:nvSpPr>
            <p:spPr bwMode="auto">
              <a:xfrm>
                <a:off x="4432" y="2249"/>
                <a:ext cx="95" cy="38"/>
              </a:xfrm>
              <a:prstGeom prst="rect">
                <a:avLst/>
              </a:prstGeom>
              <a:solidFill>
                <a:srgbClr val="FFE5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77" name="Rectangle 483">
                <a:extLst>
                  <a:ext uri="{FF2B5EF4-FFF2-40B4-BE49-F238E27FC236}">
                    <a16:creationId xmlns:a16="http://schemas.microsoft.com/office/drawing/2014/main" id="{DEE39363-96AC-460A-A1F8-871FB3AB8446}"/>
                  </a:ext>
                </a:extLst>
              </p:cNvPr>
              <p:cNvSpPr>
                <a:spLocks noChangeArrowheads="1"/>
              </p:cNvSpPr>
              <p:nvPr/>
            </p:nvSpPr>
            <p:spPr bwMode="auto">
              <a:xfrm>
                <a:off x="4432" y="2249"/>
                <a:ext cx="95"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78" name="Freeform 484">
                <a:extLst>
                  <a:ext uri="{FF2B5EF4-FFF2-40B4-BE49-F238E27FC236}">
                    <a16:creationId xmlns:a16="http://schemas.microsoft.com/office/drawing/2014/main" id="{1B98036B-9CB3-4433-97A1-8DA2D03E452F}"/>
                  </a:ext>
                </a:extLst>
              </p:cNvPr>
              <p:cNvSpPr>
                <a:spLocks/>
              </p:cNvSpPr>
              <p:nvPr/>
            </p:nvSpPr>
            <p:spPr bwMode="auto">
              <a:xfrm>
                <a:off x="4243" y="2249"/>
                <a:ext cx="71" cy="34"/>
              </a:xfrm>
              <a:custGeom>
                <a:avLst/>
                <a:gdLst>
                  <a:gd name="T0" fmla="*/ 30 w 30"/>
                  <a:gd name="T1" fmla="*/ 0 h 14"/>
                  <a:gd name="T2" fmla="*/ 0 w 30"/>
                  <a:gd name="T3" fmla="*/ 0 h 14"/>
                  <a:gd name="T4" fmla="*/ 0 w 30"/>
                  <a:gd name="T5" fmla="*/ 14 h 14"/>
                  <a:gd name="T6" fmla="*/ 30 w 30"/>
                  <a:gd name="T7" fmla="*/ 9 h 14"/>
                  <a:gd name="T8" fmla="*/ 30 w 30"/>
                  <a:gd name="T9" fmla="*/ 0 h 14"/>
                </a:gdLst>
                <a:ahLst/>
                <a:cxnLst>
                  <a:cxn ang="0">
                    <a:pos x="T0" y="T1"/>
                  </a:cxn>
                  <a:cxn ang="0">
                    <a:pos x="T2" y="T3"/>
                  </a:cxn>
                  <a:cxn ang="0">
                    <a:pos x="T4" y="T5"/>
                  </a:cxn>
                  <a:cxn ang="0">
                    <a:pos x="T6" y="T7"/>
                  </a:cxn>
                  <a:cxn ang="0">
                    <a:pos x="T8" y="T9"/>
                  </a:cxn>
                </a:cxnLst>
                <a:rect l="0" t="0" r="r" b="b"/>
                <a:pathLst>
                  <a:path w="30" h="14">
                    <a:moveTo>
                      <a:pt x="30" y="0"/>
                    </a:moveTo>
                    <a:cubicBezTo>
                      <a:pt x="0" y="0"/>
                      <a:pt x="0" y="0"/>
                      <a:pt x="0" y="0"/>
                    </a:cubicBezTo>
                    <a:cubicBezTo>
                      <a:pt x="0" y="14"/>
                      <a:pt x="0" y="14"/>
                      <a:pt x="0" y="14"/>
                    </a:cubicBezTo>
                    <a:cubicBezTo>
                      <a:pt x="10" y="13"/>
                      <a:pt x="20" y="11"/>
                      <a:pt x="30" y="9"/>
                    </a:cubicBezTo>
                    <a:cubicBezTo>
                      <a:pt x="30" y="0"/>
                      <a:pt x="30" y="0"/>
                      <a:pt x="3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79" name="Freeform 485">
                <a:extLst>
                  <a:ext uri="{FF2B5EF4-FFF2-40B4-BE49-F238E27FC236}">
                    <a16:creationId xmlns:a16="http://schemas.microsoft.com/office/drawing/2014/main" id="{234942B2-D752-4913-9E94-A25214A94D31}"/>
                  </a:ext>
                </a:extLst>
              </p:cNvPr>
              <p:cNvSpPr>
                <a:spLocks/>
              </p:cNvSpPr>
              <p:nvPr/>
            </p:nvSpPr>
            <p:spPr bwMode="auto">
              <a:xfrm>
                <a:off x="4243" y="2271"/>
                <a:ext cx="71" cy="40"/>
              </a:xfrm>
              <a:custGeom>
                <a:avLst/>
                <a:gdLst>
                  <a:gd name="T0" fmla="*/ 30 w 30"/>
                  <a:gd name="T1" fmla="*/ 0 h 17"/>
                  <a:gd name="T2" fmla="*/ 0 w 30"/>
                  <a:gd name="T3" fmla="*/ 5 h 17"/>
                  <a:gd name="T4" fmla="*/ 0 w 30"/>
                  <a:gd name="T5" fmla="*/ 17 h 17"/>
                  <a:gd name="T6" fmla="*/ 0 w 30"/>
                  <a:gd name="T7" fmla="*/ 7 h 17"/>
                  <a:gd name="T8" fmla="*/ 30 w 30"/>
                  <a:gd name="T9" fmla="*/ 7 h 17"/>
                  <a:gd name="T10" fmla="*/ 30 w 30"/>
                  <a:gd name="T11" fmla="*/ 0 h 17"/>
                </a:gdLst>
                <a:ahLst/>
                <a:cxnLst>
                  <a:cxn ang="0">
                    <a:pos x="T0" y="T1"/>
                  </a:cxn>
                  <a:cxn ang="0">
                    <a:pos x="T2" y="T3"/>
                  </a:cxn>
                  <a:cxn ang="0">
                    <a:pos x="T4" y="T5"/>
                  </a:cxn>
                  <a:cxn ang="0">
                    <a:pos x="T6" y="T7"/>
                  </a:cxn>
                  <a:cxn ang="0">
                    <a:pos x="T8" y="T9"/>
                  </a:cxn>
                  <a:cxn ang="0">
                    <a:pos x="T10" y="T11"/>
                  </a:cxn>
                </a:cxnLst>
                <a:rect l="0" t="0" r="r" b="b"/>
                <a:pathLst>
                  <a:path w="30" h="17">
                    <a:moveTo>
                      <a:pt x="30" y="0"/>
                    </a:moveTo>
                    <a:cubicBezTo>
                      <a:pt x="20" y="2"/>
                      <a:pt x="10" y="4"/>
                      <a:pt x="0" y="5"/>
                    </a:cubicBezTo>
                    <a:cubicBezTo>
                      <a:pt x="0" y="17"/>
                      <a:pt x="0" y="17"/>
                      <a:pt x="0" y="17"/>
                    </a:cubicBezTo>
                    <a:cubicBezTo>
                      <a:pt x="0" y="7"/>
                      <a:pt x="0" y="7"/>
                      <a:pt x="0" y="7"/>
                    </a:cubicBezTo>
                    <a:cubicBezTo>
                      <a:pt x="30" y="7"/>
                      <a:pt x="30" y="7"/>
                      <a:pt x="30" y="7"/>
                    </a:cubicBezTo>
                    <a:cubicBezTo>
                      <a:pt x="30" y="0"/>
                      <a:pt x="30" y="0"/>
                      <a:pt x="3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80" name="Freeform 486">
                <a:extLst>
                  <a:ext uri="{FF2B5EF4-FFF2-40B4-BE49-F238E27FC236}">
                    <a16:creationId xmlns:a16="http://schemas.microsoft.com/office/drawing/2014/main" id="{4264EFA6-612C-41E5-A475-9AFACA3AE94F}"/>
                  </a:ext>
                </a:extLst>
              </p:cNvPr>
              <p:cNvSpPr>
                <a:spLocks noEditPoints="1"/>
              </p:cNvSpPr>
              <p:nvPr/>
            </p:nvSpPr>
            <p:spPr bwMode="auto">
              <a:xfrm>
                <a:off x="4243" y="2287"/>
                <a:ext cx="284" cy="24"/>
              </a:xfrm>
              <a:custGeom>
                <a:avLst/>
                <a:gdLst>
                  <a:gd name="T0" fmla="*/ 30 w 120"/>
                  <a:gd name="T1" fmla="*/ 0 h 10"/>
                  <a:gd name="T2" fmla="*/ 0 w 120"/>
                  <a:gd name="T3" fmla="*/ 0 h 10"/>
                  <a:gd name="T4" fmla="*/ 0 w 120"/>
                  <a:gd name="T5" fmla="*/ 10 h 10"/>
                  <a:gd name="T6" fmla="*/ 0 w 120"/>
                  <a:gd name="T7" fmla="*/ 8 h 10"/>
                  <a:gd name="T8" fmla="*/ 30 w 120"/>
                  <a:gd name="T9" fmla="*/ 8 h 10"/>
                  <a:gd name="T10" fmla="*/ 30 w 120"/>
                  <a:gd name="T11" fmla="*/ 0 h 10"/>
                  <a:gd name="T12" fmla="*/ 120 w 120"/>
                  <a:gd name="T13" fmla="*/ 0 h 10"/>
                  <a:gd name="T14" fmla="*/ 80 w 120"/>
                  <a:gd name="T15" fmla="*/ 0 h 10"/>
                  <a:gd name="T16" fmla="*/ 80 w 120"/>
                  <a:gd name="T17" fmla="*/ 8 h 10"/>
                  <a:gd name="T18" fmla="*/ 93 w 120"/>
                  <a:gd name="T19" fmla="*/ 8 h 10"/>
                  <a:gd name="T20" fmla="*/ 100 w 120"/>
                  <a:gd name="T21" fmla="*/ 7 h 10"/>
                  <a:gd name="T22" fmla="*/ 120 w 120"/>
                  <a:gd name="T23" fmla="*/ 3 h 10"/>
                  <a:gd name="T24" fmla="*/ 120 w 120"/>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10">
                    <a:moveTo>
                      <a:pt x="30" y="0"/>
                    </a:moveTo>
                    <a:cubicBezTo>
                      <a:pt x="0" y="0"/>
                      <a:pt x="0" y="0"/>
                      <a:pt x="0" y="0"/>
                    </a:cubicBezTo>
                    <a:cubicBezTo>
                      <a:pt x="0" y="10"/>
                      <a:pt x="0" y="10"/>
                      <a:pt x="0" y="10"/>
                    </a:cubicBezTo>
                    <a:cubicBezTo>
                      <a:pt x="0" y="8"/>
                      <a:pt x="0" y="8"/>
                      <a:pt x="0" y="8"/>
                    </a:cubicBezTo>
                    <a:cubicBezTo>
                      <a:pt x="30" y="8"/>
                      <a:pt x="30" y="8"/>
                      <a:pt x="30" y="8"/>
                    </a:cubicBezTo>
                    <a:cubicBezTo>
                      <a:pt x="30" y="0"/>
                      <a:pt x="30" y="0"/>
                      <a:pt x="30" y="0"/>
                    </a:cubicBezTo>
                    <a:moveTo>
                      <a:pt x="120" y="0"/>
                    </a:moveTo>
                    <a:cubicBezTo>
                      <a:pt x="80" y="0"/>
                      <a:pt x="80" y="0"/>
                      <a:pt x="80" y="0"/>
                    </a:cubicBezTo>
                    <a:cubicBezTo>
                      <a:pt x="80" y="8"/>
                      <a:pt x="80" y="8"/>
                      <a:pt x="80" y="8"/>
                    </a:cubicBezTo>
                    <a:cubicBezTo>
                      <a:pt x="93" y="8"/>
                      <a:pt x="93" y="8"/>
                      <a:pt x="93" y="8"/>
                    </a:cubicBezTo>
                    <a:cubicBezTo>
                      <a:pt x="95" y="8"/>
                      <a:pt x="98" y="8"/>
                      <a:pt x="100" y="7"/>
                    </a:cubicBezTo>
                    <a:cubicBezTo>
                      <a:pt x="107" y="6"/>
                      <a:pt x="114" y="5"/>
                      <a:pt x="120" y="3"/>
                    </a:cubicBezTo>
                    <a:cubicBezTo>
                      <a:pt x="120" y="0"/>
                      <a:pt x="120" y="0"/>
                      <a:pt x="120"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81" name="Freeform 487">
                <a:extLst>
                  <a:ext uri="{FF2B5EF4-FFF2-40B4-BE49-F238E27FC236}">
                    <a16:creationId xmlns:a16="http://schemas.microsoft.com/office/drawing/2014/main" id="{C775837F-531E-4DF2-B5AE-F4BA4062190F}"/>
                  </a:ext>
                </a:extLst>
              </p:cNvPr>
              <p:cNvSpPr>
                <a:spLocks noEditPoints="1"/>
              </p:cNvSpPr>
              <p:nvPr/>
            </p:nvSpPr>
            <p:spPr bwMode="auto">
              <a:xfrm>
                <a:off x="4243" y="2306"/>
                <a:ext cx="220" cy="29"/>
              </a:xfrm>
              <a:custGeom>
                <a:avLst/>
                <a:gdLst>
                  <a:gd name="T0" fmla="*/ 30 w 93"/>
                  <a:gd name="T1" fmla="*/ 0 h 12"/>
                  <a:gd name="T2" fmla="*/ 0 w 93"/>
                  <a:gd name="T3" fmla="*/ 0 h 12"/>
                  <a:gd name="T4" fmla="*/ 0 w 93"/>
                  <a:gd name="T5" fmla="*/ 2 h 12"/>
                  <a:gd name="T6" fmla="*/ 0 w 93"/>
                  <a:gd name="T7" fmla="*/ 4 h 12"/>
                  <a:gd name="T8" fmla="*/ 0 w 93"/>
                  <a:gd name="T9" fmla="*/ 12 h 12"/>
                  <a:gd name="T10" fmla="*/ 9 w 93"/>
                  <a:gd name="T11" fmla="*/ 12 h 12"/>
                  <a:gd name="T12" fmla="*/ 30 w 93"/>
                  <a:gd name="T13" fmla="*/ 9 h 12"/>
                  <a:gd name="T14" fmla="*/ 30 w 93"/>
                  <a:gd name="T15" fmla="*/ 0 h 12"/>
                  <a:gd name="T16" fmla="*/ 93 w 93"/>
                  <a:gd name="T17" fmla="*/ 0 h 12"/>
                  <a:gd name="T18" fmla="*/ 80 w 93"/>
                  <a:gd name="T19" fmla="*/ 0 h 12"/>
                  <a:gd name="T20" fmla="*/ 80 w 93"/>
                  <a:gd name="T21" fmla="*/ 2 h 12"/>
                  <a:gd name="T22" fmla="*/ 93 w 93"/>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 h="12">
                    <a:moveTo>
                      <a:pt x="30" y="0"/>
                    </a:moveTo>
                    <a:cubicBezTo>
                      <a:pt x="0" y="0"/>
                      <a:pt x="0" y="0"/>
                      <a:pt x="0" y="0"/>
                    </a:cubicBezTo>
                    <a:cubicBezTo>
                      <a:pt x="0" y="2"/>
                      <a:pt x="0" y="2"/>
                      <a:pt x="0" y="2"/>
                    </a:cubicBezTo>
                    <a:cubicBezTo>
                      <a:pt x="0" y="4"/>
                      <a:pt x="0" y="4"/>
                      <a:pt x="0" y="4"/>
                    </a:cubicBezTo>
                    <a:cubicBezTo>
                      <a:pt x="0" y="12"/>
                      <a:pt x="0" y="12"/>
                      <a:pt x="0" y="12"/>
                    </a:cubicBezTo>
                    <a:cubicBezTo>
                      <a:pt x="9" y="12"/>
                      <a:pt x="9" y="12"/>
                      <a:pt x="9" y="12"/>
                    </a:cubicBezTo>
                    <a:cubicBezTo>
                      <a:pt x="16" y="11"/>
                      <a:pt x="23" y="10"/>
                      <a:pt x="30" y="9"/>
                    </a:cubicBezTo>
                    <a:cubicBezTo>
                      <a:pt x="30" y="0"/>
                      <a:pt x="30" y="0"/>
                      <a:pt x="30" y="0"/>
                    </a:cubicBezTo>
                    <a:moveTo>
                      <a:pt x="93" y="0"/>
                    </a:moveTo>
                    <a:cubicBezTo>
                      <a:pt x="80" y="0"/>
                      <a:pt x="80" y="0"/>
                      <a:pt x="80" y="0"/>
                    </a:cubicBezTo>
                    <a:cubicBezTo>
                      <a:pt x="80" y="2"/>
                      <a:pt x="80" y="2"/>
                      <a:pt x="80" y="2"/>
                    </a:cubicBezTo>
                    <a:cubicBezTo>
                      <a:pt x="84" y="1"/>
                      <a:pt x="89" y="1"/>
                      <a:pt x="93"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82" name="Freeform 488">
                <a:extLst>
                  <a:ext uri="{FF2B5EF4-FFF2-40B4-BE49-F238E27FC236}">
                    <a16:creationId xmlns:a16="http://schemas.microsoft.com/office/drawing/2014/main" id="{A9CECE0F-CB28-4719-9F69-7A084C7E95B7}"/>
                  </a:ext>
                </a:extLst>
              </p:cNvPr>
              <p:cNvSpPr>
                <a:spLocks/>
              </p:cNvSpPr>
              <p:nvPr/>
            </p:nvSpPr>
            <p:spPr bwMode="auto">
              <a:xfrm>
                <a:off x="4314" y="2178"/>
                <a:ext cx="90" cy="71"/>
              </a:xfrm>
              <a:custGeom>
                <a:avLst/>
                <a:gdLst>
                  <a:gd name="T0" fmla="*/ 38 w 38"/>
                  <a:gd name="T1" fmla="*/ 0 h 30"/>
                  <a:gd name="T2" fmla="*/ 0 w 38"/>
                  <a:gd name="T3" fmla="*/ 0 h 30"/>
                  <a:gd name="T4" fmla="*/ 0 w 38"/>
                  <a:gd name="T5" fmla="*/ 30 h 30"/>
                  <a:gd name="T6" fmla="*/ 37 w 38"/>
                  <a:gd name="T7" fmla="*/ 30 h 30"/>
                  <a:gd name="T8" fmla="*/ 38 w 38"/>
                  <a:gd name="T9" fmla="*/ 30 h 30"/>
                  <a:gd name="T10" fmla="*/ 38 w 38"/>
                  <a:gd name="T11" fmla="*/ 0 h 30"/>
                </a:gdLst>
                <a:ahLst/>
                <a:cxnLst>
                  <a:cxn ang="0">
                    <a:pos x="T0" y="T1"/>
                  </a:cxn>
                  <a:cxn ang="0">
                    <a:pos x="T2" y="T3"/>
                  </a:cxn>
                  <a:cxn ang="0">
                    <a:pos x="T4" y="T5"/>
                  </a:cxn>
                  <a:cxn ang="0">
                    <a:pos x="T6" y="T7"/>
                  </a:cxn>
                  <a:cxn ang="0">
                    <a:pos x="T8" y="T9"/>
                  </a:cxn>
                  <a:cxn ang="0">
                    <a:pos x="T10" y="T11"/>
                  </a:cxn>
                </a:cxnLst>
                <a:rect l="0" t="0" r="r" b="b"/>
                <a:pathLst>
                  <a:path w="38" h="30">
                    <a:moveTo>
                      <a:pt x="38" y="0"/>
                    </a:moveTo>
                    <a:cubicBezTo>
                      <a:pt x="0" y="0"/>
                      <a:pt x="0" y="0"/>
                      <a:pt x="0" y="0"/>
                    </a:cubicBezTo>
                    <a:cubicBezTo>
                      <a:pt x="0" y="30"/>
                      <a:pt x="0" y="30"/>
                      <a:pt x="0" y="30"/>
                    </a:cubicBezTo>
                    <a:cubicBezTo>
                      <a:pt x="37" y="30"/>
                      <a:pt x="37" y="30"/>
                      <a:pt x="37" y="30"/>
                    </a:cubicBezTo>
                    <a:cubicBezTo>
                      <a:pt x="37" y="30"/>
                      <a:pt x="38" y="30"/>
                      <a:pt x="38" y="30"/>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83" name="Freeform 489">
                <a:extLst>
                  <a:ext uri="{FF2B5EF4-FFF2-40B4-BE49-F238E27FC236}">
                    <a16:creationId xmlns:a16="http://schemas.microsoft.com/office/drawing/2014/main" id="{331543B3-C3B0-4B3E-825B-831801F5ACC3}"/>
                  </a:ext>
                </a:extLst>
              </p:cNvPr>
              <p:cNvSpPr>
                <a:spLocks/>
              </p:cNvSpPr>
              <p:nvPr/>
            </p:nvSpPr>
            <p:spPr bwMode="auto">
              <a:xfrm>
                <a:off x="4402" y="2249"/>
                <a:ext cx="2"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1" y="0"/>
                      <a:pt x="1" y="0"/>
                      <a:pt x="1" y="0"/>
                    </a:cubicBezTo>
                    <a:cubicBezTo>
                      <a:pt x="1" y="0"/>
                      <a:pt x="1" y="0"/>
                      <a:pt x="1"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84" name="Freeform 490">
                <a:extLst>
                  <a:ext uri="{FF2B5EF4-FFF2-40B4-BE49-F238E27FC236}">
                    <a16:creationId xmlns:a16="http://schemas.microsoft.com/office/drawing/2014/main" id="{0471483E-9720-499B-82EB-18208CC52495}"/>
                  </a:ext>
                </a:extLst>
              </p:cNvPr>
              <p:cNvSpPr>
                <a:spLocks/>
              </p:cNvSpPr>
              <p:nvPr/>
            </p:nvSpPr>
            <p:spPr bwMode="auto">
              <a:xfrm>
                <a:off x="4314" y="2249"/>
                <a:ext cx="88" cy="22"/>
              </a:xfrm>
              <a:custGeom>
                <a:avLst/>
                <a:gdLst>
                  <a:gd name="T0" fmla="*/ 37 w 37"/>
                  <a:gd name="T1" fmla="*/ 0 h 9"/>
                  <a:gd name="T2" fmla="*/ 0 w 37"/>
                  <a:gd name="T3" fmla="*/ 0 h 9"/>
                  <a:gd name="T4" fmla="*/ 0 w 37"/>
                  <a:gd name="T5" fmla="*/ 9 h 9"/>
                  <a:gd name="T6" fmla="*/ 37 w 37"/>
                  <a:gd name="T7" fmla="*/ 0 h 9"/>
                </a:gdLst>
                <a:ahLst/>
                <a:cxnLst>
                  <a:cxn ang="0">
                    <a:pos x="T0" y="T1"/>
                  </a:cxn>
                  <a:cxn ang="0">
                    <a:pos x="T2" y="T3"/>
                  </a:cxn>
                  <a:cxn ang="0">
                    <a:pos x="T4" y="T5"/>
                  </a:cxn>
                  <a:cxn ang="0">
                    <a:pos x="T6" y="T7"/>
                  </a:cxn>
                </a:cxnLst>
                <a:rect l="0" t="0" r="r" b="b"/>
                <a:pathLst>
                  <a:path w="37" h="9">
                    <a:moveTo>
                      <a:pt x="37" y="0"/>
                    </a:moveTo>
                    <a:cubicBezTo>
                      <a:pt x="0" y="0"/>
                      <a:pt x="0" y="0"/>
                      <a:pt x="0" y="0"/>
                    </a:cubicBezTo>
                    <a:cubicBezTo>
                      <a:pt x="0" y="9"/>
                      <a:pt x="0" y="9"/>
                      <a:pt x="0" y="9"/>
                    </a:cubicBezTo>
                    <a:cubicBezTo>
                      <a:pt x="13" y="6"/>
                      <a:pt x="25" y="3"/>
                      <a:pt x="37"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85" name="Freeform 491">
                <a:extLst>
                  <a:ext uri="{FF2B5EF4-FFF2-40B4-BE49-F238E27FC236}">
                    <a16:creationId xmlns:a16="http://schemas.microsoft.com/office/drawing/2014/main" id="{6DC5D2B3-865E-451F-89CA-2BDED8D7E344}"/>
                  </a:ext>
                </a:extLst>
              </p:cNvPr>
              <p:cNvSpPr>
                <a:spLocks/>
              </p:cNvSpPr>
              <p:nvPr/>
            </p:nvSpPr>
            <p:spPr bwMode="auto">
              <a:xfrm>
                <a:off x="4314" y="2249"/>
                <a:ext cx="90" cy="38"/>
              </a:xfrm>
              <a:custGeom>
                <a:avLst/>
                <a:gdLst>
                  <a:gd name="T0" fmla="*/ 38 w 38"/>
                  <a:gd name="T1" fmla="*/ 0 h 16"/>
                  <a:gd name="T2" fmla="*/ 37 w 38"/>
                  <a:gd name="T3" fmla="*/ 0 h 16"/>
                  <a:gd name="T4" fmla="*/ 0 w 38"/>
                  <a:gd name="T5" fmla="*/ 9 h 16"/>
                  <a:gd name="T6" fmla="*/ 0 w 38"/>
                  <a:gd name="T7" fmla="*/ 16 h 16"/>
                  <a:gd name="T8" fmla="*/ 38 w 38"/>
                  <a:gd name="T9" fmla="*/ 16 h 16"/>
                  <a:gd name="T10" fmla="*/ 38 w 38"/>
                  <a:gd name="T11" fmla="*/ 0 h 16"/>
                </a:gdLst>
                <a:ahLst/>
                <a:cxnLst>
                  <a:cxn ang="0">
                    <a:pos x="T0" y="T1"/>
                  </a:cxn>
                  <a:cxn ang="0">
                    <a:pos x="T2" y="T3"/>
                  </a:cxn>
                  <a:cxn ang="0">
                    <a:pos x="T4" y="T5"/>
                  </a:cxn>
                  <a:cxn ang="0">
                    <a:pos x="T6" y="T7"/>
                  </a:cxn>
                  <a:cxn ang="0">
                    <a:pos x="T8" y="T9"/>
                  </a:cxn>
                  <a:cxn ang="0">
                    <a:pos x="T10" y="T11"/>
                  </a:cxn>
                </a:cxnLst>
                <a:rect l="0" t="0" r="r" b="b"/>
                <a:pathLst>
                  <a:path w="38" h="16">
                    <a:moveTo>
                      <a:pt x="38" y="0"/>
                    </a:moveTo>
                    <a:cubicBezTo>
                      <a:pt x="37" y="0"/>
                      <a:pt x="37" y="0"/>
                      <a:pt x="37" y="0"/>
                    </a:cubicBezTo>
                    <a:cubicBezTo>
                      <a:pt x="25" y="3"/>
                      <a:pt x="13" y="6"/>
                      <a:pt x="0" y="9"/>
                    </a:cubicBezTo>
                    <a:cubicBezTo>
                      <a:pt x="0" y="16"/>
                      <a:pt x="0" y="16"/>
                      <a:pt x="0" y="16"/>
                    </a:cubicBezTo>
                    <a:cubicBezTo>
                      <a:pt x="38" y="16"/>
                      <a:pt x="38" y="16"/>
                      <a:pt x="38" y="16"/>
                    </a:cubicBezTo>
                    <a:cubicBezTo>
                      <a:pt x="38" y="0"/>
                      <a:pt x="38" y="0"/>
                      <a:pt x="38"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86" name="Rectangle 492">
                <a:extLst>
                  <a:ext uri="{FF2B5EF4-FFF2-40B4-BE49-F238E27FC236}">
                    <a16:creationId xmlns:a16="http://schemas.microsoft.com/office/drawing/2014/main" id="{F60026AB-1FA5-4EFC-8E5A-5D55DD560533}"/>
                  </a:ext>
                </a:extLst>
              </p:cNvPr>
              <p:cNvSpPr>
                <a:spLocks noChangeArrowheads="1"/>
              </p:cNvSpPr>
              <p:nvPr/>
            </p:nvSpPr>
            <p:spPr bwMode="auto">
              <a:xfrm>
                <a:off x="4314" y="2287"/>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87" name="Rectangle 493">
                <a:extLst>
                  <a:ext uri="{FF2B5EF4-FFF2-40B4-BE49-F238E27FC236}">
                    <a16:creationId xmlns:a16="http://schemas.microsoft.com/office/drawing/2014/main" id="{D61C7114-FECD-4D19-88B4-0933209CFBF3}"/>
                  </a:ext>
                </a:extLst>
              </p:cNvPr>
              <p:cNvSpPr>
                <a:spLocks noChangeArrowheads="1"/>
              </p:cNvSpPr>
              <p:nvPr/>
            </p:nvSpPr>
            <p:spPr bwMode="auto">
              <a:xfrm>
                <a:off x="4314" y="2287"/>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88" name="Freeform 494">
                <a:extLst>
                  <a:ext uri="{FF2B5EF4-FFF2-40B4-BE49-F238E27FC236}">
                    <a16:creationId xmlns:a16="http://schemas.microsoft.com/office/drawing/2014/main" id="{A62BE211-0F4E-44E8-8689-5685BF14F560}"/>
                  </a:ext>
                </a:extLst>
              </p:cNvPr>
              <p:cNvSpPr>
                <a:spLocks/>
              </p:cNvSpPr>
              <p:nvPr/>
            </p:nvSpPr>
            <p:spPr bwMode="auto">
              <a:xfrm>
                <a:off x="4314" y="2306"/>
                <a:ext cx="90" cy="22"/>
              </a:xfrm>
              <a:custGeom>
                <a:avLst/>
                <a:gdLst>
                  <a:gd name="T0" fmla="*/ 38 w 38"/>
                  <a:gd name="T1" fmla="*/ 0 h 9"/>
                  <a:gd name="T2" fmla="*/ 0 w 38"/>
                  <a:gd name="T3" fmla="*/ 0 h 9"/>
                  <a:gd name="T4" fmla="*/ 0 w 38"/>
                  <a:gd name="T5" fmla="*/ 9 h 9"/>
                  <a:gd name="T6" fmla="*/ 38 w 38"/>
                  <a:gd name="T7" fmla="*/ 4 h 9"/>
                  <a:gd name="T8" fmla="*/ 38 w 38"/>
                  <a:gd name="T9" fmla="*/ 0 h 9"/>
                </a:gdLst>
                <a:ahLst/>
                <a:cxnLst>
                  <a:cxn ang="0">
                    <a:pos x="T0" y="T1"/>
                  </a:cxn>
                  <a:cxn ang="0">
                    <a:pos x="T2" y="T3"/>
                  </a:cxn>
                  <a:cxn ang="0">
                    <a:pos x="T4" y="T5"/>
                  </a:cxn>
                  <a:cxn ang="0">
                    <a:pos x="T6" y="T7"/>
                  </a:cxn>
                  <a:cxn ang="0">
                    <a:pos x="T8" y="T9"/>
                  </a:cxn>
                </a:cxnLst>
                <a:rect l="0" t="0" r="r" b="b"/>
                <a:pathLst>
                  <a:path w="38" h="9">
                    <a:moveTo>
                      <a:pt x="38" y="0"/>
                    </a:moveTo>
                    <a:cubicBezTo>
                      <a:pt x="0" y="0"/>
                      <a:pt x="0" y="0"/>
                      <a:pt x="0" y="0"/>
                    </a:cubicBezTo>
                    <a:cubicBezTo>
                      <a:pt x="0" y="9"/>
                      <a:pt x="0" y="9"/>
                      <a:pt x="0" y="9"/>
                    </a:cubicBezTo>
                    <a:cubicBezTo>
                      <a:pt x="13" y="7"/>
                      <a:pt x="25" y="6"/>
                      <a:pt x="38" y="4"/>
                    </a:cubicBezTo>
                    <a:cubicBezTo>
                      <a:pt x="38" y="0"/>
                      <a:pt x="38" y="0"/>
                      <a:pt x="38"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89" name="Freeform 495">
                <a:extLst>
                  <a:ext uri="{FF2B5EF4-FFF2-40B4-BE49-F238E27FC236}">
                    <a16:creationId xmlns:a16="http://schemas.microsoft.com/office/drawing/2014/main" id="{18000C7E-6062-445F-9FE9-F322A7527083}"/>
                  </a:ext>
                </a:extLst>
              </p:cNvPr>
              <p:cNvSpPr>
                <a:spLocks/>
              </p:cNvSpPr>
              <p:nvPr/>
            </p:nvSpPr>
            <p:spPr bwMode="auto">
              <a:xfrm>
                <a:off x="4404" y="2178"/>
                <a:ext cx="28" cy="71"/>
              </a:xfrm>
              <a:custGeom>
                <a:avLst/>
                <a:gdLst>
                  <a:gd name="T0" fmla="*/ 12 w 12"/>
                  <a:gd name="T1" fmla="*/ 0 h 30"/>
                  <a:gd name="T2" fmla="*/ 0 w 12"/>
                  <a:gd name="T3" fmla="*/ 0 h 30"/>
                  <a:gd name="T4" fmla="*/ 0 w 12"/>
                  <a:gd name="T5" fmla="*/ 30 h 30"/>
                  <a:gd name="T6" fmla="*/ 12 w 12"/>
                  <a:gd name="T7" fmla="*/ 26 h 30"/>
                  <a:gd name="T8" fmla="*/ 12 w 12"/>
                  <a:gd name="T9" fmla="*/ 0 h 30"/>
                </a:gdLst>
                <a:ahLst/>
                <a:cxnLst>
                  <a:cxn ang="0">
                    <a:pos x="T0" y="T1"/>
                  </a:cxn>
                  <a:cxn ang="0">
                    <a:pos x="T2" y="T3"/>
                  </a:cxn>
                  <a:cxn ang="0">
                    <a:pos x="T4" y="T5"/>
                  </a:cxn>
                  <a:cxn ang="0">
                    <a:pos x="T6" y="T7"/>
                  </a:cxn>
                  <a:cxn ang="0">
                    <a:pos x="T8" y="T9"/>
                  </a:cxn>
                </a:cxnLst>
                <a:rect l="0" t="0" r="r" b="b"/>
                <a:pathLst>
                  <a:path w="12" h="30">
                    <a:moveTo>
                      <a:pt x="12" y="0"/>
                    </a:moveTo>
                    <a:cubicBezTo>
                      <a:pt x="0" y="0"/>
                      <a:pt x="0" y="0"/>
                      <a:pt x="0" y="0"/>
                    </a:cubicBezTo>
                    <a:cubicBezTo>
                      <a:pt x="0" y="30"/>
                      <a:pt x="0" y="30"/>
                      <a:pt x="0" y="30"/>
                    </a:cubicBezTo>
                    <a:cubicBezTo>
                      <a:pt x="4" y="28"/>
                      <a:pt x="8" y="27"/>
                      <a:pt x="12" y="26"/>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90" name="Freeform 496">
                <a:extLst>
                  <a:ext uri="{FF2B5EF4-FFF2-40B4-BE49-F238E27FC236}">
                    <a16:creationId xmlns:a16="http://schemas.microsoft.com/office/drawing/2014/main" id="{91285A83-26F9-4673-B10F-01BDE6F1D5A5}"/>
                  </a:ext>
                </a:extLst>
              </p:cNvPr>
              <p:cNvSpPr>
                <a:spLocks/>
              </p:cNvSpPr>
              <p:nvPr/>
            </p:nvSpPr>
            <p:spPr bwMode="auto">
              <a:xfrm>
                <a:off x="4404" y="2240"/>
                <a:ext cx="28" cy="9"/>
              </a:xfrm>
              <a:custGeom>
                <a:avLst/>
                <a:gdLst>
                  <a:gd name="T0" fmla="*/ 12 w 12"/>
                  <a:gd name="T1" fmla="*/ 0 h 4"/>
                  <a:gd name="T2" fmla="*/ 0 w 12"/>
                  <a:gd name="T3" fmla="*/ 4 h 4"/>
                  <a:gd name="T4" fmla="*/ 0 w 12"/>
                  <a:gd name="T5" fmla="*/ 4 h 4"/>
                  <a:gd name="T6" fmla="*/ 12 w 12"/>
                  <a:gd name="T7" fmla="*/ 4 h 4"/>
                  <a:gd name="T8" fmla="*/ 12 w 12"/>
                  <a:gd name="T9" fmla="*/ 0 h 4"/>
                </a:gdLst>
                <a:ahLst/>
                <a:cxnLst>
                  <a:cxn ang="0">
                    <a:pos x="T0" y="T1"/>
                  </a:cxn>
                  <a:cxn ang="0">
                    <a:pos x="T2" y="T3"/>
                  </a:cxn>
                  <a:cxn ang="0">
                    <a:pos x="T4" y="T5"/>
                  </a:cxn>
                  <a:cxn ang="0">
                    <a:pos x="T6" y="T7"/>
                  </a:cxn>
                  <a:cxn ang="0">
                    <a:pos x="T8" y="T9"/>
                  </a:cxn>
                </a:cxnLst>
                <a:rect l="0" t="0" r="r" b="b"/>
                <a:pathLst>
                  <a:path w="12" h="4">
                    <a:moveTo>
                      <a:pt x="12" y="0"/>
                    </a:moveTo>
                    <a:cubicBezTo>
                      <a:pt x="8" y="1"/>
                      <a:pt x="4" y="2"/>
                      <a:pt x="0" y="4"/>
                    </a:cubicBezTo>
                    <a:cubicBezTo>
                      <a:pt x="0" y="4"/>
                      <a:pt x="0" y="4"/>
                      <a:pt x="0" y="4"/>
                    </a:cubicBezTo>
                    <a:cubicBezTo>
                      <a:pt x="12" y="4"/>
                      <a:pt x="12" y="4"/>
                      <a:pt x="12" y="4"/>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91" name="Rectangle 497">
                <a:extLst>
                  <a:ext uri="{FF2B5EF4-FFF2-40B4-BE49-F238E27FC236}">
                    <a16:creationId xmlns:a16="http://schemas.microsoft.com/office/drawing/2014/main" id="{24028B53-BC73-4947-AA02-CE612C51C913}"/>
                  </a:ext>
                </a:extLst>
              </p:cNvPr>
              <p:cNvSpPr>
                <a:spLocks noChangeArrowheads="1"/>
              </p:cNvSpPr>
              <p:nvPr/>
            </p:nvSpPr>
            <p:spPr bwMode="auto">
              <a:xfrm>
                <a:off x="4404" y="2249"/>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92" name="Rectangle 498">
                <a:extLst>
                  <a:ext uri="{FF2B5EF4-FFF2-40B4-BE49-F238E27FC236}">
                    <a16:creationId xmlns:a16="http://schemas.microsoft.com/office/drawing/2014/main" id="{6640074A-39CE-4B3E-A422-3A6180CB203F}"/>
                  </a:ext>
                </a:extLst>
              </p:cNvPr>
              <p:cNvSpPr>
                <a:spLocks noChangeArrowheads="1"/>
              </p:cNvSpPr>
              <p:nvPr/>
            </p:nvSpPr>
            <p:spPr bwMode="auto">
              <a:xfrm>
                <a:off x="4404" y="2249"/>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93" name="Rectangle 499">
                <a:extLst>
                  <a:ext uri="{FF2B5EF4-FFF2-40B4-BE49-F238E27FC236}">
                    <a16:creationId xmlns:a16="http://schemas.microsoft.com/office/drawing/2014/main" id="{1579854A-1425-46DD-AE00-ADC98433A539}"/>
                  </a:ext>
                </a:extLst>
              </p:cNvPr>
              <p:cNvSpPr>
                <a:spLocks noChangeArrowheads="1"/>
              </p:cNvSpPr>
              <p:nvPr/>
            </p:nvSpPr>
            <p:spPr bwMode="auto">
              <a:xfrm>
                <a:off x="4404" y="2287"/>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94" name="Rectangle 500">
                <a:extLst>
                  <a:ext uri="{FF2B5EF4-FFF2-40B4-BE49-F238E27FC236}">
                    <a16:creationId xmlns:a16="http://schemas.microsoft.com/office/drawing/2014/main" id="{9AA62535-F1CD-4B17-9B80-0B98E48E05A8}"/>
                  </a:ext>
                </a:extLst>
              </p:cNvPr>
              <p:cNvSpPr>
                <a:spLocks noChangeArrowheads="1"/>
              </p:cNvSpPr>
              <p:nvPr/>
            </p:nvSpPr>
            <p:spPr bwMode="auto">
              <a:xfrm>
                <a:off x="4404" y="2287"/>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95" name="Freeform 501">
                <a:extLst>
                  <a:ext uri="{FF2B5EF4-FFF2-40B4-BE49-F238E27FC236}">
                    <a16:creationId xmlns:a16="http://schemas.microsoft.com/office/drawing/2014/main" id="{F94999DA-F24E-448C-8375-AABF5E2A340F}"/>
                  </a:ext>
                </a:extLst>
              </p:cNvPr>
              <p:cNvSpPr>
                <a:spLocks/>
              </p:cNvSpPr>
              <p:nvPr/>
            </p:nvSpPr>
            <p:spPr bwMode="auto">
              <a:xfrm>
                <a:off x="4404" y="2306"/>
                <a:ext cx="28" cy="10"/>
              </a:xfrm>
              <a:custGeom>
                <a:avLst/>
                <a:gdLst>
                  <a:gd name="T0" fmla="*/ 12 w 12"/>
                  <a:gd name="T1" fmla="*/ 0 h 4"/>
                  <a:gd name="T2" fmla="*/ 0 w 12"/>
                  <a:gd name="T3" fmla="*/ 0 h 4"/>
                  <a:gd name="T4" fmla="*/ 0 w 12"/>
                  <a:gd name="T5" fmla="*/ 4 h 4"/>
                  <a:gd name="T6" fmla="*/ 12 w 12"/>
                  <a:gd name="T7" fmla="*/ 2 h 4"/>
                  <a:gd name="T8" fmla="*/ 12 w 12"/>
                  <a:gd name="T9" fmla="*/ 0 h 4"/>
                </a:gdLst>
                <a:ahLst/>
                <a:cxnLst>
                  <a:cxn ang="0">
                    <a:pos x="T0" y="T1"/>
                  </a:cxn>
                  <a:cxn ang="0">
                    <a:pos x="T2" y="T3"/>
                  </a:cxn>
                  <a:cxn ang="0">
                    <a:pos x="T4" y="T5"/>
                  </a:cxn>
                  <a:cxn ang="0">
                    <a:pos x="T6" y="T7"/>
                  </a:cxn>
                  <a:cxn ang="0">
                    <a:pos x="T8" y="T9"/>
                  </a:cxn>
                </a:cxnLst>
                <a:rect l="0" t="0" r="r" b="b"/>
                <a:pathLst>
                  <a:path w="12" h="4">
                    <a:moveTo>
                      <a:pt x="12" y="0"/>
                    </a:moveTo>
                    <a:cubicBezTo>
                      <a:pt x="0" y="0"/>
                      <a:pt x="0" y="0"/>
                      <a:pt x="0" y="0"/>
                    </a:cubicBezTo>
                    <a:cubicBezTo>
                      <a:pt x="0" y="4"/>
                      <a:pt x="0" y="4"/>
                      <a:pt x="0" y="4"/>
                    </a:cubicBezTo>
                    <a:cubicBezTo>
                      <a:pt x="4" y="3"/>
                      <a:pt x="8" y="3"/>
                      <a:pt x="12" y="2"/>
                    </a:cubicBezTo>
                    <a:cubicBezTo>
                      <a:pt x="12" y="0"/>
                      <a:pt x="12" y="0"/>
                      <a:pt x="12"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96" name="Freeform 502">
                <a:extLst>
                  <a:ext uri="{FF2B5EF4-FFF2-40B4-BE49-F238E27FC236}">
                    <a16:creationId xmlns:a16="http://schemas.microsoft.com/office/drawing/2014/main" id="{490F8215-AD97-4BA7-A8AE-B2A30DDE8DF1}"/>
                  </a:ext>
                </a:extLst>
              </p:cNvPr>
              <p:cNvSpPr>
                <a:spLocks/>
              </p:cNvSpPr>
              <p:nvPr/>
            </p:nvSpPr>
            <p:spPr bwMode="auto">
              <a:xfrm>
                <a:off x="4716" y="2178"/>
                <a:ext cx="22" cy="22"/>
              </a:xfrm>
              <a:custGeom>
                <a:avLst/>
                <a:gdLst>
                  <a:gd name="T0" fmla="*/ 9 w 9"/>
                  <a:gd name="T1" fmla="*/ 0 h 9"/>
                  <a:gd name="T2" fmla="*/ 0 w 9"/>
                  <a:gd name="T3" fmla="*/ 0 h 9"/>
                  <a:gd name="T4" fmla="*/ 0 w 9"/>
                  <a:gd name="T5" fmla="*/ 9 h 9"/>
                  <a:gd name="T6" fmla="*/ 9 w 9"/>
                  <a:gd name="T7" fmla="*/ 0 h 9"/>
                </a:gdLst>
                <a:ahLst/>
                <a:cxnLst>
                  <a:cxn ang="0">
                    <a:pos x="T0" y="T1"/>
                  </a:cxn>
                  <a:cxn ang="0">
                    <a:pos x="T2" y="T3"/>
                  </a:cxn>
                  <a:cxn ang="0">
                    <a:pos x="T4" y="T5"/>
                  </a:cxn>
                  <a:cxn ang="0">
                    <a:pos x="T6" y="T7"/>
                  </a:cxn>
                </a:cxnLst>
                <a:rect l="0" t="0" r="r" b="b"/>
                <a:pathLst>
                  <a:path w="9" h="9">
                    <a:moveTo>
                      <a:pt x="9" y="0"/>
                    </a:moveTo>
                    <a:cubicBezTo>
                      <a:pt x="0" y="0"/>
                      <a:pt x="0" y="0"/>
                      <a:pt x="0" y="0"/>
                    </a:cubicBezTo>
                    <a:cubicBezTo>
                      <a:pt x="0" y="9"/>
                      <a:pt x="0" y="9"/>
                      <a:pt x="0" y="9"/>
                    </a:cubicBezTo>
                    <a:cubicBezTo>
                      <a:pt x="3" y="6"/>
                      <a:pt x="6" y="3"/>
                      <a:pt x="9"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97" name="Freeform 503">
                <a:extLst>
                  <a:ext uri="{FF2B5EF4-FFF2-40B4-BE49-F238E27FC236}">
                    <a16:creationId xmlns:a16="http://schemas.microsoft.com/office/drawing/2014/main" id="{FAF79D94-F3E4-46AE-9BCA-1476372E80D9}"/>
                  </a:ext>
                </a:extLst>
              </p:cNvPr>
              <p:cNvSpPr>
                <a:spLocks/>
              </p:cNvSpPr>
              <p:nvPr/>
            </p:nvSpPr>
            <p:spPr bwMode="auto">
              <a:xfrm>
                <a:off x="4527" y="2178"/>
                <a:ext cx="40" cy="24"/>
              </a:xfrm>
              <a:custGeom>
                <a:avLst/>
                <a:gdLst>
                  <a:gd name="T0" fmla="*/ 17 w 17"/>
                  <a:gd name="T1" fmla="*/ 0 h 10"/>
                  <a:gd name="T2" fmla="*/ 0 w 17"/>
                  <a:gd name="T3" fmla="*/ 0 h 10"/>
                  <a:gd name="T4" fmla="*/ 0 w 17"/>
                  <a:gd name="T5" fmla="*/ 10 h 10"/>
                  <a:gd name="T6" fmla="*/ 17 w 17"/>
                  <a:gd name="T7" fmla="*/ 0 h 10"/>
                </a:gdLst>
                <a:ahLst/>
                <a:cxnLst>
                  <a:cxn ang="0">
                    <a:pos x="T0" y="T1"/>
                  </a:cxn>
                  <a:cxn ang="0">
                    <a:pos x="T2" y="T3"/>
                  </a:cxn>
                  <a:cxn ang="0">
                    <a:pos x="T4" y="T5"/>
                  </a:cxn>
                  <a:cxn ang="0">
                    <a:pos x="T6" y="T7"/>
                  </a:cxn>
                </a:cxnLst>
                <a:rect l="0" t="0" r="r" b="b"/>
                <a:pathLst>
                  <a:path w="17" h="10">
                    <a:moveTo>
                      <a:pt x="17" y="0"/>
                    </a:moveTo>
                    <a:cubicBezTo>
                      <a:pt x="0" y="0"/>
                      <a:pt x="0" y="0"/>
                      <a:pt x="0" y="0"/>
                    </a:cubicBezTo>
                    <a:cubicBezTo>
                      <a:pt x="0" y="10"/>
                      <a:pt x="0" y="10"/>
                      <a:pt x="0" y="10"/>
                    </a:cubicBezTo>
                    <a:cubicBezTo>
                      <a:pt x="6" y="7"/>
                      <a:pt x="11" y="3"/>
                      <a:pt x="17"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98" name="Freeform 504">
                <a:extLst>
                  <a:ext uri="{FF2B5EF4-FFF2-40B4-BE49-F238E27FC236}">
                    <a16:creationId xmlns:a16="http://schemas.microsoft.com/office/drawing/2014/main" id="{5BF9B2C4-0258-40B1-9F1C-3BC95B41EAC3}"/>
                  </a:ext>
                </a:extLst>
              </p:cNvPr>
              <p:cNvSpPr>
                <a:spLocks/>
              </p:cNvSpPr>
              <p:nvPr/>
            </p:nvSpPr>
            <p:spPr bwMode="auto">
              <a:xfrm>
                <a:off x="4527" y="2178"/>
                <a:ext cx="71" cy="117"/>
              </a:xfrm>
              <a:custGeom>
                <a:avLst/>
                <a:gdLst>
                  <a:gd name="T0" fmla="*/ 30 w 30"/>
                  <a:gd name="T1" fmla="*/ 0 h 49"/>
                  <a:gd name="T2" fmla="*/ 17 w 30"/>
                  <a:gd name="T3" fmla="*/ 0 h 49"/>
                  <a:gd name="T4" fmla="*/ 0 w 30"/>
                  <a:gd name="T5" fmla="*/ 10 h 49"/>
                  <a:gd name="T6" fmla="*/ 0 w 30"/>
                  <a:gd name="T7" fmla="*/ 49 h 49"/>
                  <a:gd name="T8" fmla="*/ 0 w 30"/>
                  <a:gd name="T9" fmla="*/ 49 h 49"/>
                  <a:gd name="T10" fmla="*/ 0 w 30"/>
                  <a:gd name="T11" fmla="*/ 30 h 49"/>
                  <a:gd name="T12" fmla="*/ 30 w 30"/>
                  <a:gd name="T13" fmla="*/ 30 h 49"/>
                  <a:gd name="T14" fmla="*/ 30 w 30"/>
                  <a:gd name="T15" fmla="*/ 0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49">
                    <a:moveTo>
                      <a:pt x="30" y="0"/>
                    </a:moveTo>
                    <a:cubicBezTo>
                      <a:pt x="17" y="0"/>
                      <a:pt x="17" y="0"/>
                      <a:pt x="17" y="0"/>
                    </a:cubicBezTo>
                    <a:cubicBezTo>
                      <a:pt x="11" y="3"/>
                      <a:pt x="6" y="7"/>
                      <a:pt x="0" y="10"/>
                    </a:cubicBezTo>
                    <a:cubicBezTo>
                      <a:pt x="0" y="49"/>
                      <a:pt x="0" y="49"/>
                      <a:pt x="0" y="49"/>
                    </a:cubicBezTo>
                    <a:cubicBezTo>
                      <a:pt x="0" y="49"/>
                      <a:pt x="0" y="49"/>
                      <a:pt x="0" y="49"/>
                    </a:cubicBezTo>
                    <a:cubicBezTo>
                      <a:pt x="0" y="30"/>
                      <a:pt x="0" y="30"/>
                      <a:pt x="0" y="30"/>
                    </a:cubicBezTo>
                    <a:cubicBezTo>
                      <a:pt x="30" y="30"/>
                      <a:pt x="30" y="30"/>
                      <a:pt x="30" y="30"/>
                    </a:cubicBezTo>
                    <a:cubicBezTo>
                      <a:pt x="30" y="0"/>
                      <a:pt x="30" y="0"/>
                      <a:pt x="3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99" name="Freeform 505">
                <a:extLst>
                  <a:ext uri="{FF2B5EF4-FFF2-40B4-BE49-F238E27FC236}">
                    <a16:creationId xmlns:a16="http://schemas.microsoft.com/office/drawing/2014/main" id="{7E39A72E-90A8-4C1C-BF00-F8E19B585B3D}"/>
                  </a:ext>
                </a:extLst>
              </p:cNvPr>
              <p:cNvSpPr>
                <a:spLocks/>
              </p:cNvSpPr>
              <p:nvPr/>
            </p:nvSpPr>
            <p:spPr bwMode="auto">
              <a:xfrm>
                <a:off x="4527" y="2249"/>
                <a:ext cx="71" cy="46"/>
              </a:xfrm>
              <a:custGeom>
                <a:avLst/>
                <a:gdLst>
                  <a:gd name="T0" fmla="*/ 30 w 30"/>
                  <a:gd name="T1" fmla="*/ 0 h 19"/>
                  <a:gd name="T2" fmla="*/ 0 w 30"/>
                  <a:gd name="T3" fmla="*/ 0 h 19"/>
                  <a:gd name="T4" fmla="*/ 0 w 30"/>
                  <a:gd name="T5" fmla="*/ 19 h 19"/>
                  <a:gd name="T6" fmla="*/ 0 w 30"/>
                  <a:gd name="T7" fmla="*/ 19 h 19"/>
                  <a:gd name="T8" fmla="*/ 0 w 30"/>
                  <a:gd name="T9" fmla="*/ 16 h 19"/>
                  <a:gd name="T10" fmla="*/ 12 w 30"/>
                  <a:gd name="T11" fmla="*/ 16 h 19"/>
                  <a:gd name="T12" fmla="*/ 30 w 30"/>
                  <a:gd name="T13" fmla="*/ 10 h 19"/>
                  <a:gd name="T14" fmla="*/ 30 w 30"/>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9">
                    <a:moveTo>
                      <a:pt x="30" y="0"/>
                    </a:moveTo>
                    <a:cubicBezTo>
                      <a:pt x="0" y="0"/>
                      <a:pt x="0" y="0"/>
                      <a:pt x="0" y="0"/>
                    </a:cubicBezTo>
                    <a:cubicBezTo>
                      <a:pt x="0" y="19"/>
                      <a:pt x="0" y="19"/>
                      <a:pt x="0" y="19"/>
                    </a:cubicBezTo>
                    <a:cubicBezTo>
                      <a:pt x="0" y="19"/>
                      <a:pt x="0" y="19"/>
                      <a:pt x="0" y="19"/>
                    </a:cubicBezTo>
                    <a:cubicBezTo>
                      <a:pt x="0" y="16"/>
                      <a:pt x="0" y="16"/>
                      <a:pt x="0" y="16"/>
                    </a:cubicBezTo>
                    <a:cubicBezTo>
                      <a:pt x="12" y="16"/>
                      <a:pt x="12" y="16"/>
                      <a:pt x="12" y="16"/>
                    </a:cubicBezTo>
                    <a:cubicBezTo>
                      <a:pt x="18" y="14"/>
                      <a:pt x="24" y="12"/>
                      <a:pt x="30" y="10"/>
                    </a:cubicBezTo>
                    <a:cubicBezTo>
                      <a:pt x="30" y="0"/>
                      <a:pt x="30" y="0"/>
                      <a:pt x="3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00" name="Freeform 506">
                <a:extLst>
                  <a:ext uri="{FF2B5EF4-FFF2-40B4-BE49-F238E27FC236}">
                    <a16:creationId xmlns:a16="http://schemas.microsoft.com/office/drawing/2014/main" id="{C2E49B5B-34D6-4888-B290-89409305E42D}"/>
                  </a:ext>
                </a:extLst>
              </p:cNvPr>
              <p:cNvSpPr>
                <a:spLocks/>
              </p:cNvSpPr>
              <p:nvPr/>
            </p:nvSpPr>
            <p:spPr bwMode="auto">
              <a:xfrm>
                <a:off x="4527" y="2287"/>
                <a:ext cx="28" cy="8"/>
              </a:xfrm>
              <a:custGeom>
                <a:avLst/>
                <a:gdLst>
                  <a:gd name="T0" fmla="*/ 12 w 12"/>
                  <a:gd name="T1" fmla="*/ 0 h 3"/>
                  <a:gd name="T2" fmla="*/ 0 w 12"/>
                  <a:gd name="T3" fmla="*/ 0 h 3"/>
                  <a:gd name="T4" fmla="*/ 0 w 12"/>
                  <a:gd name="T5" fmla="*/ 3 h 3"/>
                  <a:gd name="T6" fmla="*/ 12 w 12"/>
                  <a:gd name="T7" fmla="*/ 0 h 3"/>
                </a:gdLst>
                <a:ahLst/>
                <a:cxnLst>
                  <a:cxn ang="0">
                    <a:pos x="T0" y="T1"/>
                  </a:cxn>
                  <a:cxn ang="0">
                    <a:pos x="T2" y="T3"/>
                  </a:cxn>
                  <a:cxn ang="0">
                    <a:pos x="T4" y="T5"/>
                  </a:cxn>
                  <a:cxn ang="0">
                    <a:pos x="T6" y="T7"/>
                  </a:cxn>
                </a:cxnLst>
                <a:rect l="0" t="0" r="r" b="b"/>
                <a:pathLst>
                  <a:path w="12" h="3">
                    <a:moveTo>
                      <a:pt x="12" y="0"/>
                    </a:moveTo>
                    <a:cubicBezTo>
                      <a:pt x="0" y="0"/>
                      <a:pt x="0" y="0"/>
                      <a:pt x="0" y="0"/>
                    </a:cubicBezTo>
                    <a:cubicBezTo>
                      <a:pt x="0" y="3"/>
                      <a:pt x="0" y="3"/>
                      <a:pt x="0" y="3"/>
                    </a:cubicBezTo>
                    <a:cubicBezTo>
                      <a:pt x="4" y="2"/>
                      <a:pt x="8" y="1"/>
                      <a:pt x="12"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01" name="Freeform 507">
                <a:extLst>
                  <a:ext uri="{FF2B5EF4-FFF2-40B4-BE49-F238E27FC236}">
                    <a16:creationId xmlns:a16="http://schemas.microsoft.com/office/drawing/2014/main" id="{933BD425-2633-40D7-9D03-6069C6455BF8}"/>
                  </a:ext>
                </a:extLst>
              </p:cNvPr>
              <p:cNvSpPr>
                <a:spLocks/>
              </p:cNvSpPr>
              <p:nvPr/>
            </p:nvSpPr>
            <p:spPr bwMode="auto">
              <a:xfrm>
                <a:off x="4598" y="2178"/>
                <a:ext cx="90" cy="71"/>
              </a:xfrm>
              <a:custGeom>
                <a:avLst/>
                <a:gdLst>
                  <a:gd name="T0" fmla="*/ 38 w 38"/>
                  <a:gd name="T1" fmla="*/ 0 h 30"/>
                  <a:gd name="T2" fmla="*/ 0 w 38"/>
                  <a:gd name="T3" fmla="*/ 0 h 30"/>
                  <a:gd name="T4" fmla="*/ 0 w 38"/>
                  <a:gd name="T5" fmla="*/ 30 h 30"/>
                  <a:gd name="T6" fmla="*/ 21 w 38"/>
                  <a:gd name="T7" fmla="*/ 30 h 30"/>
                  <a:gd name="T8" fmla="*/ 38 w 38"/>
                  <a:gd name="T9" fmla="*/ 19 h 30"/>
                  <a:gd name="T10" fmla="*/ 38 w 38"/>
                  <a:gd name="T11" fmla="*/ 0 h 30"/>
                </a:gdLst>
                <a:ahLst/>
                <a:cxnLst>
                  <a:cxn ang="0">
                    <a:pos x="T0" y="T1"/>
                  </a:cxn>
                  <a:cxn ang="0">
                    <a:pos x="T2" y="T3"/>
                  </a:cxn>
                  <a:cxn ang="0">
                    <a:pos x="T4" y="T5"/>
                  </a:cxn>
                  <a:cxn ang="0">
                    <a:pos x="T6" y="T7"/>
                  </a:cxn>
                  <a:cxn ang="0">
                    <a:pos x="T8" y="T9"/>
                  </a:cxn>
                  <a:cxn ang="0">
                    <a:pos x="T10" y="T11"/>
                  </a:cxn>
                </a:cxnLst>
                <a:rect l="0" t="0" r="r" b="b"/>
                <a:pathLst>
                  <a:path w="38" h="30">
                    <a:moveTo>
                      <a:pt x="38" y="0"/>
                    </a:moveTo>
                    <a:cubicBezTo>
                      <a:pt x="0" y="0"/>
                      <a:pt x="0" y="0"/>
                      <a:pt x="0" y="0"/>
                    </a:cubicBezTo>
                    <a:cubicBezTo>
                      <a:pt x="0" y="30"/>
                      <a:pt x="0" y="30"/>
                      <a:pt x="0" y="30"/>
                    </a:cubicBezTo>
                    <a:cubicBezTo>
                      <a:pt x="21" y="30"/>
                      <a:pt x="21" y="30"/>
                      <a:pt x="21" y="30"/>
                    </a:cubicBezTo>
                    <a:cubicBezTo>
                      <a:pt x="27" y="27"/>
                      <a:pt x="33" y="23"/>
                      <a:pt x="38" y="19"/>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02" name="Freeform 508">
                <a:extLst>
                  <a:ext uri="{FF2B5EF4-FFF2-40B4-BE49-F238E27FC236}">
                    <a16:creationId xmlns:a16="http://schemas.microsoft.com/office/drawing/2014/main" id="{EACB5C99-081D-4DA1-8DA1-FC2EEC37256E}"/>
                  </a:ext>
                </a:extLst>
              </p:cNvPr>
              <p:cNvSpPr>
                <a:spLocks/>
              </p:cNvSpPr>
              <p:nvPr/>
            </p:nvSpPr>
            <p:spPr bwMode="auto">
              <a:xfrm>
                <a:off x="4598" y="2249"/>
                <a:ext cx="50" cy="24"/>
              </a:xfrm>
              <a:custGeom>
                <a:avLst/>
                <a:gdLst>
                  <a:gd name="T0" fmla="*/ 21 w 21"/>
                  <a:gd name="T1" fmla="*/ 0 h 10"/>
                  <a:gd name="T2" fmla="*/ 0 w 21"/>
                  <a:gd name="T3" fmla="*/ 0 h 10"/>
                  <a:gd name="T4" fmla="*/ 0 w 21"/>
                  <a:gd name="T5" fmla="*/ 10 h 10"/>
                  <a:gd name="T6" fmla="*/ 21 w 21"/>
                  <a:gd name="T7" fmla="*/ 0 h 10"/>
                </a:gdLst>
                <a:ahLst/>
                <a:cxnLst>
                  <a:cxn ang="0">
                    <a:pos x="T0" y="T1"/>
                  </a:cxn>
                  <a:cxn ang="0">
                    <a:pos x="T2" y="T3"/>
                  </a:cxn>
                  <a:cxn ang="0">
                    <a:pos x="T4" y="T5"/>
                  </a:cxn>
                  <a:cxn ang="0">
                    <a:pos x="T6" y="T7"/>
                  </a:cxn>
                </a:cxnLst>
                <a:rect l="0" t="0" r="r" b="b"/>
                <a:pathLst>
                  <a:path w="21" h="10">
                    <a:moveTo>
                      <a:pt x="21" y="0"/>
                    </a:moveTo>
                    <a:cubicBezTo>
                      <a:pt x="0" y="0"/>
                      <a:pt x="0" y="0"/>
                      <a:pt x="0" y="0"/>
                    </a:cubicBezTo>
                    <a:cubicBezTo>
                      <a:pt x="0" y="10"/>
                      <a:pt x="0" y="10"/>
                      <a:pt x="0" y="10"/>
                    </a:cubicBezTo>
                    <a:cubicBezTo>
                      <a:pt x="8" y="7"/>
                      <a:pt x="14" y="4"/>
                      <a:pt x="21"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03" name="Freeform 509">
                <a:extLst>
                  <a:ext uri="{FF2B5EF4-FFF2-40B4-BE49-F238E27FC236}">
                    <a16:creationId xmlns:a16="http://schemas.microsoft.com/office/drawing/2014/main" id="{26B46AB0-C411-4F24-A592-1D75AEC8F948}"/>
                  </a:ext>
                </a:extLst>
              </p:cNvPr>
              <p:cNvSpPr>
                <a:spLocks/>
              </p:cNvSpPr>
              <p:nvPr/>
            </p:nvSpPr>
            <p:spPr bwMode="auto">
              <a:xfrm>
                <a:off x="4688" y="2178"/>
                <a:ext cx="28" cy="45"/>
              </a:xfrm>
              <a:custGeom>
                <a:avLst/>
                <a:gdLst>
                  <a:gd name="T0" fmla="*/ 12 w 12"/>
                  <a:gd name="T1" fmla="*/ 0 h 19"/>
                  <a:gd name="T2" fmla="*/ 0 w 12"/>
                  <a:gd name="T3" fmla="*/ 0 h 19"/>
                  <a:gd name="T4" fmla="*/ 0 w 12"/>
                  <a:gd name="T5" fmla="*/ 19 h 19"/>
                  <a:gd name="T6" fmla="*/ 12 w 12"/>
                  <a:gd name="T7" fmla="*/ 9 h 19"/>
                  <a:gd name="T8" fmla="*/ 12 w 12"/>
                  <a:gd name="T9" fmla="*/ 0 h 19"/>
                </a:gdLst>
                <a:ahLst/>
                <a:cxnLst>
                  <a:cxn ang="0">
                    <a:pos x="T0" y="T1"/>
                  </a:cxn>
                  <a:cxn ang="0">
                    <a:pos x="T2" y="T3"/>
                  </a:cxn>
                  <a:cxn ang="0">
                    <a:pos x="T4" y="T5"/>
                  </a:cxn>
                  <a:cxn ang="0">
                    <a:pos x="T6" y="T7"/>
                  </a:cxn>
                  <a:cxn ang="0">
                    <a:pos x="T8" y="T9"/>
                  </a:cxn>
                </a:cxnLst>
                <a:rect l="0" t="0" r="r" b="b"/>
                <a:pathLst>
                  <a:path w="12" h="19">
                    <a:moveTo>
                      <a:pt x="12" y="0"/>
                    </a:moveTo>
                    <a:cubicBezTo>
                      <a:pt x="0" y="0"/>
                      <a:pt x="0" y="0"/>
                      <a:pt x="0" y="0"/>
                    </a:cubicBezTo>
                    <a:cubicBezTo>
                      <a:pt x="0" y="19"/>
                      <a:pt x="0" y="19"/>
                      <a:pt x="0" y="19"/>
                    </a:cubicBezTo>
                    <a:cubicBezTo>
                      <a:pt x="4" y="16"/>
                      <a:pt x="8" y="12"/>
                      <a:pt x="12" y="9"/>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04" name="Freeform 510">
                <a:extLst>
                  <a:ext uri="{FF2B5EF4-FFF2-40B4-BE49-F238E27FC236}">
                    <a16:creationId xmlns:a16="http://schemas.microsoft.com/office/drawing/2014/main" id="{4D0C29FF-B319-4734-8922-09EF5CAE69C3}"/>
                  </a:ext>
                </a:extLst>
              </p:cNvPr>
              <p:cNvSpPr>
                <a:spLocks noEditPoints="1"/>
              </p:cNvSpPr>
              <p:nvPr/>
            </p:nvSpPr>
            <p:spPr bwMode="auto">
              <a:xfrm>
                <a:off x="968" y="1894"/>
                <a:ext cx="151" cy="284"/>
              </a:xfrm>
              <a:custGeom>
                <a:avLst/>
                <a:gdLst>
                  <a:gd name="T0" fmla="*/ 151 w 151"/>
                  <a:gd name="T1" fmla="*/ 156 h 284"/>
                  <a:gd name="T2" fmla="*/ 57 w 151"/>
                  <a:gd name="T3" fmla="*/ 156 h 284"/>
                  <a:gd name="T4" fmla="*/ 57 w 151"/>
                  <a:gd name="T5" fmla="*/ 284 h 284"/>
                  <a:gd name="T6" fmla="*/ 28 w 151"/>
                  <a:gd name="T7" fmla="*/ 284 h 284"/>
                  <a:gd name="T8" fmla="*/ 28 w 151"/>
                  <a:gd name="T9" fmla="*/ 156 h 284"/>
                  <a:gd name="T10" fmla="*/ 28 w 151"/>
                  <a:gd name="T11" fmla="*/ 284 h 284"/>
                  <a:gd name="T12" fmla="*/ 0 w 151"/>
                  <a:gd name="T13" fmla="*/ 284 h 284"/>
                  <a:gd name="T14" fmla="*/ 0 w 151"/>
                  <a:gd name="T15" fmla="*/ 284 h 284"/>
                  <a:gd name="T16" fmla="*/ 151 w 151"/>
                  <a:gd name="T17" fmla="*/ 284 h 284"/>
                  <a:gd name="T18" fmla="*/ 151 w 151"/>
                  <a:gd name="T19" fmla="*/ 156 h 284"/>
                  <a:gd name="T20" fmla="*/ 151 w 151"/>
                  <a:gd name="T21" fmla="*/ 0 h 284"/>
                  <a:gd name="T22" fmla="*/ 57 w 151"/>
                  <a:gd name="T23" fmla="*/ 0 h 284"/>
                  <a:gd name="T24" fmla="*/ 57 w 151"/>
                  <a:gd name="T25" fmla="*/ 71 h 284"/>
                  <a:gd name="T26" fmla="*/ 151 w 151"/>
                  <a:gd name="T27" fmla="*/ 71 h 284"/>
                  <a:gd name="T28" fmla="*/ 151 w 151"/>
                  <a:gd name="T29"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1" h="284">
                    <a:moveTo>
                      <a:pt x="151" y="156"/>
                    </a:moveTo>
                    <a:lnTo>
                      <a:pt x="57" y="156"/>
                    </a:lnTo>
                    <a:lnTo>
                      <a:pt x="57" y="284"/>
                    </a:lnTo>
                    <a:lnTo>
                      <a:pt x="28" y="284"/>
                    </a:lnTo>
                    <a:lnTo>
                      <a:pt x="28" y="156"/>
                    </a:lnTo>
                    <a:lnTo>
                      <a:pt x="28" y="284"/>
                    </a:lnTo>
                    <a:lnTo>
                      <a:pt x="0" y="284"/>
                    </a:lnTo>
                    <a:lnTo>
                      <a:pt x="0" y="284"/>
                    </a:lnTo>
                    <a:lnTo>
                      <a:pt x="151" y="284"/>
                    </a:lnTo>
                    <a:lnTo>
                      <a:pt x="151" y="156"/>
                    </a:lnTo>
                    <a:close/>
                    <a:moveTo>
                      <a:pt x="151" y="0"/>
                    </a:moveTo>
                    <a:lnTo>
                      <a:pt x="57" y="0"/>
                    </a:lnTo>
                    <a:lnTo>
                      <a:pt x="57" y="71"/>
                    </a:lnTo>
                    <a:lnTo>
                      <a:pt x="151" y="71"/>
                    </a:lnTo>
                    <a:lnTo>
                      <a:pt x="151"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05" name="Freeform 511">
                <a:extLst>
                  <a:ext uri="{FF2B5EF4-FFF2-40B4-BE49-F238E27FC236}">
                    <a16:creationId xmlns:a16="http://schemas.microsoft.com/office/drawing/2014/main" id="{39B3CA06-8EB1-4E18-8CD6-C79C8988D852}"/>
                  </a:ext>
                </a:extLst>
              </p:cNvPr>
              <p:cNvSpPr>
                <a:spLocks noEditPoints="1"/>
              </p:cNvSpPr>
              <p:nvPr/>
            </p:nvSpPr>
            <p:spPr bwMode="auto">
              <a:xfrm>
                <a:off x="968" y="1894"/>
                <a:ext cx="151" cy="284"/>
              </a:xfrm>
              <a:custGeom>
                <a:avLst/>
                <a:gdLst>
                  <a:gd name="T0" fmla="*/ 151 w 151"/>
                  <a:gd name="T1" fmla="*/ 156 h 284"/>
                  <a:gd name="T2" fmla="*/ 57 w 151"/>
                  <a:gd name="T3" fmla="*/ 156 h 284"/>
                  <a:gd name="T4" fmla="*/ 57 w 151"/>
                  <a:gd name="T5" fmla="*/ 284 h 284"/>
                  <a:gd name="T6" fmla="*/ 28 w 151"/>
                  <a:gd name="T7" fmla="*/ 284 h 284"/>
                  <a:gd name="T8" fmla="*/ 28 w 151"/>
                  <a:gd name="T9" fmla="*/ 156 h 284"/>
                  <a:gd name="T10" fmla="*/ 28 w 151"/>
                  <a:gd name="T11" fmla="*/ 284 h 284"/>
                  <a:gd name="T12" fmla="*/ 0 w 151"/>
                  <a:gd name="T13" fmla="*/ 284 h 284"/>
                  <a:gd name="T14" fmla="*/ 0 w 151"/>
                  <a:gd name="T15" fmla="*/ 284 h 284"/>
                  <a:gd name="T16" fmla="*/ 151 w 151"/>
                  <a:gd name="T17" fmla="*/ 284 h 284"/>
                  <a:gd name="T18" fmla="*/ 151 w 151"/>
                  <a:gd name="T19" fmla="*/ 156 h 284"/>
                  <a:gd name="T20" fmla="*/ 151 w 151"/>
                  <a:gd name="T21" fmla="*/ 0 h 284"/>
                  <a:gd name="T22" fmla="*/ 57 w 151"/>
                  <a:gd name="T23" fmla="*/ 0 h 284"/>
                  <a:gd name="T24" fmla="*/ 57 w 151"/>
                  <a:gd name="T25" fmla="*/ 71 h 284"/>
                  <a:gd name="T26" fmla="*/ 151 w 151"/>
                  <a:gd name="T27" fmla="*/ 71 h 284"/>
                  <a:gd name="T28" fmla="*/ 151 w 151"/>
                  <a:gd name="T29"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1" h="284">
                    <a:moveTo>
                      <a:pt x="151" y="156"/>
                    </a:moveTo>
                    <a:lnTo>
                      <a:pt x="57" y="156"/>
                    </a:lnTo>
                    <a:lnTo>
                      <a:pt x="57" y="284"/>
                    </a:lnTo>
                    <a:lnTo>
                      <a:pt x="28" y="284"/>
                    </a:lnTo>
                    <a:lnTo>
                      <a:pt x="28" y="156"/>
                    </a:lnTo>
                    <a:lnTo>
                      <a:pt x="28" y="284"/>
                    </a:lnTo>
                    <a:lnTo>
                      <a:pt x="0" y="284"/>
                    </a:lnTo>
                    <a:lnTo>
                      <a:pt x="0" y="284"/>
                    </a:lnTo>
                    <a:lnTo>
                      <a:pt x="151" y="284"/>
                    </a:lnTo>
                    <a:lnTo>
                      <a:pt x="151" y="156"/>
                    </a:lnTo>
                    <a:moveTo>
                      <a:pt x="151" y="0"/>
                    </a:moveTo>
                    <a:lnTo>
                      <a:pt x="57" y="0"/>
                    </a:lnTo>
                    <a:lnTo>
                      <a:pt x="57" y="71"/>
                    </a:lnTo>
                    <a:lnTo>
                      <a:pt x="151" y="71"/>
                    </a:lnTo>
                    <a:lnTo>
                      <a:pt x="15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06" name="Rectangle 512">
                <a:extLst>
                  <a:ext uri="{FF2B5EF4-FFF2-40B4-BE49-F238E27FC236}">
                    <a16:creationId xmlns:a16="http://schemas.microsoft.com/office/drawing/2014/main" id="{5786BA97-6C99-4F52-A572-83035B4D99A0}"/>
                  </a:ext>
                </a:extLst>
              </p:cNvPr>
              <p:cNvSpPr>
                <a:spLocks noChangeArrowheads="1"/>
              </p:cNvSpPr>
              <p:nvPr/>
            </p:nvSpPr>
            <p:spPr bwMode="auto">
              <a:xfrm>
                <a:off x="1025" y="1965"/>
                <a:ext cx="94" cy="38"/>
              </a:xfrm>
              <a:prstGeom prst="rect">
                <a:avLst/>
              </a:prstGeom>
              <a:solidFill>
                <a:srgbClr val="FFE5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07" name="Rectangle 513">
                <a:extLst>
                  <a:ext uri="{FF2B5EF4-FFF2-40B4-BE49-F238E27FC236}">
                    <a16:creationId xmlns:a16="http://schemas.microsoft.com/office/drawing/2014/main" id="{FE56218A-06BC-4740-BE9B-F113387696F6}"/>
                  </a:ext>
                </a:extLst>
              </p:cNvPr>
              <p:cNvSpPr>
                <a:spLocks noChangeArrowheads="1"/>
              </p:cNvSpPr>
              <p:nvPr/>
            </p:nvSpPr>
            <p:spPr bwMode="auto">
              <a:xfrm>
                <a:off x="1025" y="1965"/>
                <a:ext cx="94"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08" name="Rectangle 514">
                <a:extLst>
                  <a:ext uri="{FF2B5EF4-FFF2-40B4-BE49-F238E27FC236}">
                    <a16:creationId xmlns:a16="http://schemas.microsoft.com/office/drawing/2014/main" id="{BE3D8BEA-AA03-49FA-9DA0-EBE269A99CC6}"/>
                  </a:ext>
                </a:extLst>
              </p:cNvPr>
              <p:cNvSpPr>
                <a:spLocks noChangeArrowheads="1"/>
              </p:cNvSpPr>
              <p:nvPr/>
            </p:nvSpPr>
            <p:spPr bwMode="auto">
              <a:xfrm>
                <a:off x="1025" y="2003"/>
                <a:ext cx="94" cy="19"/>
              </a:xfrm>
              <a:prstGeom prst="rect">
                <a:avLst/>
              </a:prstGeom>
              <a:solidFill>
                <a:srgbClr val="FFCE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09" name="Rectangle 515">
                <a:extLst>
                  <a:ext uri="{FF2B5EF4-FFF2-40B4-BE49-F238E27FC236}">
                    <a16:creationId xmlns:a16="http://schemas.microsoft.com/office/drawing/2014/main" id="{7A05AEEC-1073-49C2-8AAB-D0DDFAC1D8C0}"/>
                  </a:ext>
                </a:extLst>
              </p:cNvPr>
              <p:cNvSpPr>
                <a:spLocks noChangeArrowheads="1"/>
              </p:cNvSpPr>
              <p:nvPr/>
            </p:nvSpPr>
            <p:spPr bwMode="auto">
              <a:xfrm>
                <a:off x="1025" y="2003"/>
                <a:ext cx="94"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10" name="Rectangle 516">
                <a:extLst>
                  <a:ext uri="{FF2B5EF4-FFF2-40B4-BE49-F238E27FC236}">
                    <a16:creationId xmlns:a16="http://schemas.microsoft.com/office/drawing/2014/main" id="{7C5C5B5B-C378-404F-9317-BAB1E41C06C2}"/>
                  </a:ext>
                </a:extLst>
              </p:cNvPr>
              <p:cNvSpPr>
                <a:spLocks noChangeArrowheads="1"/>
              </p:cNvSpPr>
              <p:nvPr/>
            </p:nvSpPr>
            <p:spPr bwMode="auto">
              <a:xfrm>
                <a:off x="1025" y="2022"/>
                <a:ext cx="94"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11" name="Rectangle 517">
                <a:extLst>
                  <a:ext uri="{FF2B5EF4-FFF2-40B4-BE49-F238E27FC236}">
                    <a16:creationId xmlns:a16="http://schemas.microsoft.com/office/drawing/2014/main" id="{8B5061C6-3A07-45FF-9335-08FEA2C000A4}"/>
                  </a:ext>
                </a:extLst>
              </p:cNvPr>
              <p:cNvSpPr>
                <a:spLocks noChangeArrowheads="1"/>
              </p:cNvSpPr>
              <p:nvPr/>
            </p:nvSpPr>
            <p:spPr bwMode="auto">
              <a:xfrm>
                <a:off x="1025" y="2022"/>
                <a:ext cx="94"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12" name="Freeform 518">
                <a:extLst>
                  <a:ext uri="{FF2B5EF4-FFF2-40B4-BE49-F238E27FC236}">
                    <a16:creationId xmlns:a16="http://schemas.microsoft.com/office/drawing/2014/main" id="{C3759D7D-6CEC-48FF-857B-1DDD774EC174}"/>
                  </a:ext>
                </a:extLst>
              </p:cNvPr>
              <p:cNvSpPr>
                <a:spLocks/>
              </p:cNvSpPr>
              <p:nvPr/>
            </p:nvSpPr>
            <p:spPr bwMode="auto">
              <a:xfrm>
                <a:off x="930" y="1894"/>
                <a:ext cx="66" cy="71"/>
              </a:xfrm>
              <a:custGeom>
                <a:avLst/>
                <a:gdLst>
                  <a:gd name="T0" fmla="*/ 28 w 28"/>
                  <a:gd name="T1" fmla="*/ 0 h 30"/>
                  <a:gd name="T2" fmla="*/ 0 w 28"/>
                  <a:gd name="T3" fmla="*/ 0 h 30"/>
                  <a:gd name="T4" fmla="*/ 3 w 28"/>
                  <a:gd name="T5" fmla="*/ 30 h 30"/>
                  <a:gd name="T6" fmla="*/ 28 w 28"/>
                  <a:gd name="T7" fmla="*/ 30 h 30"/>
                  <a:gd name="T8" fmla="*/ 28 w 28"/>
                  <a:gd name="T9" fmla="*/ 0 h 30"/>
                </a:gdLst>
                <a:ahLst/>
                <a:cxnLst>
                  <a:cxn ang="0">
                    <a:pos x="T0" y="T1"/>
                  </a:cxn>
                  <a:cxn ang="0">
                    <a:pos x="T2" y="T3"/>
                  </a:cxn>
                  <a:cxn ang="0">
                    <a:pos x="T4" y="T5"/>
                  </a:cxn>
                  <a:cxn ang="0">
                    <a:pos x="T6" y="T7"/>
                  </a:cxn>
                  <a:cxn ang="0">
                    <a:pos x="T8" y="T9"/>
                  </a:cxn>
                </a:cxnLst>
                <a:rect l="0" t="0" r="r" b="b"/>
                <a:pathLst>
                  <a:path w="28" h="30">
                    <a:moveTo>
                      <a:pt x="28" y="0"/>
                    </a:moveTo>
                    <a:cubicBezTo>
                      <a:pt x="0" y="0"/>
                      <a:pt x="0" y="0"/>
                      <a:pt x="0" y="0"/>
                    </a:cubicBezTo>
                    <a:cubicBezTo>
                      <a:pt x="1" y="10"/>
                      <a:pt x="2" y="20"/>
                      <a:pt x="3" y="30"/>
                    </a:cubicBezTo>
                    <a:cubicBezTo>
                      <a:pt x="28" y="30"/>
                      <a:pt x="28" y="30"/>
                      <a:pt x="28" y="30"/>
                    </a:cubicBezTo>
                    <a:cubicBezTo>
                      <a:pt x="28" y="0"/>
                      <a:pt x="28" y="0"/>
                      <a:pt x="2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13" name="Freeform 519">
                <a:extLst>
                  <a:ext uri="{FF2B5EF4-FFF2-40B4-BE49-F238E27FC236}">
                    <a16:creationId xmlns:a16="http://schemas.microsoft.com/office/drawing/2014/main" id="{C54A714E-BC8A-47F9-98C8-79BB5E916644}"/>
                  </a:ext>
                </a:extLst>
              </p:cNvPr>
              <p:cNvSpPr>
                <a:spLocks/>
              </p:cNvSpPr>
              <p:nvPr/>
            </p:nvSpPr>
            <p:spPr bwMode="auto">
              <a:xfrm>
                <a:off x="937" y="1965"/>
                <a:ext cx="59" cy="38"/>
              </a:xfrm>
              <a:custGeom>
                <a:avLst/>
                <a:gdLst>
                  <a:gd name="T0" fmla="*/ 25 w 25"/>
                  <a:gd name="T1" fmla="*/ 0 h 16"/>
                  <a:gd name="T2" fmla="*/ 0 w 25"/>
                  <a:gd name="T3" fmla="*/ 0 h 16"/>
                  <a:gd name="T4" fmla="*/ 3 w 25"/>
                  <a:gd name="T5" fmla="*/ 16 h 16"/>
                  <a:gd name="T6" fmla="*/ 25 w 25"/>
                  <a:gd name="T7" fmla="*/ 16 h 16"/>
                  <a:gd name="T8" fmla="*/ 25 w 25"/>
                  <a:gd name="T9" fmla="*/ 0 h 16"/>
                </a:gdLst>
                <a:ahLst/>
                <a:cxnLst>
                  <a:cxn ang="0">
                    <a:pos x="T0" y="T1"/>
                  </a:cxn>
                  <a:cxn ang="0">
                    <a:pos x="T2" y="T3"/>
                  </a:cxn>
                  <a:cxn ang="0">
                    <a:pos x="T4" y="T5"/>
                  </a:cxn>
                  <a:cxn ang="0">
                    <a:pos x="T6" y="T7"/>
                  </a:cxn>
                  <a:cxn ang="0">
                    <a:pos x="T8" y="T9"/>
                  </a:cxn>
                </a:cxnLst>
                <a:rect l="0" t="0" r="r" b="b"/>
                <a:pathLst>
                  <a:path w="25" h="16">
                    <a:moveTo>
                      <a:pt x="25" y="0"/>
                    </a:moveTo>
                    <a:cubicBezTo>
                      <a:pt x="0" y="0"/>
                      <a:pt x="0" y="0"/>
                      <a:pt x="0" y="0"/>
                    </a:cubicBezTo>
                    <a:cubicBezTo>
                      <a:pt x="1" y="5"/>
                      <a:pt x="2" y="11"/>
                      <a:pt x="3" y="16"/>
                    </a:cubicBezTo>
                    <a:cubicBezTo>
                      <a:pt x="25" y="16"/>
                      <a:pt x="25" y="16"/>
                      <a:pt x="25" y="16"/>
                    </a:cubicBezTo>
                    <a:cubicBezTo>
                      <a:pt x="25" y="0"/>
                      <a:pt x="25" y="0"/>
                      <a:pt x="25"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14" name="Freeform 520">
                <a:extLst>
                  <a:ext uri="{FF2B5EF4-FFF2-40B4-BE49-F238E27FC236}">
                    <a16:creationId xmlns:a16="http://schemas.microsoft.com/office/drawing/2014/main" id="{5B1CAC23-E905-443A-8BFF-0053AD020196}"/>
                  </a:ext>
                </a:extLst>
              </p:cNvPr>
              <p:cNvSpPr>
                <a:spLocks/>
              </p:cNvSpPr>
              <p:nvPr/>
            </p:nvSpPr>
            <p:spPr bwMode="auto">
              <a:xfrm>
                <a:off x="944" y="2003"/>
                <a:ext cx="52" cy="19"/>
              </a:xfrm>
              <a:custGeom>
                <a:avLst/>
                <a:gdLst>
                  <a:gd name="T0" fmla="*/ 22 w 22"/>
                  <a:gd name="T1" fmla="*/ 0 h 8"/>
                  <a:gd name="T2" fmla="*/ 0 w 22"/>
                  <a:gd name="T3" fmla="*/ 0 h 8"/>
                  <a:gd name="T4" fmla="*/ 1 w 22"/>
                  <a:gd name="T5" fmla="*/ 8 h 8"/>
                  <a:gd name="T6" fmla="*/ 22 w 22"/>
                  <a:gd name="T7" fmla="*/ 8 h 8"/>
                  <a:gd name="T8" fmla="*/ 22 w 22"/>
                  <a:gd name="T9" fmla="*/ 0 h 8"/>
                </a:gdLst>
                <a:ahLst/>
                <a:cxnLst>
                  <a:cxn ang="0">
                    <a:pos x="T0" y="T1"/>
                  </a:cxn>
                  <a:cxn ang="0">
                    <a:pos x="T2" y="T3"/>
                  </a:cxn>
                  <a:cxn ang="0">
                    <a:pos x="T4" y="T5"/>
                  </a:cxn>
                  <a:cxn ang="0">
                    <a:pos x="T6" y="T7"/>
                  </a:cxn>
                  <a:cxn ang="0">
                    <a:pos x="T8" y="T9"/>
                  </a:cxn>
                </a:cxnLst>
                <a:rect l="0" t="0" r="r" b="b"/>
                <a:pathLst>
                  <a:path w="22" h="8">
                    <a:moveTo>
                      <a:pt x="22" y="0"/>
                    </a:moveTo>
                    <a:cubicBezTo>
                      <a:pt x="0" y="0"/>
                      <a:pt x="0" y="0"/>
                      <a:pt x="0" y="0"/>
                    </a:cubicBezTo>
                    <a:cubicBezTo>
                      <a:pt x="0" y="3"/>
                      <a:pt x="0" y="6"/>
                      <a:pt x="1" y="8"/>
                    </a:cubicBezTo>
                    <a:cubicBezTo>
                      <a:pt x="22" y="8"/>
                      <a:pt x="22" y="8"/>
                      <a:pt x="22" y="8"/>
                    </a:cubicBezTo>
                    <a:cubicBezTo>
                      <a:pt x="22" y="0"/>
                      <a:pt x="22" y="0"/>
                      <a:pt x="22" y="0"/>
                    </a:cubicBezTo>
                  </a:path>
                </a:pathLst>
              </a:custGeom>
              <a:solidFill>
                <a:srgbClr val="FFBD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15" name="Freeform 521">
                <a:extLst>
                  <a:ext uri="{FF2B5EF4-FFF2-40B4-BE49-F238E27FC236}">
                    <a16:creationId xmlns:a16="http://schemas.microsoft.com/office/drawing/2014/main" id="{C7C3A8A5-9735-4BDE-B0CD-EB0F0AEAB855}"/>
                  </a:ext>
                </a:extLst>
              </p:cNvPr>
              <p:cNvSpPr>
                <a:spLocks/>
              </p:cNvSpPr>
              <p:nvPr/>
            </p:nvSpPr>
            <p:spPr bwMode="auto">
              <a:xfrm>
                <a:off x="949" y="2050"/>
                <a:ext cx="47" cy="128"/>
              </a:xfrm>
              <a:custGeom>
                <a:avLst/>
                <a:gdLst>
                  <a:gd name="T0" fmla="*/ 20 w 20"/>
                  <a:gd name="T1" fmla="*/ 0 h 54"/>
                  <a:gd name="T2" fmla="*/ 0 w 20"/>
                  <a:gd name="T3" fmla="*/ 0 h 54"/>
                  <a:gd name="T4" fmla="*/ 8 w 20"/>
                  <a:gd name="T5" fmla="*/ 54 h 54"/>
                  <a:gd name="T6" fmla="*/ 20 w 20"/>
                  <a:gd name="T7" fmla="*/ 54 h 54"/>
                  <a:gd name="T8" fmla="*/ 20 w 20"/>
                  <a:gd name="T9" fmla="*/ 0 h 54"/>
                </a:gdLst>
                <a:ahLst/>
                <a:cxnLst>
                  <a:cxn ang="0">
                    <a:pos x="T0" y="T1"/>
                  </a:cxn>
                  <a:cxn ang="0">
                    <a:pos x="T2" y="T3"/>
                  </a:cxn>
                  <a:cxn ang="0">
                    <a:pos x="T4" y="T5"/>
                  </a:cxn>
                  <a:cxn ang="0">
                    <a:pos x="T6" y="T7"/>
                  </a:cxn>
                  <a:cxn ang="0">
                    <a:pos x="T8" y="T9"/>
                  </a:cxn>
                </a:cxnLst>
                <a:rect l="0" t="0" r="r" b="b"/>
                <a:pathLst>
                  <a:path w="20" h="54">
                    <a:moveTo>
                      <a:pt x="20" y="0"/>
                    </a:moveTo>
                    <a:cubicBezTo>
                      <a:pt x="0" y="0"/>
                      <a:pt x="0" y="0"/>
                      <a:pt x="0" y="0"/>
                    </a:cubicBezTo>
                    <a:cubicBezTo>
                      <a:pt x="3" y="19"/>
                      <a:pt x="6" y="37"/>
                      <a:pt x="8" y="54"/>
                    </a:cubicBezTo>
                    <a:cubicBezTo>
                      <a:pt x="20" y="54"/>
                      <a:pt x="20" y="54"/>
                      <a:pt x="20" y="54"/>
                    </a:cubicBezTo>
                    <a:cubicBezTo>
                      <a:pt x="20" y="0"/>
                      <a:pt x="20" y="0"/>
                      <a:pt x="20"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16" name="Freeform 522">
                <a:extLst>
                  <a:ext uri="{FF2B5EF4-FFF2-40B4-BE49-F238E27FC236}">
                    <a16:creationId xmlns:a16="http://schemas.microsoft.com/office/drawing/2014/main" id="{76726634-8D36-4058-A031-49D87EEF5CC5}"/>
                  </a:ext>
                </a:extLst>
              </p:cNvPr>
              <p:cNvSpPr>
                <a:spLocks/>
              </p:cNvSpPr>
              <p:nvPr/>
            </p:nvSpPr>
            <p:spPr bwMode="auto">
              <a:xfrm>
                <a:off x="947" y="2022"/>
                <a:ext cx="49" cy="28"/>
              </a:xfrm>
              <a:custGeom>
                <a:avLst/>
                <a:gdLst>
                  <a:gd name="T0" fmla="*/ 21 w 21"/>
                  <a:gd name="T1" fmla="*/ 0 h 12"/>
                  <a:gd name="T2" fmla="*/ 0 w 21"/>
                  <a:gd name="T3" fmla="*/ 0 h 12"/>
                  <a:gd name="T4" fmla="*/ 1 w 21"/>
                  <a:gd name="T5" fmla="*/ 12 h 12"/>
                  <a:gd name="T6" fmla="*/ 21 w 21"/>
                  <a:gd name="T7" fmla="*/ 12 h 12"/>
                  <a:gd name="T8" fmla="*/ 21 w 21"/>
                  <a:gd name="T9" fmla="*/ 0 h 12"/>
                </a:gdLst>
                <a:ahLst/>
                <a:cxnLst>
                  <a:cxn ang="0">
                    <a:pos x="T0" y="T1"/>
                  </a:cxn>
                  <a:cxn ang="0">
                    <a:pos x="T2" y="T3"/>
                  </a:cxn>
                  <a:cxn ang="0">
                    <a:pos x="T4" y="T5"/>
                  </a:cxn>
                  <a:cxn ang="0">
                    <a:pos x="T6" y="T7"/>
                  </a:cxn>
                  <a:cxn ang="0">
                    <a:pos x="T8" y="T9"/>
                  </a:cxn>
                </a:cxnLst>
                <a:rect l="0" t="0" r="r" b="b"/>
                <a:pathLst>
                  <a:path w="21" h="12">
                    <a:moveTo>
                      <a:pt x="21" y="0"/>
                    </a:moveTo>
                    <a:cubicBezTo>
                      <a:pt x="0" y="0"/>
                      <a:pt x="0" y="0"/>
                      <a:pt x="0" y="0"/>
                    </a:cubicBezTo>
                    <a:cubicBezTo>
                      <a:pt x="0" y="4"/>
                      <a:pt x="1" y="8"/>
                      <a:pt x="1" y="12"/>
                    </a:cubicBezTo>
                    <a:cubicBezTo>
                      <a:pt x="21" y="12"/>
                      <a:pt x="21" y="12"/>
                      <a:pt x="21" y="12"/>
                    </a:cubicBezTo>
                    <a:cubicBezTo>
                      <a:pt x="21" y="0"/>
                      <a:pt x="21" y="0"/>
                      <a:pt x="21"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17" name="Rectangle 523">
                <a:extLst>
                  <a:ext uri="{FF2B5EF4-FFF2-40B4-BE49-F238E27FC236}">
                    <a16:creationId xmlns:a16="http://schemas.microsoft.com/office/drawing/2014/main" id="{19752019-7728-4C73-A1C7-7C3873EA1FA3}"/>
                  </a:ext>
                </a:extLst>
              </p:cNvPr>
              <p:cNvSpPr>
                <a:spLocks noChangeArrowheads="1"/>
              </p:cNvSpPr>
              <p:nvPr/>
            </p:nvSpPr>
            <p:spPr bwMode="auto">
              <a:xfrm>
                <a:off x="996" y="1894"/>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18" name="Rectangle 524">
                <a:extLst>
                  <a:ext uri="{FF2B5EF4-FFF2-40B4-BE49-F238E27FC236}">
                    <a16:creationId xmlns:a16="http://schemas.microsoft.com/office/drawing/2014/main" id="{93838433-84CF-430C-8791-31B4E3B2801E}"/>
                  </a:ext>
                </a:extLst>
              </p:cNvPr>
              <p:cNvSpPr>
                <a:spLocks noChangeArrowheads="1"/>
              </p:cNvSpPr>
              <p:nvPr/>
            </p:nvSpPr>
            <p:spPr bwMode="auto">
              <a:xfrm>
                <a:off x="996" y="1894"/>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19" name="Rectangle 525">
                <a:extLst>
                  <a:ext uri="{FF2B5EF4-FFF2-40B4-BE49-F238E27FC236}">
                    <a16:creationId xmlns:a16="http://schemas.microsoft.com/office/drawing/2014/main" id="{56E83584-4F10-472D-9B46-1F70FE66A68E}"/>
                  </a:ext>
                </a:extLst>
              </p:cNvPr>
              <p:cNvSpPr>
                <a:spLocks noChangeArrowheads="1"/>
              </p:cNvSpPr>
              <p:nvPr/>
            </p:nvSpPr>
            <p:spPr bwMode="auto">
              <a:xfrm>
                <a:off x="996" y="1965"/>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20" name="Rectangle 526">
                <a:extLst>
                  <a:ext uri="{FF2B5EF4-FFF2-40B4-BE49-F238E27FC236}">
                    <a16:creationId xmlns:a16="http://schemas.microsoft.com/office/drawing/2014/main" id="{BB54EDCE-5E5A-44CE-AD21-04E592F68CE2}"/>
                  </a:ext>
                </a:extLst>
              </p:cNvPr>
              <p:cNvSpPr>
                <a:spLocks noChangeArrowheads="1"/>
              </p:cNvSpPr>
              <p:nvPr/>
            </p:nvSpPr>
            <p:spPr bwMode="auto">
              <a:xfrm>
                <a:off x="996" y="1965"/>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21" name="Rectangle 527">
                <a:extLst>
                  <a:ext uri="{FF2B5EF4-FFF2-40B4-BE49-F238E27FC236}">
                    <a16:creationId xmlns:a16="http://schemas.microsoft.com/office/drawing/2014/main" id="{4B15F4ED-267C-42EC-9642-23C0EA8D2704}"/>
                  </a:ext>
                </a:extLst>
              </p:cNvPr>
              <p:cNvSpPr>
                <a:spLocks noChangeArrowheads="1"/>
              </p:cNvSpPr>
              <p:nvPr/>
            </p:nvSpPr>
            <p:spPr bwMode="auto">
              <a:xfrm>
                <a:off x="996" y="2003"/>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22" name="Rectangle 528">
                <a:extLst>
                  <a:ext uri="{FF2B5EF4-FFF2-40B4-BE49-F238E27FC236}">
                    <a16:creationId xmlns:a16="http://schemas.microsoft.com/office/drawing/2014/main" id="{CBE57ADE-6534-4F39-A936-8D33B0A9DB76}"/>
                  </a:ext>
                </a:extLst>
              </p:cNvPr>
              <p:cNvSpPr>
                <a:spLocks noChangeArrowheads="1"/>
              </p:cNvSpPr>
              <p:nvPr/>
            </p:nvSpPr>
            <p:spPr bwMode="auto">
              <a:xfrm>
                <a:off x="996" y="2003"/>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23" name="Rectangle 529">
                <a:extLst>
                  <a:ext uri="{FF2B5EF4-FFF2-40B4-BE49-F238E27FC236}">
                    <a16:creationId xmlns:a16="http://schemas.microsoft.com/office/drawing/2014/main" id="{7DB9768A-8DFF-4CF6-8DA5-E7C27C8F7FEF}"/>
                  </a:ext>
                </a:extLst>
              </p:cNvPr>
              <p:cNvSpPr>
                <a:spLocks noChangeArrowheads="1"/>
              </p:cNvSpPr>
              <p:nvPr/>
            </p:nvSpPr>
            <p:spPr bwMode="auto">
              <a:xfrm>
                <a:off x="996" y="2050"/>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24" name="Rectangle 530">
                <a:extLst>
                  <a:ext uri="{FF2B5EF4-FFF2-40B4-BE49-F238E27FC236}">
                    <a16:creationId xmlns:a16="http://schemas.microsoft.com/office/drawing/2014/main" id="{027B836D-BCED-4E0E-BE1B-C2447E93B1C7}"/>
                  </a:ext>
                </a:extLst>
              </p:cNvPr>
              <p:cNvSpPr>
                <a:spLocks noChangeArrowheads="1"/>
              </p:cNvSpPr>
              <p:nvPr/>
            </p:nvSpPr>
            <p:spPr bwMode="auto">
              <a:xfrm>
                <a:off x="996" y="2050"/>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25" name="Rectangle 531">
                <a:extLst>
                  <a:ext uri="{FF2B5EF4-FFF2-40B4-BE49-F238E27FC236}">
                    <a16:creationId xmlns:a16="http://schemas.microsoft.com/office/drawing/2014/main" id="{C7DCEBC8-4CC8-4874-BBDD-A2141B8AD909}"/>
                  </a:ext>
                </a:extLst>
              </p:cNvPr>
              <p:cNvSpPr>
                <a:spLocks noChangeArrowheads="1"/>
              </p:cNvSpPr>
              <p:nvPr/>
            </p:nvSpPr>
            <p:spPr bwMode="auto">
              <a:xfrm>
                <a:off x="996" y="2022"/>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26" name="Rectangle 532">
                <a:extLst>
                  <a:ext uri="{FF2B5EF4-FFF2-40B4-BE49-F238E27FC236}">
                    <a16:creationId xmlns:a16="http://schemas.microsoft.com/office/drawing/2014/main" id="{7246EEEE-2EB3-4123-A029-E4F92D3D7832}"/>
                  </a:ext>
                </a:extLst>
              </p:cNvPr>
              <p:cNvSpPr>
                <a:spLocks noChangeArrowheads="1"/>
              </p:cNvSpPr>
              <p:nvPr/>
            </p:nvSpPr>
            <p:spPr bwMode="auto">
              <a:xfrm>
                <a:off x="996" y="2022"/>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27" name="Freeform 533">
                <a:extLst>
                  <a:ext uri="{FF2B5EF4-FFF2-40B4-BE49-F238E27FC236}">
                    <a16:creationId xmlns:a16="http://schemas.microsoft.com/office/drawing/2014/main" id="{1F62CB29-2ED1-4E86-A2E6-A1D7E47B8399}"/>
                  </a:ext>
                </a:extLst>
              </p:cNvPr>
              <p:cNvSpPr>
                <a:spLocks noEditPoints="1"/>
              </p:cNvSpPr>
              <p:nvPr/>
            </p:nvSpPr>
            <p:spPr bwMode="auto">
              <a:xfrm>
                <a:off x="1119"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28" name="Freeform 534">
                <a:extLst>
                  <a:ext uri="{FF2B5EF4-FFF2-40B4-BE49-F238E27FC236}">
                    <a16:creationId xmlns:a16="http://schemas.microsoft.com/office/drawing/2014/main" id="{A3437DAD-27A2-4FC7-B73A-88561C8BAD4A}"/>
                  </a:ext>
                </a:extLst>
              </p:cNvPr>
              <p:cNvSpPr>
                <a:spLocks noEditPoints="1"/>
              </p:cNvSpPr>
              <p:nvPr/>
            </p:nvSpPr>
            <p:spPr bwMode="auto">
              <a:xfrm>
                <a:off x="1119"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29" name="Freeform 535">
                <a:extLst>
                  <a:ext uri="{FF2B5EF4-FFF2-40B4-BE49-F238E27FC236}">
                    <a16:creationId xmlns:a16="http://schemas.microsoft.com/office/drawing/2014/main" id="{10D2792B-383A-4BC5-AE97-8514C6296EFA}"/>
                  </a:ext>
                </a:extLst>
              </p:cNvPr>
              <p:cNvSpPr>
                <a:spLocks noEditPoints="1"/>
              </p:cNvSpPr>
              <p:nvPr/>
            </p:nvSpPr>
            <p:spPr bwMode="auto">
              <a:xfrm>
                <a:off x="1119"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30" name="Freeform 536">
                <a:extLst>
                  <a:ext uri="{FF2B5EF4-FFF2-40B4-BE49-F238E27FC236}">
                    <a16:creationId xmlns:a16="http://schemas.microsoft.com/office/drawing/2014/main" id="{26A0BF60-7927-433B-9FE6-0ECE8DDD26B3}"/>
                  </a:ext>
                </a:extLst>
              </p:cNvPr>
              <p:cNvSpPr>
                <a:spLocks noEditPoints="1"/>
              </p:cNvSpPr>
              <p:nvPr/>
            </p:nvSpPr>
            <p:spPr bwMode="auto">
              <a:xfrm>
                <a:off x="1119"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31" name="Freeform 537">
                <a:extLst>
                  <a:ext uri="{FF2B5EF4-FFF2-40B4-BE49-F238E27FC236}">
                    <a16:creationId xmlns:a16="http://schemas.microsoft.com/office/drawing/2014/main" id="{243492BA-9F14-4C0B-906D-730BE2AE3187}"/>
                  </a:ext>
                </a:extLst>
              </p:cNvPr>
              <p:cNvSpPr>
                <a:spLocks noEditPoints="1"/>
              </p:cNvSpPr>
              <p:nvPr/>
            </p:nvSpPr>
            <p:spPr bwMode="auto">
              <a:xfrm>
                <a:off x="1119"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32" name="Freeform 538">
                <a:extLst>
                  <a:ext uri="{FF2B5EF4-FFF2-40B4-BE49-F238E27FC236}">
                    <a16:creationId xmlns:a16="http://schemas.microsoft.com/office/drawing/2014/main" id="{8235B500-9C02-4A1D-A7B3-94C252BF8EB1}"/>
                  </a:ext>
                </a:extLst>
              </p:cNvPr>
              <p:cNvSpPr>
                <a:spLocks noEditPoints="1"/>
              </p:cNvSpPr>
              <p:nvPr/>
            </p:nvSpPr>
            <p:spPr bwMode="auto">
              <a:xfrm>
                <a:off x="1119"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33" name="Freeform 539">
                <a:extLst>
                  <a:ext uri="{FF2B5EF4-FFF2-40B4-BE49-F238E27FC236}">
                    <a16:creationId xmlns:a16="http://schemas.microsoft.com/office/drawing/2014/main" id="{77691167-B69F-4FD6-AD32-9F19EC73E6B4}"/>
                  </a:ext>
                </a:extLst>
              </p:cNvPr>
              <p:cNvSpPr>
                <a:spLocks noEditPoints="1"/>
              </p:cNvSpPr>
              <p:nvPr/>
            </p:nvSpPr>
            <p:spPr bwMode="auto">
              <a:xfrm>
                <a:off x="1119"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34" name="Freeform 540">
                <a:extLst>
                  <a:ext uri="{FF2B5EF4-FFF2-40B4-BE49-F238E27FC236}">
                    <a16:creationId xmlns:a16="http://schemas.microsoft.com/office/drawing/2014/main" id="{4879D214-26EE-4CEE-A8CC-B0C97804C845}"/>
                  </a:ext>
                </a:extLst>
              </p:cNvPr>
              <p:cNvSpPr>
                <a:spLocks noEditPoints="1"/>
              </p:cNvSpPr>
              <p:nvPr/>
            </p:nvSpPr>
            <p:spPr bwMode="auto">
              <a:xfrm>
                <a:off x="1119"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35" name="Rectangle 541">
                <a:extLst>
                  <a:ext uri="{FF2B5EF4-FFF2-40B4-BE49-F238E27FC236}">
                    <a16:creationId xmlns:a16="http://schemas.microsoft.com/office/drawing/2014/main" id="{C53082B3-D923-4BCA-9ED0-922CF2FB67C9}"/>
                  </a:ext>
                </a:extLst>
              </p:cNvPr>
              <p:cNvSpPr>
                <a:spLocks noChangeArrowheads="1"/>
              </p:cNvSpPr>
              <p:nvPr/>
            </p:nvSpPr>
            <p:spPr bwMode="auto">
              <a:xfrm>
                <a:off x="1190"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36" name="Rectangle 542">
                <a:extLst>
                  <a:ext uri="{FF2B5EF4-FFF2-40B4-BE49-F238E27FC236}">
                    <a16:creationId xmlns:a16="http://schemas.microsoft.com/office/drawing/2014/main" id="{057E229E-00B6-46F2-BE71-D0BDAD79E924}"/>
                  </a:ext>
                </a:extLst>
              </p:cNvPr>
              <p:cNvSpPr>
                <a:spLocks noChangeArrowheads="1"/>
              </p:cNvSpPr>
              <p:nvPr/>
            </p:nvSpPr>
            <p:spPr bwMode="auto">
              <a:xfrm>
                <a:off x="1190"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37" name="Rectangle 543">
                <a:extLst>
                  <a:ext uri="{FF2B5EF4-FFF2-40B4-BE49-F238E27FC236}">
                    <a16:creationId xmlns:a16="http://schemas.microsoft.com/office/drawing/2014/main" id="{2634DC66-12E2-4D0E-B315-EACC816F3498}"/>
                  </a:ext>
                </a:extLst>
              </p:cNvPr>
              <p:cNvSpPr>
                <a:spLocks noChangeArrowheads="1"/>
              </p:cNvSpPr>
              <p:nvPr/>
            </p:nvSpPr>
            <p:spPr bwMode="auto">
              <a:xfrm>
                <a:off x="1190"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38" name="Rectangle 544">
                <a:extLst>
                  <a:ext uri="{FF2B5EF4-FFF2-40B4-BE49-F238E27FC236}">
                    <a16:creationId xmlns:a16="http://schemas.microsoft.com/office/drawing/2014/main" id="{200F00F8-8882-46EF-99DD-7AC315EACDDF}"/>
                  </a:ext>
                </a:extLst>
              </p:cNvPr>
              <p:cNvSpPr>
                <a:spLocks noChangeArrowheads="1"/>
              </p:cNvSpPr>
              <p:nvPr/>
            </p:nvSpPr>
            <p:spPr bwMode="auto">
              <a:xfrm>
                <a:off x="1190"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39" name="Rectangle 545">
                <a:extLst>
                  <a:ext uri="{FF2B5EF4-FFF2-40B4-BE49-F238E27FC236}">
                    <a16:creationId xmlns:a16="http://schemas.microsoft.com/office/drawing/2014/main" id="{8FF7BC83-979F-44AF-A7B7-18387C7872AA}"/>
                  </a:ext>
                </a:extLst>
              </p:cNvPr>
              <p:cNvSpPr>
                <a:spLocks noChangeArrowheads="1"/>
              </p:cNvSpPr>
              <p:nvPr/>
            </p:nvSpPr>
            <p:spPr bwMode="auto">
              <a:xfrm>
                <a:off x="1190"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40" name="Rectangle 546">
                <a:extLst>
                  <a:ext uri="{FF2B5EF4-FFF2-40B4-BE49-F238E27FC236}">
                    <a16:creationId xmlns:a16="http://schemas.microsoft.com/office/drawing/2014/main" id="{E8FFE15B-51DC-4FC3-AD1B-9BA32FD8C5D9}"/>
                  </a:ext>
                </a:extLst>
              </p:cNvPr>
              <p:cNvSpPr>
                <a:spLocks noChangeArrowheads="1"/>
              </p:cNvSpPr>
              <p:nvPr/>
            </p:nvSpPr>
            <p:spPr bwMode="auto">
              <a:xfrm>
                <a:off x="1190"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41" name="Rectangle 547">
                <a:extLst>
                  <a:ext uri="{FF2B5EF4-FFF2-40B4-BE49-F238E27FC236}">
                    <a16:creationId xmlns:a16="http://schemas.microsoft.com/office/drawing/2014/main" id="{B635F4C5-B0F1-4392-A02D-DACF8582B521}"/>
                  </a:ext>
                </a:extLst>
              </p:cNvPr>
              <p:cNvSpPr>
                <a:spLocks noChangeArrowheads="1"/>
              </p:cNvSpPr>
              <p:nvPr/>
            </p:nvSpPr>
            <p:spPr bwMode="auto">
              <a:xfrm>
                <a:off x="1190"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42" name="Rectangle 548">
                <a:extLst>
                  <a:ext uri="{FF2B5EF4-FFF2-40B4-BE49-F238E27FC236}">
                    <a16:creationId xmlns:a16="http://schemas.microsoft.com/office/drawing/2014/main" id="{E4747BBD-7D5C-4736-98A4-E813C6894199}"/>
                  </a:ext>
                </a:extLst>
              </p:cNvPr>
              <p:cNvSpPr>
                <a:spLocks noChangeArrowheads="1"/>
              </p:cNvSpPr>
              <p:nvPr/>
            </p:nvSpPr>
            <p:spPr bwMode="auto">
              <a:xfrm>
                <a:off x="1190"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43" name="Rectangle 549">
                <a:extLst>
                  <a:ext uri="{FF2B5EF4-FFF2-40B4-BE49-F238E27FC236}">
                    <a16:creationId xmlns:a16="http://schemas.microsoft.com/office/drawing/2014/main" id="{E1B22709-92FA-4797-AB4C-A48FE45339F8}"/>
                  </a:ext>
                </a:extLst>
              </p:cNvPr>
              <p:cNvSpPr>
                <a:spLocks noChangeArrowheads="1"/>
              </p:cNvSpPr>
              <p:nvPr/>
            </p:nvSpPr>
            <p:spPr bwMode="auto">
              <a:xfrm>
                <a:off x="1190"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44" name="Rectangle 550">
                <a:extLst>
                  <a:ext uri="{FF2B5EF4-FFF2-40B4-BE49-F238E27FC236}">
                    <a16:creationId xmlns:a16="http://schemas.microsoft.com/office/drawing/2014/main" id="{F3E2C68E-B5C7-40C7-A67E-D5C2162FA0D8}"/>
                  </a:ext>
                </a:extLst>
              </p:cNvPr>
              <p:cNvSpPr>
                <a:spLocks noChangeArrowheads="1"/>
              </p:cNvSpPr>
              <p:nvPr/>
            </p:nvSpPr>
            <p:spPr bwMode="auto">
              <a:xfrm>
                <a:off x="1190"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45" name="Rectangle 551">
                <a:extLst>
                  <a:ext uri="{FF2B5EF4-FFF2-40B4-BE49-F238E27FC236}">
                    <a16:creationId xmlns:a16="http://schemas.microsoft.com/office/drawing/2014/main" id="{E554CBC3-7212-4444-B698-B4AE25E83765}"/>
                  </a:ext>
                </a:extLst>
              </p:cNvPr>
              <p:cNvSpPr>
                <a:spLocks noChangeArrowheads="1"/>
              </p:cNvSpPr>
              <p:nvPr/>
            </p:nvSpPr>
            <p:spPr bwMode="auto">
              <a:xfrm>
                <a:off x="1280" y="1894"/>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46" name="Rectangle 552">
                <a:extLst>
                  <a:ext uri="{FF2B5EF4-FFF2-40B4-BE49-F238E27FC236}">
                    <a16:creationId xmlns:a16="http://schemas.microsoft.com/office/drawing/2014/main" id="{92D41DC0-92E8-47E3-8A94-9475DC0ED0D9}"/>
                  </a:ext>
                </a:extLst>
              </p:cNvPr>
              <p:cNvSpPr>
                <a:spLocks noChangeArrowheads="1"/>
              </p:cNvSpPr>
              <p:nvPr/>
            </p:nvSpPr>
            <p:spPr bwMode="auto">
              <a:xfrm>
                <a:off x="1280" y="1894"/>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47" name="Rectangle 553">
                <a:extLst>
                  <a:ext uri="{FF2B5EF4-FFF2-40B4-BE49-F238E27FC236}">
                    <a16:creationId xmlns:a16="http://schemas.microsoft.com/office/drawing/2014/main" id="{C3FF97FF-2D1D-4F17-B271-F092051B49D1}"/>
                  </a:ext>
                </a:extLst>
              </p:cNvPr>
              <p:cNvSpPr>
                <a:spLocks noChangeArrowheads="1"/>
              </p:cNvSpPr>
              <p:nvPr/>
            </p:nvSpPr>
            <p:spPr bwMode="auto">
              <a:xfrm>
                <a:off x="1280" y="1965"/>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48" name="Rectangle 554">
                <a:extLst>
                  <a:ext uri="{FF2B5EF4-FFF2-40B4-BE49-F238E27FC236}">
                    <a16:creationId xmlns:a16="http://schemas.microsoft.com/office/drawing/2014/main" id="{FEB82DD4-E25F-4FF7-A255-1EC814EB368F}"/>
                  </a:ext>
                </a:extLst>
              </p:cNvPr>
              <p:cNvSpPr>
                <a:spLocks noChangeArrowheads="1"/>
              </p:cNvSpPr>
              <p:nvPr/>
            </p:nvSpPr>
            <p:spPr bwMode="auto">
              <a:xfrm>
                <a:off x="1280" y="1965"/>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49" name="Rectangle 555">
                <a:extLst>
                  <a:ext uri="{FF2B5EF4-FFF2-40B4-BE49-F238E27FC236}">
                    <a16:creationId xmlns:a16="http://schemas.microsoft.com/office/drawing/2014/main" id="{9EEE0E9B-85D8-4B92-91EC-82C09663E369}"/>
                  </a:ext>
                </a:extLst>
              </p:cNvPr>
              <p:cNvSpPr>
                <a:spLocks noChangeArrowheads="1"/>
              </p:cNvSpPr>
              <p:nvPr/>
            </p:nvSpPr>
            <p:spPr bwMode="auto">
              <a:xfrm>
                <a:off x="1280" y="2003"/>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50" name="Rectangle 556">
                <a:extLst>
                  <a:ext uri="{FF2B5EF4-FFF2-40B4-BE49-F238E27FC236}">
                    <a16:creationId xmlns:a16="http://schemas.microsoft.com/office/drawing/2014/main" id="{640C749D-F2A3-4681-B5CC-EBC4D238E2A0}"/>
                  </a:ext>
                </a:extLst>
              </p:cNvPr>
              <p:cNvSpPr>
                <a:spLocks noChangeArrowheads="1"/>
              </p:cNvSpPr>
              <p:nvPr/>
            </p:nvSpPr>
            <p:spPr bwMode="auto">
              <a:xfrm>
                <a:off x="1280" y="2003"/>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51" name="Rectangle 557">
                <a:extLst>
                  <a:ext uri="{FF2B5EF4-FFF2-40B4-BE49-F238E27FC236}">
                    <a16:creationId xmlns:a16="http://schemas.microsoft.com/office/drawing/2014/main" id="{13E54DF7-4BDC-44CC-8BEA-53FDB0245B9E}"/>
                  </a:ext>
                </a:extLst>
              </p:cNvPr>
              <p:cNvSpPr>
                <a:spLocks noChangeArrowheads="1"/>
              </p:cNvSpPr>
              <p:nvPr/>
            </p:nvSpPr>
            <p:spPr bwMode="auto">
              <a:xfrm>
                <a:off x="1280" y="2050"/>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52" name="Rectangle 558">
                <a:extLst>
                  <a:ext uri="{FF2B5EF4-FFF2-40B4-BE49-F238E27FC236}">
                    <a16:creationId xmlns:a16="http://schemas.microsoft.com/office/drawing/2014/main" id="{119C69B6-0F32-4A07-BF15-8801E684875A}"/>
                  </a:ext>
                </a:extLst>
              </p:cNvPr>
              <p:cNvSpPr>
                <a:spLocks noChangeArrowheads="1"/>
              </p:cNvSpPr>
              <p:nvPr/>
            </p:nvSpPr>
            <p:spPr bwMode="auto">
              <a:xfrm>
                <a:off x="1280" y="2050"/>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53" name="Rectangle 559">
                <a:extLst>
                  <a:ext uri="{FF2B5EF4-FFF2-40B4-BE49-F238E27FC236}">
                    <a16:creationId xmlns:a16="http://schemas.microsoft.com/office/drawing/2014/main" id="{A1F583B7-E596-4A2C-982F-FE84189B6EA2}"/>
                  </a:ext>
                </a:extLst>
              </p:cNvPr>
              <p:cNvSpPr>
                <a:spLocks noChangeArrowheads="1"/>
              </p:cNvSpPr>
              <p:nvPr/>
            </p:nvSpPr>
            <p:spPr bwMode="auto">
              <a:xfrm>
                <a:off x="1280" y="2022"/>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54" name="Rectangle 560">
                <a:extLst>
                  <a:ext uri="{FF2B5EF4-FFF2-40B4-BE49-F238E27FC236}">
                    <a16:creationId xmlns:a16="http://schemas.microsoft.com/office/drawing/2014/main" id="{FA618A11-7B49-4099-98B3-B34B851F1920}"/>
                  </a:ext>
                </a:extLst>
              </p:cNvPr>
              <p:cNvSpPr>
                <a:spLocks noChangeArrowheads="1"/>
              </p:cNvSpPr>
              <p:nvPr/>
            </p:nvSpPr>
            <p:spPr bwMode="auto">
              <a:xfrm>
                <a:off x="1280" y="2022"/>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55" name="Freeform 561">
                <a:extLst>
                  <a:ext uri="{FF2B5EF4-FFF2-40B4-BE49-F238E27FC236}">
                    <a16:creationId xmlns:a16="http://schemas.microsoft.com/office/drawing/2014/main" id="{2752C4E0-8CED-44F3-A898-10959461A129}"/>
                  </a:ext>
                </a:extLst>
              </p:cNvPr>
              <p:cNvSpPr>
                <a:spLocks noEditPoints="1"/>
              </p:cNvSpPr>
              <p:nvPr/>
            </p:nvSpPr>
            <p:spPr bwMode="auto">
              <a:xfrm>
                <a:off x="1403"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56" name="Freeform 562">
                <a:extLst>
                  <a:ext uri="{FF2B5EF4-FFF2-40B4-BE49-F238E27FC236}">
                    <a16:creationId xmlns:a16="http://schemas.microsoft.com/office/drawing/2014/main" id="{98695E24-35FB-406C-A5A3-A2D580E7B457}"/>
                  </a:ext>
                </a:extLst>
              </p:cNvPr>
              <p:cNvSpPr>
                <a:spLocks noEditPoints="1"/>
              </p:cNvSpPr>
              <p:nvPr/>
            </p:nvSpPr>
            <p:spPr bwMode="auto">
              <a:xfrm>
                <a:off x="1403"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57" name="Freeform 563">
                <a:extLst>
                  <a:ext uri="{FF2B5EF4-FFF2-40B4-BE49-F238E27FC236}">
                    <a16:creationId xmlns:a16="http://schemas.microsoft.com/office/drawing/2014/main" id="{DFFE2594-FDF0-48CB-9DC1-60868D3F4212}"/>
                  </a:ext>
                </a:extLst>
              </p:cNvPr>
              <p:cNvSpPr>
                <a:spLocks noEditPoints="1"/>
              </p:cNvSpPr>
              <p:nvPr/>
            </p:nvSpPr>
            <p:spPr bwMode="auto">
              <a:xfrm>
                <a:off x="1403"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58" name="Freeform 564">
                <a:extLst>
                  <a:ext uri="{FF2B5EF4-FFF2-40B4-BE49-F238E27FC236}">
                    <a16:creationId xmlns:a16="http://schemas.microsoft.com/office/drawing/2014/main" id="{FD793CE1-BC49-4BDA-9290-6202D547DB89}"/>
                  </a:ext>
                </a:extLst>
              </p:cNvPr>
              <p:cNvSpPr>
                <a:spLocks noEditPoints="1"/>
              </p:cNvSpPr>
              <p:nvPr/>
            </p:nvSpPr>
            <p:spPr bwMode="auto">
              <a:xfrm>
                <a:off x="1403"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59" name="Freeform 565">
                <a:extLst>
                  <a:ext uri="{FF2B5EF4-FFF2-40B4-BE49-F238E27FC236}">
                    <a16:creationId xmlns:a16="http://schemas.microsoft.com/office/drawing/2014/main" id="{63BDBF66-EA56-420D-A70A-4FBAAF4C2CEC}"/>
                  </a:ext>
                </a:extLst>
              </p:cNvPr>
              <p:cNvSpPr>
                <a:spLocks noEditPoints="1"/>
              </p:cNvSpPr>
              <p:nvPr/>
            </p:nvSpPr>
            <p:spPr bwMode="auto">
              <a:xfrm>
                <a:off x="1403"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60" name="Freeform 566">
                <a:extLst>
                  <a:ext uri="{FF2B5EF4-FFF2-40B4-BE49-F238E27FC236}">
                    <a16:creationId xmlns:a16="http://schemas.microsoft.com/office/drawing/2014/main" id="{030A4486-CD49-4B4C-9D4C-5967C291B0DB}"/>
                  </a:ext>
                </a:extLst>
              </p:cNvPr>
              <p:cNvSpPr>
                <a:spLocks noEditPoints="1"/>
              </p:cNvSpPr>
              <p:nvPr/>
            </p:nvSpPr>
            <p:spPr bwMode="auto">
              <a:xfrm>
                <a:off x="1403"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61" name="Freeform 567">
                <a:extLst>
                  <a:ext uri="{FF2B5EF4-FFF2-40B4-BE49-F238E27FC236}">
                    <a16:creationId xmlns:a16="http://schemas.microsoft.com/office/drawing/2014/main" id="{E17C396B-E2F6-4331-BF76-1ADA4A65F6CE}"/>
                  </a:ext>
                </a:extLst>
              </p:cNvPr>
              <p:cNvSpPr>
                <a:spLocks noEditPoints="1"/>
              </p:cNvSpPr>
              <p:nvPr/>
            </p:nvSpPr>
            <p:spPr bwMode="auto">
              <a:xfrm>
                <a:off x="1403"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62" name="Freeform 568">
                <a:extLst>
                  <a:ext uri="{FF2B5EF4-FFF2-40B4-BE49-F238E27FC236}">
                    <a16:creationId xmlns:a16="http://schemas.microsoft.com/office/drawing/2014/main" id="{1BCF0996-B5A0-4779-B60B-9C3061309116}"/>
                  </a:ext>
                </a:extLst>
              </p:cNvPr>
              <p:cNvSpPr>
                <a:spLocks noEditPoints="1"/>
              </p:cNvSpPr>
              <p:nvPr/>
            </p:nvSpPr>
            <p:spPr bwMode="auto">
              <a:xfrm>
                <a:off x="1403"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63" name="Rectangle 569">
                <a:extLst>
                  <a:ext uri="{FF2B5EF4-FFF2-40B4-BE49-F238E27FC236}">
                    <a16:creationId xmlns:a16="http://schemas.microsoft.com/office/drawing/2014/main" id="{B14B7408-7EA0-4FCA-B5C3-C01C0FB18FF8}"/>
                  </a:ext>
                </a:extLst>
              </p:cNvPr>
              <p:cNvSpPr>
                <a:spLocks noChangeArrowheads="1"/>
              </p:cNvSpPr>
              <p:nvPr/>
            </p:nvSpPr>
            <p:spPr bwMode="auto">
              <a:xfrm>
                <a:off x="1474"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64" name="Rectangle 570">
                <a:extLst>
                  <a:ext uri="{FF2B5EF4-FFF2-40B4-BE49-F238E27FC236}">
                    <a16:creationId xmlns:a16="http://schemas.microsoft.com/office/drawing/2014/main" id="{F1C1A6B5-2665-45CC-9276-5BCA0FEB432E}"/>
                  </a:ext>
                </a:extLst>
              </p:cNvPr>
              <p:cNvSpPr>
                <a:spLocks noChangeArrowheads="1"/>
              </p:cNvSpPr>
              <p:nvPr/>
            </p:nvSpPr>
            <p:spPr bwMode="auto">
              <a:xfrm>
                <a:off x="1474"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65" name="Rectangle 571">
                <a:extLst>
                  <a:ext uri="{FF2B5EF4-FFF2-40B4-BE49-F238E27FC236}">
                    <a16:creationId xmlns:a16="http://schemas.microsoft.com/office/drawing/2014/main" id="{14847C2A-BD51-44A2-B7BB-580C148600B2}"/>
                  </a:ext>
                </a:extLst>
              </p:cNvPr>
              <p:cNvSpPr>
                <a:spLocks noChangeArrowheads="1"/>
              </p:cNvSpPr>
              <p:nvPr/>
            </p:nvSpPr>
            <p:spPr bwMode="auto">
              <a:xfrm>
                <a:off x="1474"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66" name="Rectangle 572">
                <a:extLst>
                  <a:ext uri="{FF2B5EF4-FFF2-40B4-BE49-F238E27FC236}">
                    <a16:creationId xmlns:a16="http://schemas.microsoft.com/office/drawing/2014/main" id="{9DA4A5C7-AC79-49F5-90D2-026BE63CBFC3}"/>
                  </a:ext>
                </a:extLst>
              </p:cNvPr>
              <p:cNvSpPr>
                <a:spLocks noChangeArrowheads="1"/>
              </p:cNvSpPr>
              <p:nvPr/>
            </p:nvSpPr>
            <p:spPr bwMode="auto">
              <a:xfrm>
                <a:off x="1474"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67" name="Rectangle 573">
                <a:extLst>
                  <a:ext uri="{FF2B5EF4-FFF2-40B4-BE49-F238E27FC236}">
                    <a16:creationId xmlns:a16="http://schemas.microsoft.com/office/drawing/2014/main" id="{B9838298-CDFE-40AA-AF44-56135B858A8D}"/>
                  </a:ext>
                </a:extLst>
              </p:cNvPr>
              <p:cNvSpPr>
                <a:spLocks noChangeArrowheads="1"/>
              </p:cNvSpPr>
              <p:nvPr/>
            </p:nvSpPr>
            <p:spPr bwMode="auto">
              <a:xfrm>
                <a:off x="1474"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68" name="Rectangle 574">
                <a:extLst>
                  <a:ext uri="{FF2B5EF4-FFF2-40B4-BE49-F238E27FC236}">
                    <a16:creationId xmlns:a16="http://schemas.microsoft.com/office/drawing/2014/main" id="{B381D9A8-8F26-4D5E-900B-C4FC4F1DC92B}"/>
                  </a:ext>
                </a:extLst>
              </p:cNvPr>
              <p:cNvSpPr>
                <a:spLocks noChangeArrowheads="1"/>
              </p:cNvSpPr>
              <p:nvPr/>
            </p:nvSpPr>
            <p:spPr bwMode="auto">
              <a:xfrm>
                <a:off x="1474"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69" name="Rectangle 575">
                <a:extLst>
                  <a:ext uri="{FF2B5EF4-FFF2-40B4-BE49-F238E27FC236}">
                    <a16:creationId xmlns:a16="http://schemas.microsoft.com/office/drawing/2014/main" id="{024B04F2-42AC-4FCB-854A-636C1D78D0D2}"/>
                  </a:ext>
                </a:extLst>
              </p:cNvPr>
              <p:cNvSpPr>
                <a:spLocks noChangeArrowheads="1"/>
              </p:cNvSpPr>
              <p:nvPr/>
            </p:nvSpPr>
            <p:spPr bwMode="auto">
              <a:xfrm>
                <a:off x="1474"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70" name="Rectangle 576">
                <a:extLst>
                  <a:ext uri="{FF2B5EF4-FFF2-40B4-BE49-F238E27FC236}">
                    <a16:creationId xmlns:a16="http://schemas.microsoft.com/office/drawing/2014/main" id="{81F1E317-C129-4A88-810E-B1BA3D58EE01}"/>
                  </a:ext>
                </a:extLst>
              </p:cNvPr>
              <p:cNvSpPr>
                <a:spLocks noChangeArrowheads="1"/>
              </p:cNvSpPr>
              <p:nvPr/>
            </p:nvSpPr>
            <p:spPr bwMode="auto">
              <a:xfrm>
                <a:off x="1474"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71" name="Rectangle 577">
                <a:extLst>
                  <a:ext uri="{FF2B5EF4-FFF2-40B4-BE49-F238E27FC236}">
                    <a16:creationId xmlns:a16="http://schemas.microsoft.com/office/drawing/2014/main" id="{A5858A46-D70B-43AC-805F-C7C45C936D60}"/>
                  </a:ext>
                </a:extLst>
              </p:cNvPr>
              <p:cNvSpPr>
                <a:spLocks noChangeArrowheads="1"/>
              </p:cNvSpPr>
              <p:nvPr/>
            </p:nvSpPr>
            <p:spPr bwMode="auto">
              <a:xfrm>
                <a:off x="1474"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72" name="Rectangle 578">
                <a:extLst>
                  <a:ext uri="{FF2B5EF4-FFF2-40B4-BE49-F238E27FC236}">
                    <a16:creationId xmlns:a16="http://schemas.microsoft.com/office/drawing/2014/main" id="{DB26762D-8869-455A-A9B1-3279938335A6}"/>
                  </a:ext>
                </a:extLst>
              </p:cNvPr>
              <p:cNvSpPr>
                <a:spLocks noChangeArrowheads="1"/>
              </p:cNvSpPr>
              <p:nvPr/>
            </p:nvSpPr>
            <p:spPr bwMode="auto">
              <a:xfrm>
                <a:off x="1474"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73" name="Rectangle 579">
                <a:extLst>
                  <a:ext uri="{FF2B5EF4-FFF2-40B4-BE49-F238E27FC236}">
                    <a16:creationId xmlns:a16="http://schemas.microsoft.com/office/drawing/2014/main" id="{34F6F81A-B8E6-4778-BCFB-C381F5F8F73F}"/>
                  </a:ext>
                </a:extLst>
              </p:cNvPr>
              <p:cNvSpPr>
                <a:spLocks noChangeArrowheads="1"/>
              </p:cNvSpPr>
              <p:nvPr/>
            </p:nvSpPr>
            <p:spPr bwMode="auto">
              <a:xfrm>
                <a:off x="1564" y="1894"/>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74" name="Rectangle 580">
                <a:extLst>
                  <a:ext uri="{FF2B5EF4-FFF2-40B4-BE49-F238E27FC236}">
                    <a16:creationId xmlns:a16="http://schemas.microsoft.com/office/drawing/2014/main" id="{EB87925F-1260-41C3-9BFB-1455B72DB637}"/>
                  </a:ext>
                </a:extLst>
              </p:cNvPr>
              <p:cNvSpPr>
                <a:spLocks noChangeArrowheads="1"/>
              </p:cNvSpPr>
              <p:nvPr/>
            </p:nvSpPr>
            <p:spPr bwMode="auto">
              <a:xfrm>
                <a:off x="1564" y="1894"/>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75" name="Rectangle 581">
                <a:extLst>
                  <a:ext uri="{FF2B5EF4-FFF2-40B4-BE49-F238E27FC236}">
                    <a16:creationId xmlns:a16="http://schemas.microsoft.com/office/drawing/2014/main" id="{3AEE11A2-727A-473B-8EF5-16EDCE2D0063}"/>
                  </a:ext>
                </a:extLst>
              </p:cNvPr>
              <p:cNvSpPr>
                <a:spLocks noChangeArrowheads="1"/>
              </p:cNvSpPr>
              <p:nvPr/>
            </p:nvSpPr>
            <p:spPr bwMode="auto">
              <a:xfrm>
                <a:off x="1564" y="1965"/>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76" name="Rectangle 582">
                <a:extLst>
                  <a:ext uri="{FF2B5EF4-FFF2-40B4-BE49-F238E27FC236}">
                    <a16:creationId xmlns:a16="http://schemas.microsoft.com/office/drawing/2014/main" id="{1C195113-CA5F-4960-86BA-918870D8180D}"/>
                  </a:ext>
                </a:extLst>
              </p:cNvPr>
              <p:cNvSpPr>
                <a:spLocks noChangeArrowheads="1"/>
              </p:cNvSpPr>
              <p:nvPr/>
            </p:nvSpPr>
            <p:spPr bwMode="auto">
              <a:xfrm>
                <a:off x="1564" y="1965"/>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77" name="Rectangle 583">
                <a:extLst>
                  <a:ext uri="{FF2B5EF4-FFF2-40B4-BE49-F238E27FC236}">
                    <a16:creationId xmlns:a16="http://schemas.microsoft.com/office/drawing/2014/main" id="{C32F399C-3043-4BEB-9BA7-A0432A416511}"/>
                  </a:ext>
                </a:extLst>
              </p:cNvPr>
              <p:cNvSpPr>
                <a:spLocks noChangeArrowheads="1"/>
              </p:cNvSpPr>
              <p:nvPr/>
            </p:nvSpPr>
            <p:spPr bwMode="auto">
              <a:xfrm>
                <a:off x="1564" y="2003"/>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78" name="Rectangle 584">
                <a:extLst>
                  <a:ext uri="{FF2B5EF4-FFF2-40B4-BE49-F238E27FC236}">
                    <a16:creationId xmlns:a16="http://schemas.microsoft.com/office/drawing/2014/main" id="{719F7850-326F-472D-930C-616328CA41E4}"/>
                  </a:ext>
                </a:extLst>
              </p:cNvPr>
              <p:cNvSpPr>
                <a:spLocks noChangeArrowheads="1"/>
              </p:cNvSpPr>
              <p:nvPr/>
            </p:nvSpPr>
            <p:spPr bwMode="auto">
              <a:xfrm>
                <a:off x="1564" y="2003"/>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79" name="Rectangle 585">
                <a:extLst>
                  <a:ext uri="{FF2B5EF4-FFF2-40B4-BE49-F238E27FC236}">
                    <a16:creationId xmlns:a16="http://schemas.microsoft.com/office/drawing/2014/main" id="{1EDAE157-BCCF-4F0D-B2BF-965404995CCD}"/>
                  </a:ext>
                </a:extLst>
              </p:cNvPr>
              <p:cNvSpPr>
                <a:spLocks noChangeArrowheads="1"/>
              </p:cNvSpPr>
              <p:nvPr/>
            </p:nvSpPr>
            <p:spPr bwMode="auto">
              <a:xfrm>
                <a:off x="1564" y="2050"/>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80" name="Rectangle 586">
                <a:extLst>
                  <a:ext uri="{FF2B5EF4-FFF2-40B4-BE49-F238E27FC236}">
                    <a16:creationId xmlns:a16="http://schemas.microsoft.com/office/drawing/2014/main" id="{AEA8025C-5178-4506-ABEE-03DF9C61FE13}"/>
                  </a:ext>
                </a:extLst>
              </p:cNvPr>
              <p:cNvSpPr>
                <a:spLocks noChangeArrowheads="1"/>
              </p:cNvSpPr>
              <p:nvPr/>
            </p:nvSpPr>
            <p:spPr bwMode="auto">
              <a:xfrm>
                <a:off x="1564" y="2050"/>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81" name="Rectangle 587">
                <a:extLst>
                  <a:ext uri="{FF2B5EF4-FFF2-40B4-BE49-F238E27FC236}">
                    <a16:creationId xmlns:a16="http://schemas.microsoft.com/office/drawing/2014/main" id="{6E282E9D-8342-4FD3-A494-A8B38BE3F07C}"/>
                  </a:ext>
                </a:extLst>
              </p:cNvPr>
              <p:cNvSpPr>
                <a:spLocks noChangeArrowheads="1"/>
              </p:cNvSpPr>
              <p:nvPr/>
            </p:nvSpPr>
            <p:spPr bwMode="auto">
              <a:xfrm>
                <a:off x="1564" y="2022"/>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82" name="Rectangle 588">
                <a:extLst>
                  <a:ext uri="{FF2B5EF4-FFF2-40B4-BE49-F238E27FC236}">
                    <a16:creationId xmlns:a16="http://schemas.microsoft.com/office/drawing/2014/main" id="{3EFCE9F6-E2FA-4DD5-94C6-F62B60015E26}"/>
                  </a:ext>
                </a:extLst>
              </p:cNvPr>
              <p:cNvSpPr>
                <a:spLocks noChangeArrowheads="1"/>
              </p:cNvSpPr>
              <p:nvPr/>
            </p:nvSpPr>
            <p:spPr bwMode="auto">
              <a:xfrm>
                <a:off x="1564" y="2022"/>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83" name="Freeform 589">
                <a:extLst>
                  <a:ext uri="{FF2B5EF4-FFF2-40B4-BE49-F238E27FC236}">
                    <a16:creationId xmlns:a16="http://schemas.microsoft.com/office/drawing/2014/main" id="{3046D51E-E576-4E33-AAC7-F126065FE4E6}"/>
                  </a:ext>
                </a:extLst>
              </p:cNvPr>
              <p:cNvSpPr>
                <a:spLocks noEditPoints="1"/>
              </p:cNvSpPr>
              <p:nvPr/>
            </p:nvSpPr>
            <p:spPr bwMode="auto">
              <a:xfrm>
                <a:off x="1687"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84" name="Freeform 590">
                <a:extLst>
                  <a:ext uri="{FF2B5EF4-FFF2-40B4-BE49-F238E27FC236}">
                    <a16:creationId xmlns:a16="http://schemas.microsoft.com/office/drawing/2014/main" id="{5E86057A-A985-46BF-8F7F-2220B2703FDE}"/>
                  </a:ext>
                </a:extLst>
              </p:cNvPr>
              <p:cNvSpPr>
                <a:spLocks noEditPoints="1"/>
              </p:cNvSpPr>
              <p:nvPr/>
            </p:nvSpPr>
            <p:spPr bwMode="auto">
              <a:xfrm>
                <a:off x="1687"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85" name="Freeform 591">
                <a:extLst>
                  <a:ext uri="{FF2B5EF4-FFF2-40B4-BE49-F238E27FC236}">
                    <a16:creationId xmlns:a16="http://schemas.microsoft.com/office/drawing/2014/main" id="{2E5B045C-DD75-495C-BBDE-2030AF3B18AD}"/>
                  </a:ext>
                </a:extLst>
              </p:cNvPr>
              <p:cNvSpPr>
                <a:spLocks noEditPoints="1"/>
              </p:cNvSpPr>
              <p:nvPr/>
            </p:nvSpPr>
            <p:spPr bwMode="auto">
              <a:xfrm>
                <a:off x="1687"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86" name="Freeform 592">
                <a:extLst>
                  <a:ext uri="{FF2B5EF4-FFF2-40B4-BE49-F238E27FC236}">
                    <a16:creationId xmlns:a16="http://schemas.microsoft.com/office/drawing/2014/main" id="{FC16E9A9-6797-4454-A9FC-C6310490E3EC}"/>
                  </a:ext>
                </a:extLst>
              </p:cNvPr>
              <p:cNvSpPr>
                <a:spLocks noEditPoints="1"/>
              </p:cNvSpPr>
              <p:nvPr/>
            </p:nvSpPr>
            <p:spPr bwMode="auto">
              <a:xfrm>
                <a:off x="1687"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87" name="Freeform 593">
                <a:extLst>
                  <a:ext uri="{FF2B5EF4-FFF2-40B4-BE49-F238E27FC236}">
                    <a16:creationId xmlns:a16="http://schemas.microsoft.com/office/drawing/2014/main" id="{C559655C-0BA6-48E2-AC96-F40916A7130F}"/>
                  </a:ext>
                </a:extLst>
              </p:cNvPr>
              <p:cNvSpPr>
                <a:spLocks noEditPoints="1"/>
              </p:cNvSpPr>
              <p:nvPr/>
            </p:nvSpPr>
            <p:spPr bwMode="auto">
              <a:xfrm>
                <a:off x="1687"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88" name="Freeform 594">
                <a:extLst>
                  <a:ext uri="{FF2B5EF4-FFF2-40B4-BE49-F238E27FC236}">
                    <a16:creationId xmlns:a16="http://schemas.microsoft.com/office/drawing/2014/main" id="{6402B49B-1F69-4F47-8389-1DD2CB80A034}"/>
                  </a:ext>
                </a:extLst>
              </p:cNvPr>
              <p:cNvSpPr>
                <a:spLocks noEditPoints="1"/>
              </p:cNvSpPr>
              <p:nvPr/>
            </p:nvSpPr>
            <p:spPr bwMode="auto">
              <a:xfrm>
                <a:off x="1687"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89" name="Freeform 595">
                <a:extLst>
                  <a:ext uri="{FF2B5EF4-FFF2-40B4-BE49-F238E27FC236}">
                    <a16:creationId xmlns:a16="http://schemas.microsoft.com/office/drawing/2014/main" id="{709B158C-95C1-4011-BBF1-26444A32A587}"/>
                  </a:ext>
                </a:extLst>
              </p:cNvPr>
              <p:cNvSpPr>
                <a:spLocks noEditPoints="1"/>
              </p:cNvSpPr>
              <p:nvPr/>
            </p:nvSpPr>
            <p:spPr bwMode="auto">
              <a:xfrm>
                <a:off x="1687"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90" name="Freeform 596">
                <a:extLst>
                  <a:ext uri="{FF2B5EF4-FFF2-40B4-BE49-F238E27FC236}">
                    <a16:creationId xmlns:a16="http://schemas.microsoft.com/office/drawing/2014/main" id="{6B95520C-9D49-4F1F-BB05-9A67DCBE843F}"/>
                  </a:ext>
                </a:extLst>
              </p:cNvPr>
              <p:cNvSpPr>
                <a:spLocks noEditPoints="1"/>
              </p:cNvSpPr>
              <p:nvPr/>
            </p:nvSpPr>
            <p:spPr bwMode="auto">
              <a:xfrm>
                <a:off x="1687"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91" name="Rectangle 597">
                <a:extLst>
                  <a:ext uri="{FF2B5EF4-FFF2-40B4-BE49-F238E27FC236}">
                    <a16:creationId xmlns:a16="http://schemas.microsoft.com/office/drawing/2014/main" id="{071FF5B3-9DFD-491B-98BA-D206E4BA5800}"/>
                  </a:ext>
                </a:extLst>
              </p:cNvPr>
              <p:cNvSpPr>
                <a:spLocks noChangeArrowheads="1"/>
              </p:cNvSpPr>
              <p:nvPr/>
            </p:nvSpPr>
            <p:spPr bwMode="auto">
              <a:xfrm>
                <a:off x="1758"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92" name="Rectangle 598">
                <a:extLst>
                  <a:ext uri="{FF2B5EF4-FFF2-40B4-BE49-F238E27FC236}">
                    <a16:creationId xmlns:a16="http://schemas.microsoft.com/office/drawing/2014/main" id="{0DFDA0EB-7429-4A18-9EAD-6705192B83A3}"/>
                  </a:ext>
                </a:extLst>
              </p:cNvPr>
              <p:cNvSpPr>
                <a:spLocks noChangeArrowheads="1"/>
              </p:cNvSpPr>
              <p:nvPr/>
            </p:nvSpPr>
            <p:spPr bwMode="auto">
              <a:xfrm>
                <a:off x="1758"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93" name="Rectangle 599">
                <a:extLst>
                  <a:ext uri="{FF2B5EF4-FFF2-40B4-BE49-F238E27FC236}">
                    <a16:creationId xmlns:a16="http://schemas.microsoft.com/office/drawing/2014/main" id="{50D90804-954A-4C37-B6C0-79C4DB1171EB}"/>
                  </a:ext>
                </a:extLst>
              </p:cNvPr>
              <p:cNvSpPr>
                <a:spLocks noChangeArrowheads="1"/>
              </p:cNvSpPr>
              <p:nvPr/>
            </p:nvSpPr>
            <p:spPr bwMode="auto">
              <a:xfrm>
                <a:off x="1758"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94" name="Rectangle 600">
                <a:extLst>
                  <a:ext uri="{FF2B5EF4-FFF2-40B4-BE49-F238E27FC236}">
                    <a16:creationId xmlns:a16="http://schemas.microsoft.com/office/drawing/2014/main" id="{E58CCA58-CB88-413C-A650-556FF5F6A9D1}"/>
                  </a:ext>
                </a:extLst>
              </p:cNvPr>
              <p:cNvSpPr>
                <a:spLocks noChangeArrowheads="1"/>
              </p:cNvSpPr>
              <p:nvPr/>
            </p:nvSpPr>
            <p:spPr bwMode="auto">
              <a:xfrm>
                <a:off x="1758"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95" name="Rectangle 601">
                <a:extLst>
                  <a:ext uri="{FF2B5EF4-FFF2-40B4-BE49-F238E27FC236}">
                    <a16:creationId xmlns:a16="http://schemas.microsoft.com/office/drawing/2014/main" id="{BDB3CA26-3208-4754-8DBF-32B0F8C86ACB}"/>
                  </a:ext>
                </a:extLst>
              </p:cNvPr>
              <p:cNvSpPr>
                <a:spLocks noChangeArrowheads="1"/>
              </p:cNvSpPr>
              <p:nvPr/>
            </p:nvSpPr>
            <p:spPr bwMode="auto">
              <a:xfrm>
                <a:off x="1758"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96" name="Rectangle 602">
                <a:extLst>
                  <a:ext uri="{FF2B5EF4-FFF2-40B4-BE49-F238E27FC236}">
                    <a16:creationId xmlns:a16="http://schemas.microsoft.com/office/drawing/2014/main" id="{FE165D68-B366-4BBE-ADFC-0FB7F0BE6453}"/>
                  </a:ext>
                </a:extLst>
              </p:cNvPr>
              <p:cNvSpPr>
                <a:spLocks noChangeArrowheads="1"/>
              </p:cNvSpPr>
              <p:nvPr/>
            </p:nvSpPr>
            <p:spPr bwMode="auto">
              <a:xfrm>
                <a:off x="1758"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97" name="Rectangle 603">
                <a:extLst>
                  <a:ext uri="{FF2B5EF4-FFF2-40B4-BE49-F238E27FC236}">
                    <a16:creationId xmlns:a16="http://schemas.microsoft.com/office/drawing/2014/main" id="{A1AA7F46-AC5D-45D5-BE33-9BC8FEB52FF6}"/>
                  </a:ext>
                </a:extLst>
              </p:cNvPr>
              <p:cNvSpPr>
                <a:spLocks noChangeArrowheads="1"/>
              </p:cNvSpPr>
              <p:nvPr/>
            </p:nvSpPr>
            <p:spPr bwMode="auto">
              <a:xfrm>
                <a:off x="1758"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98" name="Rectangle 604">
                <a:extLst>
                  <a:ext uri="{FF2B5EF4-FFF2-40B4-BE49-F238E27FC236}">
                    <a16:creationId xmlns:a16="http://schemas.microsoft.com/office/drawing/2014/main" id="{3EBEB5B2-1643-4B5D-A627-636DEF7DFB94}"/>
                  </a:ext>
                </a:extLst>
              </p:cNvPr>
              <p:cNvSpPr>
                <a:spLocks noChangeArrowheads="1"/>
              </p:cNvSpPr>
              <p:nvPr/>
            </p:nvSpPr>
            <p:spPr bwMode="auto">
              <a:xfrm>
                <a:off x="1758"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99" name="Rectangle 605">
                <a:extLst>
                  <a:ext uri="{FF2B5EF4-FFF2-40B4-BE49-F238E27FC236}">
                    <a16:creationId xmlns:a16="http://schemas.microsoft.com/office/drawing/2014/main" id="{5BA275F7-0346-4BA8-B54F-4829D7BDE818}"/>
                  </a:ext>
                </a:extLst>
              </p:cNvPr>
              <p:cNvSpPr>
                <a:spLocks noChangeArrowheads="1"/>
              </p:cNvSpPr>
              <p:nvPr/>
            </p:nvSpPr>
            <p:spPr bwMode="auto">
              <a:xfrm>
                <a:off x="1758"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00" name="Rectangle 606">
                <a:extLst>
                  <a:ext uri="{FF2B5EF4-FFF2-40B4-BE49-F238E27FC236}">
                    <a16:creationId xmlns:a16="http://schemas.microsoft.com/office/drawing/2014/main" id="{C12A2BB9-395C-41B5-AD54-013E690BCD17}"/>
                  </a:ext>
                </a:extLst>
              </p:cNvPr>
              <p:cNvSpPr>
                <a:spLocks noChangeArrowheads="1"/>
              </p:cNvSpPr>
              <p:nvPr/>
            </p:nvSpPr>
            <p:spPr bwMode="auto">
              <a:xfrm>
                <a:off x="1758"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grpSp>
        <p:grpSp>
          <p:nvGrpSpPr>
            <p:cNvPr id="10" name="Group 808">
              <a:extLst>
                <a:ext uri="{FF2B5EF4-FFF2-40B4-BE49-F238E27FC236}">
                  <a16:creationId xmlns:a16="http://schemas.microsoft.com/office/drawing/2014/main" id="{A5C09F88-1142-43A9-9A3E-03982DF83A75}"/>
                </a:ext>
              </a:extLst>
            </p:cNvPr>
            <p:cNvGrpSpPr>
              <a:grpSpLocks/>
            </p:cNvGrpSpPr>
            <p:nvPr/>
          </p:nvGrpSpPr>
          <p:grpSpPr bwMode="auto">
            <a:xfrm>
              <a:off x="2933700" y="3006725"/>
              <a:ext cx="3351213" cy="450850"/>
              <a:chOff x="1848" y="1894"/>
              <a:chExt cx="2111" cy="284"/>
            </a:xfrm>
          </p:grpSpPr>
          <p:sp>
            <p:nvSpPr>
              <p:cNvPr id="1701" name="Rectangle 608">
                <a:extLst>
                  <a:ext uri="{FF2B5EF4-FFF2-40B4-BE49-F238E27FC236}">
                    <a16:creationId xmlns:a16="http://schemas.microsoft.com/office/drawing/2014/main" id="{F88DA39B-8DF2-44F8-B4E9-4F4B01708415}"/>
                  </a:ext>
                </a:extLst>
              </p:cNvPr>
              <p:cNvSpPr>
                <a:spLocks noChangeArrowheads="1"/>
              </p:cNvSpPr>
              <p:nvPr/>
            </p:nvSpPr>
            <p:spPr bwMode="auto">
              <a:xfrm>
                <a:off x="1848" y="1894"/>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02" name="Rectangle 609">
                <a:extLst>
                  <a:ext uri="{FF2B5EF4-FFF2-40B4-BE49-F238E27FC236}">
                    <a16:creationId xmlns:a16="http://schemas.microsoft.com/office/drawing/2014/main" id="{9C20D479-4088-45C4-8B0E-9BC7AF1FF6E5}"/>
                  </a:ext>
                </a:extLst>
              </p:cNvPr>
              <p:cNvSpPr>
                <a:spLocks noChangeArrowheads="1"/>
              </p:cNvSpPr>
              <p:nvPr/>
            </p:nvSpPr>
            <p:spPr bwMode="auto">
              <a:xfrm>
                <a:off x="1848" y="1894"/>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03" name="Rectangle 610">
                <a:extLst>
                  <a:ext uri="{FF2B5EF4-FFF2-40B4-BE49-F238E27FC236}">
                    <a16:creationId xmlns:a16="http://schemas.microsoft.com/office/drawing/2014/main" id="{40FAADF9-E8C5-4592-AA4A-9D70F9F36D24}"/>
                  </a:ext>
                </a:extLst>
              </p:cNvPr>
              <p:cNvSpPr>
                <a:spLocks noChangeArrowheads="1"/>
              </p:cNvSpPr>
              <p:nvPr/>
            </p:nvSpPr>
            <p:spPr bwMode="auto">
              <a:xfrm>
                <a:off x="1848" y="1965"/>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04" name="Rectangle 611">
                <a:extLst>
                  <a:ext uri="{FF2B5EF4-FFF2-40B4-BE49-F238E27FC236}">
                    <a16:creationId xmlns:a16="http://schemas.microsoft.com/office/drawing/2014/main" id="{A793D2B6-31F5-4202-A978-D84F0EF52128}"/>
                  </a:ext>
                </a:extLst>
              </p:cNvPr>
              <p:cNvSpPr>
                <a:spLocks noChangeArrowheads="1"/>
              </p:cNvSpPr>
              <p:nvPr/>
            </p:nvSpPr>
            <p:spPr bwMode="auto">
              <a:xfrm>
                <a:off x="1848" y="1965"/>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05" name="Rectangle 612">
                <a:extLst>
                  <a:ext uri="{FF2B5EF4-FFF2-40B4-BE49-F238E27FC236}">
                    <a16:creationId xmlns:a16="http://schemas.microsoft.com/office/drawing/2014/main" id="{4C298623-137F-4C32-BC51-14ACCBE4BE18}"/>
                  </a:ext>
                </a:extLst>
              </p:cNvPr>
              <p:cNvSpPr>
                <a:spLocks noChangeArrowheads="1"/>
              </p:cNvSpPr>
              <p:nvPr/>
            </p:nvSpPr>
            <p:spPr bwMode="auto">
              <a:xfrm>
                <a:off x="1848" y="2003"/>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06" name="Rectangle 613">
                <a:extLst>
                  <a:ext uri="{FF2B5EF4-FFF2-40B4-BE49-F238E27FC236}">
                    <a16:creationId xmlns:a16="http://schemas.microsoft.com/office/drawing/2014/main" id="{F3DCC027-9607-405B-A529-C52BCEC07BA6}"/>
                  </a:ext>
                </a:extLst>
              </p:cNvPr>
              <p:cNvSpPr>
                <a:spLocks noChangeArrowheads="1"/>
              </p:cNvSpPr>
              <p:nvPr/>
            </p:nvSpPr>
            <p:spPr bwMode="auto">
              <a:xfrm>
                <a:off x="1848" y="2003"/>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07" name="Rectangle 614">
                <a:extLst>
                  <a:ext uri="{FF2B5EF4-FFF2-40B4-BE49-F238E27FC236}">
                    <a16:creationId xmlns:a16="http://schemas.microsoft.com/office/drawing/2014/main" id="{E8261983-CE2E-4772-878B-475F45B4D1F7}"/>
                  </a:ext>
                </a:extLst>
              </p:cNvPr>
              <p:cNvSpPr>
                <a:spLocks noChangeArrowheads="1"/>
              </p:cNvSpPr>
              <p:nvPr/>
            </p:nvSpPr>
            <p:spPr bwMode="auto">
              <a:xfrm>
                <a:off x="1848" y="2050"/>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08" name="Rectangle 615">
                <a:extLst>
                  <a:ext uri="{FF2B5EF4-FFF2-40B4-BE49-F238E27FC236}">
                    <a16:creationId xmlns:a16="http://schemas.microsoft.com/office/drawing/2014/main" id="{7ABDE80D-2AB1-4840-ACC9-41A73DA74CDC}"/>
                  </a:ext>
                </a:extLst>
              </p:cNvPr>
              <p:cNvSpPr>
                <a:spLocks noChangeArrowheads="1"/>
              </p:cNvSpPr>
              <p:nvPr/>
            </p:nvSpPr>
            <p:spPr bwMode="auto">
              <a:xfrm>
                <a:off x="1848" y="2050"/>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09" name="Rectangle 616">
                <a:extLst>
                  <a:ext uri="{FF2B5EF4-FFF2-40B4-BE49-F238E27FC236}">
                    <a16:creationId xmlns:a16="http://schemas.microsoft.com/office/drawing/2014/main" id="{E8FA0886-0229-4CFC-8A05-4C0BA13E6C08}"/>
                  </a:ext>
                </a:extLst>
              </p:cNvPr>
              <p:cNvSpPr>
                <a:spLocks noChangeArrowheads="1"/>
              </p:cNvSpPr>
              <p:nvPr/>
            </p:nvSpPr>
            <p:spPr bwMode="auto">
              <a:xfrm>
                <a:off x="1848" y="2022"/>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10" name="Rectangle 617">
                <a:extLst>
                  <a:ext uri="{FF2B5EF4-FFF2-40B4-BE49-F238E27FC236}">
                    <a16:creationId xmlns:a16="http://schemas.microsoft.com/office/drawing/2014/main" id="{6856633C-7986-42E8-B32C-9E164DE51C75}"/>
                  </a:ext>
                </a:extLst>
              </p:cNvPr>
              <p:cNvSpPr>
                <a:spLocks noChangeArrowheads="1"/>
              </p:cNvSpPr>
              <p:nvPr/>
            </p:nvSpPr>
            <p:spPr bwMode="auto">
              <a:xfrm>
                <a:off x="1848" y="2022"/>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11" name="Freeform 618">
                <a:extLst>
                  <a:ext uri="{FF2B5EF4-FFF2-40B4-BE49-F238E27FC236}">
                    <a16:creationId xmlns:a16="http://schemas.microsoft.com/office/drawing/2014/main" id="{A8FB2080-A70A-4026-8089-3725B2DDD378}"/>
                  </a:ext>
                </a:extLst>
              </p:cNvPr>
              <p:cNvSpPr>
                <a:spLocks noEditPoints="1"/>
              </p:cNvSpPr>
              <p:nvPr/>
            </p:nvSpPr>
            <p:spPr bwMode="auto">
              <a:xfrm>
                <a:off x="1971"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12" name="Freeform 619">
                <a:extLst>
                  <a:ext uri="{FF2B5EF4-FFF2-40B4-BE49-F238E27FC236}">
                    <a16:creationId xmlns:a16="http://schemas.microsoft.com/office/drawing/2014/main" id="{6E4A2220-38D1-42A6-96DF-B6FAEF0ACACC}"/>
                  </a:ext>
                </a:extLst>
              </p:cNvPr>
              <p:cNvSpPr>
                <a:spLocks noEditPoints="1"/>
              </p:cNvSpPr>
              <p:nvPr/>
            </p:nvSpPr>
            <p:spPr bwMode="auto">
              <a:xfrm>
                <a:off x="1971"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13" name="Freeform 620">
                <a:extLst>
                  <a:ext uri="{FF2B5EF4-FFF2-40B4-BE49-F238E27FC236}">
                    <a16:creationId xmlns:a16="http://schemas.microsoft.com/office/drawing/2014/main" id="{9F520974-F505-4DDD-920F-77923534EB2B}"/>
                  </a:ext>
                </a:extLst>
              </p:cNvPr>
              <p:cNvSpPr>
                <a:spLocks noEditPoints="1"/>
              </p:cNvSpPr>
              <p:nvPr/>
            </p:nvSpPr>
            <p:spPr bwMode="auto">
              <a:xfrm>
                <a:off x="1971"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14" name="Freeform 621">
                <a:extLst>
                  <a:ext uri="{FF2B5EF4-FFF2-40B4-BE49-F238E27FC236}">
                    <a16:creationId xmlns:a16="http://schemas.microsoft.com/office/drawing/2014/main" id="{4E343A3B-F806-459C-8164-4F759BE5B44E}"/>
                  </a:ext>
                </a:extLst>
              </p:cNvPr>
              <p:cNvSpPr>
                <a:spLocks noEditPoints="1"/>
              </p:cNvSpPr>
              <p:nvPr/>
            </p:nvSpPr>
            <p:spPr bwMode="auto">
              <a:xfrm>
                <a:off x="1971"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15" name="Freeform 622">
                <a:extLst>
                  <a:ext uri="{FF2B5EF4-FFF2-40B4-BE49-F238E27FC236}">
                    <a16:creationId xmlns:a16="http://schemas.microsoft.com/office/drawing/2014/main" id="{2C2F909D-C14D-4510-B661-5BB5C151E8D4}"/>
                  </a:ext>
                </a:extLst>
              </p:cNvPr>
              <p:cNvSpPr>
                <a:spLocks noEditPoints="1"/>
              </p:cNvSpPr>
              <p:nvPr/>
            </p:nvSpPr>
            <p:spPr bwMode="auto">
              <a:xfrm>
                <a:off x="1971"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16" name="Freeform 623">
                <a:extLst>
                  <a:ext uri="{FF2B5EF4-FFF2-40B4-BE49-F238E27FC236}">
                    <a16:creationId xmlns:a16="http://schemas.microsoft.com/office/drawing/2014/main" id="{44EA0C0A-7BE8-492E-8EBD-2CFB54F06B05}"/>
                  </a:ext>
                </a:extLst>
              </p:cNvPr>
              <p:cNvSpPr>
                <a:spLocks noEditPoints="1"/>
              </p:cNvSpPr>
              <p:nvPr/>
            </p:nvSpPr>
            <p:spPr bwMode="auto">
              <a:xfrm>
                <a:off x="1971"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17" name="Freeform 624">
                <a:extLst>
                  <a:ext uri="{FF2B5EF4-FFF2-40B4-BE49-F238E27FC236}">
                    <a16:creationId xmlns:a16="http://schemas.microsoft.com/office/drawing/2014/main" id="{40B4B731-E2E1-489F-A6D2-B627619FA6FE}"/>
                  </a:ext>
                </a:extLst>
              </p:cNvPr>
              <p:cNvSpPr>
                <a:spLocks noEditPoints="1"/>
              </p:cNvSpPr>
              <p:nvPr/>
            </p:nvSpPr>
            <p:spPr bwMode="auto">
              <a:xfrm>
                <a:off x="1971"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18" name="Freeform 625">
                <a:extLst>
                  <a:ext uri="{FF2B5EF4-FFF2-40B4-BE49-F238E27FC236}">
                    <a16:creationId xmlns:a16="http://schemas.microsoft.com/office/drawing/2014/main" id="{D60C8D3A-8349-40A9-B29E-EE4CF123BAEB}"/>
                  </a:ext>
                </a:extLst>
              </p:cNvPr>
              <p:cNvSpPr>
                <a:spLocks noEditPoints="1"/>
              </p:cNvSpPr>
              <p:nvPr/>
            </p:nvSpPr>
            <p:spPr bwMode="auto">
              <a:xfrm>
                <a:off x="1971"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19" name="Rectangle 626">
                <a:extLst>
                  <a:ext uri="{FF2B5EF4-FFF2-40B4-BE49-F238E27FC236}">
                    <a16:creationId xmlns:a16="http://schemas.microsoft.com/office/drawing/2014/main" id="{C9E7B951-EA99-43C9-9D57-AA1587CBBAB0}"/>
                  </a:ext>
                </a:extLst>
              </p:cNvPr>
              <p:cNvSpPr>
                <a:spLocks noChangeArrowheads="1"/>
              </p:cNvSpPr>
              <p:nvPr/>
            </p:nvSpPr>
            <p:spPr bwMode="auto">
              <a:xfrm>
                <a:off x="2042"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20" name="Rectangle 627">
                <a:extLst>
                  <a:ext uri="{FF2B5EF4-FFF2-40B4-BE49-F238E27FC236}">
                    <a16:creationId xmlns:a16="http://schemas.microsoft.com/office/drawing/2014/main" id="{DFC2704D-AEB1-4979-9292-0DC2DEDF4503}"/>
                  </a:ext>
                </a:extLst>
              </p:cNvPr>
              <p:cNvSpPr>
                <a:spLocks noChangeArrowheads="1"/>
              </p:cNvSpPr>
              <p:nvPr/>
            </p:nvSpPr>
            <p:spPr bwMode="auto">
              <a:xfrm>
                <a:off x="2042"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21" name="Rectangle 628">
                <a:extLst>
                  <a:ext uri="{FF2B5EF4-FFF2-40B4-BE49-F238E27FC236}">
                    <a16:creationId xmlns:a16="http://schemas.microsoft.com/office/drawing/2014/main" id="{E99FB81C-DB0D-41C8-A065-5979B3DF64E2}"/>
                  </a:ext>
                </a:extLst>
              </p:cNvPr>
              <p:cNvSpPr>
                <a:spLocks noChangeArrowheads="1"/>
              </p:cNvSpPr>
              <p:nvPr/>
            </p:nvSpPr>
            <p:spPr bwMode="auto">
              <a:xfrm>
                <a:off x="2042"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22" name="Rectangle 629">
                <a:extLst>
                  <a:ext uri="{FF2B5EF4-FFF2-40B4-BE49-F238E27FC236}">
                    <a16:creationId xmlns:a16="http://schemas.microsoft.com/office/drawing/2014/main" id="{F66FDD92-286A-4984-87D7-C74C5A6BC754}"/>
                  </a:ext>
                </a:extLst>
              </p:cNvPr>
              <p:cNvSpPr>
                <a:spLocks noChangeArrowheads="1"/>
              </p:cNvSpPr>
              <p:nvPr/>
            </p:nvSpPr>
            <p:spPr bwMode="auto">
              <a:xfrm>
                <a:off x="2042"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23" name="Rectangle 630">
                <a:extLst>
                  <a:ext uri="{FF2B5EF4-FFF2-40B4-BE49-F238E27FC236}">
                    <a16:creationId xmlns:a16="http://schemas.microsoft.com/office/drawing/2014/main" id="{9C2685B7-2DBE-446A-8F24-6BD02D2044E9}"/>
                  </a:ext>
                </a:extLst>
              </p:cNvPr>
              <p:cNvSpPr>
                <a:spLocks noChangeArrowheads="1"/>
              </p:cNvSpPr>
              <p:nvPr/>
            </p:nvSpPr>
            <p:spPr bwMode="auto">
              <a:xfrm>
                <a:off x="2042"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24" name="Rectangle 631">
                <a:extLst>
                  <a:ext uri="{FF2B5EF4-FFF2-40B4-BE49-F238E27FC236}">
                    <a16:creationId xmlns:a16="http://schemas.microsoft.com/office/drawing/2014/main" id="{B80DA0CE-5508-443A-8379-2A04CF489596}"/>
                  </a:ext>
                </a:extLst>
              </p:cNvPr>
              <p:cNvSpPr>
                <a:spLocks noChangeArrowheads="1"/>
              </p:cNvSpPr>
              <p:nvPr/>
            </p:nvSpPr>
            <p:spPr bwMode="auto">
              <a:xfrm>
                <a:off x="2042"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25" name="Rectangle 632">
                <a:extLst>
                  <a:ext uri="{FF2B5EF4-FFF2-40B4-BE49-F238E27FC236}">
                    <a16:creationId xmlns:a16="http://schemas.microsoft.com/office/drawing/2014/main" id="{F9E8CE54-6F83-4378-BB4D-5455BC2F7372}"/>
                  </a:ext>
                </a:extLst>
              </p:cNvPr>
              <p:cNvSpPr>
                <a:spLocks noChangeArrowheads="1"/>
              </p:cNvSpPr>
              <p:nvPr/>
            </p:nvSpPr>
            <p:spPr bwMode="auto">
              <a:xfrm>
                <a:off x="2042"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26" name="Rectangle 633">
                <a:extLst>
                  <a:ext uri="{FF2B5EF4-FFF2-40B4-BE49-F238E27FC236}">
                    <a16:creationId xmlns:a16="http://schemas.microsoft.com/office/drawing/2014/main" id="{6AC084A0-C41B-40FA-B81E-9CA1ACD2CCCE}"/>
                  </a:ext>
                </a:extLst>
              </p:cNvPr>
              <p:cNvSpPr>
                <a:spLocks noChangeArrowheads="1"/>
              </p:cNvSpPr>
              <p:nvPr/>
            </p:nvSpPr>
            <p:spPr bwMode="auto">
              <a:xfrm>
                <a:off x="2042"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27" name="Rectangle 634">
                <a:extLst>
                  <a:ext uri="{FF2B5EF4-FFF2-40B4-BE49-F238E27FC236}">
                    <a16:creationId xmlns:a16="http://schemas.microsoft.com/office/drawing/2014/main" id="{2F7EE9D4-2001-47D0-8133-5E1C84820285}"/>
                  </a:ext>
                </a:extLst>
              </p:cNvPr>
              <p:cNvSpPr>
                <a:spLocks noChangeArrowheads="1"/>
              </p:cNvSpPr>
              <p:nvPr/>
            </p:nvSpPr>
            <p:spPr bwMode="auto">
              <a:xfrm>
                <a:off x="2042"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28" name="Rectangle 635">
                <a:extLst>
                  <a:ext uri="{FF2B5EF4-FFF2-40B4-BE49-F238E27FC236}">
                    <a16:creationId xmlns:a16="http://schemas.microsoft.com/office/drawing/2014/main" id="{0034AF9E-1141-401F-A26E-FCE640103A35}"/>
                  </a:ext>
                </a:extLst>
              </p:cNvPr>
              <p:cNvSpPr>
                <a:spLocks noChangeArrowheads="1"/>
              </p:cNvSpPr>
              <p:nvPr/>
            </p:nvSpPr>
            <p:spPr bwMode="auto">
              <a:xfrm>
                <a:off x="2042"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29" name="Rectangle 636">
                <a:extLst>
                  <a:ext uri="{FF2B5EF4-FFF2-40B4-BE49-F238E27FC236}">
                    <a16:creationId xmlns:a16="http://schemas.microsoft.com/office/drawing/2014/main" id="{87C0B6FD-CF73-4E49-94DE-6F022EDA03B9}"/>
                  </a:ext>
                </a:extLst>
              </p:cNvPr>
              <p:cNvSpPr>
                <a:spLocks noChangeArrowheads="1"/>
              </p:cNvSpPr>
              <p:nvPr/>
            </p:nvSpPr>
            <p:spPr bwMode="auto">
              <a:xfrm>
                <a:off x="2132" y="1894"/>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30" name="Rectangle 637">
                <a:extLst>
                  <a:ext uri="{FF2B5EF4-FFF2-40B4-BE49-F238E27FC236}">
                    <a16:creationId xmlns:a16="http://schemas.microsoft.com/office/drawing/2014/main" id="{0C1AD445-8B15-43E7-81AB-78F374D5BC1E}"/>
                  </a:ext>
                </a:extLst>
              </p:cNvPr>
              <p:cNvSpPr>
                <a:spLocks noChangeArrowheads="1"/>
              </p:cNvSpPr>
              <p:nvPr/>
            </p:nvSpPr>
            <p:spPr bwMode="auto">
              <a:xfrm>
                <a:off x="2132" y="1894"/>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31" name="Rectangle 638">
                <a:extLst>
                  <a:ext uri="{FF2B5EF4-FFF2-40B4-BE49-F238E27FC236}">
                    <a16:creationId xmlns:a16="http://schemas.microsoft.com/office/drawing/2014/main" id="{BDFC7401-73E7-457B-9F3E-30DCA449FC22}"/>
                  </a:ext>
                </a:extLst>
              </p:cNvPr>
              <p:cNvSpPr>
                <a:spLocks noChangeArrowheads="1"/>
              </p:cNvSpPr>
              <p:nvPr/>
            </p:nvSpPr>
            <p:spPr bwMode="auto">
              <a:xfrm>
                <a:off x="2132" y="1965"/>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32" name="Rectangle 639">
                <a:extLst>
                  <a:ext uri="{FF2B5EF4-FFF2-40B4-BE49-F238E27FC236}">
                    <a16:creationId xmlns:a16="http://schemas.microsoft.com/office/drawing/2014/main" id="{156B355C-B5B7-40D3-BC24-EA2D5DB1205C}"/>
                  </a:ext>
                </a:extLst>
              </p:cNvPr>
              <p:cNvSpPr>
                <a:spLocks noChangeArrowheads="1"/>
              </p:cNvSpPr>
              <p:nvPr/>
            </p:nvSpPr>
            <p:spPr bwMode="auto">
              <a:xfrm>
                <a:off x="2132" y="1965"/>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33" name="Rectangle 640">
                <a:extLst>
                  <a:ext uri="{FF2B5EF4-FFF2-40B4-BE49-F238E27FC236}">
                    <a16:creationId xmlns:a16="http://schemas.microsoft.com/office/drawing/2014/main" id="{9768D192-DC9B-4793-84C6-184E44F67F31}"/>
                  </a:ext>
                </a:extLst>
              </p:cNvPr>
              <p:cNvSpPr>
                <a:spLocks noChangeArrowheads="1"/>
              </p:cNvSpPr>
              <p:nvPr/>
            </p:nvSpPr>
            <p:spPr bwMode="auto">
              <a:xfrm>
                <a:off x="2132" y="2003"/>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34" name="Rectangle 641">
                <a:extLst>
                  <a:ext uri="{FF2B5EF4-FFF2-40B4-BE49-F238E27FC236}">
                    <a16:creationId xmlns:a16="http://schemas.microsoft.com/office/drawing/2014/main" id="{97C108BC-BCC6-4ABF-9FD3-CE72C2FF3C1E}"/>
                  </a:ext>
                </a:extLst>
              </p:cNvPr>
              <p:cNvSpPr>
                <a:spLocks noChangeArrowheads="1"/>
              </p:cNvSpPr>
              <p:nvPr/>
            </p:nvSpPr>
            <p:spPr bwMode="auto">
              <a:xfrm>
                <a:off x="2132" y="2003"/>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35" name="Rectangle 642">
                <a:extLst>
                  <a:ext uri="{FF2B5EF4-FFF2-40B4-BE49-F238E27FC236}">
                    <a16:creationId xmlns:a16="http://schemas.microsoft.com/office/drawing/2014/main" id="{9CE83FE8-43F0-4ADB-95E7-87ACADFA33D9}"/>
                  </a:ext>
                </a:extLst>
              </p:cNvPr>
              <p:cNvSpPr>
                <a:spLocks noChangeArrowheads="1"/>
              </p:cNvSpPr>
              <p:nvPr/>
            </p:nvSpPr>
            <p:spPr bwMode="auto">
              <a:xfrm>
                <a:off x="2132" y="2050"/>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36" name="Rectangle 643">
                <a:extLst>
                  <a:ext uri="{FF2B5EF4-FFF2-40B4-BE49-F238E27FC236}">
                    <a16:creationId xmlns:a16="http://schemas.microsoft.com/office/drawing/2014/main" id="{69656742-6D9D-4477-ACBE-D5CB621FCE5B}"/>
                  </a:ext>
                </a:extLst>
              </p:cNvPr>
              <p:cNvSpPr>
                <a:spLocks noChangeArrowheads="1"/>
              </p:cNvSpPr>
              <p:nvPr/>
            </p:nvSpPr>
            <p:spPr bwMode="auto">
              <a:xfrm>
                <a:off x="2132" y="2050"/>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37" name="Rectangle 644">
                <a:extLst>
                  <a:ext uri="{FF2B5EF4-FFF2-40B4-BE49-F238E27FC236}">
                    <a16:creationId xmlns:a16="http://schemas.microsoft.com/office/drawing/2014/main" id="{C3CA4E65-46E6-4A90-AF8B-AD52D3C079EC}"/>
                  </a:ext>
                </a:extLst>
              </p:cNvPr>
              <p:cNvSpPr>
                <a:spLocks noChangeArrowheads="1"/>
              </p:cNvSpPr>
              <p:nvPr/>
            </p:nvSpPr>
            <p:spPr bwMode="auto">
              <a:xfrm>
                <a:off x="2132" y="2022"/>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38" name="Rectangle 645">
                <a:extLst>
                  <a:ext uri="{FF2B5EF4-FFF2-40B4-BE49-F238E27FC236}">
                    <a16:creationId xmlns:a16="http://schemas.microsoft.com/office/drawing/2014/main" id="{84B487AF-8E13-4A03-A5EC-B42B50567B32}"/>
                  </a:ext>
                </a:extLst>
              </p:cNvPr>
              <p:cNvSpPr>
                <a:spLocks noChangeArrowheads="1"/>
              </p:cNvSpPr>
              <p:nvPr/>
            </p:nvSpPr>
            <p:spPr bwMode="auto">
              <a:xfrm>
                <a:off x="2132" y="2022"/>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39" name="Freeform 646">
                <a:extLst>
                  <a:ext uri="{FF2B5EF4-FFF2-40B4-BE49-F238E27FC236}">
                    <a16:creationId xmlns:a16="http://schemas.microsoft.com/office/drawing/2014/main" id="{062DC62D-D478-4CC0-83BC-D34348802938}"/>
                  </a:ext>
                </a:extLst>
              </p:cNvPr>
              <p:cNvSpPr>
                <a:spLocks noEditPoints="1"/>
              </p:cNvSpPr>
              <p:nvPr/>
            </p:nvSpPr>
            <p:spPr bwMode="auto">
              <a:xfrm>
                <a:off x="2255"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40" name="Freeform 647">
                <a:extLst>
                  <a:ext uri="{FF2B5EF4-FFF2-40B4-BE49-F238E27FC236}">
                    <a16:creationId xmlns:a16="http://schemas.microsoft.com/office/drawing/2014/main" id="{C49BF9D2-A2D3-4E15-BDFB-6B189FA1A7B9}"/>
                  </a:ext>
                </a:extLst>
              </p:cNvPr>
              <p:cNvSpPr>
                <a:spLocks noEditPoints="1"/>
              </p:cNvSpPr>
              <p:nvPr/>
            </p:nvSpPr>
            <p:spPr bwMode="auto">
              <a:xfrm>
                <a:off x="2255"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41" name="Freeform 648">
                <a:extLst>
                  <a:ext uri="{FF2B5EF4-FFF2-40B4-BE49-F238E27FC236}">
                    <a16:creationId xmlns:a16="http://schemas.microsoft.com/office/drawing/2014/main" id="{AA5520DF-23F7-4413-A9C4-3DD638638529}"/>
                  </a:ext>
                </a:extLst>
              </p:cNvPr>
              <p:cNvSpPr>
                <a:spLocks noEditPoints="1"/>
              </p:cNvSpPr>
              <p:nvPr/>
            </p:nvSpPr>
            <p:spPr bwMode="auto">
              <a:xfrm>
                <a:off x="2255"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42" name="Freeform 649">
                <a:extLst>
                  <a:ext uri="{FF2B5EF4-FFF2-40B4-BE49-F238E27FC236}">
                    <a16:creationId xmlns:a16="http://schemas.microsoft.com/office/drawing/2014/main" id="{7E605F2A-6A88-43AD-965D-31115F330037}"/>
                  </a:ext>
                </a:extLst>
              </p:cNvPr>
              <p:cNvSpPr>
                <a:spLocks noEditPoints="1"/>
              </p:cNvSpPr>
              <p:nvPr/>
            </p:nvSpPr>
            <p:spPr bwMode="auto">
              <a:xfrm>
                <a:off x="2255"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43" name="Freeform 650">
                <a:extLst>
                  <a:ext uri="{FF2B5EF4-FFF2-40B4-BE49-F238E27FC236}">
                    <a16:creationId xmlns:a16="http://schemas.microsoft.com/office/drawing/2014/main" id="{96FD2C1D-992E-4CEC-82C2-450BAF3C04E4}"/>
                  </a:ext>
                </a:extLst>
              </p:cNvPr>
              <p:cNvSpPr>
                <a:spLocks noEditPoints="1"/>
              </p:cNvSpPr>
              <p:nvPr/>
            </p:nvSpPr>
            <p:spPr bwMode="auto">
              <a:xfrm>
                <a:off x="2255"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44" name="Freeform 651">
                <a:extLst>
                  <a:ext uri="{FF2B5EF4-FFF2-40B4-BE49-F238E27FC236}">
                    <a16:creationId xmlns:a16="http://schemas.microsoft.com/office/drawing/2014/main" id="{597BE1C7-A6D8-4A92-AE8D-4B27328A7647}"/>
                  </a:ext>
                </a:extLst>
              </p:cNvPr>
              <p:cNvSpPr>
                <a:spLocks noEditPoints="1"/>
              </p:cNvSpPr>
              <p:nvPr/>
            </p:nvSpPr>
            <p:spPr bwMode="auto">
              <a:xfrm>
                <a:off x="2255"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45" name="Freeform 652">
                <a:extLst>
                  <a:ext uri="{FF2B5EF4-FFF2-40B4-BE49-F238E27FC236}">
                    <a16:creationId xmlns:a16="http://schemas.microsoft.com/office/drawing/2014/main" id="{94BBDA5D-D333-4D78-BC10-36B170602E90}"/>
                  </a:ext>
                </a:extLst>
              </p:cNvPr>
              <p:cNvSpPr>
                <a:spLocks noEditPoints="1"/>
              </p:cNvSpPr>
              <p:nvPr/>
            </p:nvSpPr>
            <p:spPr bwMode="auto">
              <a:xfrm>
                <a:off x="2255"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46" name="Freeform 653">
                <a:extLst>
                  <a:ext uri="{FF2B5EF4-FFF2-40B4-BE49-F238E27FC236}">
                    <a16:creationId xmlns:a16="http://schemas.microsoft.com/office/drawing/2014/main" id="{8640F0E6-6958-4CC6-A245-91B799E550A8}"/>
                  </a:ext>
                </a:extLst>
              </p:cNvPr>
              <p:cNvSpPr>
                <a:spLocks noEditPoints="1"/>
              </p:cNvSpPr>
              <p:nvPr/>
            </p:nvSpPr>
            <p:spPr bwMode="auto">
              <a:xfrm>
                <a:off x="2255"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47" name="Rectangle 654">
                <a:extLst>
                  <a:ext uri="{FF2B5EF4-FFF2-40B4-BE49-F238E27FC236}">
                    <a16:creationId xmlns:a16="http://schemas.microsoft.com/office/drawing/2014/main" id="{B95AC7E6-1164-40A0-A4F1-C80A0B04EF21}"/>
                  </a:ext>
                </a:extLst>
              </p:cNvPr>
              <p:cNvSpPr>
                <a:spLocks noChangeArrowheads="1"/>
              </p:cNvSpPr>
              <p:nvPr/>
            </p:nvSpPr>
            <p:spPr bwMode="auto">
              <a:xfrm>
                <a:off x="2326"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48" name="Rectangle 655">
                <a:extLst>
                  <a:ext uri="{FF2B5EF4-FFF2-40B4-BE49-F238E27FC236}">
                    <a16:creationId xmlns:a16="http://schemas.microsoft.com/office/drawing/2014/main" id="{5E35FD86-013D-4FCF-9267-C52246C80535}"/>
                  </a:ext>
                </a:extLst>
              </p:cNvPr>
              <p:cNvSpPr>
                <a:spLocks noChangeArrowheads="1"/>
              </p:cNvSpPr>
              <p:nvPr/>
            </p:nvSpPr>
            <p:spPr bwMode="auto">
              <a:xfrm>
                <a:off x="2326"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49" name="Rectangle 656">
                <a:extLst>
                  <a:ext uri="{FF2B5EF4-FFF2-40B4-BE49-F238E27FC236}">
                    <a16:creationId xmlns:a16="http://schemas.microsoft.com/office/drawing/2014/main" id="{6C6612CB-966F-4866-8354-C9F5753CB203}"/>
                  </a:ext>
                </a:extLst>
              </p:cNvPr>
              <p:cNvSpPr>
                <a:spLocks noChangeArrowheads="1"/>
              </p:cNvSpPr>
              <p:nvPr/>
            </p:nvSpPr>
            <p:spPr bwMode="auto">
              <a:xfrm>
                <a:off x="2326"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50" name="Rectangle 657">
                <a:extLst>
                  <a:ext uri="{FF2B5EF4-FFF2-40B4-BE49-F238E27FC236}">
                    <a16:creationId xmlns:a16="http://schemas.microsoft.com/office/drawing/2014/main" id="{BBA6B91F-1A89-4542-9233-19AFE5CD39B1}"/>
                  </a:ext>
                </a:extLst>
              </p:cNvPr>
              <p:cNvSpPr>
                <a:spLocks noChangeArrowheads="1"/>
              </p:cNvSpPr>
              <p:nvPr/>
            </p:nvSpPr>
            <p:spPr bwMode="auto">
              <a:xfrm>
                <a:off x="2326"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51" name="Rectangle 658">
                <a:extLst>
                  <a:ext uri="{FF2B5EF4-FFF2-40B4-BE49-F238E27FC236}">
                    <a16:creationId xmlns:a16="http://schemas.microsoft.com/office/drawing/2014/main" id="{B1C3E310-8BBE-46DC-A22C-2D1D31571789}"/>
                  </a:ext>
                </a:extLst>
              </p:cNvPr>
              <p:cNvSpPr>
                <a:spLocks noChangeArrowheads="1"/>
              </p:cNvSpPr>
              <p:nvPr/>
            </p:nvSpPr>
            <p:spPr bwMode="auto">
              <a:xfrm>
                <a:off x="2326"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52" name="Rectangle 659">
                <a:extLst>
                  <a:ext uri="{FF2B5EF4-FFF2-40B4-BE49-F238E27FC236}">
                    <a16:creationId xmlns:a16="http://schemas.microsoft.com/office/drawing/2014/main" id="{5DE53F07-BB79-4FC4-9714-8F244A12C7F5}"/>
                  </a:ext>
                </a:extLst>
              </p:cNvPr>
              <p:cNvSpPr>
                <a:spLocks noChangeArrowheads="1"/>
              </p:cNvSpPr>
              <p:nvPr/>
            </p:nvSpPr>
            <p:spPr bwMode="auto">
              <a:xfrm>
                <a:off x="2326"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53" name="Rectangle 660">
                <a:extLst>
                  <a:ext uri="{FF2B5EF4-FFF2-40B4-BE49-F238E27FC236}">
                    <a16:creationId xmlns:a16="http://schemas.microsoft.com/office/drawing/2014/main" id="{3D394FD2-45ED-4EC0-A4E8-3FD2FCEDCF70}"/>
                  </a:ext>
                </a:extLst>
              </p:cNvPr>
              <p:cNvSpPr>
                <a:spLocks noChangeArrowheads="1"/>
              </p:cNvSpPr>
              <p:nvPr/>
            </p:nvSpPr>
            <p:spPr bwMode="auto">
              <a:xfrm>
                <a:off x="2326"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54" name="Rectangle 661">
                <a:extLst>
                  <a:ext uri="{FF2B5EF4-FFF2-40B4-BE49-F238E27FC236}">
                    <a16:creationId xmlns:a16="http://schemas.microsoft.com/office/drawing/2014/main" id="{B1F48555-D0A8-40F2-9C87-55424BAFC74E}"/>
                  </a:ext>
                </a:extLst>
              </p:cNvPr>
              <p:cNvSpPr>
                <a:spLocks noChangeArrowheads="1"/>
              </p:cNvSpPr>
              <p:nvPr/>
            </p:nvSpPr>
            <p:spPr bwMode="auto">
              <a:xfrm>
                <a:off x="2326"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55" name="Rectangle 662">
                <a:extLst>
                  <a:ext uri="{FF2B5EF4-FFF2-40B4-BE49-F238E27FC236}">
                    <a16:creationId xmlns:a16="http://schemas.microsoft.com/office/drawing/2014/main" id="{35B87E34-FB2E-4470-8CE1-5322B3B7A9E0}"/>
                  </a:ext>
                </a:extLst>
              </p:cNvPr>
              <p:cNvSpPr>
                <a:spLocks noChangeArrowheads="1"/>
              </p:cNvSpPr>
              <p:nvPr/>
            </p:nvSpPr>
            <p:spPr bwMode="auto">
              <a:xfrm>
                <a:off x="2326"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56" name="Rectangle 663">
                <a:extLst>
                  <a:ext uri="{FF2B5EF4-FFF2-40B4-BE49-F238E27FC236}">
                    <a16:creationId xmlns:a16="http://schemas.microsoft.com/office/drawing/2014/main" id="{382729DB-6034-42AA-9E53-BEB804DEB11C}"/>
                  </a:ext>
                </a:extLst>
              </p:cNvPr>
              <p:cNvSpPr>
                <a:spLocks noChangeArrowheads="1"/>
              </p:cNvSpPr>
              <p:nvPr/>
            </p:nvSpPr>
            <p:spPr bwMode="auto">
              <a:xfrm>
                <a:off x="2326"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57" name="Rectangle 664">
                <a:extLst>
                  <a:ext uri="{FF2B5EF4-FFF2-40B4-BE49-F238E27FC236}">
                    <a16:creationId xmlns:a16="http://schemas.microsoft.com/office/drawing/2014/main" id="{FD2CAEAE-FF53-4621-AEF4-62AC187281CA}"/>
                  </a:ext>
                </a:extLst>
              </p:cNvPr>
              <p:cNvSpPr>
                <a:spLocks noChangeArrowheads="1"/>
              </p:cNvSpPr>
              <p:nvPr/>
            </p:nvSpPr>
            <p:spPr bwMode="auto">
              <a:xfrm>
                <a:off x="2416" y="1894"/>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58" name="Rectangle 665">
                <a:extLst>
                  <a:ext uri="{FF2B5EF4-FFF2-40B4-BE49-F238E27FC236}">
                    <a16:creationId xmlns:a16="http://schemas.microsoft.com/office/drawing/2014/main" id="{51964B04-BFA7-4DFA-9452-FCDE3E85600B}"/>
                  </a:ext>
                </a:extLst>
              </p:cNvPr>
              <p:cNvSpPr>
                <a:spLocks noChangeArrowheads="1"/>
              </p:cNvSpPr>
              <p:nvPr/>
            </p:nvSpPr>
            <p:spPr bwMode="auto">
              <a:xfrm>
                <a:off x="2416" y="1894"/>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59" name="Rectangle 666">
                <a:extLst>
                  <a:ext uri="{FF2B5EF4-FFF2-40B4-BE49-F238E27FC236}">
                    <a16:creationId xmlns:a16="http://schemas.microsoft.com/office/drawing/2014/main" id="{9FF2E3B2-9893-473E-AED6-C661C6336E0D}"/>
                  </a:ext>
                </a:extLst>
              </p:cNvPr>
              <p:cNvSpPr>
                <a:spLocks noChangeArrowheads="1"/>
              </p:cNvSpPr>
              <p:nvPr/>
            </p:nvSpPr>
            <p:spPr bwMode="auto">
              <a:xfrm>
                <a:off x="2416" y="1965"/>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60" name="Rectangle 667">
                <a:extLst>
                  <a:ext uri="{FF2B5EF4-FFF2-40B4-BE49-F238E27FC236}">
                    <a16:creationId xmlns:a16="http://schemas.microsoft.com/office/drawing/2014/main" id="{04FB746E-D119-4388-8E1F-8613C6B39B52}"/>
                  </a:ext>
                </a:extLst>
              </p:cNvPr>
              <p:cNvSpPr>
                <a:spLocks noChangeArrowheads="1"/>
              </p:cNvSpPr>
              <p:nvPr/>
            </p:nvSpPr>
            <p:spPr bwMode="auto">
              <a:xfrm>
                <a:off x="2416" y="1965"/>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61" name="Rectangle 668">
                <a:extLst>
                  <a:ext uri="{FF2B5EF4-FFF2-40B4-BE49-F238E27FC236}">
                    <a16:creationId xmlns:a16="http://schemas.microsoft.com/office/drawing/2014/main" id="{10C79DB5-FAD1-4294-BDAC-FDF3FCF5E0DA}"/>
                  </a:ext>
                </a:extLst>
              </p:cNvPr>
              <p:cNvSpPr>
                <a:spLocks noChangeArrowheads="1"/>
              </p:cNvSpPr>
              <p:nvPr/>
            </p:nvSpPr>
            <p:spPr bwMode="auto">
              <a:xfrm>
                <a:off x="2416" y="2003"/>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62" name="Rectangle 669">
                <a:extLst>
                  <a:ext uri="{FF2B5EF4-FFF2-40B4-BE49-F238E27FC236}">
                    <a16:creationId xmlns:a16="http://schemas.microsoft.com/office/drawing/2014/main" id="{D120C4FF-E0E3-4E1B-9EBA-402DB77456DA}"/>
                  </a:ext>
                </a:extLst>
              </p:cNvPr>
              <p:cNvSpPr>
                <a:spLocks noChangeArrowheads="1"/>
              </p:cNvSpPr>
              <p:nvPr/>
            </p:nvSpPr>
            <p:spPr bwMode="auto">
              <a:xfrm>
                <a:off x="2416" y="2003"/>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63" name="Rectangle 670">
                <a:extLst>
                  <a:ext uri="{FF2B5EF4-FFF2-40B4-BE49-F238E27FC236}">
                    <a16:creationId xmlns:a16="http://schemas.microsoft.com/office/drawing/2014/main" id="{C2B5DDFE-20BE-472C-817D-47AC2C784E8D}"/>
                  </a:ext>
                </a:extLst>
              </p:cNvPr>
              <p:cNvSpPr>
                <a:spLocks noChangeArrowheads="1"/>
              </p:cNvSpPr>
              <p:nvPr/>
            </p:nvSpPr>
            <p:spPr bwMode="auto">
              <a:xfrm>
                <a:off x="2416" y="2050"/>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64" name="Rectangle 671">
                <a:extLst>
                  <a:ext uri="{FF2B5EF4-FFF2-40B4-BE49-F238E27FC236}">
                    <a16:creationId xmlns:a16="http://schemas.microsoft.com/office/drawing/2014/main" id="{D91C2518-D970-4BB2-909B-DE56773690B0}"/>
                  </a:ext>
                </a:extLst>
              </p:cNvPr>
              <p:cNvSpPr>
                <a:spLocks noChangeArrowheads="1"/>
              </p:cNvSpPr>
              <p:nvPr/>
            </p:nvSpPr>
            <p:spPr bwMode="auto">
              <a:xfrm>
                <a:off x="2416" y="2050"/>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65" name="Rectangle 672">
                <a:extLst>
                  <a:ext uri="{FF2B5EF4-FFF2-40B4-BE49-F238E27FC236}">
                    <a16:creationId xmlns:a16="http://schemas.microsoft.com/office/drawing/2014/main" id="{4C7A1A08-A076-4D97-8133-F4B449CE42A3}"/>
                  </a:ext>
                </a:extLst>
              </p:cNvPr>
              <p:cNvSpPr>
                <a:spLocks noChangeArrowheads="1"/>
              </p:cNvSpPr>
              <p:nvPr/>
            </p:nvSpPr>
            <p:spPr bwMode="auto">
              <a:xfrm>
                <a:off x="2416" y="2022"/>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66" name="Rectangle 673">
                <a:extLst>
                  <a:ext uri="{FF2B5EF4-FFF2-40B4-BE49-F238E27FC236}">
                    <a16:creationId xmlns:a16="http://schemas.microsoft.com/office/drawing/2014/main" id="{6F7D24BF-DDED-425B-9A76-CFF85374062C}"/>
                  </a:ext>
                </a:extLst>
              </p:cNvPr>
              <p:cNvSpPr>
                <a:spLocks noChangeArrowheads="1"/>
              </p:cNvSpPr>
              <p:nvPr/>
            </p:nvSpPr>
            <p:spPr bwMode="auto">
              <a:xfrm>
                <a:off x="2416" y="2022"/>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67" name="Freeform 674">
                <a:extLst>
                  <a:ext uri="{FF2B5EF4-FFF2-40B4-BE49-F238E27FC236}">
                    <a16:creationId xmlns:a16="http://schemas.microsoft.com/office/drawing/2014/main" id="{2B766409-4E73-4736-9D93-1AEE82BB3A34}"/>
                  </a:ext>
                </a:extLst>
              </p:cNvPr>
              <p:cNvSpPr>
                <a:spLocks noEditPoints="1"/>
              </p:cNvSpPr>
              <p:nvPr/>
            </p:nvSpPr>
            <p:spPr bwMode="auto">
              <a:xfrm>
                <a:off x="2539"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68" name="Freeform 675">
                <a:extLst>
                  <a:ext uri="{FF2B5EF4-FFF2-40B4-BE49-F238E27FC236}">
                    <a16:creationId xmlns:a16="http://schemas.microsoft.com/office/drawing/2014/main" id="{7A28419A-3368-4764-B073-2F019D48E70A}"/>
                  </a:ext>
                </a:extLst>
              </p:cNvPr>
              <p:cNvSpPr>
                <a:spLocks noEditPoints="1"/>
              </p:cNvSpPr>
              <p:nvPr/>
            </p:nvSpPr>
            <p:spPr bwMode="auto">
              <a:xfrm>
                <a:off x="2539"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69" name="Freeform 676">
                <a:extLst>
                  <a:ext uri="{FF2B5EF4-FFF2-40B4-BE49-F238E27FC236}">
                    <a16:creationId xmlns:a16="http://schemas.microsoft.com/office/drawing/2014/main" id="{F5D04C28-1BDC-4745-B3DC-92ED9CB74DC4}"/>
                  </a:ext>
                </a:extLst>
              </p:cNvPr>
              <p:cNvSpPr>
                <a:spLocks noEditPoints="1"/>
              </p:cNvSpPr>
              <p:nvPr/>
            </p:nvSpPr>
            <p:spPr bwMode="auto">
              <a:xfrm>
                <a:off x="2539"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70" name="Freeform 677">
                <a:extLst>
                  <a:ext uri="{FF2B5EF4-FFF2-40B4-BE49-F238E27FC236}">
                    <a16:creationId xmlns:a16="http://schemas.microsoft.com/office/drawing/2014/main" id="{8988097F-58BD-4B93-9B89-BA10A622C7C3}"/>
                  </a:ext>
                </a:extLst>
              </p:cNvPr>
              <p:cNvSpPr>
                <a:spLocks noEditPoints="1"/>
              </p:cNvSpPr>
              <p:nvPr/>
            </p:nvSpPr>
            <p:spPr bwMode="auto">
              <a:xfrm>
                <a:off x="2539"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71" name="Freeform 678">
                <a:extLst>
                  <a:ext uri="{FF2B5EF4-FFF2-40B4-BE49-F238E27FC236}">
                    <a16:creationId xmlns:a16="http://schemas.microsoft.com/office/drawing/2014/main" id="{9182CF63-2E42-421D-A38B-64D74828CD34}"/>
                  </a:ext>
                </a:extLst>
              </p:cNvPr>
              <p:cNvSpPr>
                <a:spLocks noEditPoints="1"/>
              </p:cNvSpPr>
              <p:nvPr/>
            </p:nvSpPr>
            <p:spPr bwMode="auto">
              <a:xfrm>
                <a:off x="2539"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72" name="Freeform 679">
                <a:extLst>
                  <a:ext uri="{FF2B5EF4-FFF2-40B4-BE49-F238E27FC236}">
                    <a16:creationId xmlns:a16="http://schemas.microsoft.com/office/drawing/2014/main" id="{E42FCF8E-4244-42E9-8657-FA98A1D506EC}"/>
                  </a:ext>
                </a:extLst>
              </p:cNvPr>
              <p:cNvSpPr>
                <a:spLocks noEditPoints="1"/>
              </p:cNvSpPr>
              <p:nvPr/>
            </p:nvSpPr>
            <p:spPr bwMode="auto">
              <a:xfrm>
                <a:off x="2539"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73" name="Freeform 680">
                <a:extLst>
                  <a:ext uri="{FF2B5EF4-FFF2-40B4-BE49-F238E27FC236}">
                    <a16:creationId xmlns:a16="http://schemas.microsoft.com/office/drawing/2014/main" id="{B8715779-850A-4116-B591-FC7BB57F4E7B}"/>
                  </a:ext>
                </a:extLst>
              </p:cNvPr>
              <p:cNvSpPr>
                <a:spLocks noEditPoints="1"/>
              </p:cNvSpPr>
              <p:nvPr/>
            </p:nvSpPr>
            <p:spPr bwMode="auto">
              <a:xfrm>
                <a:off x="2539"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74" name="Freeform 681">
                <a:extLst>
                  <a:ext uri="{FF2B5EF4-FFF2-40B4-BE49-F238E27FC236}">
                    <a16:creationId xmlns:a16="http://schemas.microsoft.com/office/drawing/2014/main" id="{E08DE787-ACAC-4CE3-B4AF-D3803BD80C8E}"/>
                  </a:ext>
                </a:extLst>
              </p:cNvPr>
              <p:cNvSpPr>
                <a:spLocks noEditPoints="1"/>
              </p:cNvSpPr>
              <p:nvPr/>
            </p:nvSpPr>
            <p:spPr bwMode="auto">
              <a:xfrm>
                <a:off x="2539"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75" name="Rectangle 682">
                <a:extLst>
                  <a:ext uri="{FF2B5EF4-FFF2-40B4-BE49-F238E27FC236}">
                    <a16:creationId xmlns:a16="http://schemas.microsoft.com/office/drawing/2014/main" id="{96EFB3F4-A97E-4152-88C3-33B86F1139A8}"/>
                  </a:ext>
                </a:extLst>
              </p:cNvPr>
              <p:cNvSpPr>
                <a:spLocks noChangeArrowheads="1"/>
              </p:cNvSpPr>
              <p:nvPr/>
            </p:nvSpPr>
            <p:spPr bwMode="auto">
              <a:xfrm>
                <a:off x="2610"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76" name="Rectangle 683">
                <a:extLst>
                  <a:ext uri="{FF2B5EF4-FFF2-40B4-BE49-F238E27FC236}">
                    <a16:creationId xmlns:a16="http://schemas.microsoft.com/office/drawing/2014/main" id="{FA741ED0-49CD-4BCC-8350-84E6D69D5B20}"/>
                  </a:ext>
                </a:extLst>
              </p:cNvPr>
              <p:cNvSpPr>
                <a:spLocks noChangeArrowheads="1"/>
              </p:cNvSpPr>
              <p:nvPr/>
            </p:nvSpPr>
            <p:spPr bwMode="auto">
              <a:xfrm>
                <a:off x="2610"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77" name="Rectangle 684">
                <a:extLst>
                  <a:ext uri="{FF2B5EF4-FFF2-40B4-BE49-F238E27FC236}">
                    <a16:creationId xmlns:a16="http://schemas.microsoft.com/office/drawing/2014/main" id="{19FF349D-5A93-4442-AA11-DB84D587602D}"/>
                  </a:ext>
                </a:extLst>
              </p:cNvPr>
              <p:cNvSpPr>
                <a:spLocks noChangeArrowheads="1"/>
              </p:cNvSpPr>
              <p:nvPr/>
            </p:nvSpPr>
            <p:spPr bwMode="auto">
              <a:xfrm>
                <a:off x="2610"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78" name="Rectangle 685">
                <a:extLst>
                  <a:ext uri="{FF2B5EF4-FFF2-40B4-BE49-F238E27FC236}">
                    <a16:creationId xmlns:a16="http://schemas.microsoft.com/office/drawing/2014/main" id="{21E31954-255C-4A76-9E39-FD7C3A7E76FA}"/>
                  </a:ext>
                </a:extLst>
              </p:cNvPr>
              <p:cNvSpPr>
                <a:spLocks noChangeArrowheads="1"/>
              </p:cNvSpPr>
              <p:nvPr/>
            </p:nvSpPr>
            <p:spPr bwMode="auto">
              <a:xfrm>
                <a:off x="2610"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79" name="Rectangle 686">
                <a:extLst>
                  <a:ext uri="{FF2B5EF4-FFF2-40B4-BE49-F238E27FC236}">
                    <a16:creationId xmlns:a16="http://schemas.microsoft.com/office/drawing/2014/main" id="{C1496C6C-0ED4-4013-ABB3-DB978288B055}"/>
                  </a:ext>
                </a:extLst>
              </p:cNvPr>
              <p:cNvSpPr>
                <a:spLocks noChangeArrowheads="1"/>
              </p:cNvSpPr>
              <p:nvPr/>
            </p:nvSpPr>
            <p:spPr bwMode="auto">
              <a:xfrm>
                <a:off x="2610"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80" name="Rectangle 687">
                <a:extLst>
                  <a:ext uri="{FF2B5EF4-FFF2-40B4-BE49-F238E27FC236}">
                    <a16:creationId xmlns:a16="http://schemas.microsoft.com/office/drawing/2014/main" id="{BB940973-C583-4603-87B1-BDD678D16A4B}"/>
                  </a:ext>
                </a:extLst>
              </p:cNvPr>
              <p:cNvSpPr>
                <a:spLocks noChangeArrowheads="1"/>
              </p:cNvSpPr>
              <p:nvPr/>
            </p:nvSpPr>
            <p:spPr bwMode="auto">
              <a:xfrm>
                <a:off x="2610"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81" name="Rectangle 688">
                <a:extLst>
                  <a:ext uri="{FF2B5EF4-FFF2-40B4-BE49-F238E27FC236}">
                    <a16:creationId xmlns:a16="http://schemas.microsoft.com/office/drawing/2014/main" id="{A54C3948-C7A1-4F63-B0FB-91DDBD454A59}"/>
                  </a:ext>
                </a:extLst>
              </p:cNvPr>
              <p:cNvSpPr>
                <a:spLocks noChangeArrowheads="1"/>
              </p:cNvSpPr>
              <p:nvPr/>
            </p:nvSpPr>
            <p:spPr bwMode="auto">
              <a:xfrm>
                <a:off x="2610"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82" name="Rectangle 689">
                <a:extLst>
                  <a:ext uri="{FF2B5EF4-FFF2-40B4-BE49-F238E27FC236}">
                    <a16:creationId xmlns:a16="http://schemas.microsoft.com/office/drawing/2014/main" id="{F3181EB5-8345-441C-ADDF-8972629A9A10}"/>
                  </a:ext>
                </a:extLst>
              </p:cNvPr>
              <p:cNvSpPr>
                <a:spLocks noChangeArrowheads="1"/>
              </p:cNvSpPr>
              <p:nvPr/>
            </p:nvSpPr>
            <p:spPr bwMode="auto">
              <a:xfrm>
                <a:off x="2610"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83" name="Rectangle 690">
                <a:extLst>
                  <a:ext uri="{FF2B5EF4-FFF2-40B4-BE49-F238E27FC236}">
                    <a16:creationId xmlns:a16="http://schemas.microsoft.com/office/drawing/2014/main" id="{AAAB2EF3-F660-4E8A-BEC3-A3EEA5C6547C}"/>
                  </a:ext>
                </a:extLst>
              </p:cNvPr>
              <p:cNvSpPr>
                <a:spLocks noChangeArrowheads="1"/>
              </p:cNvSpPr>
              <p:nvPr/>
            </p:nvSpPr>
            <p:spPr bwMode="auto">
              <a:xfrm>
                <a:off x="2610"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84" name="Rectangle 691">
                <a:extLst>
                  <a:ext uri="{FF2B5EF4-FFF2-40B4-BE49-F238E27FC236}">
                    <a16:creationId xmlns:a16="http://schemas.microsoft.com/office/drawing/2014/main" id="{38474AF3-6AC3-46DF-B1E6-31C608D96A34}"/>
                  </a:ext>
                </a:extLst>
              </p:cNvPr>
              <p:cNvSpPr>
                <a:spLocks noChangeArrowheads="1"/>
              </p:cNvSpPr>
              <p:nvPr/>
            </p:nvSpPr>
            <p:spPr bwMode="auto">
              <a:xfrm>
                <a:off x="2610"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85" name="Rectangle 692">
                <a:extLst>
                  <a:ext uri="{FF2B5EF4-FFF2-40B4-BE49-F238E27FC236}">
                    <a16:creationId xmlns:a16="http://schemas.microsoft.com/office/drawing/2014/main" id="{06E7EE8F-5AE4-42AD-9D61-73D55B46764A}"/>
                  </a:ext>
                </a:extLst>
              </p:cNvPr>
              <p:cNvSpPr>
                <a:spLocks noChangeArrowheads="1"/>
              </p:cNvSpPr>
              <p:nvPr/>
            </p:nvSpPr>
            <p:spPr bwMode="auto">
              <a:xfrm>
                <a:off x="2700" y="1894"/>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86" name="Rectangle 693">
                <a:extLst>
                  <a:ext uri="{FF2B5EF4-FFF2-40B4-BE49-F238E27FC236}">
                    <a16:creationId xmlns:a16="http://schemas.microsoft.com/office/drawing/2014/main" id="{CD50ABFF-93F0-4EE6-8890-22BBB1AFD187}"/>
                  </a:ext>
                </a:extLst>
              </p:cNvPr>
              <p:cNvSpPr>
                <a:spLocks noChangeArrowheads="1"/>
              </p:cNvSpPr>
              <p:nvPr/>
            </p:nvSpPr>
            <p:spPr bwMode="auto">
              <a:xfrm>
                <a:off x="2700" y="1894"/>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87" name="Rectangle 694">
                <a:extLst>
                  <a:ext uri="{FF2B5EF4-FFF2-40B4-BE49-F238E27FC236}">
                    <a16:creationId xmlns:a16="http://schemas.microsoft.com/office/drawing/2014/main" id="{81EB28CA-F644-4372-A257-425F2D89F466}"/>
                  </a:ext>
                </a:extLst>
              </p:cNvPr>
              <p:cNvSpPr>
                <a:spLocks noChangeArrowheads="1"/>
              </p:cNvSpPr>
              <p:nvPr/>
            </p:nvSpPr>
            <p:spPr bwMode="auto">
              <a:xfrm>
                <a:off x="2700" y="1965"/>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88" name="Rectangle 695">
                <a:extLst>
                  <a:ext uri="{FF2B5EF4-FFF2-40B4-BE49-F238E27FC236}">
                    <a16:creationId xmlns:a16="http://schemas.microsoft.com/office/drawing/2014/main" id="{295A7663-FF48-4858-B81E-D79F20884695}"/>
                  </a:ext>
                </a:extLst>
              </p:cNvPr>
              <p:cNvSpPr>
                <a:spLocks noChangeArrowheads="1"/>
              </p:cNvSpPr>
              <p:nvPr/>
            </p:nvSpPr>
            <p:spPr bwMode="auto">
              <a:xfrm>
                <a:off x="2700" y="1965"/>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89" name="Rectangle 696">
                <a:extLst>
                  <a:ext uri="{FF2B5EF4-FFF2-40B4-BE49-F238E27FC236}">
                    <a16:creationId xmlns:a16="http://schemas.microsoft.com/office/drawing/2014/main" id="{051D86D4-35CC-44CD-B418-3FB52E2ED238}"/>
                  </a:ext>
                </a:extLst>
              </p:cNvPr>
              <p:cNvSpPr>
                <a:spLocks noChangeArrowheads="1"/>
              </p:cNvSpPr>
              <p:nvPr/>
            </p:nvSpPr>
            <p:spPr bwMode="auto">
              <a:xfrm>
                <a:off x="2700" y="2003"/>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90" name="Rectangle 697">
                <a:extLst>
                  <a:ext uri="{FF2B5EF4-FFF2-40B4-BE49-F238E27FC236}">
                    <a16:creationId xmlns:a16="http://schemas.microsoft.com/office/drawing/2014/main" id="{A4AB2FE1-6B9A-4FF1-84DC-6835FC71313C}"/>
                  </a:ext>
                </a:extLst>
              </p:cNvPr>
              <p:cNvSpPr>
                <a:spLocks noChangeArrowheads="1"/>
              </p:cNvSpPr>
              <p:nvPr/>
            </p:nvSpPr>
            <p:spPr bwMode="auto">
              <a:xfrm>
                <a:off x="2700" y="2003"/>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91" name="Rectangle 698">
                <a:extLst>
                  <a:ext uri="{FF2B5EF4-FFF2-40B4-BE49-F238E27FC236}">
                    <a16:creationId xmlns:a16="http://schemas.microsoft.com/office/drawing/2014/main" id="{2462A36D-A1E7-4875-A2ED-52A107696BC9}"/>
                  </a:ext>
                </a:extLst>
              </p:cNvPr>
              <p:cNvSpPr>
                <a:spLocks noChangeArrowheads="1"/>
              </p:cNvSpPr>
              <p:nvPr/>
            </p:nvSpPr>
            <p:spPr bwMode="auto">
              <a:xfrm>
                <a:off x="2700" y="2050"/>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92" name="Rectangle 699">
                <a:extLst>
                  <a:ext uri="{FF2B5EF4-FFF2-40B4-BE49-F238E27FC236}">
                    <a16:creationId xmlns:a16="http://schemas.microsoft.com/office/drawing/2014/main" id="{9142DEA5-C029-491B-8170-E159B1F6C38A}"/>
                  </a:ext>
                </a:extLst>
              </p:cNvPr>
              <p:cNvSpPr>
                <a:spLocks noChangeArrowheads="1"/>
              </p:cNvSpPr>
              <p:nvPr/>
            </p:nvSpPr>
            <p:spPr bwMode="auto">
              <a:xfrm>
                <a:off x="2700" y="2050"/>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93" name="Rectangle 700">
                <a:extLst>
                  <a:ext uri="{FF2B5EF4-FFF2-40B4-BE49-F238E27FC236}">
                    <a16:creationId xmlns:a16="http://schemas.microsoft.com/office/drawing/2014/main" id="{BC8734FC-7E3F-4B7E-A71F-5D35977E6768}"/>
                  </a:ext>
                </a:extLst>
              </p:cNvPr>
              <p:cNvSpPr>
                <a:spLocks noChangeArrowheads="1"/>
              </p:cNvSpPr>
              <p:nvPr/>
            </p:nvSpPr>
            <p:spPr bwMode="auto">
              <a:xfrm>
                <a:off x="2700" y="2022"/>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94" name="Rectangle 701">
                <a:extLst>
                  <a:ext uri="{FF2B5EF4-FFF2-40B4-BE49-F238E27FC236}">
                    <a16:creationId xmlns:a16="http://schemas.microsoft.com/office/drawing/2014/main" id="{C0744CE1-ACE8-45EF-9D10-05ACDCDC5DD3}"/>
                  </a:ext>
                </a:extLst>
              </p:cNvPr>
              <p:cNvSpPr>
                <a:spLocks noChangeArrowheads="1"/>
              </p:cNvSpPr>
              <p:nvPr/>
            </p:nvSpPr>
            <p:spPr bwMode="auto">
              <a:xfrm>
                <a:off x="2700" y="2022"/>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95" name="Freeform 702">
                <a:extLst>
                  <a:ext uri="{FF2B5EF4-FFF2-40B4-BE49-F238E27FC236}">
                    <a16:creationId xmlns:a16="http://schemas.microsoft.com/office/drawing/2014/main" id="{444C009C-8AAE-4879-8158-73D0D1FD92BC}"/>
                  </a:ext>
                </a:extLst>
              </p:cNvPr>
              <p:cNvSpPr>
                <a:spLocks noEditPoints="1"/>
              </p:cNvSpPr>
              <p:nvPr/>
            </p:nvSpPr>
            <p:spPr bwMode="auto">
              <a:xfrm>
                <a:off x="2823"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96" name="Freeform 703">
                <a:extLst>
                  <a:ext uri="{FF2B5EF4-FFF2-40B4-BE49-F238E27FC236}">
                    <a16:creationId xmlns:a16="http://schemas.microsoft.com/office/drawing/2014/main" id="{C403D5A5-1434-424B-8E2D-0E3B772A67BE}"/>
                  </a:ext>
                </a:extLst>
              </p:cNvPr>
              <p:cNvSpPr>
                <a:spLocks noEditPoints="1"/>
              </p:cNvSpPr>
              <p:nvPr/>
            </p:nvSpPr>
            <p:spPr bwMode="auto">
              <a:xfrm>
                <a:off x="2823"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97" name="Freeform 704">
                <a:extLst>
                  <a:ext uri="{FF2B5EF4-FFF2-40B4-BE49-F238E27FC236}">
                    <a16:creationId xmlns:a16="http://schemas.microsoft.com/office/drawing/2014/main" id="{6002F247-DE88-43FE-A14E-ED0CD5198940}"/>
                  </a:ext>
                </a:extLst>
              </p:cNvPr>
              <p:cNvSpPr>
                <a:spLocks noEditPoints="1"/>
              </p:cNvSpPr>
              <p:nvPr/>
            </p:nvSpPr>
            <p:spPr bwMode="auto">
              <a:xfrm>
                <a:off x="2823"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98" name="Freeform 705">
                <a:extLst>
                  <a:ext uri="{FF2B5EF4-FFF2-40B4-BE49-F238E27FC236}">
                    <a16:creationId xmlns:a16="http://schemas.microsoft.com/office/drawing/2014/main" id="{1CF13973-8542-4BBC-BCC7-53C9273FB786}"/>
                  </a:ext>
                </a:extLst>
              </p:cNvPr>
              <p:cNvSpPr>
                <a:spLocks noEditPoints="1"/>
              </p:cNvSpPr>
              <p:nvPr/>
            </p:nvSpPr>
            <p:spPr bwMode="auto">
              <a:xfrm>
                <a:off x="2823"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99" name="Freeform 706">
                <a:extLst>
                  <a:ext uri="{FF2B5EF4-FFF2-40B4-BE49-F238E27FC236}">
                    <a16:creationId xmlns:a16="http://schemas.microsoft.com/office/drawing/2014/main" id="{4C4F86F1-5378-474F-82DB-A1D54EAEBFBC}"/>
                  </a:ext>
                </a:extLst>
              </p:cNvPr>
              <p:cNvSpPr>
                <a:spLocks noEditPoints="1"/>
              </p:cNvSpPr>
              <p:nvPr/>
            </p:nvSpPr>
            <p:spPr bwMode="auto">
              <a:xfrm>
                <a:off x="2823"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00" name="Freeform 707">
                <a:extLst>
                  <a:ext uri="{FF2B5EF4-FFF2-40B4-BE49-F238E27FC236}">
                    <a16:creationId xmlns:a16="http://schemas.microsoft.com/office/drawing/2014/main" id="{A88195B9-7D7D-47B1-A540-9FC396F57CBA}"/>
                  </a:ext>
                </a:extLst>
              </p:cNvPr>
              <p:cNvSpPr>
                <a:spLocks noEditPoints="1"/>
              </p:cNvSpPr>
              <p:nvPr/>
            </p:nvSpPr>
            <p:spPr bwMode="auto">
              <a:xfrm>
                <a:off x="2823"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01" name="Freeform 708">
                <a:extLst>
                  <a:ext uri="{FF2B5EF4-FFF2-40B4-BE49-F238E27FC236}">
                    <a16:creationId xmlns:a16="http://schemas.microsoft.com/office/drawing/2014/main" id="{79303DB2-B464-4CED-91EF-73166C70ACF4}"/>
                  </a:ext>
                </a:extLst>
              </p:cNvPr>
              <p:cNvSpPr>
                <a:spLocks noEditPoints="1"/>
              </p:cNvSpPr>
              <p:nvPr/>
            </p:nvSpPr>
            <p:spPr bwMode="auto">
              <a:xfrm>
                <a:off x="2823"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02" name="Freeform 709">
                <a:extLst>
                  <a:ext uri="{FF2B5EF4-FFF2-40B4-BE49-F238E27FC236}">
                    <a16:creationId xmlns:a16="http://schemas.microsoft.com/office/drawing/2014/main" id="{97594CED-334F-457E-9700-EFC82E7B0D28}"/>
                  </a:ext>
                </a:extLst>
              </p:cNvPr>
              <p:cNvSpPr>
                <a:spLocks noEditPoints="1"/>
              </p:cNvSpPr>
              <p:nvPr/>
            </p:nvSpPr>
            <p:spPr bwMode="auto">
              <a:xfrm>
                <a:off x="2823"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03" name="Rectangle 710">
                <a:extLst>
                  <a:ext uri="{FF2B5EF4-FFF2-40B4-BE49-F238E27FC236}">
                    <a16:creationId xmlns:a16="http://schemas.microsoft.com/office/drawing/2014/main" id="{289009F1-F5C1-4C5C-81DE-F72E471C1465}"/>
                  </a:ext>
                </a:extLst>
              </p:cNvPr>
              <p:cNvSpPr>
                <a:spLocks noChangeArrowheads="1"/>
              </p:cNvSpPr>
              <p:nvPr/>
            </p:nvSpPr>
            <p:spPr bwMode="auto">
              <a:xfrm>
                <a:off x="2894"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04" name="Rectangle 711">
                <a:extLst>
                  <a:ext uri="{FF2B5EF4-FFF2-40B4-BE49-F238E27FC236}">
                    <a16:creationId xmlns:a16="http://schemas.microsoft.com/office/drawing/2014/main" id="{CCBF8980-E5B8-4ACE-86D0-8993A410D5B7}"/>
                  </a:ext>
                </a:extLst>
              </p:cNvPr>
              <p:cNvSpPr>
                <a:spLocks noChangeArrowheads="1"/>
              </p:cNvSpPr>
              <p:nvPr/>
            </p:nvSpPr>
            <p:spPr bwMode="auto">
              <a:xfrm>
                <a:off x="2894"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05" name="Rectangle 712">
                <a:extLst>
                  <a:ext uri="{FF2B5EF4-FFF2-40B4-BE49-F238E27FC236}">
                    <a16:creationId xmlns:a16="http://schemas.microsoft.com/office/drawing/2014/main" id="{31194BCD-801F-4206-9C92-696654F71E85}"/>
                  </a:ext>
                </a:extLst>
              </p:cNvPr>
              <p:cNvSpPr>
                <a:spLocks noChangeArrowheads="1"/>
              </p:cNvSpPr>
              <p:nvPr/>
            </p:nvSpPr>
            <p:spPr bwMode="auto">
              <a:xfrm>
                <a:off x="2894"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06" name="Rectangle 713">
                <a:extLst>
                  <a:ext uri="{FF2B5EF4-FFF2-40B4-BE49-F238E27FC236}">
                    <a16:creationId xmlns:a16="http://schemas.microsoft.com/office/drawing/2014/main" id="{BE757EB5-9416-4916-9B7E-2992A15C1C57}"/>
                  </a:ext>
                </a:extLst>
              </p:cNvPr>
              <p:cNvSpPr>
                <a:spLocks noChangeArrowheads="1"/>
              </p:cNvSpPr>
              <p:nvPr/>
            </p:nvSpPr>
            <p:spPr bwMode="auto">
              <a:xfrm>
                <a:off x="2894"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07" name="Rectangle 714">
                <a:extLst>
                  <a:ext uri="{FF2B5EF4-FFF2-40B4-BE49-F238E27FC236}">
                    <a16:creationId xmlns:a16="http://schemas.microsoft.com/office/drawing/2014/main" id="{7F652693-27C2-4D9D-BF41-F71F7DA6A3F2}"/>
                  </a:ext>
                </a:extLst>
              </p:cNvPr>
              <p:cNvSpPr>
                <a:spLocks noChangeArrowheads="1"/>
              </p:cNvSpPr>
              <p:nvPr/>
            </p:nvSpPr>
            <p:spPr bwMode="auto">
              <a:xfrm>
                <a:off x="2894"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08" name="Rectangle 715">
                <a:extLst>
                  <a:ext uri="{FF2B5EF4-FFF2-40B4-BE49-F238E27FC236}">
                    <a16:creationId xmlns:a16="http://schemas.microsoft.com/office/drawing/2014/main" id="{9DC6A5A8-CAD6-4154-989F-812353298CBD}"/>
                  </a:ext>
                </a:extLst>
              </p:cNvPr>
              <p:cNvSpPr>
                <a:spLocks noChangeArrowheads="1"/>
              </p:cNvSpPr>
              <p:nvPr/>
            </p:nvSpPr>
            <p:spPr bwMode="auto">
              <a:xfrm>
                <a:off x="2894"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09" name="Rectangle 716">
                <a:extLst>
                  <a:ext uri="{FF2B5EF4-FFF2-40B4-BE49-F238E27FC236}">
                    <a16:creationId xmlns:a16="http://schemas.microsoft.com/office/drawing/2014/main" id="{61104ECB-D313-4740-BCCF-0C64D8D0E045}"/>
                  </a:ext>
                </a:extLst>
              </p:cNvPr>
              <p:cNvSpPr>
                <a:spLocks noChangeArrowheads="1"/>
              </p:cNvSpPr>
              <p:nvPr/>
            </p:nvSpPr>
            <p:spPr bwMode="auto">
              <a:xfrm>
                <a:off x="2894"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10" name="Rectangle 717">
                <a:extLst>
                  <a:ext uri="{FF2B5EF4-FFF2-40B4-BE49-F238E27FC236}">
                    <a16:creationId xmlns:a16="http://schemas.microsoft.com/office/drawing/2014/main" id="{F5D9BA30-3216-464A-9FCB-F392C9BA59C7}"/>
                  </a:ext>
                </a:extLst>
              </p:cNvPr>
              <p:cNvSpPr>
                <a:spLocks noChangeArrowheads="1"/>
              </p:cNvSpPr>
              <p:nvPr/>
            </p:nvSpPr>
            <p:spPr bwMode="auto">
              <a:xfrm>
                <a:off x="2894"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11" name="Rectangle 718">
                <a:extLst>
                  <a:ext uri="{FF2B5EF4-FFF2-40B4-BE49-F238E27FC236}">
                    <a16:creationId xmlns:a16="http://schemas.microsoft.com/office/drawing/2014/main" id="{4CDAF705-154C-4545-8403-7D241C64E465}"/>
                  </a:ext>
                </a:extLst>
              </p:cNvPr>
              <p:cNvSpPr>
                <a:spLocks noChangeArrowheads="1"/>
              </p:cNvSpPr>
              <p:nvPr/>
            </p:nvSpPr>
            <p:spPr bwMode="auto">
              <a:xfrm>
                <a:off x="2894"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12" name="Rectangle 719">
                <a:extLst>
                  <a:ext uri="{FF2B5EF4-FFF2-40B4-BE49-F238E27FC236}">
                    <a16:creationId xmlns:a16="http://schemas.microsoft.com/office/drawing/2014/main" id="{227E2C30-FAE3-4DB3-B9F0-B0DC01910B6F}"/>
                  </a:ext>
                </a:extLst>
              </p:cNvPr>
              <p:cNvSpPr>
                <a:spLocks noChangeArrowheads="1"/>
              </p:cNvSpPr>
              <p:nvPr/>
            </p:nvSpPr>
            <p:spPr bwMode="auto">
              <a:xfrm>
                <a:off x="2894"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13" name="Rectangle 720">
                <a:extLst>
                  <a:ext uri="{FF2B5EF4-FFF2-40B4-BE49-F238E27FC236}">
                    <a16:creationId xmlns:a16="http://schemas.microsoft.com/office/drawing/2014/main" id="{946E82FB-24A6-4EFA-9656-AD402163CB20}"/>
                  </a:ext>
                </a:extLst>
              </p:cNvPr>
              <p:cNvSpPr>
                <a:spLocks noChangeArrowheads="1"/>
              </p:cNvSpPr>
              <p:nvPr/>
            </p:nvSpPr>
            <p:spPr bwMode="auto">
              <a:xfrm>
                <a:off x="2984" y="1894"/>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14" name="Rectangle 721">
                <a:extLst>
                  <a:ext uri="{FF2B5EF4-FFF2-40B4-BE49-F238E27FC236}">
                    <a16:creationId xmlns:a16="http://schemas.microsoft.com/office/drawing/2014/main" id="{E6BF1FBA-52CC-4B2F-A7CE-3E751C2A0736}"/>
                  </a:ext>
                </a:extLst>
              </p:cNvPr>
              <p:cNvSpPr>
                <a:spLocks noChangeArrowheads="1"/>
              </p:cNvSpPr>
              <p:nvPr/>
            </p:nvSpPr>
            <p:spPr bwMode="auto">
              <a:xfrm>
                <a:off x="2984" y="1894"/>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15" name="Rectangle 722">
                <a:extLst>
                  <a:ext uri="{FF2B5EF4-FFF2-40B4-BE49-F238E27FC236}">
                    <a16:creationId xmlns:a16="http://schemas.microsoft.com/office/drawing/2014/main" id="{F7793CF7-10D3-407E-9277-AD6A14164665}"/>
                  </a:ext>
                </a:extLst>
              </p:cNvPr>
              <p:cNvSpPr>
                <a:spLocks noChangeArrowheads="1"/>
              </p:cNvSpPr>
              <p:nvPr/>
            </p:nvSpPr>
            <p:spPr bwMode="auto">
              <a:xfrm>
                <a:off x="2984" y="1965"/>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16" name="Rectangle 723">
                <a:extLst>
                  <a:ext uri="{FF2B5EF4-FFF2-40B4-BE49-F238E27FC236}">
                    <a16:creationId xmlns:a16="http://schemas.microsoft.com/office/drawing/2014/main" id="{89CA4303-6FFC-431B-BCAA-FBBDEB05635E}"/>
                  </a:ext>
                </a:extLst>
              </p:cNvPr>
              <p:cNvSpPr>
                <a:spLocks noChangeArrowheads="1"/>
              </p:cNvSpPr>
              <p:nvPr/>
            </p:nvSpPr>
            <p:spPr bwMode="auto">
              <a:xfrm>
                <a:off x="2984" y="1965"/>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17" name="Rectangle 724">
                <a:extLst>
                  <a:ext uri="{FF2B5EF4-FFF2-40B4-BE49-F238E27FC236}">
                    <a16:creationId xmlns:a16="http://schemas.microsoft.com/office/drawing/2014/main" id="{DC479B17-59EF-4BAE-A18A-1419885D4126}"/>
                  </a:ext>
                </a:extLst>
              </p:cNvPr>
              <p:cNvSpPr>
                <a:spLocks noChangeArrowheads="1"/>
              </p:cNvSpPr>
              <p:nvPr/>
            </p:nvSpPr>
            <p:spPr bwMode="auto">
              <a:xfrm>
                <a:off x="2984" y="2003"/>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18" name="Rectangle 725">
                <a:extLst>
                  <a:ext uri="{FF2B5EF4-FFF2-40B4-BE49-F238E27FC236}">
                    <a16:creationId xmlns:a16="http://schemas.microsoft.com/office/drawing/2014/main" id="{DBC0F278-EDB5-46A8-83DE-1F39D63201BD}"/>
                  </a:ext>
                </a:extLst>
              </p:cNvPr>
              <p:cNvSpPr>
                <a:spLocks noChangeArrowheads="1"/>
              </p:cNvSpPr>
              <p:nvPr/>
            </p:nvSpPr>
            <p:spPr bwMode="auto">
              <a:xfrm>
                <a:off x="2984" y="2003"/>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19" name="Rectangle 726">
                <a:extLst>
                  <a:ext uri="{FF2B5EF4-FFF2-40B4-BE49-F238E27FC236}">
                    <a16:creationId xmlns:a16="http://schemas.microsoft.com/office/drawing/2014/main" id="{7A9C6C1C-726C-4A95-B4A1-B86217B80D90}"/>
                  </a:ext>
                </a:extLst>
              </p:cNvPr>
              <p:cNvSpPr>
                <a:spLocks noChangeArrowheads="1"/>
              </p:cNvSpPr>
              <p:nvPr/>
            </p:nvSpPr>
            <p:spPr bwMode="auto">
              <a:xfrm>
                <a:off x="2984" y="2050"/>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20" name="Rectangle 727">
                <a:extLst>
                  <a:ext uri="{FF2B5EF4-FFF2-40B4-BE49-F238E27FC236}">
                    <a16:creationId xmlns:a16="http://schemas.microsoft.com/office/drawing/2014/main" id="{0A51A64E-0872-4BB3-8774-80232BD71466}"/>
                  </a:ext>
                </a:extLst>
              </p:cNvPr>
              <p:cNvSpPr>
                <a:spLocks noChangeArrowheads="1"/>
              </p:cNvSpPr>
              <p:nvPr/>
            </p:nvSpPr>
            <p:spPr bwMode="auto">
              <a:xfrm>
                <a:off x="2984" y="2050"/>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21" name="Rectangle 728">
                <a:extLst>
                  <a:ext uri="{FF2B5EF4-FFF2-40B4-BE49-F238E27FC236}">
                    <a16:creationId xmlns:a16="http://schemas.microsoft.com/office/drawing/2014/main" id="{3F2BC1FD-EE0C-42A0-B856-31C402AE0E56}"/>
                  </a:ext>
                </a:extLst>
              </p:cNvPr>
              <p:cNvSpPr>
                <a:spLocks noChangeArrowheads="1"/>
              </p:cNvSpPr>
              <p:nvPr/>
            </p:nvSpPr>
            <p:spPr bwMode="auto">
              <a:xfrm>
                <a:off x="2984" y="2022"/>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22" name="Rectangle 729">
                <a:extLst>
                  <a:ext uri="{FF2B5EF4-FFF2-40B4-BE49-F238E27FC236}">
                    <a16:creationId xmlns:a16="http://schemas.microsoft.com/office/drawing/2014/main" id="{AF513E55-2532-4DB2-95B4-B94F5E303081}"/>
                  </a:ext>
                </a:extLst>
              </p:cNvPr>
              <p:cNvSpPr>
                <a:spLocks noChangeArrowheads="1"/>
              </p:cNvSpPr>
              <p:nvPr/>
            </p:nvSpPr>
            <p:spPr bwMode="auto">
              <a:xfrm>
                <a:off x="2984" y="2022"/>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23" name="Freeform 730">
                <a:extLst>
                  <a:ext uri="{FF2B5EF4-FFF2-40B4-BE49-F238E27FC236}">
                    <a16:creationId xmlns:a16="http://schemas.microsoft.com/office/drawing/2014/main" id="{27E98248-36EF-41BA-84D9-77C781A99A89}"/>
                  </a:ext>
                </a:extLst>
              </p:cNvPr>
              <p:cNvSpPr>
                <a:spLocks noEditPoints="1"/>
              </p:cNvSpPr>
              <p:nvPr/>
            </p:nvSpPr>
            <p:spPr bwMode="auto">
              <a:xfrm>
                <a:off x="3107"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24" name="Freeform 731">
                <a:extLst>
                  <a:ext uri="{FF2B5EF4-FFF2-40B4-BE49-F238E27FC236}">
                    <a16:creationId xmlns:a16="http://schemas.microsoft.com/office/drawing/2014/main" id="{92CDB424-88F8-45F4-A576-4178DE1458F4}"/>
                  </a:ext>
                </a:extLst>
              </p:cNvPr>
              <p:cNvSpPr>
                <a:spLocks noEditPoints="1"/>
              </p:cNvSpPr>
              <p:nvPr/>
            </p:nvSpPr>
            <p:spPr bwMode="auto">
              <a:xfrm>
                <a:off x="3107"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25" name="Freeform 732">
                <a:extLst>
                  <a:ext uri="{FF2B5EF4-FFF2-40B4-BE49-F238E27FC236}">
                    <a16:creationId xmlns:a16="http://schemas.microsoft.com/office/drawing/2014/main" id="{5A04C8DE-30FB-486E-BBAC-C98E0590F57F}"/>
                  </a:ext>
                </a:extLst>
              </p:cNvPr>
              <p:cNvSpPr>
                <a:spLocks noEditPoints="1"/>
              </p:cNvSpPr>
              <p:nvPr/>
            </p:nvSpPr>
            <p:spPr bwMode="auto">
              <a:xfrm>
                <a:off x="3107"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26" name="Freeform 733">
                <a:extLst>
                  <a:ext uri="{FF2B5EF4-FFF2-40B4-BE49-F238E27FC236}">
                    <a16:creationId xmlns:a16="http://schemas.microsoft.com/office/drawing/2014/main" id="{3245B737-DB04-49A3-8020-6710C28F6FA0}"/>
                  </a:ext>
                </a:extLst>
              </p:cNvPr>
              <p:cNvSpPr>
                <a:spLocks noEditPoints="1"/>
              </p:cNvSpPr>
              <p:nvPr/>
            </p:nvSpPr>
            <p:spPr bwMode="auto">
              <a:xfrm>
                <a:off x="3107"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27" name="Freeform 734">
                <a:extLst>
                  <a:ext uri="{FF2B5EF4-FFF2-40B4-BE49-F238E27FC236}">
                    <a16:creationId xmlns:a16="http://schemas.microsoft.com/office/drawing/2014/main" id="{AB6AF2DE-C248-4D6E-881D-2AA67D7C82F1}"/>
                  </a:ext>
                </a:extLst>
              </p:cNvPr>
              <p:cNvSpPr>
                <a:spLocks noEditPoints="1"/>
              </p:cNvSpPr>
              <p:nvPr/>
            </p:nvSpPr>
            <p:spPr bwMode="auto">
              <a:xfrm>
                <a:off x="3107"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28" name="Freeform 735">
                <a:extLst>
                  <a:ext uri="{FF2B5EF4-FFF2-40B4-BE49-F238E27FC236}">
                    <a16:creationId xmlns:a16="http://schemas.microsoft.com/office/drawing/2014/main" id="{B210FC5F-DC26-4914-8FC0-1814930BD962}"/>
                  </a:ext>
                </a:extLst>
              </p:cNvPr>
              <p:cNvSpPr>
                <a:spLocks noEditPoints="1"/>
              </p:cNvSpPr>
              <p:nvPr/>
            </p:nvSpPr>
            <p:spPr bwMode="auto">
              <a:xfrm>
                <a:off x="3107"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29" name="Freeform 736">
                <a:extLst>
                  <a:ext uri="{FF2B5EF4-FFF2-40B4-BE49-F238E27FC236}">
                    <a16:creationId xmlns:a16="http://schemas.microsoft.com/office/drawing/2014/main" id="{702D033A-13E7-47CF-B434-23884C4D7E6B}"/>
                  </a:ext>
                </a:extLst>
              </p:cNvPr>
              <p:cNvSpPr>
                <a:spLocks noEditPoints="1"/>
              </p:cNvSpPr>
              <p:nvPr/>
            </p:nvSpPr>
            <p:spPr bwMode="auto">
              <a:xfrm>
                <a:off x="3107"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30" name="Freeform 737">
                <a:extLst>
                  <a:ext uri="{FF2B5EF4-FFF2-40B4-BE49-F238E27FC236}">
                    <a16:creationId xmlns:a16="http://schemas.microsoft.com/office/drawing/2014/main" id="{732BB4B1-7CEC-4EC6-A1EB-426BCF091F6F}"/>
                  </a:ext>
                </a:extLst>
              </p:cNvPr>
              <p:cNvSpPr>
                <a:spLocks noEditPoints="1"/>
              </p:cNvSpPr>
              <p:nvPr/>
            </p:nvSpPr>
            <p:spPr bwMode="auto">
              <a:xfrm>
                <a:off x="3107"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31" name="Rectangle 738">
                <a:extLst>
                  <a:ext uri="{FF2B5EF4-FFF2-40B4-BE49-F238E27FC236}">
                    <a16:creationId xmlns:a16="http://schemas.microsoft.com/office/drawing/2014/main" id="{C8BDB8BD-D27D-4BDB-9325-958E61EF0949}"/>
                  </a:ext>
                </a:extLst>
              </p:cNvPr>
              <p:cNvSpPr>
                <a:spLocks noChangeArrowheads="1"/>
              </p:cNvSpPr>
              <p:nvPr/>
            </p:nvSpPr>
            <p:spPr bwMode="auto">
              <a:xfrm>
                <a:off x="3178"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32" name="Rectangle 739">
                <a:extLst>
                  <a:ext uri="{FF2B5EF4-FFF2-40B4-BE49-F238E27FC236}">
                    <a16:creationId xmlns:a16="http://schemas.microsoft.com/office/drawing/2014/main" id="{17BD788E-3ADD-4814-9459-E000091D2ADA}"/>
                  </a:ext>
                </a:extLst>
              </p:cNvPr>
              <p:cNvSpPr>
                <a:spLocks noChangeArrowheads="1"/>
              </p:cNvSpPr>
              <p:nvPr/>
            </p:nvSpPr>
            <p:spPr bwMode="auto">
              <a:xfrm>
                <a:off x="3178"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33" name="Rectangle 740">
                <a:extLst>
                  <a:ext uri="{FF2B5EF4-FFF2-40B4-BE49-F238E27FC236}">
                    <a16:creationId xmlns:a16="http://schemas.microsoft.com/office/drawing/2014/main" id="{70879155-EC72-4AC3-97A4-5CEF7BD694FB}"/>
                  </a:ext>
                </a:extLst>
              </p:cNvPr>
              <p:cNvSpPr>
                <a:spLocks noChangeArrowheads="1"/>
              </p:cNvSpPr>
              <p:nvPr/>
            </p:nvSpPr>
            <p:spPr bwMode="auto">
              <a:xfrm>
                <a:off x="3178"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34" name="Rectangle 741">
                <a:extLst>
                  <a:ext uri="{FF2B5EF4-FFF2-40B4-BE49-F238E27FC236}">
                    <a16:creationId xmlns:a16="http://schemas.microsoft.com/office/drawing/2014/main" id="{E3487DF3-599D-473B-AB3F-C0BF052C28C0}"/>
                  </a:ext>
                </a:extLst>
              </p:cNvPr>
              <p:cNvSpPr>
                <a:spLocks noChangeArrowheads="1"/>
              </p:cNvSpPr>
              <p:nvPr/>
            </p:nvSpPr>
            <p:spPr bwMode="auto">
              <a:xfrm>
                <a:off x="3178"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35" name="Rectangle 742">
                <a:extLst>
                  <a:ext uri="{FF2B5EF4-FFF2-40B4-BE49-F238E27FC236}">
                    <a16:creationId xmlns:a16="http://schemas.microsoft.com/office/drawing/2014/main" id="{7C78C0C8-60A8-40D1-8CF4-5F1702CE7487}"/>
                  </a:ext>
                </a:extLst>
              </p:cNvPr>
              <p:cNvSpPr>
                <a:spLocks noChangeArrowheads="1"/>
              </p:cNvSpPr>
              <p:nvPr/>
            </p:nvSpPr>
            <p:spPr bwMode="auto">
              <a:xfrm>
                <a:off x="3178"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36" name="Rectangle 743">
                <a:extLst>
                  <a:ext uri="{FF2B5EF4-FFF2-40B4-BE49-F238E27FC236}">
                    <a16:creationId xmlns:a16="http://schemas.microsoft.com/office/drawing/2014/main" id="{1307D138-0FF2-40EE-A256-3ABA087BFBF6}"/>
                  </a:ext>
                </a:extLst>
              </p:cNvPr>
              <p:cNvSpPr>
                <a:spLocks noChangeArrowheads="1"/>
              </p:cNvSpPr>
              <p:nvPr/>
            </p:nvSpPr>
            <p:spPr bwMode="auto">
              <a:xfrm>
                <a:off x="3178"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37" name="Rectangle 744">
                <a:extLst>
                  <a:ext uri="{FF2B5EF4-FFF2-40B4-BE49-F238E27FC236}">
                    <a16:creationId xmlns:a16="http://schemas.microsoft.com/office/drawing/2014/main" id="{6DCEC63C-C50E-479D-A677-B3A0E78DE30E}"/>
                  </a:ext>
                </a:extLst>
              </p:cNvPr>
              <p:cNvSpPr>
                <a:spLocks noChangeArrowheads="1"/>
              </p:cNvSpPr>
              <p:nvPr/>
            </p:nvSpPr>
            <p:spPr bwMode="auto">
              <a:xfrm>
                <a:off x="3178"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38" name="Rectangle 745">
                <a:extLst>
                  <a:ext uri="{FF2B5EF4-FFF2-40B4-BE49-F238E27FC236}">
                    <a16:creationId xmlns:a16="http://schemas.microsoft.com/office/drawing/2014/main" id="{9C5A0372-DEB0-4CE0-8173-BE7442B17863}"/>
                  </a:ext>
                </a:extLst>
              </p:cNvPr>
              <p:cNvSpPr>
                <a:spLocks noChangeArrowheads="1"/>
              </p:cNvSpPr>
              <p:nvPr/>
            </p:nvSpPr>
            <p:spPr bwMode="auto">
              <a:xfrm>
                <a:off x="3178"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39" name="Rectangle 746">
                <a:extLst>
                  <a:ext uri="{FF2B5EF4-FFF2-40B4-BE49-F238E27FC236}">
                    <a16:creationId xmlns:a16="http://schemas.microsoft.com/office/drawing/2014/main" id="{61B648BE-EA51-4C00-80B8-D34B6F7443A0}"/>
                  </a:ext>
                </a:extLst>
              </p:cNvPr>
              <p:cNvSpPr>
                <a:spLocks noChangeArrowheads="1"/>
              </p:cNvSpPr>
              <p:nvPr/>
            </p:nvSpPr>
            <p:spPr bwMode="auto">
              <a:xfrm>
                <a:off x="3178"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40" name="Rectangle 747">
                <a:extLst>
                  <a:ext uri="{FF2B5EF4-FFF2-40B4-BE49-F238E27FC236}">
                    <a16:creationId xmlns:a16="http://schemas.microsoft.com/office/drawing/2014/main" id="{BFDB63ED-CEEF-4088-8D15-99F2D2E3BE1D}"/>
                  </a:ext>
                </a:extLst>
              </p:cNvPr>
              <p:cNvSpPr>
                <a:spLocks noChangeArrowheads="1"/>
              </p:cNvSpPr>
              <p:nvPr/>
            </p:nvSpPr>
            <p:spPr bwMode="auto">
              <a:xfrm>
                <a:off x="3178"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41" name="Rectangle 748">
                <a:extLst>
                  <a:ext uri="{FF2B5EF4-FFF2-40B4-BE49-F238E27FC236}">
                    <a16:creationId xmlns:a16="http://schemas.microsoft.com/office/drawing/2014/main" id="{55F2EBC1-2B6E-48C6-9311-4006DE524AC5}"/>
                  </a:ext>
                </a:extLst>
              </p:cNvPr>
              <p:cNvSpPr>
                <a:spLocks noChangeArrowheads="1"/>
              </p:cNvSpPr>
              <p:nvPr/>
            </p:nvSpPr>
            <p:spPr bwMode="auto">
              <a:xfrm>
                <a:off x="3268" y="1894"/>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42" name="Rectangle 749">
                <a:extLst>
                  <a:ext uri="{FF2B5EF4-FFF2-40B4-BE49-F238E27FC236}">
                    <a16:creationId xmlns:a16="http://schemas.microsoft.com/office/drawing/2014/main" id="{6817432E-2EF1-4C4F-A273-5C0047B6B422}"/>
                  </a:ext>
                </a:extLst>
              </p:cNvPr>
              <p:cNvSpPr>
                <a:spLocks noChangeArrowheads="1"/>
              </p:cNvSpPr>
              <p:nvPr/>
            </p:nvSpPr>
            <p:spPr bwMode="auto">
              <a:xfrm>
                <a:off x="3268" y="1894"/>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43" name="Rectangle 750">
                <a:extLst>
                  <a:ext uri="{FF2B5EF4-FFF2-40B4-BE49-F238E27FC236}">
                    <a16:creationId xmlns:a16="http://schemas.microsoft.com/office/drawing/2014/main" id="{CD882055-BBA1-42F6-B203-5C4B957B3845}"/>
                  </a:ext>
                </a:extLst>
              </p:cNvPr>
              <p:cNvSpPr>
                <a:spLocks noChangeArrowheads="1"/>
              </p:cNvSpPr>
              <p:nvPr/>
            </p:nvSpPr>
            <p:spPr bwMode="auto">
              <a:xfrm>
                <a:off x="3268" y="1965"/>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44" name="Rectangle 751">
                <a:extLst>
                  <a:ext uri="{FF2B5EF4-FFF2-40B4-BE49-F238E27FC236}">
                    <a16:creationId xmlns:a16="http://schemas.microsoft.com/office/drawing/2014/main" id="{D353D51D-5E4A-4A92-9344-E5F257C8A6B2}"/>
                  </a:ext>
                </a:extLst>
              </p:cNvPr>
              <p:cNvSpPr>
                <a:spLocks noChangeArrowheads="1"/>
              </p:cNvSpPr>
              <p:nvPr/>
            </p:nvSpPr>
            <p:spPr bwMode="auto">
              <a:xfrm>
                <a:off x="3268" y="1965"/>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45" name="Rectangle 752">
                <a:extLst>
                  <a:ext uri="{FF2B5EF4-FFF2-40B4-BE49-F238E27FC236}">
                    <a16:creationId xmlns:a16="http://schemas.microsoft.com/office/drawing/2014/main" id="{9747BC43-CA6F-43E8-84B9-D4F656629E48}"/>
                  </a:ext>
                </a:extLst>
              </p:cNvPr>
              <p:cNvSpPr>
                <a:spLocks noChangeArrowheads="1"/>
              </p:cNvSpPr>
              <p:nvPr/>
            </p:nvSpPr>
            <p:spPr bwMode="auto">
              <a:xfrm>
                <a:off x="3268" y="2003"/>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46" name="Rectangle 753">
                <a:extLst>
                  <a:ext uri="{FF2B5EF4-FFF2-40B4-BE49-F238E27FC236}">
                    <a16:creationId xmlns:a16="http://schemas.microsoft.com/office/drawing/2014/main" id="{D258B921-2FA6-4B7A-BF12-AAC2B74143CB}"/>
                  </a:ext>
                </a:extLst>
              </p:cNvPr>
              <p:cNvSpPr>
                <a:spLocks noChangeArrowheads="1"/>
              </p:cNvSpPr>
              <p:nvPr/>
            </p:nvSpPr>
            <p:spPr bwMode="auto">
              <a:xfrm>
                <a:off x="3268" y="2003"/>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47" name="Rectangle 754">
                <a:extLst>
                  <a:ext uri="{FF2B5EF4-FFF2-40B4-BE49-F238E27FC236}">
                    <a16:creationId xmlns:a16="http://schemas.microsoft.com/office/drawing/2014/main" id="{8AF11797-B882-4FB0-896B-DE5E8D3087AE}"/>
                  </a:ext>
                </a:extLst>
              </p:cNvPr>
              <p:cNvSpPr>
                <a:spLocks noChangeArrowheads="1"/>
              </p:cNvSpPr>
              <p:nvPr/>
            </p:nvSpPr>
            <p:spPr bwMode="auto">
              <a:xfrm>
                <a:off x="3268" y="2050"/>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48" name="Rectangle 755">
                <a:extLst>
                  <a:ext uri="{FF2B5EF4-FFF2-40B4-BE49-F238E27FC236}">
                    <a16:creationId xmlns:a16="http://schemas.microsoft.com/office/drawing/2014/main" id="{413DD389-0ABA-45C5-9FF0-DC4E2DB787C6}"/>
                  </a:ext>
                </a:extLst>
              </p:cNvPr>
              <p:cNvSpPr>
                <a:spLocks noChangeArrowheads="1"/>
              </p:cNvSpPr>
              <p:nvPr/>
            </p:nvSpPr>
            <p:spPr bwMode="auto">
              <a:xfrm>
                <a:off x="3268" y="2050"/>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49" name="Rectangle 756">
                <a:extLst>
                  <a:ext uri="{FF2B5EF4-FFF2-40B4-BE49-F238E27FC236}">
                    <a16:creationId xmlns:a16="http://schemas.microsoft.com/office/drawing/2014/main" id="{5A97279D-47BD-48B8-BB03-141B87DF13A3}"/>
                  </a:ext>
                </a:extLst>
              </p:cNvPr>
              <p:cNvSpPr>
                <a:spLocks noChangeArrowheads="1"/>
              </p:cNvSpPr>
              <p:nvPr/>
            </p:nvSpPr>
            <p:spPr bwMode="auto">
              <a:xfrm>
                <a:off x="3268" y="2022"/>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50" name="Rectangle 757">
                <a:extLst>
                  <a:ext uri="{FF2B5EF4-FFF2-40B4-BE49-F238E27FC236}">
                    <a16:creationId xmlns:a16="http://schemas.microsoft.com/office/drawing/2014/main" id="{16CFE0AE-05C8-4135-85EE-E5858A20BCE7}"/>
                  </a:ext>
                </a:extLst>
              </p:cNvPr>
              <p:cNvSpPr>
                <a:spLocks noChangeArrowheads="1"/>
              </p:cNvSpPr>
              <p:nvPr/>
            </p:nvSpPr>
            <p:spPr bwMode="auto">
              <a:xfrm>
                <a:off x="3268" y="2022"/>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51" name="Freeform 758">
                <a:extLst>
                  <a:ext uri="{FF2B5EF4-FFF2-40B4-BE49-F238E27FC236}">
                    <a16:creationId xmlns:a16="http://schemas.microsoft.com/office/drawing/2014/main" id="{93D49362-03A4-4A58-8E7C-2DF9D47AE327}"/>
                  </a:ext>
                </a:extLst>
              </p:cNvPr>
              <p:cNvSpPr>
                <a:spLocks noEditPoints="1"/>
              </p:cNvSpPr>
              <p:nvPr/>
            </p:nvSpPr>
            <p:spPr bwMode="auto">
              <a:xfrm>
                <a:off x="3391"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52" name="Freeform 759">
                <a:extLst>
                  <a:ext uri="{FF2B5EF4-FFF2-40B4-BE49-F238E27FC236}">
                    <a16:creationId xmlns:a16="http://schemas.microsoft.com/office/drawing/2014/main" id="{83E069D9-6624-41E6-AEB7-C85DD171220F}"/>
                  </a:ext>
                </a:extLst>
              </p:cNvPr>
              <p:cNvSpPr>
                <a:spLocks noEditPoints="1"/>
              </p:cNvSpPr>
              <p:nvPr/>
            </p:nvSpPr>
            <p:spPr bwMode="auto">
              <a:xfrm>
                <a:off x="3391"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53" name="Freeform 760">
                <a:extLst>
                  <a:ext uri="{FF2B5EF4-FFF2-40B4-BE49-F238E27FC236}">
                    <a16:creationId xmlns:a16="http://schemas.microsoft.com/office/drawing/2014/main" id="{BFDA833F-0D5D-4754-9F42-504118AF3B1C}"/>
                  </a:ext>
                </a:extLst>
              </p:cNvPr>
              <p:cNvSpPr>
                <a:spLocks noEditPoints="1"/>
              </p:cNvSpPr>
              <p:nvPr/>
            </p:nvSpPr>
            <p:spPr bwMode="auto">
              <a:xfrm>
                <a:off x="3391"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54" name="Freeform 761">
                <a:extLst>
                  <a:ext uri="{FF2B5EF4-FFF2-40B4-BE49-F238E27FC236}">
                    <a16:creationId xmlns:a16="http://schemas.microsoft.com/office/drawing/2014/main" id="{ADB18268-57C7-4D41-8762-6FCE376DDAF6}"/>
                  </a:ext>
                </a:extLst>
              </p:cNvPr>
              <p:cNvSpPr>
                <a:spLocks noEditPoints="1"/>
              </p:cNvSpPr>
              <p:nvPr/>
            </p:nvSpPr>
            <p:spPr bwMode="auto">
              <a:xfrm>
                <a:off x="3391"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55" name="Freeform 762">
                <a:extLst>
                  <a:ext uri="{FF2B5EF4-FFF2-40B4-BE49-F238E27FC236}">
                    <a16:creationId xmlns:a16="http://schemas.microsoft.com/office/drawing/2014/main" id="{7626AB1B-13E2-4682-83DD-75DF5DC33A6E}"/>
                  </a:ext>
                </a:extLst>
              </p:cNvPr>
              <p:cNvSpPr>
                <a:spLocks noEditPoints="1"/>
              </p:cNvSpPr>
              <p:nvPr/>
            </p:nvSpPr>
            <p:spPr bwMode="auto">
              <a:xfrm>
                <a:off x="3391"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56" name="Freeform 763">
                <a:extLst>
                  <a:ext uri="{FF2B5EF4-FFF2-40B4-BE49-F238E27FC236}">
                    <a16:creationId xmlns:a16="http://schemas.microsoft.com/office/drawing/2014/main" id="{B5B10F7A-D1FD-4850-93C7-2BA955F85424}"/>
                  </a:ext>
                </a:extLst>
              </p:cNvPr>
              <p:cNvSpPr>
                <a:spLocks noEditPoints="1"/>
              </p:cNvSpPr>
              <p:nvPr/>
            </p:nvSpPr>
            <p:spPr bwMode="auto">
              <a:xfrm>
                <a:off x="3391"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57" name="Freeform 764">
                <a:extLst>
                  <a:ext uri="{FF2B5EF4-FFF2-40B4-BE49-F238E27FC236}">
                    <a16:creationId xmlns:a16="http://schemas.microsoft.com/office/drawing/2014/main" id="{82AF5D63-F3C0-4616-A28F-0F9B7FBC5694}"/>
                  </a:ext>
                </a:extLst>
              </p:cNvPr>
              <p:cNvSpPr>
                <a:spLocks noEditPoints="1"/>
              </p:cNvSpPr>
              <p:nvPr/>
            </p:nvSpPr>
            <p:spPr bwMode="auto">
              <a:xfrm>
                <a:off x="3391"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58" name="Freeform 765">
                <a:extLst>
                  <a:ext uri="{FF2B5EF4-FFF2-40B4-BE49-F238E27FC236}">
                    <a16:creationId xmlns:a16="http://schemas.microsoft.com/office/drawing/2014/main" id="{CD19548A-C05D-482E-972D-AA21DEC87D1A}"/>
                  </a:ext>
                </a:extLst>
              </p:cNvPr>
              <p:cNvSpPr>
                <a:spLocks noEditPoints="1"/>
              </p:cNvSpPr>
              <p:nvPr/>
            </p:nvSpPr>
            <p:spPr bwMode="auto">
              <a:xfrm>
                <a:off x="3391"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59" name="Rectangle 766">
                <a:extLst>
                  <a:ext uri="{FF2B5EF4-FFF2-40B4-BE49-F238E27FC236}">
                    <a16:creationId xmlns:a16="http://schemas.microsoft.com/office/drawing/2014/main" id="{B2C83E7D-613C-4BC3-9EF7-C01E86FEACF2}"/>
                  </a:ext>
                </a:extLst>
              </p:cNvPr>
              <p:cNvSpPr>
                <a:spLocks noChangeArrowheads="1"/>
              </p:cNvSpPr>
              <p:nvPr/>
            </p:nvSpPr>
            <p:spPr bwMode="auto">
              <a:xfrm>
                <a:off x="3462"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60" name="Rectangle 767">
                <a:extLst>
                  <a:ext uri="{FF2B5EF4-FFF2-40B4-BE49-F238E27FC236}">
                    <a16:creationId xmlns:a16="http://schemas.microsoft.com/office/drawing/2014/main" id="{12F164A9-390E-4B17-819E-936A38E9D5C8}"/>
                  </a:ext>
                </a:extLst>
              </p:cNvPr>
              <p:cNvSpPr>
                <a:spLocks noChangeArrowheads="1"/>
              </p:cNvSpPr>
              <p:nvPr/>
            </p:nvSpPr>
            <p:spPr bwMode="auto">
              <a:xfrm>
                <a:off x="3462"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61" name="Rectangle 768">
                <a:extLst>
                  <a:ext uri="{FF2B5EF4-FFF2-40B4-BE49-F238E27FC236}">
                    <a16:creationId xmlns:a16="http://schemas.microsoft.com/office/drawing/2014/main" id="{96E98F8B-076D-4594-A898-6B819E4C3DB4}"/>
                  </a:ext>
                </a:extLst>
              </p:cNvPr>
              <p:cNvSpPr>
                <a:spLocks noChangeArrowheads="1"/>
              </p:cNvSpPr>
              <p:nvPr/>
            </p:nvSpPr>
            <p:spPr bwMode="auto">
              <a:xfrm>
                <a:off x="3462"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62" name="Rectangle 769">
                <a:extLst>
                  <a:ext uri="{FF2B5EF4-FFF2-40B4-BE49-F238E27FC236}">
                    <a16:creationId xmlns:a16="http://schemas.microsoft.com/office/drawing/2014/main" id="{A8406901-8A1F-47DF-8A32-1638EA3403E5}"/>
                  </a:ext>
                </a:extLst>
              </p:cNvPr>
              <p:cNvSpPr>
                <a:spLocks noChangeArrowheads="1"/>
              </p:cNvSpPr>
              <p:nvPr/>
            </p:nvSpPr>
            <p:spPr bwMode="auto">
              <a:xfrm>
                <a:off x="3462"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63" name="Rectangle 770">
                <a:extLst>
                  <a:ext uri="{FF2B5EF4-FFF2-40B4-BE49-F238E27FC236}">
                    <a16:creationId xmlns:a16="http://schemas.microsoft.com/office/drawing/2014/main" id="{A546FCD6-0001-4BF9-B41B-F44CFBEFA83B}"/>
                  </a:ext>
                </a:extLst>
              </p:cNvPr>
              <p:cNvSpPr>
                <a:spLocks noChangeArrowheads="1"/>
              </p:cNvSpPr>
              <p:nvPr/>
            </p:nvSpPr>
            <p:spPr bwMode="auto">
              <a:xfrm>
                <a:off x="3462"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64" name="Rectangle 771">
                <a:extLst>
                  <a:ext uri="{FF2B5EF4-FFF2-40B4-BE49-F238E27FC236}">
                    <a16:creationId xmlns:a16="http://schemas.microsoft.com/office/drawing/2014/main" id="{9AB4EDBB-DFF2-4C4B-9C82-784BAFC8776E}"/>
                  </a:ext>
                </a:extLst>
              </p:cNvPr>
              <p:cNvSpPr>
                <a:spLocks noChangeArrowheads="1"/>
              </p:cNvSpPr>
              <p:nvPr/>
            </p:nvSpPr>
            <p:spPr bwMode="auto">
              <a:xfrm>
                <a:off x="3462"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65" name="Rectangle 772">
                <a:extLst>
                  <a:ext uri="{FF2B5EF4-FFF2-40B4-BE49-F238E27FC236}">
                    <a16:creationId xmlns:a16="http://schemas.microsoft.com/office/drawing/2014/main" id="{0A4FB763-EDB9-450A-9DA4-554C300D053B}"/>
                  </a:ext>
                </a:extLst>
              </p:cNvPr>
              <p:cNvSpPr>
                <a:spLocks noChangeArrowheads="1"/>
              </p:cNvSpPr>
              <p:nvPr/>
            </p:nvSpPr>
            <p:spPr bwMode="auto">
              <a:xfrm>
                <a:off x="3462"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66" name="Rectangle 773">
                <a:extLst>
                  <a:ext uri="{FF2B5EF4-FFF2-40B4-BE49-F238E27FC236}">
                    <a16:creationId xmlns:a16="http://schemas.microsoft.com/office/drawing/2014/main" id="{CA014DF2-778B-40E8-8AA6-1AF41ED19C27}"/>
                  </a:ext>
                </a:extLst>
              </p:cNvPr>
              <p:cNvSpPr>
                <a:spLocks noChangeArrowheads="1"/>
              </p:cNvSpPr>
              <p:nvPr/>
            </p:nvSpPr>
            <p:spPr bwMode="auto">
              <a:xfrm>
                <a:off x="3462"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67" name="Rectangle 774">
                <a:extLst>
                  <a:ext uri="{FF2B5EF4-FFF2-40B4-BE49-F238E27FC236}">
                    <a16:creationId xmlns:a16="http://schemas.microsoft.com/office/drawing/2014/main" id="{4FF07D29-EC8E-4821-AA8F-EC7C654D6BFC}"/>
                  </a:ext>
                </a:extLst>
              </p:cNvPr>
              <p:cNvSpPr>
                <a:spLocks noChangeArrowheads="1"/>
              </p:cNvSpPr>
              <p:nvPr/>
            </p:nvSpPr>
            <p:spPr bwMode="auto">
              <a:xfrm>
                <a:off x="3462"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68" name="Rectangle 775">
                <a:extLst>
                  <a:ext uri="{FF2B5EF4-FFF2-40B4-BE49-F238E27FC236}">
                    <a16:creationId xmlns:a16="http://schemas.microsoft.com/office/drawing/2014/main" id="{31C1FA60-8598-44F3-A2F7-4D0C07E2AC9E}"/>
                  </a:ext>
                </a:extLst>
              </p:cNvPr>
              <p:cNvSpPr>
                <a:spLocks noChangeArrowheads="1"/>
              </p:cNvSpPr>
              <p:nvPr/>
            </p:nvSpPr>
            <p:spPr bwMode="auto">
              <a:xfrm>
                <a:off x="3462"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69" name="Rectangle 776">
                <a:extLst>
                  <a:ext uri="{FF2B5EF4-FFF2-40B4-BE49-F238E27FC236}">
                    <a16:creationId xmlns:a16="http://schemas.microsoft.com/office/drawing/2014/main" id="{99C92535-FA32-4478-9D43-8DBA95E5C965}"/>
                  </a:ext>
                </a:extLst>
              </p:cNvPr>
              <p:cNvSpPr>
                <a:spLocks noChangeArrowheads="1"/>
              </p:cNvSpPr>
              <p:nvPr/>
            </p:nvSpPr>
            <p:spPr bwMode="auto">
              <a:xfrm>
                <a:off x="3552" y="1894"/>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70" name="Rectangle 777">
                <a:extLst>
                  <a:ext uri="{FF2B5EF4-FFF2-40B4-BE49-F238E27FC236}">
                    <a16:creationId xmlns:a16="http://schemas.microsoft.com/office/drawing/2014/main" id="{F3AB8039-A6A0-4491-8817-DBA00AEDAA5F}"/>
                  </a:ext>
                </a:extLst>
              </p:cNvPr>
              <p:cNvSpPr>
                <a:spLocks noChangeArrowheads="1"/>
              </p:cNvSpPr>
              <p:nvPr/>
            </p:nvSpPr>
            <p:spPr bwMode="auto">
              <a:xfrm>
                <a:off x="3552" y="1894"/>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71" name="Rectangle 778">
                <a:extLst>
                  <a:ext uri="{FF2B5EF4-FFF2-40B4-BE49-F238E27FC236}">
                    <a16:creationId xmlns:a16="http://schemas.microsoft.com/office/drawing/2014/main" id="{A57D7D52-67C2-4FF2-8F4D-10FA2162C515}"/>
                  </a:ext>
                </a:extLst>
              </p:cNvPr>
              <p:cNvSpPr>
                <a:spLocks noChangeArrowheads="1"/>
              </p:cNvSpPr>
              <p:nvPr/>
            </p:nvSpPr>
            <p:spPr bwMode="auto">
              <a:xfrm>
                <a:off x="3552" y="1965"/>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72" name="Rectangle 779">
                <a:extLst>
                  <a:ext uri="{FF2B5EF4-FFF2-40B4-BE49-F238E27FC236}">
                    <a16:creationId xmlns:a16="http://schemas.microsoft.com/office/drawing/2014/main" id="{2E46775B-7DFD-4BD8-9D7F-7D9A613485E7}"/>
                  </a:ext>
                </a:extLst>
              </p:cNvPr>
              <p:cNvSpPr>
                <a:spLocks noChangeArrowheads="1"/>
              </p:cNvSpPr>
              <p:nvPr/>
            </p:nvSpPr>
            <p:spPr bwMode="auto">
              <a:xfrm>
                <a:off x="3552" y="1965"/>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73" name="Rectangle 780">
                <a:extLst>
                  <a:ext uri="{FF2B5EF4-FFF2-40B4-BE49-F238E27FC236}">
                    <a16:creationId xmlns:a16="http://schemas.microsoft.com/office/drawing/2014/main" id="{ED9331F5-6C2F-4406-848D-293213B0A834}"/>
                  </a:ext>
                </a:extLst>
              </p:cNvPr>
              <p:cNvSpPr>
                <a:spLocks noChangeArrowheads="1"/>
              </p:cNvSpPr>
              <p:nvPr/>
            </p:nvSpPr>
            <p:spPr bwMode="auto">
              <a:xfrm>
                <a:off x="3552" y="2003"/>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74" name="Rectangle 781">
                <a:extLst>
                  <a:ext uri="{FF2B5EF4-FFF2-40B4-BE49-F238E27FC236}">
                    <a16:creationId xmlns:a16="http://schemas.microsoft.com/office/drawing/2014/main" id="{2D960A66-C185-4CA0-896E-3A48722737FE}"/>
                  </a:ext>
                </a:extLst>
              </p:cNvPr>
              <p:cNvSpPr>
                <a:spLocks noChangeArrowheads="1"/>
              </p:cNvSpPr>
              <p:nvPr/>
            </p:nvSpPr>
            <p:spPr bwMode="auto">
              <a:xfrm>
                <a:off x="3552" y="2003"/>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75" name="Rectangle 782">
                <a:extLst>
                  <a:ext uri="{FF2B5EF4-FFF2-40B4-BE49-F238E27FC236}">
                    <a16:creationId xmlns:a16="http://schemas.microsoft.com/office/drawing/2014/main" id="{76C1946F-6200-4DC0-B8E5-F4E26B81C685}"/>
                  </a:ext>
                </a:extLst>
              </p:cNvPr>
              <p:cNvSpPr>
                <a:spLocks noChangeArrowheads="1"/>
              </p:cNvSpPr>
              <p:nvPr/>
            </p:nvSpPr>
            <p:spPr bwMode="auto">
              <a:xfrm>
                <a:off x="3552" y="2050"/>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76" name="Rectangle 783">
                <a:extLst>
                  <a:ext uri="{FF2B5EF4-FFF2-40B4-BE49-F238E27FC236}">
                    <a16:creationId xmlns:a16="http://schemas.microsoft.com/office/drawing/2014/main" id="{8168F1EB-2F3F-4196-8C1B-DA9F5B0451E0}"/>
                  </a:ext>
                </a:extLst>
              </p:cNvPr>
              <p:cNvSpPr>
                <a:spLocks noChangeArrowheads="1"/>
              </p:cNvSpPr>
              <p:nvPr/>
            </p:nvSpPr>
            <p:spPr bwMode="auto">
              <a:xfrm>
                <a:off x="3552" y="2050"/>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77" name="Rectangle 784">
                <a:extLst>
                  <a:ext uri="{FF2B5EF4-FFF2-40B4-BE49-F238E27FC236}">
                    <a16:creationId xmlns:a16="http://schemas.microsoft.com/office/drawing/2014/main" id="{77D6B0A4-127E-4023-AEC6-EC505C86C56A}"/>
                  </a:ext>
                </a:extLst>
              </p:cNvPr>
              <p:cNvSpPr>
                <a:spLocks noChangeArrowheads="1"/>
              </p:cNvSpPr>
              <p:nvPr/>
            </p:nvSpPr>
            <p:spPr bwMode="auto">
              <a:xfrm>
                <a:off x="3552" y="2022"/>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78" name="Rectangle 785">
                <a:extLst>
                  <a:ext uri="{FF2B5EF4-FFF2-40B4-BE49-F238E27FC236}">
                    <a16:creationId xmlns:a16="http://schemas.microsoft.com/office/drawing/2014/main" id="{DA1FA72F-B8D2-48BE-A421-73C6449FE33B}"/>
                  </a:ext>
                </a:extLst>
              </p:cNvPr>
              <p:cNvSpPr>
                <a:spLocks noChangeArrowheads="1"/>
              </p:cNvSpPr>
              <p:nvPr/>
            </p:nvSpPr>
            <p:spPr bwMode="auto">
              <a:xfrm>
                <a:off x="3552" y="2022"/>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79" name="Freeform 786">
                <a:extLst>
                  <a:ext uri="{FF2B5EF4-FFF2-40B4-BE49-F238E27FC236}">
                    <a16:creationId xmlns:a16="http://schemas.microsoft.com/office/drawing/2014/main" id="{435787B9-780A-4E17-9767-7E154519A4A4}"/>
                  </a:ext>
                </a:extLst>
              </p:cNvPr>
              <p:cNvSpPr>
                <a:spLocks noEditPoints="1"/>
              </p:cNvSpPr>
              <p:nvPr/>
            </p:nvSpPr>
            <p:spPr bwMode="auto">
              <a:xfrm>
                <a:off x="3675"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80" name="Freeform 787">
                <a:extLst>
                  <a:ext uri="{FF2B5EF4-FFF2-40B4-BE49-F238E27FC236}">
                    <a16:creationId xmlns:a16="http://schemas.microsoft.com/office/drawing/2014/main" id="{6A174447-4244-48C6-90BC-B89DE69E0087}"/>
                  </a:ext>
                </a:extLst>
              </p:cNvPr>
              <p:cNvSpPr>
                <a:spLocks noEditPoints="1"/>
              </p:cNvSpPr>
              <p:nvPr/>
            </p:nvSpPr>
            <p:spPr bwMode="auto">
              <a:xfrm>
                <a:off x="3675"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81" name="Freeform 788">
                <a:extLst>
                  <a:ext uri="{FF2B5EF4-FFF2-40B4-BE49-F238E27FC236}">
                    <a16:creationId xmlns:a16="http://schemas.microsoft.com/office/drawing/2014/main" id="{ACF1B6EA-76D4-4735-9A4D-F263AB4A4DF9}"/>
                  </a:ext>
                </a:extLst>
              </p:cNvPr>
              <p:cNvSpPr>
                <a:spLocks noEditPoints="1"/>
              </p:cNvSpPr>
              <p:nvPr/>
            </p:nvSpPr>
            <p:spPr bwMode="auto">
              <a:xfrm>
                <a:off x="3675"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82" name="Freeform 789">
                <a:extLst>
                  <a:ext uri="{FF2B5EF4-FFF2-40B4-BE49-F238E27FC236}">
                    <a16:creationId xmlns:a16="http://schemas.microsoft.com/office/drawing/2014/main" id="{4268BB49-AF4C-49A6-A3AF-4F777153A168}"/>
                  </a:ext>
                </a:extLst>
              </p:cNvPr>
              <p:cNvSpPr>
                <a:spLocks noEditPoints="1"/>
              </p:cNvSpPr>
              <p:nvPr/>
            </p:nvSpPr>
            <p:spPr bwMode="auto">
              <a:xfrm>
                <a:off x="3675"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83" name="Freeform 790">
                <a:extLst>
                  <a:ext uri="{FF2B5EF4-FFF2-40B4-BE49-F238E27FC236}">
                    <a16:creationId xmlns:a16="http://schemas.microsoft.com/office/drawing/2014/main" id="{DAFCEA81-B2BB-4CB5-A199-D7DA4BBE9AB2}"/>
                  </a:ext>
                </a:extLst>
              </p:cNvPr>
              <p:cNvSpPr>
                <a:spLocks noEditPoints="1"/>
              </p:cNvSpPr>
              <p:nvPr/>
            </p:nvSpPr>
            <p:spPr bwMode="auto">
              <a:xfrm>
                <a:off x="3675"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84" name="Freeform 791">
                <a:extLst>
                  <a:ext uri="{FF2B5EF4-FFF2-40B4-BE49-F238E27FC236}">
                    <a16:creationId xmlns:a16="http://schemas.microsoft.com/office/drawing/2014/main" id="{3C410B07-D246-4F5B-98A7-5A54A02D930B}"/>
                  </a:ext>
                </a:extLst>
              </p:cNvPr>
              <p:cNvSpPr>
                <a:spLocks noEditPoints="1"/>
              </p:cNvSpPr>
              <p:nvPr/>
            </p:nvSpPr>
            <p:spPr bwMode="auto">
              <a:xfrm>
                <a:off x="3675"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85" name="Freeform 792">
                <a:extLst>
                  <a:ext uri="{FF2B5EF4-FFF2-40B4-BE49-F238E27FC236}">
                    <a16:creationId xmlns:a16="http://schemas.microsoft.com/office/drawing/2014/main" id="{022C7813-24F5-44D6-B32B-3C868A69C3A5}"/>
                  </a:ext>
                </a:extLst>
              </p:cNvPr>
              <p:cNvSpPr>
                <a:spLocks noEditPoints="1"/>
              </p:cNvSpPr>
              <p:nvPr/>
            </p:nvSpPr>
            <p:spPr bwMode="auto">
              <a:xfrm>
                <a:off x="3675"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86" name="Freeform 793">
                <a:extLst>
                  <a:ext uri="{FF2B5EF4-FFF2-40B4-BE49-F238E27FC236}">
                    <a16:creationId xmlns:a16="http://schemas.microsoft.com/office/drawing/2014/main" id="{D1717B3E-8C30-4220-974A-4927F5397AB5}"/>
                  </a:ext>
                </a:extLst>
              </p:cNvPr>
              <p:cNvSpPr>
                <a:spLocks noEditPoints="1"/>
              </p:cNvSpPr>
              <p:nvPr/>
            </p:nvSpPr>
            <p:spPr bwMode="auto">
              <a:xfrm>
                <a:off x="3675"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87" name="Rectangle 794">
                <a:extLst>
                  <a:ext uri="{FF2B5EF4-FFF2-40B4-BE49-F238E27FC236}">
                    <a16:creationId xmlns:a16="http://schemas.microsoft.com/office/drawing/2014/main" id="{A7AD27F9-8600-4A5E-A140-94D53E460DAA}"/>
                  </a:ext>
                </a:extLst>
              </p:cNvPr>
              <p:cNvSpPr>
                <a:spLocks noChangeArrowheads="1"/>
              </p:cNvSpPr>
              <p:nvPr/>
            </p:nvSpPr>
            <p:spPr bwMode="auto">
              <a:xfrm>
                <a:off x="3746"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88" name="Rectangle 795">
                <a:extLst>
                  <a:ext uri="{FF2B5EF4-FFF2-40B4-BE49-F238E27FC236}">
                    <a16:creationId xmlns:a16="http://schemas.microsoft.com/office/drawing/2014/main" id="{886D2617-3B08-4264-AB44-B9C55D23055D}"/>
                  </a:ext>
                </a:extLst>
              </p:cNvPr>
              <p:cNvSpPr>
                <a:spLocks noChangeArrowheads="1"/>
              </p:cNvSpPr>
              <p:nvPr/>
            </p:nvSpPr>
            <p:spPr bwMode="auto">
              <a:xfrm>
                <a:off x="3746"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89" name="Rectangle 796">
                <a:extLst>
                  <a:ext uri="{FF2B5EF4-FFF2-40B4-BE49-F238E27FC236}">
                    <a16:creationId xmlns:a16="http://schemas.microsoft.com/office/drawing/2014/main" id="{C97C075A-A177-4043-A4B2-62EA06570949}"/>
                  </a:ext>
                </a:extLst>
              </p:cNvPr>
              <p:cNvSpPr>
                <a:spLocks noChangeArrowheads="1"/>
              </p:cNvSpPr>
              <p:nvPr/>
            </p:nvSpPr>
            <p:spPr bwMode="auto">
              <a:xfrm>
                <a:off x="3746"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90" name="Rectangle 797">
                <a:extLst>
                  <a:ext uri="{FF2B5EF4-FFF2-40B4-BE49-F238E27FC236}">
                    <a16:creationId xmlns:a16="http://schemas.microsoft.com/office/drawing/2014/main" id="{88D220E6-5594-49CD-8F62-D327BA1DCEF7}"/>
                  </a:ext>
                </a:extLst>
              </p:cNvPr>
              <p:cNvSpPr>
                <a:spLocks noChangeArrowheads="1"/>
              </p:cNvSpPr>
              <p:nvPr/>
            </p:nvSpPr>
            <p:spPr bwMode="auto">
              <a:xfrm>
                <a:off x="3746"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91" name="Rectangle 798">
                <a:extLst>
                  <a:ext uri="{FF2B5EF4-FFF2-40B4-BE49-F238E27FC236}">
                    <a16:creationId xmlns:a16="http://schemas.microsoft.com/office/drawing/2014/main" id="{6F7131F4-D3BE-4CD3-9C33-BBBD7184117C}"/>
                  </a:ext>
                </a:extLst>
              </p:cNvPr>
              <p:cNvSpPr>
                <a:spLocks noChangeArrowheads="1"/>
              </p:cNvSpPr>
              <p:nvPr/>
            </p:nvSpPr>
            <p:spPr bwMode="auto">
              <a:xfrm>
                <a:off x="3746"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92" name="Rectangle 799">
                <a:extLst>
                  <a:ext uri="{FF2B5EF4-FFF2-40B4-BE49-F238E27FC236}">
                    <a16:creationId xmlns:a16="http://schemas.microsoft.com/office/drawing/2014/main" id="{00E09893-CF2D-43BF-B5F4-A68FC142F195}"/>
                  </a:ext>
                </a:extLst>
              </p:cNvPr>
              <p:cNvSpPr>
                <a:spLocks noChangeArrowheads="1"/>
              </p:cNvSpPr>
              <p:nvPr/>
            </p:nvSpPr>
            <p:spPr bwMode="auto">
              <a:xfrm>
                <a:off x="3746"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93" name="Rectangle 800">
                <a:extLst>
                  <a:ext uri="{FF2B5EF4-FFF2-40B4-BE49-F238E27FC236}">
                    <a16:creationId xmlns:a16="http://schemas.microsoft.com/office/drawing/2014/main" id="{5D981A51-4275-4363-9CAF-E1AB502243C0}"/>
                  </a:ext>
                </a:extLst>
              </p:cNvPr>
              <p:cNvSpPr>
                <a:spLocks noChangeArrowheads="1"/>
              </p:cNvSpPr>
              <p:nvPr/>
            </p:nvSpPr>
            <p:spPr bwMode="auto">
              <a:xfrm>
                <a:off x="3746"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94" name="Rectangle 801">
                <a:extLst>
                  <a:ext uri="{FF2B5EF4-FFF2-40B4-BE49-F238E27FC236}">
                    <a16:creationId xmlns:a16="http://schemas.microsoft.com/office/drawing/2014/main" id="{45B11C8A-A7FC-4202-8CAA-E08E7A73DFBB}"/>
                  </a:ext>
                </a:extLst>
              </p:cNvPr>
              <p:cNvSpPr>
                <a:spLocks noChangeArrowheads="1"/>
              </p:cNvSpPr>
              <p:nvPr/>
            </p:nvSpPr>
            <p:spPr bwMode="auto">
              <a:xfrm>
                <a:off x="3746"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95" name="Rectangle 802">
                <a:extLst>
                  <a:ext uri="{FF2B5EF4-FFF2-40B4-BE49-F238E27FC236}">
                    <a16:creationId xmlns:a16="http://schemas.microsoft.com/office/drawing/2014/main" id="{10B6F3C7-3538-4396-BB2C-146E0B4E2917}"/>
                  </a:ext>
                </a:extLst>
              </p:cNvPr>
              <p:cNvSpPr>
                <a:spLocks noChangeArrowheads="1"/>
              </p:cNvSpPr>
              <p:nvPr/>
            </p:nvSpPr>
            <p:spPr bwMode="auto">
              <a:xfrm>
                <a:off x="3746"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96" name="Rectangle 803">
                <a:extLst>
                  <a:ext uri="{FF2B5EF4-FFF2-40B4-BE49-F238E27FC236}">
                    <a16:creationId xmlns:a16="http://schemas.microsoft.com/office/drawing/2014/main" id="{3A9DFEEB-C928-4906-96F0-AE6D0FB84204}"/>
                  </a:ext>
                </a:extLst>
              </p:cNvPr>
              <p:cNvSpPr>
                <a:spLocks noChangeArrowheads="1"/>
              </p:cNvSpPr>
              <p:nvPr/>
            </p:nvSpPr>
            <p:spPr bwMode="auto">
              <a:xfrm>
                <a:off x="3746"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97" name="Rectangle 804">
                <a:extLst>
                  <a:ext uri="{FF2B5EF4-FFF2-40B4-BE49-F238E27FC236}">
                    <a16:creationId xmlns:a16="http://schemas.microsoft.com/office/drawing/2014/main" id="{A709F127-C044-43E1-BF3E-6D321CF15426}"/>
                  </a:ext>
                </a:extLst>
              </p:cNvPr>
              <p:cNvSpPr>
                <a:spLocks noChangeArrowheads="1"/>
              </p:cNvSpPr>
              <p:nvPr/>
            </p:nvSpPr>
            <p:spPr bwMode="auto">
              <a:xfrm>
                <a:off x="3836" y="1894"/>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98" name="Rectangle 805">
                <a:extLst>
                  <a:ext uri="{FF2B5EF4-FFF2-40B4-BE49-F238E27FC236}">
                    <a16:creationId xmlns:a16="http://schemas.microsoft.com/office/drawing/2014/main" id="{192BA245-8EE9-475E-951D-1D0B9E04755F}"/>
                  </a:ext>
                </a:extLst>
              </p:cNvPr>
              <p:cNvSpPr>
                <a:spLocks noChangeArrowheads="1"/>
              </p:cNvSpPr>
              <p:nvPr/>
            </p:nvSpPr>
            <p:spPr bwMode="auto">
              <a:xfrm>
                <a:off x="3836" y="1894"/>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99" name="Rectangle 806">
                <a:extLst>
                  <a:ext uri="{FF2B5EF4-FFF2-40B4-BE49-F238E27FC236}">
                    <a16:creationId xmlns:a16="http://schemas.microsoft.com/office/drawing/2014/main" id="{483A230C-52E4-4B62-8D68-CC4C8F8B7C17}"/>
                  </a:ext>
                </a:extLst>
              </p:cNvPr>
              <p:cNvSpPr>
                <a:spLocks noChangeArrowheads="1"/>
              </p:cNvSpPr>
              <p:nvPr/>
            </p:nvSpPr>
            <p:spPr bwMode="auto">
              <a:xfrm>
                <a:off x="3836" y="1965"/>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00" name="Rectangle 807">
                <a:extLst>
                  <a:ext uri="{FF2B5EF4-FFF2-40B4-BE49-F238E27FC236}">
                    <a16:creationId xmlns:a16="http://schemas.microsoft.com/office/drawing/2014/main" id="{C2B5B2D2-B105-46BF-9B90-1F1ED1DA54F3}"/>
                  </a:ext>
                </a:extLst>
              </p:cNvPr>
              <p:cNvSpPr>
                <a:spLocks noChangeArrowheads="1"/>
              </p:cNvSpPr>
              <p:nvPr/>
            </p:nvSpPr>
            <p:spPr bwMode="auto">
              <a:xfrm>
                <a:off x="3836" y="1965"/>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grpSp>
        <p:grpSp>
          <p:nvGrpSpPr>
            <p:cNvPr id="11" name="Group 1009">
              <a:extLst>
                <a:ext uri="{FF2B5EF4-FFF2-40B4-BE49-F238E27FC236}">
                  <a16:creationId xmlns:a16="http://schemas.microsoft.com/office/drawing/2014/main" id="{67F61BE5-D390-4855-9E3C-5938167A89E1}"/>
                </a:ext>
              </a:extLst>
            </p:cNvPr>
            <p:cNvGrpSpPr>
              <a:grpSpLocks/>
            </p:cNvGrpSpPr>
            <p:nvPr/>
          </p:nvGrpSpPr>
          <p:grpSpPr bwMode="auto">
            <a:xfrm>
              <a:off x="1423988" y="2554288"/>
              <a:ext cx="6251575" cy="903288"/>
              <a:chOff x="897" y="1609"/>
              <a:chExt cx="3938" cy="569"/>
            </a:xfrm>
          </p:grpSpPr>
          <p:sp>
            <p:nvSpPr>
              <p:cNvPr id="1501" name="Rectangle 809">
                <a:extLst>
                  <a:ext uri="{FF2B5EF4-FFF2-40B4-BE49-F238E27FC236}">
                    <a16:creationId xmlns:a16="http://schemas.microsoft.com/office/drawing/2014/main" id="{F09A9451-9E71-4E26-9622-282BC1AC4653}"/>
                  </a:ext>
                </a:extLst>
              </p:cNvPr>
              <p:cNvSpPr>
                <a:spLocks noChangeArrowheads="1"/>
              </p:cNvSpPr>
              <p:nvPr/>
            </p:nvSpPr>
            <p:spPr bwMode="auto">
              <a:xfrm>
                <a:off x="3836" y="2003"/>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02" name="Rectangle 810">
                <a:extLst>
                  <a:ext uri="{FF2B5EF4-FFF2-40B4-BE49-F238E27FC236}">
                    <a16:creationId xmlns:a16="http://schemas.microsoft.com/office/drawing/2014/main" id="{8A0612ED-B665-44B9-8898-59AA79AEE4D4}"/>
                  </a:ext>
                </a:extLst>
              </p:cNvPr>
              <p:cNvSpPr>
                <a:spLocks noChangeArrowheads="1"/>
              </p:cNvSpPr>
              <p:nvPr/>
            </p:nvSpPr>
            <p:spPr bwMode="auto">
              <a:xfrm>
                <a:off x="3836" y="2003"/>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03" name="Rectangle 811">
                <a:extLst>
                  <a:ext uri="{FF2B5EF4-FFF2-40B4-BE49-F238E27FC236}">
                    <a16:creationId xmlns:a16="http://schemas.microsoft.com/office/drawing/2014/main" id="{4AB7F5A2-787E-40E2-B0C6-E8C34A96842E}"/>
                  </a:ext>
                </a:extLst>
              </p:cNvPr>
              <p:cNvSpPr>
                <a:spLocks noChangeArrowheads="1"/>
              </p:cNvSpPr>
              <p:nvPr/>
            </p:nvSpPr>
            <p:spPr bwMode="auto">
              <a:xfrm>
                <a:off x="3836" y="2050"/>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04" name="Rectangle 812">
                <a:extLst>
                  <a:ext uri="{FF2B5EF4-FFF2-40B4-BE49-F238E27FC236}">
                    <a16:creationId xmlns:a16="http://schemas.microsoft.com/office/drawing/2014/main" id="{61AFE1C8-80DD-4DF3-961D-800AF82B0346}"/>
                  </a:ext>
                </a:extLst>
              </p:cNvPr>
              <p:cNvSpPr>
                <a:spLocks noChangeArrowheads="1"/>
              </p:cNvSpPr>
              <p:nvPr/>
            </p:nvSpPr>
            <p:spPr bwMode="auto">
              <a:xfrm>
                <a:off x="3836" y="2050"/>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05" name="Rectangle 813">
                <a:extLst>
                  <a:ext uri="{FF2B5EF4-FFF2-40B4-BE49-F238E27FC236}">
                    <a16:creationId xmlns:a16="http://schemas.microsoft.com/office/drawing/2014/main" id="{F20B585F-5738-4DD1-9E55-9E5CF485226B}"/>
                  </a:ext>
                </a:extLst>
              </p:cNvPr>
              <p:cNvSpPr>
                <a:spLocks noChangeArrowheads="1"/>
              </p:cNvSpPr>
              <p:nvPr/>
            </p:nvSpPr>
            <p:spPr bwMode="auto">
              <a:xfrm>
                <a:off x="3836" y="2022"/>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06" name="Rectangle 814">
                <a:extLst>
                  <a:ext uri="{FF2B5EF4-FFF2-40B4-BE49-F238E27FC236}">
                    <a16:creationId xmlns:a16="http://schemas.microsoft.com/office/drawing/2014/main" id="{0517C96F-CC70-45D9-A8B4-1213F4385325}"/>
                  </a:ext>
                </a:extLst>
              </p:cNvPr>
              <p:cNvSpPr>
                <a:spLocks noChangeArrowheads="1"/>
              </p:cNvSpPr>
              <p:nvPr/>
            </p:nvSpPr>
            <p:spPr bwMode="auto">
              <a:xfrm>
                <a:off x="3836" y="2022"/>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07" name="Freeform 815">
                <a:extLst>
                  <a:ext uri="{FF2B5EF4-FFF2-40B4-BE49-F238E27FC236}">
                    <a16:creationId xmlns:a16="http://schemas.microsoft.com/office/drawing/2014/main" id="{F8637421-790D-4429-B21B-C00AF37C3B3E}"/>
                  </a:ext>
                </a:extLst>
              </p:cNvPr>
              <p:cNvSpPr>
                <a:spLocks noEditPoints="1"/>
              </p:cNvSpPr>
              <p:nvPr/>
            </p:nvSpPr>
            <p:spPr bwMode="auto">
              <a:xfrm>
                <a:off x="3959"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08" name="Freeform 816">
                <a:extLst>
                  <a:ext uri="{FF2B5EF4-FFF2-40B4-BE49-F238E27FC236}">
                    <a16:creationId xmlns:a16="http://schemas.microsoft.com/office/drawing/2014/main" id="{F208C93D-A857-4767-A0C6-F2F5AD94449D}"/>
                  </a:ext>
                </a:extLst>
              </p:cNvPr>
              <p:cNvSpPr>
                <a:spLocks noEditPoints="1"/>
              </p:cNvSpPr>
              <p:nvPr/>
            </p:nvSpPr>
            <p:spPr bwMode="auto">
              <a:xfrm>
                <a:off x="3959"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09" name="Freeform 817">
                <a:extLst>
                  <a:ext uri="{FF2B5EF4-FFF2-40B4-BE49-F238E27FC236}">
                    <a16:creationId xmlns:a16="http://schemas.microsoft.com/office/drawing/2014/main" id="{6AF67261-CED7-4411-BD35-D37E92CF7508}"/>
                  </a:ext>
                </a:extLst>
              </p:cNvPr>
              <p:cNvSpPr>
                <a:spLocks noEditPoints="1"/>
              </p:cNvSpPr>
              <p:nvPr/>
            </p:nvSpPr>
            <p:spPr bwMode="auto">
              <a:xfrm>
                <a:off x="3959"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10" name="Freeform 818">
                <a:extLst>
                  <a:ext uri="{FF2B5EF4-FFF2-40B4-BE49-F238E27FC236}">
                    <a16:creationId xmlns:a16="http://schemas.microsoft.com/office/drawing/2014/main" id="{499C79C9-CBC8-4755-A092-74A75E0C5AA9}"/>
                  </a:ext>
                </a:extLst>
              </p:cNvPr>
              <p:cNvSpPr>
                <a:spLocks noEditPoints="1"/>
              </p:cNvSpPr>
              <p:nvPr/>
            </p:nvSpPr>
            <p:spPr bwMode="auto">
              <a:xfrm>
                <a:off x="3959"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11" name="Freeform 819">
                <a:extLst>
                  <a:ext uri="{FF2B5EF4-FFF2-40B4-BE49-F238E27FC236}">
                    <a16:creationId xmlns:a16="http://schemas.microsoft.com/office/drawing/2014/main" id="{B9C70A13-95B9-44AD-BB08-E7FCD3766185}"/>
                  </a:ext>
                </a:extLst>
              </p:cNvPr>
              <p:cNvSpPr>
                <a:spLocks noEditPoints="1"/>
              </p:cNvSpPr>
              <p:nvPr/>
            </p:nvSpPr>
            <p:spPr bwMode="auto">
              <a:xfrm>
                <a:off x="3959"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12" name="Freeform 820">
                <a:extLst>
                  <a:ext uri="{FF2B5EF4-FFF2-40B4-BE49-F238E27FC236}">
                    <a16:creationId xmlns:a16="http://schemas.microsoft.com/office/drawing/2014/main" id="{5255DF51-A395-4F36-B17A-A2D5E68C322D}"/>
                  </a:ext>
                </a:extLst>
              </p:cNvPr>
              <p:cNvSpPr>
                <a:spLocks noEditPoints="1"/>
              </p:cNvSpPr>
              <p:nvPr/>
            </p:nvSpPr>
            <p:spPr bwMode="auto">
              <a:xfrm>
                <a:off x="3959"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13" name="Freeform 821">
                <a:extLst>
                  <a:ext uri="{FF2B5EF4-FFF2-40B4-BE49-F238E27FC236}">
                    <a16:creationId xmlns:a16="http://schemas.microsoft.com/office/drawing/2014/main" id="{CE7E32E0-C778-4BC6-958F-2AD1B9F4619A}"/>
                  </a:ext>
                </a:extLst>
              </p:cNvPr>
              <p:cNvSpPr>
                <a:spLocks noEditPoints="1"/>
              </p:cNvSpPr>
              <p:nvPr/>
            </p:nvSpPr>
            <p:spPr bwMode="auto">
              <a:xfrm>
                <a:off x="3959"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14" name="Freeform 822">
                <a:extLst>
                  <a:ext uri="{FF2B5EF4-FFF2-40B4-BE49-F238E27FC236}">
                    <a16:creationId xmlns:a16="http://schemas.microsoft.com/office/drawing/2014/main" id="{D2D3E1B1-EDDD-4253-AA43-2443F88F6A3A}"/>
                  </a:ext>
                </a:extLst>
              </p:cNvPr>
              <p:cNvSpPr>
                <a:spLocks noEditPoints="1"/>
              </p:cNvSpPr>
              <p:nvPr/>
            </p:nvSpPr>
            <p:spPr bwMode="auto">
              <a:xfrm>
                <a:off x="3959"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15" name="Rectangle 823">
                <a:extLst>
                  <a:ext uri="{FF2B5EF4-FFF2-40B4-BE49-F238E27FC236}">
                    <a16:creationId xmlns:a16="http://schemas.microsoft.com/office/drawing/2014/main" id="{8F14C550-E356-4CC3-B410-48BDF8923E3E}"/>
                  </a:ext>
                </a:extLst>
              </p:cNvPr>
              <p:cNvSpPr>
                <a:spLocks noChangeArrowheads="1"/>
              </p:cNvSpPr>
              <p:nvPr/>
            </p:nvSpPr>
            <p:spPr bwMode="auto">
              <a:xfrm>
                <a:off x="4030"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16" name="Rectangle 824">
                <a:extLst>
                  <a:ext uri="{FF2B5EF4-FFF2-40B4-BE49-F238E27FC236}">
                    <a16:creationId xmlns:a16="http://schemas.microsoft.com/office/drawing/2014/main" id="{76F987AF-A0A7-4183-BA96-0AE54278D6D8}"/>
                  </a:ext>
                </a:extLst>
              </p:cNvPr>
              <p:cNvSpPr>
                <a:spLocks noChangeArrowheads="1"/>
              </p:cNvSpPr>
              <p:nvPr/>
            </p:nvSpPr>
            <p:spPr bwMode="auto">
              <a:xfrm>
                <a:off x="4030"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17" name="Rectangle 825">
                <a:extLst>
                  <a:ext uri="{FF2B5EF4-FFF2-40B4-BE49-F238E27FC236}">
                    <a16:creationId xmlns:a16="http://schemas.microsoft.com/office/drawing/2014/main" id="{E290343F-33B4-4909-87C6-4652C4DCCF64}"/>
                  </a:ext>
                </a:extLst>
              </p:cNvPr>
              <p:cNvSpPr>
                <a:spLocks noChangeArrowheads="1"/>
              </p:cNvSpPr>
              <p:nvPr/>
            </p:nvSpPr>
            <p:spPr bwMode="auto">
              <a:xfrm>
                <a:off x="4030"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18" name="Rectangle 826">
                <a:extLst>
                  <a:ext uri="{FF2B5EF4-FFF2-40B4-BE49-F238E27FC236}">
                    <a16:creationId xmlns:a16="http://schemas.microsoft.com/office/drawing/2014/main" id="{7231E775-8784-4D9D-8D46-81092B146300}"/>
                  </a:ext>
                </a:extLst>
              </p:cNvPr>
              <p:cNvSpPr>
                <a:spLocks noChangeArrowheads="1"/>
              </p:cNvSpPr>
              <p:nvPr/>
            </p:nvSpPr>
            <p:spPr bwMode="auto">
              <a:xfrm>
                <a:off x="4030"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19" name="Rectangle 827">
                <a:extLst>
                  <a:ext uri="{FF2B5EF4-FFF2-40B4-BE49-F238E27FC236}">
                    <a16:creationId xmlns:a16="http://schemas.microsoft.com/office/drawing/2014/main" id="{2477125E-08DB-4A7A-9168-06B67C37BE81}"/>
                  </a:ext>
                </a:extLst>
              </p:cNvPr>
              <p:cNvSpPr>
                <a:spLocks noChangeArrowheads="1"/>
              </p:cNvSpPr>
              <p:nvPr/>
            </p:nvSpPr>
            <p:spPr bwMode="auto">
              <a:xfrm>
                <a:off x="4030"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20" name="Rectangle 828">
                <a:extLst>
                  <a:ext uri="{FF2B5EF4-FFF2-40B4-BE49-F238E27FC236}">
                    <a16:creationId xmlns:a16="http://schemas.microsoft.com/office/drawing/2014/main" id="{748A1893-801D-4575-B14D-D5307AA923D4}"/>
                  </a:ext>
                </a:extLst>
              </p:cNvPr>
              <p:cNvSpPr>
                <a:spLocks noChangeArrowheads="1"/>
              </p:cNvSpPr>
              <p:nvPr/>
            </p:nvSpPr>
            <p:spPr bwMode="auto">
              <a:xfrm>
                <a:off x="4030"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21" name="Rectangle 829">
                <a:extLst>
                  <a:ext uri="{FF2B5EF4-FFF2-40B4-BE49-F238E27FC236}">
                    <a16:creationId xmlns:a16="http://schemas.microsoft.com/office/drawing/2014/main" id="{C7D03FE0-DAC5-476B-B41C-91AEC9FEB5A8}"/>
                  </a:ext>
                </a:extLst>
              </p:cNvPr>
              <p:cNvSpPr>
                <a:spLocks noChangeArrowheads="1"/>
              </p:cNvSpPr>
              <p:nvPr/>
            </p:nvSpPr>
            <p:spPr bwMode="auto">
              <a:xfrm>
                <a:off x="4030"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22" name="Rectangle 830">
                <a:extLst>
                  <a:ext uri="{FF2B5EF4-FFF2-40B4-BE49-F238E27FC236}">
                    <a16:creationId xmlns:a16="http://schemas.microsoft.com/office/drawing/2014/main" id="{F62E069F-D81C-403C-A087-06A5A243277F}"/>
                  </a:ext>
                </a:extLst>
              </p:cNvPr>
              <p:cNvSpPr>
                <a:spLocks noChangeArrowheads="1"/>
              </p:cNvSpPr>
              <p:nvPr/>
            </p:nvSpPr>
            <p:spPr bwMode="auto">
              <a:xfrm>
                <a:off x="4030"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23" name="Rectangle 831">
                <a:extLst>
                  <a:ext uri="{FF2B5EF4-FFF2-40B4-BE49-F238E27FC236}">
                    <a16:creationId xmlns:a16="http://schemas.microsoft.com/office/drawing/2014/main" id="{98656368-0398-47DE-ACDE-291169516F0C}"/>
                  </a:ext>
                </a:extLst>
              </p:cNvPr>
              <p:cNvSpPr>
                <a:spLocks noChangeArrowheads="1"/>
              </p:cNvSpPr>
              <p:nvPr/>
            </p:nvSpPr>
            <p:spPr bwMode="auto">
              <a:xfrm>
                <a:off x="4030"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24" name="Rectangle 832">
                <a:extLst>
                  <a:ext uri="{FF2B5EF4-FFF2-40B4-BE49-F238E27FC236}">
                    <a16:creationId xmlns:a16="http://schemas.microsoft.com/office/drawing/2014/main" id="{2C802B8F-74D1-4319-AE51-72318FA2FC94}"/>
                  </a:ext>
                </a:extLst>
              </p:cNvPr>
              <p:cNvSpPr>
                <a:spLocks noChangeArrowheads="1"/>
              </p:cNvSpPr>
              <p:nvPr/>
            </p:nvSpPr>
            <p:spPr bwMode="auto">
              <a:xfrm>
                <a:off x="4030"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25" name="Rectangle 833">
                <a:extLst>
                  <a:ext uri="{FF2B5EF4-FFF2-40B4-BE49-F238E27FC236}">
                    <a16:creationId xmlns:a16="http://schemas.microsoft.com/office/drawing/2014/main" id="{B44841E2-5A1A-4B3F-A910-87B610996E45}"/>
                  </a:ext>
                </a:extLst>
              </p:cNvPr>
              <p:cNvSpPr>
                <a:spLocks noChangeArrowheads="1"/>
              </p:cNvSpPr>
              <p:nvPr/>
            </p:nvSpPr>
            <p:spPr bwMode="auto">
              <a:xfrm>
                <a:off x="4120" y="1894"/>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26" name="Rectangle 834">
                <a:extLst>
                  <a:ext uri="{FF2B5EF4-FFF2-40B4-BE49-F238E27FC236}">
                    <a16:creationId xmlns:a16="http://schemas.microsoft.com/office/drawing/2014/main" id="{991BEDDB-8EBA-4CF7-895A-CA21BC0D023D}"/>
                  </a:ext>
                </a:extLst>
              </p:cNvPr>
              <p:cNvSpPr>
                <a:spLocks noChangeArrowheads="1"/>
              </p:cNvSpPr>
              <p:nvPr/>
            </p:nvSpPr>
            <p:spPr bwMode="auto">
              <a:xfrm>
                <a:off x="4120" y="1894"/>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27" name="Rectangle 835">
                <a:extLst>
                  <a:ext uri="{FF2B5EF4-FFF2-40B4-BE49-F238E27FC236}">
                    <a16:creationId xmlns:a16="http://schemas.microsoft.com/office/drawing/2014/main" id="{7C7B315A-44E7-4948-B412-C28ACD9E2CFE}"/>
                  </a:ext>
                </a:extLst>
              </p:cNvPr>
              <p:cNvSpPr>
                <a:spLocks noChangeArrowheads="1"/>
              </p:cNvSpPr>
              <p:nvPr/>
            </p:nvSpPr>
            <p:spPr bwMode="auto">
              <a:xfrm>
                <a:off x="4120" y="1965"/>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28" name="Rectangle 836">
                <a:extLst>
                  <a:ext uri="{FF2B5EF4-FFF2-40B4-BE49-F238E27FC236}">
                    <a16:creationId xmlns:a16="http://schemas.microsoft.com/office/drawing/2014/main" id="{CE687118-644E-46D4-A495-20870AF1680F}"/>
                  </a:ext>
                </a:extLst>
              </p:cNvPr>
              <p:cNvSpPr>
                <a:spLocks noChangeArrowheads="1"/>
              </p:cNvSpPr>
              <p:nvPr/>
            </p:nvSpPr>
            <p:spPr bwMode="auto">
              <a:xfrm>
                <a:off x="4120" y="1965"/>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29" name="Rectangle 837">
                <a:extLst>
                  <a:ext uri="{FF2B5EF4-FFF2-40B4-BE49-F238E27FC236}">
                    <a16:creationId xmlns:a16="http://schemas.microsoft.com/office/drawing/2014/main" id="{D3AD91FF-DA54-4D03-8D49-E4925811D70A}"/>
                  </a:ext>
                </a:extLst>
              </p:cNvPr>
              <p:cNvSpPr>
                <a:spLocks noChangeArrowheads="1"/>
              </p:cNvSpPr>
              <p:nvPr/>
            </p:nvSpPr>
            <p:spPr bwMode="auto">
              <a:xfrm>
                <a:off x="4120" y="2003"/>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30" name="Rectangle 838">
                <a:extLst>
                  <a:ext uri="{FF2B5EF4-FFF2-40B4-BE49-F238E27FC236}">
                    <a16:creationId xmlns:a16="http://schemas.microsoft.com/office/drawing/2014/main" id="{5076FD05-C181-4434-8D26-77253B3FAE66}"/>
                  </a:ext>
                </a:extLst>
              </p:cNvPr>
              <p:cNvSpPr>
                <a:spLocks noChangeArrowheads="1"/>
              </p:cNvSpPr>
              <p:nvPr/>
            </p:nvSpPr>
            <p:spPr bwMode="auto">
              <a:xfrm>
                <a:off x="4120" y="2003"/>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31" name="Rectangle 839">
                <a:extLst>
                  <a:ext uri="{FF2B5EF4-FFF2-40B4-BE49-F238E27FC236}">
                    <a16:creationId xmlns:a16="http://schemas.microsoft.com/office/drawing/2014/main" id="{1FAFA8C3-5200-4ABC-933A-3B47EF3F010A}"/>
                  </a:ext>
                </a:extLst>
              </p:cNvPr>
              <p:cNvSpPr>
                <a:spLocks noChangeArrowheads="1"/>
              </p:cNvSpPr>
              <p:nvPr/>
            </p:nvSpPr>
            <p:spPr bwMode="auto">
              <a:xfrm>
                <a:off x="4120" y="2050"/>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32" name="Rectangle 840">
                <a:extLst>
                  <a:ext uri="{FF2B5EF4-FFF2-40B4-BE49-F238E27FC236}">
                    <a16:creationId xmlns:a16="http://schemas.microsoft.com/office/drawing/2014/main" id="{AA8CE290-1C2D-4BA9-8665-7B51B1361345}"/>
                  </a:ext>
                </a:extLst>
              </p:cNvPr>
              <p:cNvSpPr>
                <a:spLocks noChangeArrowheads="1"/>
              </p:cNvSpPr>
              <p:nvPr/>
            </p:nvSpPr>
            <p:spPr bwMode="auto">
              <a:xfrm>
                <a:off x="4120" y="2050"/>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33" name="Rectangle 841">
                <a:extLst>
                  <a:ext uri="{FF2B5EF4-FFF2-40B4-BE49-F238E27FC236}">
                    <a16:creationId xmlns:a16="http://schemas.microsoft.com/office/drawing/2014/main" id="{566BFF51-FE63-4C03-9B84-E7740DEB39B8}"/>
                  </a:ext>
                </a:extLst>
              </p:cNvPr>
              <p:cNvSpPr>
                <a:spLocks noChangeArrowheads="1"/>
              </p:cNvSpPr>
              <p:nvPr/>
            </p:nvSpPr>
            <p:spPr bwMode="auto">
              <a:xfrm>
                <a:off x="4120" y="2022"/>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34" name="Rectangle 842">
                <a:extLst>
                  <a:ext uri="{FF2B5EF4-FFF2-40B4-BE49-F238E27FC236}">
                    <a16:creationId xmlns:a16="http://schemas.microsoft.com/office/drawing/2014/main" id="{B86F50B6-5D05-4005-BF8E-C414EA3EAA25}"/>
                  </a:ext>
                </a:extLst>
              </p:cNvPr>
              <p:cNvSpPr>
                <a:spLocks noChangeArrowheads="1"/>
              </p:cNvSpPr>
              <p:nvPr/>
            </p:nvSpPr>
            <p:spPr bwMode="auto">
              <a:xfrm>
                <a:off x="4120" y="2022"/>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35" name="Freeform 843">
                <a:extLst>
                  <a:ext uri="{FF2B5EF4-FFF2-40B4-BE49-F238E27FC236}">
                    <a16:creationId xmlns:a16="http://schemas.microsoft.com/office/drawing/2014/main" id="{C9F85348-C673-44CC-BA07-6D98CB72994A}"/>
                  </a:ext>
                </a:extLst>
              </p:cNvPr>
              <p:cNvSpPr>
                <a:spLocks noEditPoints="1"/>
              </p:cNvSpPr>
              <p:nvPr/>
            </p:nvSpPr>
            <p:spPr bwMode="auto">
              <a:xfrm>
                <a:off x="4243"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36" name="Freeform 844">
                <a:extLst>
                  <a:ext uri="{FF2B5EF4-FFF2-40B4-BE49-F238E27FC236}">
                    <a16:creationId xmlns:a16="http://schemas.microsoft.com/office/drawing/2014/main" id="{94E3C77F-FA8E-4639-81AA-08F546559ADC}"/>
                  </a:ext>
                </a:extLst>
              </p:cNvPr>
              <p:cNvSpPr>
                <a:spLocks noEditPoints="1"/>
              </p:cNvSpPr>
              <p:nvPr/>
            </p:nvSpPr>
            <p:spPr bwMode="auto">
              <a:xfrm>
                <a:off x="4243"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37" name="Freeform 845">
                <a:extLst>
                  <a:ext uri="{FF2B5EF4-FFF2-40B4-BE49-F238E27FC236}">
                    <a16:creationId xmlns:a16="http://schemas.microsoft.com/office/drawing/2014/main" id="{6A93B7A4-D31B-42B8-B636-EFE7D7DCD119}"/>
                  </a:ext>
                </a:extLst>
              </p:cNvPr>
              <p:cNvSpPr>
                <a:spLocks noEditPoints="1"/>
              </p:cNvSpPr>
              <p:nvPr/>
            </p:nvSpPr>
            <p:spPr bwMode="auto">
              <a:xfrm>
                <a:off x="4243"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38" name="Freeform 846">
                <a:extLst>
                  <a:ext uri="{FF2B5EF4-FFF2-40B4-BE49-F238E27FC236}">
                    <a16:creationId xmlns:a16="http://schemas.microsoft.com/office/drawing/2014/main" id="{D21E53ED-6F90-4431-A6E8-6C33DF41673A}"/>
                  </a:ext>
                </a:extLst>
              </p:cNvPr>
              <p:cNvSpPr>
                <a:spLocks noEditPoints="1"/>
              </p:cNvSpPr>
              <p:nvPr/>
            </p:nvSpPr>
            <p:spPr bwMode="auto">
              <a:xfrm>
                <a:off x="4243"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39" name="Freeform 847">
                <a:extLst>
                  <a:ext uri="{FF2B5EF4-FFF2-40B4-BE49-F238E27FC236}">
                    <a16:creationId xmlns:a16="http://schemas.microsoft.com/office/drawing/2014/main" id="{23CC71D8-FB6D-4754-8052-4BA96D9129CF}"/>
                  </a:ext>
                </a:extLst>
              </p:cNvPr>
              <p:cNvSpPr>
                <a:spLocks noEditPoints="1"/>
              </p:cNvSpPr>
              <p:nvPr/>
            </p:nvSpPr>
            <p:spPr bwMode="auto">
              <a:xfrm>
                <a:off x="4243"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40" name="Freeform 848">
                <a:extLst>
                  <a:ext uri="{FF2B5EF4-FFF2-40B4-BE49-F238E27FC236}">
                    <a16:creationId xmlns:a16="http://schemas.microsoft.com/office/drawing/2014/main" id="{9269B19D-DF2D-46D0-956F-82DC3D31B2D3}"/>
                  </a:ext>
                </a:extLst>
              </p:cNvPr>
              <p:cNvSpPr>
                <a:spLocks noEditPoints="1"/>
              </p:cNvSpPr>
              <p:nvPr/>
            </p:nvSpPr>
            <p:spPr bwMode="auto">
              <a:xfrm>
                <a:off x="4243"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41" name="Freeform 849">
                <a:extLst>
                  <a:ext uri="{FF2B5EF4-FFF2-40B4-BE49-F238E27FC236}">
                    <a16:creationId xmlns:a16="http://schemas.microsoft.com/office/drawing/2014/main" id="{369786CD-E45B-48B9-9198-287ED271E34D}"/>
                  </a:ext>
                </a:extLst>
              </p:cNvPr>
              <p:cNvSpPr>
                <a:spLocks noEditPoints="1"/>
              </p:cNvSpPr>
              <p:nvPr/>
            </p:nvSpPr>
            <p:spPr bwMode="auto">
              <a:xfrm>
                <a:off x="4243"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42" name="Freeform 850">
                <a:extLst>
                  <a:ext uri="{FF2B5EF4-FFF2-40B4-BE49-F238E27FC236}">
                    <a16:creationId xmlns:a16="http://schemas.microsoft.com/office/drawing/2014/main" id="{51096E81-3D3F-4B62-913B-DA4A9C1429E0}"/>
                  </a:ext>
                </a:extLst>
              </p:cNvPr>
              <p:cNvSpPr>
                <a:spLocks noEditPoints="1"/>
              </p:cNvSpPr>
              <p:nvPr/>
            </p:nvSpPr>
            <p:spPr bwMode="auto">
              <a:xfrm>
                <a:off x="4243"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43" name="Rectangle 851">
                <a:extLst>
                  <a:ext uri="{FF2B5EF4-FFF2-40B4-BE49-F238E27FC236}">
                    <a16:creationId xmlns:a16="http://schemas.microsoft.com/office/drawing/2014/main" id="{0BFA8874-A1FD-4ED7-8E12-B9B5F7E1B2D4}"/>
                  </a:ext>
                </a:extLst>
              </p:cNvPr>
              <p:cNvSpPr>
                <a:spLocks noChangeArrowheads="1"/>
              </p:cNvSpPr>
              <p:nvPr/>
            </p:nvSpPr>
            <p:spPr bwMode="auto">
              <a:xfrm>
                <a:off x="4314"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44" name="Rectangle 852">
                <a:extLst>
                  <a:ext uri="{FF2B5EF4-FFF2-40B4-BE49-F238E27FC236}">
                    <a16:creationId xmlns:a16="http://schemas.microsoft.com/office/drawing/2014/main" id="{07148D3F-7649-47D9-8A85-C990189751B7}"/>
                  </a:ext>
                </a:extLst>
              </p:cNvPr>
              <p:cNvSpPr>
                <a:spLocks noChangeArrowheads="1"/>
              </p:cNvSpPr>
              <p:nvPr/>
            </p:nvSpPr>
            <p:spPr bwMode="auto">
              <a:xfrm>
                <a:off x="4314"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45" name="Rectangle 853">
                <a:extLst>
                  <a:ext uri="{FF2B5EF4-FFF2-40B4-BE49-F238E27FC236}">
                    <a16:creationId xmlns:a16="http://schemas.microsoft.com/office/drawing/2014/main" id="{999A8480-2E8E-48D2-96AF-1850EEECACCD}"/>
                  </a:ext>
                </a:extLst>
              </p:cNvPr>
              <p:cNvSpPr>
                <a:spLocks noChangeArrowheads="1"/>
              </p:cNvSpPr>
              <p:nvPr/>
            </p:nvSpPr>
            <p:spPr bwMode="auto">
              <a:xfrm>
                <a:off x="4314"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46" name="Rectangle 854">
                <a:extLst>
                  <a:ext uri="{FF2B5EF4-FFF2-40B4-BE49-F238E27FC236}">
                    <a16:creationId xmlns:a16="http://schemas.microsoft.com/office/drawing/2014/main" id="{7AF26A9A-DA1C-4AFC-A4E8-33A1438C78EB}"/>
                  </a:ext>
                </a:extLst>
              </p:cNvPr>
              <p:cNvSpPr>
                <a:spLocks noChangeArrowheads="1"/>
              </p:cNvSpPr>
              <p:nvPr/>
            </p:nvSpPr>
            <p:spPr bwMode="auto">
              <a:xfrm>
                <a:off x="4314"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47" name="Rectangle 855">
                <a:extLst>
                  <a:ext uri="{FF2B5EF4-FFF2-40B4-BE49-F238E27FC236}">
                    <a16:creationId xmlns:a16="http://schemas.microsoft.com/office/drawing/2014/main" id="{E1EC870B-B418-44D4-A451-A8B58104B748}"/>
                  </a:ext>
                </a:extLst>
              </p:cNvPr>
              <p:cNvSpPr>
                <a:spLocks noChangeArrowheads="1"/>
              </p:cNvSpPr>
              <p:nvPr/>
            </p:nvSpPr>
            <p:spPr bwMode="auto">
              <a:xfrm>
                <a:off x="4314"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48" name="Rectangle 856">
                <a:extLst>
                  <a:ext uri="{FF2B5EF4-FFF2-40B4-BE49-F238E27FC236}">
                    <a16:creationId xmlns:a16="http://schemas.microsoft.com/office/drawing/2014/main" id="{22D39AA1-74A7-4578-B3C7-4B09FE275F15}"/>
                  </a:ext>
                </a:extLst>
              </p:cNvPr>
              <p:cNvSpPr>
                <a:spLocks noChangeArrowheads="1"/>
              </p:cNvSpPr>
              <p:nvPr/>
            </p:nvSpPr>
            <p:spPr bwMode="auto">
              <a:xfrm>
                <a:off x="4314"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49" name="Rectangle 857">
                <a:extLst>
                  <a:ext uri="{FF2B5EF4-FFF2-40B4-BE49-F238E27FC236}">
                    <a16:creationId xmlns:a16="http://schemas.microsoft.com/office/drawing/2014/main" id="{45DFEAD4-EBE6-4B2A-830B-5BEDA7EE51D9}"/>
                  </a:ext>
                </a:extLst>
              </p:cNvPr>
              <p:cNvSpPr>
                <a:spLocks noChangeArrowheads="1"/>
              </p:cNvSpPr>
              <p:nvPr/>
            </p:nvSpPr>
            <p:spPr bwMode="auto">
              <a:xfrm>
                <a:off x="4314"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50" name="Rectangle 858">
                <a:extLst>
                  <a:ext uri="{FF2B5EF4-FFF2-40B4-BE49-F238E27FC236}">
                    <a16:creationId xmlns:a16="http://schemas.microsoft.com/office/drawing/2014/main" id="{E09EF65E-A2E0-4F5E-BCFC-CDC45B304830}"/>
                  </a:ext>
                </a:extLst>
              </p:cNvPr>
              <p:cNvSpPr>
                <a:spLocks noChangeArrowheads="1"/>
              </p:cNvSpPr>
              <p:nvPr/>
            </p:nvSpPr>
            <p:spPr bwMode="auto">
              <a:xfrm>
                <a:off x="4314"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51" name="Rectangle 859">
                <a:extLst>
                  <a:ext uri="{FF2B5EF4-FFF2-40B4-BE49-F238E27FC236}">
                    <a16:creationId xmlns:a16="http://schemas.microsoft.com/office/drawing/2014/main" id="{718D7635-7FC2-4109-9549-D3CBC0759A30}"/>
                  </a:ext>
                </a:extLst>
              </p:cNvPr>
              <p:cNvSpPr>
                <a:spLocks noChangeArrowheads="1"/>
              </p:cNvSpPr>
              <p:nvPr/>
            </p:nvSpPr>
            <p:spPr bwMode="auto">
              <a:xfrm>
                <a:off x="4314"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52" name="Rectangle 860">
                <a:extLst>
                  <a:ext uri="{FF2B5EF4-FFF2-40B4-BE49-F238E27FC236}">
                    <a16:creationId xmlns:a16="http://schemas.microsoft.com/office/drawing/2014/main" id="{441F04A1-104C-4EC8-8618-C12DB5566A6A}"/>
                  </a:ext>
                </a:extLst>
              </p:cNvPr>
              <p:cNvSpPr>
                <a:spLocks noChangeArrowheads="1"/>
              </p:cNvSpPr>
              <p:nvPr/>
            </p:nvSpPr>
            <p:spPr bwMode="auto">
              <a:xfrm>
                <a:off x="4314"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53" name="Rectangle 861">
                <a:extLst>
                  <a:ext uri="{FF2B5EF4-FFF2-40B4-BE49-F238E27FC236}">
                    <a16:creationId xmlns:a16="http://schemas.microsoft.com/office/drawing/2014/main" id="{746CA743-5C4F-46F4-8A0C-55520A2798B7}"/>
                  </a:ext>
                </a:extLst>
              </p:cNvPr>
              <p:cNvSpPr>
                <a:spLocks noChangeArrowheads="1"/>
              </p:cNvSpPr>
              <p:nvPr/>
            </p:nvSpPr>
            <p:spPr bwMode="auto">
              <a:xfrm>
                <a:off x="4404" y="1894"/>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54" name="Rectangle 862">
                <a:extLst>
                  <a:ext uri="{FF2B5EF4-FFF2-40B4-BE49-F238E27FC236}">
                    <a16:creationId xmlns:a16="http://schemas.microsoft.com/office/drawing/2014/main" id="{DCA012DD-5F59-4350-BE74-91E914CC859C}"/>
                  </a:ext>
                </a:extLst>
              </p:cNvPr>
              <p:cNvSpPr>
                <a:spLocks noChangeArrowheads="1"/>
              </p:cNvSpPr>
              <p:nvPr/>
            </p:nvSpPr>
            <p:spPr bwMode="auto">
              <a:xfrm>
                <a:off x="4404" y="1894"/>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55" name="Rectangle 863">
                <a:extLst>
                  <a:ext uri="{FF2B5EF4-FFF2-40B4-BE49-F238E27FC236}">
                    <a16:creationId xmlns:a16="http://schemas.microsoft.com/office/drawing/2014/main" id="{7128C450-6EB1-4103-BA42-0A207C478A2E}"/>
                  </a:ext>
                </a:extLst>
              </p:cNvPr>
              <p:cNvSpPr>
                <a:spLocks noChangeArrowheads="1"/>
              </p:cNvSpPr>
              <p:nvPr/>
            </p:nvSpPr>
            <p:spPr bwMode="auto">
              <a:xfrm>
                <a:off x="4404" y="1965"/>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56" name="Rectangle 864">
                <a:extLst>
                  <a:ext uri="{FF2B5EF4-FFF2-40B4-BE49-F238E27FC236}">
                    <a16:creationId xmlns:a16="http://schemas.microsoft.com/office/drawing/2014/main" id="{70C3E3FF-24A8-471E-863D-FD4D43FA9B3E}"/>
                  </a:ext>
                </a:extLst>
              </p:cNvPr>
              <p:cNvSpPr>
                <a:spLocks noChangeArrowheads="1"/>
              </p:cNvSpPr>
              <p:nvPr/>
            </p:nvSpPr>
            <p:spPr bwMode="auto">
              <a:xfrm>
                <a:off x="4404" y="1965"/>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57" name="Rectangle 865">
                <a:extLst>
                  <a:ext uri="{FF2B5EF4-FFF2-40B4-BE49-F238E27FC236}">
                    <a16:creationId xmlns:a16="http://schemas.microsoft.com/office/drawing/2014/main" id="{7FDC05FE-D8C0-4A92-88C9-9AF2EAD6F141}"/>
                  </a:ext>
                </a:extLst>
              </p:cNvPr>
              <p:cNvSpPr>
                <a:spLocks noChangeArrowheads="1"/>
              </p:cNvSpPr>
              <p:nvPr/>
            </p:nvSpPr>
            <p:spPr bwMode="auto">
              <a:xfrm>
                <a:off x="4404" y="2003"/>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58" name="Rectangle 866">
                <a:extLst>
                  <a:ext uri="{FF2B5EF4-FFF2-40B4-BE49-F238E27FC236}">
                    <a16:creationId xmlns:a16="http://schemas.microsoft.com/office/drawing/2014/main" id="{423D3C21-DDDA-43F1-8C2F-9122F957FA27}"/>
                  </a:ext>
                </a:extLst>
              </p:cNvPr>
              <p:cNvSpPr>
                <a:spLocks noChangeArrowheads="1"/>
              </p:cNvSpPr>
              <p:nvPr/>
            </p:nvSpPr>
            <p:spPr bwMode="auto">
              <a:xfrm>
                <a:off x="4404" y="2003"/>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59" name="Rectangle 867">
                <a:extLst>
                  <a:ext uri="{FF2B5EF4-FFF2-40B4-BE49-F238E27FC236}">
                    <a16:creationId xmlns:a16="http://schemas.microsoft.com/office/drawing/2014/main" id="{E598198F-56F7-4711-B8DD-DB17BE9F26C0}"/>
                  </a:ext>
                </a:extLst>
              </p:cNvPr>
              <p:cNvSpPr>
                <a:spLocks noChangeArrowheads="1"/>
              </p:cNvSpPr>
              <p:nvPr/>
            </p:nvSpPr>
            <p:spPr bwMode="auto">
              <a:xfrm>
                <a:off x="4404" y="2050"/>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60" name="Rectangle 868">
                <a:extLst>
                  <a:ext uri="{FF2B5EF4-FFF2-40B4-BE49-F238E27FC236}">
                    <a16:creationId xmlns:a16="http://schemas.microsoft.com/office/drawing/2014/main" id="{D5A5A491-1D0F-42EE-8CF2-8ACCB436EB96}"/>
                  </a:ext>
                </a:extLst>
              </p:cNvPr>
              <p:cNvSpPr>
                <a:spLocks noChangeArrowheads="1"/>
              </p:cNvSpPr>
              <p:nvPr/>
            </p:nvSpPr>
            <p:spPr bwMode="auto">
              <a:xfrm>
                <a:off x="4404" y="2050"/>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61" name="Rectangle 869">
                <a:extLst>
                  <a:ext uri="{FF2B5EF4-FFF2-40B4-BE49-F238E27FC236}">
                    <a16:creationId xmlns:a16="http://schemas.microsoft.com/office/drawing/2014/main" id="{3BAF2794-0F37-422A-A7A2-CC987689FC7C}"/>
                  </a:ext>
                </a:extLst>
              </p:cNvPr>
              <p:cNvSpPr>
                <a:spLocks noChangeArrowheads="1"/>
              </p:cNvSpPr>
              <p:nvPr/>
            </p:nvSpPr>
            <p:spPr bwMode="auto">
              <a:xfrm>
                <a:off x="4404" y="2022"/>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62" name="Rectangle 870">
                <a:extLst>
                  <a:ext uri="{FF2B5EF4-FFF2-40B4-BE49-F238E27FC236}">
                    <a16:creationId xmlns:a16="http://schemas.microsoft.com/office/drawing/2014/main" id="{7947D4EA-21F8-417A-864D-C12198B4AF5D}"/>
                  </a:ext>
                </a:extLst>
              </p:cNvPr>
              <p:cNvSpPr>
                <a:spLocks noChangeArrowheads="1"/>
              </p:cNvSpPr>
              <p:nvPr/>
            </p:nvSpPr>
            <p:spPr bwMode="auto">
              <a:xfrm>
                <a:off x="4404" y="2022"/>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63" name="Freeform 871">
                <a:extLst>
                  <a:ext uri="{FF2B5EF4-FFF2-40B4-BE49-F238E27FC236}">
                    <a16:creationId xmlns:a16="http://schemas.microsoft.com/office/drawing/2014/main" id="{651A9502-D9B0-4288-8F55-C416B3E935D6}"/>
                  </a:ext>
                </a:extLst>
              </p:cNvPr>
              <p:cNvSpPr>
                <a:spLocks/>
              </p:cNvSpPr>
              <p:nvPr/>
            </p:nvSpPr>
            <p:spPr bwMode="auto">
              <a:xfrm>
                <a:off x="4716" y="1894"/>
                <a:ext cx="14" cy="71"/>
              </a:xfrm>
              <a:custGeom>
                <a:avLst/>
                <a:gdLst>
                  <a:gd name="T0" fmla="*/ 6 w 6"/>
                  <a:gd name="T1" fmla="*/ 0 h 30"/>
                  <a:gd name="T2" fmla="*/ 0 w 6"/>
                  <a:gd name="T3" fmla="*/ 0 h 30"/>
                  <a:gd name="T4" fmla="*/ 0 w 6"/>
                  <a:gd name="T5" fmla="*/ 30 h 30"/>
                  <a:gd name="T6" fmla="*/ 1 w 6"/>
                  <a:gd name="T7" fmla="*/ 30 h 30"/>
                  <a:gd name="T8" fmla="*/ 6 w 6"/>
                  <a:gd name="T9" fmla="*/ 0 h 30"/>
                </a:gdLst>
                <a:ahLst/>
                <a:cxnLst>
                  <a:cxn ang="0">
                    <a:pos x="T0" y="T1"/>
                  </a:cxn>
                  <a:cxn ang="0">
                    <a:pos x="T2" y="T3"/>
                  </a:cxn>
                  <a:cxn ang="0">
                    <a:pos x="T4" y="T5"/>
                  </a:cxn>
                  <a:cxn ang="0">
                    <a:pos x="T6" y="T7"/>
                  </a:cxn>
                  <a:cxn ang="0">
                    <a:pos x="T8" y="T9"/>
                  </a:cxn>
                </a:cxnLst>
                <a:rect l="0" t="0" r="r" b="b"/>
                <a:pathLst>
                  <a:path w="6" h="30">
                    <a:moveTo>
                      <a:pt x="6" y="0"/>
                    </a:moveTo>
                    <a:cubicBezTo>
                      <a:pt x="0" y="0"/>
                      <a:pt x="0" y="0"/>
                      <a:pt x="0" y="0"/>
                    </a:cubicBezTo>
                    <a:cubicBezTo>
                      <a:pt x="0" y="30"/>
                      <a:pt x="0" y="30"/>
                      <a:pt x="0" y="30"/>
                    </a:cubicBezTo>
                    <a:cubicBezTo>
                      <a:pt x="1" y="30"/>
                      <a:pt x="1" y="30"/>
                      <a:pt x="1" y="30"/>
                    </a:cubicBezTo>
                    <a:cubicBezTo>
                      <a:pt x="3" y="21"/>
                      <a:pt x="5" y="11"/>
                      <a:pt x="6"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64" name="Freeform 872">
                <a:extLst>
                  <a:ext uri="{FF2B5EF4-FFF2-40B4-BE49-F238E27FC236}">
                    <a16:creationId xmlns:a16="http://schemas.microsoft.com/office/drawing/2014/main" id="{F81D69AA-5EF6-4166-B140-746242FAB34E}"/>
                  </a:ext>
                </a:extLst>
              </p:cNvPr>
              <p:cNvSpPr>
                <a:spLocks/>
              </p:cNvSpPr>
              <p:nvPr/>
            </p:nvSpPr>
            <p:spPr bwMode="auto">
              <a:xfrm>
                <a:off x="4719" y="1894"/>
                <a:ext cx="92" cy="71"/>
              </a:xfrm>
              <a:custGeom>
                <a:avLst/>
                <a:gdLst>
                  <a:gd name="T0" fmla="*/ 39 w 39"/>
                  <a:gd name="T1" fmla="*/ 0 h 30"/>
                  <a:gd name="T2" fmla="*/ 5 w 39"/>
                  <a:gd name="T3" fmla="*/ 0 h 30"/>
                  <a:gd name="T4" fmla="*/ 0 w 39"/>
                  <a:gd name="T5" fmla="*/ 30 h 30"/>
                  <a:gd name="T6" fmla="*/ 39 w 39"/>
                  <a:gd name="T7" fmla="*/ 30 h 30"/>
                  <a:gd name="T8" fmla="*/ 39 w 39"/>
                  <a:gd name="T9" fmla="*/ 0 h 30"/>
                </a:gdLst>
                <a:ahLst/>
                <a:cxnLst>
                  <a:cxn ang="0">
                    <a:pos x="T0" y="T1"/>
                  </a:cxn>
                  <a:cxn ang="0">
                    <a:pos x="T2" y="T3"/>
                  </a:cxn>
                  <a:cxn ang="0">
                    <a:pos x="T4" y="T5"/>
                  </a:cxn>
                  <a:cxn ang="0">
                    <a:pos x="T6" y="T7"/>
                  </a:cxn>
                  <a:cxn ang="0">
                    <a:pos x="T8" y="T9"/>
                  </a:cxn>
                </a:cxnLst>
                <a:rect l="0" t="0" r="r" b="b"/>
                <a:pathLst>
                  <a:path w="39" h="30">
                    <a:moveTo>
                      <a:pt x="39" y="0"/>
                    </a:moveTo>
                    <a:cubicBezTo>
                      <a:pt x="5" y="0"/>
                      <a:pt x="5" y="0"/>
                      <a:pt x="5" y="0"/>
                    </a:cubicBezTo>
                    <a:cubicBezTo>
                      <a:pt x="4" y="11"/>
                      <a:pt x="2" y="21"/>
                      <a:pt x="0" y="30"/>
                    </a:cubicBezTo>
                    <a:cubicBezTo>
                      <a:pt x="39" y="30"/>
                      <a:pt x="39" y="30"/>
                      <a:pt x="39" y="30"/>
                    </a:cubicBezTo>
                    <a:cubicBezTo>
                      <a:pt x="39" y="0"/>
                      <a:pt x="39" y="0"/>
                      <a:pt x="39"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65" name="Freeform 873">
                <a:extLst>
                  <a:ext uri="{FF2B5EF4-FFF2-40B4-BE49-F238E27FC236}">
                    <a16:creationId xmlns:a16="http://schemas.microsoft.com/office/drawing/2014/main" id="{89AD0FB4-3125-41BD-9502-629387E862C2}"/>
                  </a:ext>
                </a:extLst>
              </p:cNvPr>
              <p:cNvSpPr>
                <a:spLocks/>
              </p:cNvSpPr>
              <p:nvPr/>
            </p:nvSpPr>
            <p:spPr bwMode="auto">
              <a:xfrm>
                <a:off x="4527" y="1894"/>
                <a:ext cx="71" cy="284"/>
              </a:xfrm>
              <a:custGeom>
                <a:avLst/>
                <a:gdLst>
                  <a:gd name="T0" fmla="*/ 30 w 30"/>
                  <a:gd name="T1" fmla="*/ 0 h 120"/>
                  <a:gd name="T2" fmla="*/ 0 w 30"/>
                  <a:gd name="T3" fmla="*/ 0 h 120"/>
                  <a:gd name="T4" fmla="*/ 0 w 30"/>
                  <a:gd name="T5" fmla="*/ 120 h 120"/>
                  <a:gd name="T6" fmla="*/ 17 w 30"/>
                  <a:gd name="T7" fmla="*/ 120 h 120"/>
                  <a:gd name="T8" fmla="*/ 30 w 30"/>
                  <a:gd name="T9" fmla="*/ 110 h 120"/>
                  <a:gd name="T10" fmla="*/ 30 w 30"/>
                  <a:gd name="T11" fmla="*/ 66 h 120"/>
                  <a:gd name="T12" fmla="*/ 0 w 30"/>
                  <a:gd name="T13" fmla="*/ 66 h 120"/>
                  <a:gd name="T14" fmla="*/ 0 w 30"/>
                  <a:gd name="T15" fmla="*/ 58 h 120"/>
                  <a:gd name="T16" fmla="*/ 0 w 30"/>
                  <a:gd name="T17" fmla="*/ 56 h 120"/>
                  <a:gd name="T18" fmla="*/ 0 w 30"/>
                  <a:gd name="T19" fmla="*/ 30 h 120"/>
                  <a:gd name="T20" fmla="*/ 30 w 30"/>
                  <a:gd name="T21" fmla="*/ 30 h 120"/>
                  <a:gd name="T22" fmla="*/ 30 w 30"/>
                  <a:gd name="T2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20">
                    <a:moveTo>
                      <a:pt x="30" y="0"/>
                    </a:moveTo>
                    <a:cubicBezTo>
                      <a:pt x="0" y="0"/>
                      <a:pt x="0" y="0"/>
                      <a:pt x="0" y="0"/>
                    </a:cubicBezTo>
                    <a:cubicBezTo>
                      <a:pt x="0" y="120"/>
                      <a:pt x="0" y="120"/>
                      <a:pt x="0" y="120"/>
                    </a:cubicBezTo>
                    <a:cubicBezTo>
                      <a:pt x="17" y="120"/>
                      <a:pt x="17" y="120"/>
                      <a:pt x="17" y="120"/>
                    </a:cubicBezTo>
                    <a:cubicBezTo>
                      <a:pt x="21" y="117"/>
                      <a:pt x="26" y="114"/>
                      <a:pt x="30" y="110"/>
                    </a:cubicBezTo>
                    <a:cubicBezTo>
                      <a:pt x="30" y="66"/>
                      <a:pt x="30" y="66"/>
                      <a:pt x="30" y="66"/>
                    </a:cubicBezTo>
                    <a:cubicBezTo>
                      <a:pt x="0" y="66"/>
                      <a:pt x="0" y="66"/>
                      <a:pt x="0" y="66"/>
                    </a:cubicBezTo>
                    <a:cubicBezTo>
                      <a:pt x="0" y="58"/>
                      <a:pt x="0" y="58"/>
                      <a:pt x="0" y="58"/>
                    </a:cubicBezTo>
                    <a:cubicBezTo>
                      <a:pt x="0" y="56"/>
                      <a:pt x="0" y="56"/>
                      <a:pt x="0" y="56"/>
                    </a:cubicBezTo>
                    <a:cubicBezTo>
                      <a:pt x="0" y="30"/>
                      <a:pt x="0" y="30"/>
                      <a:pt x="0" y="30"/>
                    </a:cubicBezTo>
                    <a:cubicBezTo>
                      <a:pt x="30" y="30"/>
                      <a:pt x="30" y="30"/>
                      <a:pt x="30" y="30"/>
                    </a:cubicBezTo>
                    <a:cubicBezTo>
                      <a:pt x="30" y="0"/>
                      <a:pt x="30" y="0"/>
                      <a:pt x="3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66" name="Freeform 874">
                <a:extLst>
                  <a:ext uri="{FF2B5EF4-FFF2-40B4-BE49-F238E27FC236}">
                    <a16:creationId xmlns:a16="http://schemas.microsoft.com/office/drawing/2014/main" id="{366B2F8D-C59B-4312-BFC3-DE6711A4380F}"/>
                  </a:ext>
                </a:extLst>
              </p:cNvPr>
              <p:cNvSpPr>
                <a:spLocks/>
              </p:cNvSpPr>
              <p:nvPr/>
            </p:nvSpPr>
            <p:spPr bwMode="auto">
              <a:xfrm>
                <a:off x="4567" y="2050"/>
                <a:ext cx="244" cy="128"/>
              </a:xfrm>
              <a:custGeom>
                <a:avLst/>
                <a:gdLst>
                  <a:gd name="T0" fmla="*/ 103 w 103"/>
                  <a:gd name="T1" fmla="*/ 0 h 54"/>
                  <a:gd name="T2" fmla="*/ 63 w 103"/>
                  <a:gd name="T3" fmla="*/ 0 h 54"/>
                  <a:gd name="T4" fmla="*/ 63 w 103"/>
                  <a:gd name="T5" fmla="*/ 54 h 54"/>
                  <a:gd name="T6" fmla="*/ 51 w 103"/>
                  <a:gd name="T7" fmla="*/ 54 h 54"/>
                  <a:gd name="T8" fmla="*/ 51 w 103"/>
                  <a:gd name="T9" fmla="*/ 0 h 54"/>
                  <a:gd name="T10" fmla="*/ 51 w 103"/>
                  <a:gd name="T11" fmla="*/ 54 h 54"/>
                  <a:gd name="T12" fmla="*/ 13 w 103"/>
                  <a:gd name="T13" fmla="*/ 54 h 54"/>
                  <a:gd name="T14" fmla="*/ 13 w 103"/>
                  <a:gd name="T15" fmla="*/ 44 h 54"/>
                  <a:gd name="T16" fmla="*/ 0 w 103"/>
                  <a:gd name="T17" fmla="*/ 54 h 54"/>
                  <a:gd name="T18" fmla="*/ 72 w 103"/>
                  <a:gd name="T19" fmla="*/ 54 h 54"/>
                  <a:gd name="T20" fmla="*/ 103 w 103"/>
                  <a:gd name="T21" fmla="*/ 3 h 54"/>
                  <a:gd name="T22" fmla="*/ 103 w 103"/>
                  <a:gd name="T23"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3" h="54">
                    <a:moveTo>
                      <a:pt x="103" y="0"/>
                    </a:moveTo>
                    <a:cubicBezTo>
                      <a:pt x="63" y="0"/>
                      <a:pt x="63" y="0"/>
                      <a:pt x="63" y="0"/>
                    </a:cubicBezTo>
                    <a:cubicBezTo>
                      <a:pt x="63" y="54"/>
                      <a:pt x="63" y="54"/>
                      <a:pt x="63" y="54"/>
                    </a:cubicBezTo>
                    <a:cubicBezTo>
                      <a:pt x="51" y="54"/>
                      <a:pt x="51" y="54"/>
                      <a:pt x="51" y="54"/>
                    </a:cubicBezTo>
                    <a:cubicBezTo>
                      <a:pt x="51" y="0"/>
                      <a:pt x="51" y="0"/>
                      <a:pt x="51" y="0"/>
                    </a:cubicBezTo>
                    <a:cubicBezTo>
                      <a:pt x="51" y="54"/>
                      <a:pt x="51" y="54"/>
                      <a:pt x="51" y="54"/>
                    </a:cubicBezTo>
                    <a:cubicBezTo>
                      <a:pt x="13" y="54"/>
                      <a:pt x="13" y="54"/>
                      <a:pt x="13" y="54"/>
                    </a:cubicBezTo>
                    <a:cubicBezTo>
                      <a:pt x="13" y="44"/>
                      <a:pt x="13" y="44"/>
                      <a:pt x="13" y="44"/>
                    </a:cubicBezTo>
                    <a:cubicBezTo>
                      <a:pt x="9" y="48"/>
                      <a:pt x="4" y="51"/>
                      <a:pt x="0" y="54"/>
                    </a:cubicBezTo>
                    <a:cubicBezTo>
                      <a:pt x="72" y="54"/>
                      <a:pt x="72" y="54"/>
                      <a:pt x="72" y="54"/>
                    </a:cubicBezTo>
                    <a:cubicBezTo>
                      <a:pt x="87" y="37"/>
                      <a:pt x="97" y="19"/>
                      <a:pt x="103" y="3"/>
                    </a:cubicBezTo>
                    <a:cubicBezTo>
                      <a:pt x="103" y="0"/>
                      <a:pt x="103" y="0"/>
                      <a:pt x="103"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67" name="Freeform 875">
                <a:extLst>
                  <a:ext uri="{FF2B5EF4-FFF2-40B4-BE49-F238E27FC236}">
                    <a16:creationId xmlns:a16="http://schemas.microsoft.com/office/drawing/2014/main" id="{A194BB9C-15A5-4D6C-96F8-4ADBCCD1C130}"/>
                  </a:ext>
                </a:extLst>
              </p:cNvPr>
              <p:cNvSpPr>
                <a:spLocks/>
              </p:cNvSpPr>
              <p:nvPr/>
            </p:nvSpPr>
            <p:spPr bwMode="auto">
              <a:xfrm>
                <a:off x="4716" y="1965"/>
                <a:ext cx="3" cy="5"/>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2"/>
                      <a:pt x="0" y="2"/>
                      <a:pt x="0" y="2"/>
                    </a:cubicBezTo>
                    <a:cubicBezTo>
                      <a:pt x="0" y="2"/>
                      <a:pt x="0" y="1"/>
                      <a:pt x="1"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68" name="Freeform 876">
                <a:extLst>
                  <a:ext uri="{FF2B5EF4-FFF2-40B4-BE49-F238E27FC236}">
                    <a16:creationId xmlns:a16="http://schemas.microsoft.com/office/drawing/2014/main" id="{743A4404-FD38-4E19-85B3-098CC1B9B788}"/>
                  </a:ext>
                </a:extLst>
              </p:cNvPr>
              <p:cNvSpPr>
                <a:spLocks/>
              </p:cNvSpPr>
              <p:nvPr/>
            </p:nvSpPr>
            <p:spPr bwMode="auto">
              <a:xfrm>
                <a:off x="4716" y="1965"/>
                <a:ext cx="95" cy="38"/>
              </a:xfrm>
              <a:custGeom>
                <a:avLst/>
                <a:gdLst>
                  <a:gd name="T0" fmla="*/ 40 w 40"/>
                  <a:gd name="T1" fmla="*/ 0 h 16"/>
                  <a:gd name="T2" fmla="*/ 1 w 40"/>
                  <a:gd name="T3" fmla="*/ 0 h 16"/>
                  <a:gd name="T4" fmla="*/ 0 w 40"/>
                  <a:gd name="T5" fmla="*/ 2 h 16"/>
                  <a:gd name="T6" fmla="*/ 0 w 40"/>
                  <a:gd name="T7" fmla="*/ 16 h 16"/>
                  <a:gd name="T8" fmla="*/ 40 w 40"/>
                  <a:gd name="T9" fmla="*/ 16 h 16"/>
                  <a:gd name="T10" fmla="*/ 40 w 40"/>
                  <a:gd name="T11" fmla="*/ 0 h 16"/>
                </a:gdLst>
                <a:ahLst/>
                <a:cxnLst>
                  <a:cxn ang="0">
                    <a:pos x="T0" y="T1"/>
                  </a:cxn>
                  <a:cxn ang="0">
                    <a:pos x="T2" y="T3"/>
                  </a:cxn>
                  <a:cxn ang="0">
                    <a:pos x="T4" y="T5"/>
                  </a:cxn>
                  <a:cxn ang="0">
                    <a:pos x="T6" y="T7"/>
                  </a:cxn>
                  <a:cxn ang="0">
                    <a:pos x="T8" y="T9"/>
                  </a:cxn>
                  <a:cxn ang="0">
                    <a:pos x="T10" y="T11"/>
                  </a:cxn>
                </a:cxnLst>
                <a:rect l="0" t="0" r="r" b="b"/>
                <a:pathLst>
                  <a:path w="40" h="16">
                    <a:moveTo>
                      <a:pt x="40" y="0"/>
                    </a:moveTo>
                    <a:cubicBezTo>
                      <a:pt x="1" y="0"/>
                      <a:pt x="1" y="0"/>
                      <a:pt x="1" y="0"/>
                    </a:cubicBezTo>
                    <a:cubicBezTo>
                      <a:pt x="0" y="1"/>
                      <a:pt x="0" y="2"/>
                      <a:pt x="0" y="2"/>
                    </a:cubicBezTo>
                    <a:cubicBezTo>
                      <a:pt x="0" y="16"/>
                      <a:pt x="0" y="16"/>
                      <a:pt x="0" y="16"/>
                    </a:cubicBezTo>
                    <a:cubicBezTo>
                      <a:pt x="40" y="16"/>
                      <a:pt x="40" y="16"/>
                      <a:pt x="40" y="16"/>
                    </a:cubicBezTo>
                    <a:cubicBezTo>
                      <a:pt x="40" y="0"/>
                      <a:pt x="40" y="0"/>
                      <a:pt x="4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69" name="Freeform 877">
                <a:extLst>
                  <a:ext uri="{FF2B5EF4-FFF2-40B4-BE49-F238E27FC236}">
                    <a16:creationId xmlns:a16="http://schemas.microsoft.com/office/drawing/2014/main" id="{51C38D53-8352-47F9-AE3C-C26F46BEACA9}"/>
                  </a:ext>
                </a:extLst>
              </p:cNvPr>
              <p:cNvSpPr>
                <a:spLocks/>
              </p:cNvSpPr>
              <p:nvPr/>
            </p:nvSpPr>
            <p:spPr bwMode="auto">
              <a:xfrm>
                <a:off x="4527" y="1965"/>
                <a:ext cx="71" cy="62"/>
              </a:xfrm>
              <a:custGeom>
                <a:avLst/>
                <a:gdLst>
                  <a:gd name="T0" fmla="*/ 71 w 71"/>
                  <a:gd name="T1" fmla="*/ 0 h 62"/>
                  <a:gd name="T2" fmla="*/ 0 w 71"/>
                  <a:gd name="T3" fmla="*/ 0 h 62"/>
                  <a:gd name="T4" fmla="*/ 0 w 71"/>
                  <a:gd name="T5" fmla="*/ 62 h 62"/>
                  <a:gd name="T6" fmla="*/ 0 w 71"/>
                  <a:gd name="T7" fmla="*/ 38 h 62"/>
                  <a:gd name="T8" fmla="*/ 71 w 71"/>
                  <a:gd name="T9" fmla="*/ 38 h 62"/>
                  <a:gd name="T10" fmla="*/ 71 w 71"/>
                  <a:gd name="T11" fmla="*/ 0 h 62"/>
                </a:gdLst>
                <a:ahLst/>
                <a:cxnLst>
                  <a:cxn ang="0">
                    <a:pos x="T0" y="T1"/>
                  </a:cxn>
                  <a:cxn ang="0">
                    <a:pos x="T2" y="T3"/>
                  </a:cxn>
                  <a:cxn ang="0">
                    <a:pos x="T4" y="T5"/>
                  </a:cxn>
                  <a:cxn ang="0">
                    <a:pos x="T6" y="T7"/>
                  </a:cxn>
                  <a:cxn ang="0">
                    <a:pos x="T8" y="T9"/>
                  </a:cxn>
                  <a:cxn ang="0">
                    <a:pos x="T10" y="T11"/>
                  </a:cxn>
                </a:cxnLst>
                <a:rect l="0" t="0" r="r" b="b"/>
                <a:pathLst>
                  <a:path w="71" h="62">
                    <a:moveTo>
                      <a:pt x="71" y="0"/>
                    </a:moveTo>
                    <a:lnTo>
                      <a:pt x="0" y="0"/>
                    </a:lnTo>
                    <a:lnTo>
                      <a:pt x="0" y="62"/>
                    </a:lnTo>
                    <a:lnTo>
                      <a:pt x="0" y="38"/>
                    </a:lnTo>
                    <a:lnTo>
                      <a:pt x="71" y="38"/>
                    </a:lnTo>
                    <a:lnTo>
                      <a:pt x="71"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70" name="Freeform 878">
                <a:extLst>
                  <a:ext uri="{FF2B5EF4-FFF2-40B4-BE49-F238E27FC236}">
                    <a16:creationId xmlns:a16="http://schemas.microsoft.com/office/drawing/2014/main" id="{AE4ED66A-9677-4BDE-8B1F-BA43F22AA3E5}"/>
                  </a:ext>
                </a:extLst>
              </p:cNvPr>
              <p:cNvSpPr>
                <a:spLocks/>
              </p:cNvSpPr>
              <p:nvPr/>
            </p:nvSpPr>
            <p:spPr bwMode="auto">
              <a:xfrm>
                <a:off x="4527" y="1965"/>
                <a:ext cx="71" cy="62"/>
              </a:xfrm>
              <a:custGeom>
                <a:avLst/>
                <a:gdLst>
                  <a:gd name="T0" fmla="*/ 71 w 71"/>
                  <a:gd name="T1" fmla="*/ 0 h 62"/>
                  <a:gd name="T2" fmla="*/ 0 w 71"/>
                  <a:gd name="T3" fmla="*/ 0 h 62"/>
                  <a:gd name="T4" fmla="*/ 0 w 71"/>
                  <a:gd name="T5" fmla="*/ 62 h 62"/>
                  <a:gd name="T6" fmla="*/ 0 w 71"/>
                  <a:gd name="T7" fmla="*/ 38 h 62"/>
                  <a:gd name="T8" fmla="*/ 71 w 71"/>
                  <a:gd name="T9" fmla="*/ 38 h 62"/>
                  <a:gd name="T10" fmla="*/ 71 w 71"/>
                  <a:gd name="T11" fmla="*/ 0 h 62"/>
                </a:gdLst>
                <a:ahLst/>
                <a:cxnLst>
                  <a:cxn ang="0">
                    <a:pos x="T0" y="T1"/>
                  </a:cxn>
                  <a:cxn ang="0">
                    <a:pos x="T2" y="T3"/>
                  </a:cxn>
                  <a:cxn ang="0">
                    <a:pos x="T4" y="T5"/>
                  </a:cxn>
                  <a:cxn ang="0">
                    <a:pos x="T6" y="T7"/>
                  </a:cxn>
                  <a:cxn ang="0">
                    <a:pos x="T8" y="T9"/>
                  </a:cxn>
                  <a:cxn ang="0">
                    <a:pos x="T10" y="T11"/>
                  </a:cxn>
                </a:cxnLst>
                <a:rect l="0" t="0" r="r" b="b"/>
                <a:pathLst>
                  <a:path w="71" h="62">
                    <a:moveTo>
                      <a:pt x="71" y="0"/>
                    </a:moveTo>
                    <a:lnTo>
                      <a:pt x="0" y="0"/>
                    </a:lnTo>
                    <a:lnTo>
                      <a:pt x="0" y="62"/>
                    </a:lnTo>
                    <a:lnTo>
                      <a:pt x="0" y="38"/>
                    </a:lnTo>
                    <a:lnTo>
                      <a:pt x="71" y="38"/>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71" name="Rectangle 879">
                <a:extLst>
                  <a:ext uri="{FF2B5EF4-FFF2-40B4-BE49-F238E27FC236}">
                    <a16:creationId xmlns:a16="http://schemas.microsoft.com/office/drawing/2014/main" id="{A3018243-8405-4EC0-B890-6A472997E16E}"/>
                  </a:ext>
                </a:extLst>
              </p:cNvPr>
              <p:cNvSpPr>
                <a:spLocks noChangeArrowheads="1"/>
              </p:cNvSpPr>
              <p:nvPr/>
            </p:nvSpPr>
            <p:spPr bwMode="auto">
              <a:xfrm>
                <a:off x="4716" y="2003"/>
                <a:ext cx="95" cy="19"/>
              </a:xfrm>
              <a:prstGeom prst="rect">
                <a:avLst/>
              </a:prstGeom>
              <a:solidFill>
                <a:srgbClr val="FFCE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72" name="Rectangle 880">
                <a:extLst>
                  <a:ext uri="{FF2B5EF4-FFF2-40B4-BE49-F238E27FC236}">
                    <a16:creationId xmlns:a16="http://schemas.microsoft.com/office/drawing/2014/main" id="{2093331B-0108-4227-BAF6-02FE915854B1}"/>
                  </a:ext>
                </a:extLst>
              </p:cNvPr>
              <p:cNvSpPr>
                <a:spLocks noChangeArrowheads="1"/>
              </p:cNvSpPr>
              <p:nvPr/>
            </p:nvSpPr>
            <p:spPr bwMode="auto">
              <a:xfrm>
                <a:off x="4716" y="2003"/>
                <a:ext cx="95"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73" name="Freeform 881">
                <a:extLst>
                  <a:ext uri="{FF2B5EF4-FFF2-40B4-BE49-F238E27FC236}">
                    <a16:creationId xmlns:a16="http://schemas.microsoft.com/office/drawing/2014/main" id="{3CED728F-6655-4E78-B52A-F1CD75F844F6}"/>
                  </a:ext>
                </a:extLst>
              </p:cNvPr>
              <p:cNvSpPr>
                <a:spLocks/>
              </p:cNvSpPr>
              <p:nvPr/>
            </p:nvSpPr>
            <p:spPr bwMode="auto">
              <a:xfrm>
                <a:off x="4527" y="2003"/>
                <a:ext cx="71" cy="24"/>
              </a:xfrm>
              <a:custGeom>
                <a:avLst/>
                <a:gdLst>
                  <a:gd name="T0" fmla="*/ 71 w 71"/>
                  <a:gd name="T1" fmla="*/ 0 h 24"/>
                  <a:gd name="T2" fmla="*/ 0 w 71"/>
                  <a:gd name="T3" fmla="*/ 0 h 24"/>
                  <a:gd name="T4" fmla="*/ 0 w 71"/>
                  <a:gd name="T5" fmla="*/ 24 h 24"/>
                  <a:gd name="T6" fmla="*/ 0 w 71"/>
                  <a:gd name="T7" fmla="*/ 19 h 24"/>
                  <a:gd name="T8" fmla="*/ 71 w 71"/>
                  <a:gd name="T9" fmla="*/ 19 h 24"/>
                  <a:gd name="T10" fmla="*/ 71 w 71"/>
                  <a:gd name="T11" fmla="*/ 0 h 24"/>
                </a:gdLst>
                <a:ahLst/>
                <a:cxnLst>
                  <a:cxn ang="0">
                    <a:pos x="T0" y="T1"/>
                  </a:cxn>
                  <a:cxn ang="0">
                    <a:pos x="T2" y="T3"/>
                  </a:cxn>
                  <a:cxn ang="0">
                    <a:pos x="T4" y="T5"/>
                  </a:cxn>
                  <a:cxn ang="0">
                    <a:pos x="T6" y="T7"/>
                  </a:cxn>
                  <a:cxn ang="0">
                    <a:pos x="T8" y="T9"/>
                  </a:cxn>
                  <a:cxn ang="0">
                    <a:pos x="T10" y="T11"/>
                  </a:cxn>
                </a:cxnLst>
                <a:rect l="0" t="0" r="r" b="b"/>
                <a:pathLst>
                  <a:path w="71" h="24">
                    <a:moveTo>
                      <a:pt x="71" y="0"/>
                    </a:moveTo>
                    <a:lnTo>
                      <a:pt x="0" y="0"/>
                    </a:lnTo>
                    <a:lnTo>
                      <a:pt x="0" y="24"/>
                    </a:lnTo>
                    <a:lnTo>
                      <a:pt x="0" y="19"/>
                    </a:lnTo>
                    <a:lnTo>
                      <a:pt x="71" y="19"/>
                    </a:lnTo>
                    <a:lnTo>
                      <a:pt x="71"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74" name="Freeform 882">
                <a:extLst>
                  <a:ext uri="{FF2B5EF4-FFF2-40B4-BE49-F238E27FC236}">
                    <a16:creationId xmlns:a16="http://schemas.microsoft.com/office/drawing/2014/main" id="{78BF83DC-3108-41E3-AF2F-EFC72A864559}"/>
                  </a:ext>
                </a:extLst>
              </p:cNvPr>
              <p:cNvSpPr>
                <a:spLocks/>
              </p:cNvSpPr>
              <p:nvPr/>
            </p:nvSpPr>
            <p:spPr bwMode="auto">
              <a:xfrm>
                <a:off x="4527" y="2003"/>
                <a:ext cx="71" cy="24"/>
              </a:xfrm>
              <a:custGeom>
                <a:avLst/>
                <a:gdLst>
                  <a:gd name="T0" fmla="*/ 71 w 71"/>
                  <a:gd name="T1" fmla="*/ 0 h 24"/>
                  <a:gd name="T2" fmla="*/ 0 w 71"/>
                  <a:gd name="T3" fmla="*/ 0 h 24"/>
                  <a:gd name="T4" fmla="*/ 0 w 71"/>
                  <a:gd name="T5" fmla="*/ 24 h 24"/>
                  <a:gd name="T6" fmla="*/ 0 w 71"/>
                  <a:gd name="T7" fmla="*/ 19 h 24"/>
                  <a:gd name="T8" fmla="*/ 71 w 71"/>
                  <a:gd name="T9" fmla="*/ 19 h 24"/>
                  <a:gd name="T10" fmla="*/ 71 w 71"/>
                  <a:gd name="T11" fmla="*/ 0 h 24"/>
                </a:gdLst>
                <a:ahLst/>
                <a:cxnLst>
                  <a:cxn ang="0">
                    <a:pos x="T0" y="T1"/>
                  </a:cxn>
                  <a:cxn ang="0">
                    <a:pos x="T2" y="T3"/>
                  </a:cxn>
                  <a:cxn ang="0">
                    <a:pos x="T4" y="T5"/>
                  </a:cxn>
                  <a:cxn ang="0">
                    <a:pos x="T6" y="T7"/>
                  </a:cxn>
                  <a:cxn ang="0">
                    <a:pos x="T8" y="T9"/>
                  </a:cxn>
                  <a:cxn ang="0">
                    <a:pos x="T10" y="T11"/>
                  </a:cxn>
                </a:cxnLst>
                <a:rect l="0" t="0" r="r" b="b"/>
                <a:pathLst>
                  <a:path w="71" h="24">
                    <a:moveTo>
                      <a:pt x="71" y="0"/>
                    </a:moveTo>
                    <a:lnTo>
                      <a:pt x="0" y="0"/>
                    </a:lnTo>
                    <a:lnTo>
                      <a:pt x="0" y="24"/>
                    </a:lnTo>
                    <a:lnTo>
                      <a:pt x="0" y="19"/>
                    </a:lnTo>
                    <a:lnTo>
                      <a:pt x="71" y="19"/>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75" name="Rectangle 883">
                <a:extLst>
                  <a:ext uri="{FF2B5EF4-FFF2-40B4-BE49-F238E27FC236}">
                    <a16:creationId xmlns:a16="http://schemas.microsoft.com/office/drawing/2014/main" id="{224E5AB8-B364-4620-9739-7DD698EC0009}"/>
                  </a:ext>
                </a:extLst>
              </p:cNvPr>
              <p:cNvSpPr>
                <a:spLocks noChangeArrowheads="1"/>
              </p:cNvSpPr>
              <p:nvPr/>
            </p:nvSpPr>
            <p:spPr bwMode="auto">
              <a:xfrm>
                <a:off x="4716" y="2022"/>
                <a:ext cx="95"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76" name="Rectangle 884">
                <a:extLst>
                  <a:ext uri="{FF2B5EF4-FFF2-40B4-BE49-F238E27FC236}">
                    <a16:creationId xmlns:a16="http://schemas.microsoft.com/office/drawing/2014/main" id="{5A315664-4ECE-4FCE-A2C6-A56379136145}"/>
                  </a:ext>
                </a:extLst>
              </p:cNvPr>
              <p:cNvSpPr>
                <a:spLocks noChangeArrowheads="1"/>
              </p:cNvSpPr>
              <p:nvPr/>
            </p:nvSpPr>
            <p:spPr bwMode="auto">
              <a:xfrm>
                <a:off x="4716" y="2022"/>
                <a:ext cx="95"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77" name="Freeform 885">
                <a:extLst>
                  <a:ext uri="{FF2B5EF4-FFF2-40B4-BE49-F238E27FC236}">
                    <a16:creationId xmlns:a16="http://schemas.microsoft.com/office/drawing/2014/main" id="{ECE7EC67-D5AC-4084-BF75-C01973F8B421}"/>
                  </a:ext>
                </a:extLst>
              </p:cNvPr>
              <p:cNvSpPr>
                <a:spLocks/>
              </p:cNvSpPr>
              <p:nvPr/>
            </p:nvSpPr>
            <p:spPr bwMode="auto">
              <a:xfrm>
                <a:off x="4527" y="2022"/>
                <a:ext cx="71" cy="28"/>
              </a:xfrm>
              <a:custGeom>
                <a:avLst/>
                <a:gdLst>
                  <a:gd name="T0" fmla="*/ 71 w 71"/>
                  <a:gd name="T1" fmla="*/ 0 h 28"/>
                  <a:gd name="T2" fmla="*/ 0 w 71"/>
                  <a:gd name="T3" fmla="*/ 0 h 28"/>
                  <a:gd name="T4" fmla="*/ 0 w 71"/>
                  <a:gd name="T5" fmla="*/ 5 h 28"/>
                  <a:gd name="T6" fmla="*/ 0 w 71"/>
                  <a:gd name="T7" fmla="*/ 9 h 28"/>
                  <a:gd name="T8" fmla="*/ 0 w 71"/>
                  <a:gd name="T9" fmla="*/ 28 h 28"/>
                  <a:gd name="T10" fmla="*/ 71 w 71"/>
                  <a:gd name="T11" fmla="*/ 28 h 28"/>
                  <a:gd name="T12" fmla="*/ 71 w 7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71" h="28">
                    <a:moveTo>
                      <a:pt x="71" y="0"/>
                    </a:moveTo>
                    <a:lnTo>
                      <a:pt x="0" y="0"/>
                    </a:lnTo>
                    <a:lnTo>
                      <a:pt x="0" y="5"/>
                    </a:lnTo>
                    <a:lnTo>
                      <a:pt x="0" y="9"/>
                    </a:lnTo>
                    <a:lnTo>
                      <a:pt x="0" y="28"/>
                    </a:lnTo>
                    <a:lnTo>
                      <a:pt x="71" y="28"/>
                    </a:lnTo>
                    <a:lnTo>
                      <a:pt x="71"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78" name="Freeform 886">
                <a:extLst>
                  <a:ext uri="{FF2B5EF4-FFF2-40B4-BE49-F238E27FC236}">
                    <a16:creationId xmlns:a16="http://schemas.microsoft.com/office/drawing/2014/main" id="{0D7DF4D6-7273-4AF3-8587-282B850A8053}"/>
                  </a:ext>
                </a:extLst>
              </p:cNvPr>
              <p:cNvSpPr>
                <a:spLocks/>
              </p:cNvSpPr>
              <p:nvPr/>
            </p:nvSpPr>
            <p:spPr bwMode="auto">
              <a:xfrm>
                <a:off x="4527" y="2022"/>
                <a:ext cx="71" cy="28"/>
              </a:xfrm>
              <a:custGeom>
                <a:avLst/>
                <a:gdLst>
                  <a:gd name="T0" fmla="*/ 71 w 71"/>
                  <a:gd name="T1" fmla="*/ 0 h 28"/>
                  <a:gd name="T2" fmla="*/ 0 w 71"/>
                  <a:gd name="T3" fmla="*/ 0 h 28"/>
                  <a:gd name="T4" fmla="*/ 0 w 71"/>
                  <a:gd name="T5" fmla="*/ 5 h 28"/>
                  <a:gd name="T6" fmla="*/ 0 w 71"/>
                  <a:gd name="T7" fmla="*/ 9 h 28"/>
                  <a:gd name="T8" fmla="*/ 0 w 71"/>
                  <a:gd name="T9" fmla="*/ 28 h 28"/>
                  <a:gd name="T10" fmla="*/ 71 w 71"/>
                  <a:gd name="T11" fmla="*/ 28 h 28"/>
                  <a:gd name="T12" fmla="*/ 71 w 7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71" h="28">
                    <a:moveTo>
                      <a:pt x="71" y="0"/>
                    </a:moveTo>
                    <a:lnTo>
                      <a:pt x="0" y="0"/>
                    </a:lnTo>
                    <a:lnTo>
                      <a:pt x="0" y="5"/>
                    </a:lnTo>
                    <a:lnTo>
                      <a:pt x="0" y="9"/>
                    </a:lnTo>
                    <a:lnTo>
                      <a:pt x="0" y="28"/>
                    </a:lnTo>
                    <a:lnTo>
                      <a:pt x="71" y="28"/>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79" name="Rectangle 887">
                <a:extLst>
                  <a:ext uri="{FF2B5EF4-FFF2-40B4-BE49-F238E27FC236}">
                    <a16:creationId xmlns:a16="http://schemas.microsoft.com/office/drawing/2014/main" id="{2109F58A-F766-4589-9F4B-A506788B0430}"/>
                  </a:ext>
                </a:extLst>
              </p:cNvPr>
              <p:cNvSpPr>
                <a:spLocks noChangeArrowheads="1"/>
              </p:cNvSpPr>
              <p:nvPr/>
            </p:nvSpPr>
            <p:spPr bwMode="auto">
              <a:xfrm>
                <a:off x="4598"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80" name="Rectangle 888">
                <a:extLst>
                  <a:ext uri="{FF2B5EF4-FFF2-40B4-BE49-F238E27FC236}">
                    <a16:creationId xmlns:a16="http://schemas.microsoft.com/office/drawing/2014/main" id="{A25B6A85-EF87-4B66-BF5A-1B885A7B5B8D}"/>
                  </a:ext>
                </a:extLst>
              </p:cNvPr>
              <p:cNvSpPr>
                <a:spLocks noChangeArrowheads="1"/>
              </p:cNvSpPr>
              <p:nvPr/>
            </p:nvSpPr>
            <p:spPr bwMode="auto">
              <a:xfrm>
                <a:off x="4598"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81" name="Rectangle 889">
                <a:extLst>
                  <a:ext uri="{FF2B5EF4-FFF2-40B4-BE49-F238E27FC236}">
                    <a16:creationId xmlns:a16="http://schemas.microsoft.com/office/drawing/2014/main" id="{3B951891-E542-4C85-A744-ADF32C97ADFD}"/>
                  </a:ext>
                </a:extLst>
              </p:cNvPr>
              <p:cNvSpPr>
                <a:spLocks noChangeArrowheads="1"/>
              </p:cNvSpPr>
              <p:nvPr/>
            </p:nvSpPr>
            <p:spPr bwMode="auto">
              <a:xfrm>
                <a:off x="4598"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82" name="Rectangle 890">
                <a:extLst>
                  <a:ext uri="{FF2B5EF4-FFF2-40B4-BE49-F238E27FC236}">
                    <a16:creationId xmlns:a16="http://schemas.microsoft.com/office/drawing/2014/main" id="{43FA581B-5F4A-4B99-BE86-77D79BBB1D8F}"/>
                  </a:ext>
                </a:extLst>
              </p:cNvPr>
              <p:cNvSpPr>
                <a:spLocks noChangeArrowheads="1"/>
              </p:cNvSpPr>
              <p:nvPr/>
            </p:nvSpPr>
            <p:spPr bwMode="auto">
              <a:xfrm>
                <a:off x="4598"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83" name="Rectangle 891">
                <a:extLst>
                  <a:ext uri="{FF2B5EF4-FFF2-40B4-BE49-F238E27FC236}">
                    <a16:creationId xmlns:a16="http://schemas.microsoft.com/office/drawing/2014/main" id="{F6B0A866-E830-4362-861A-0E1DA13323F1}"/>
                  </a:ext>
                </a:extLst>
              </p:cNvPr>
              <p:cNvSpPr>
                <a:spLocks noChangeArrowheads="1"/>
              </p:cNvSpPr>
              <p:nvPr/>
            </p:nvSpPr>
            <p:spPr bwMode="auto">
              <a:xfrm>
                <a:off x="4598"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84" name="Rectangle 892">
                <a:extLst>
                  <a:ext uri="{FF2B5EF4-FFF2-40B4-BE49-F238E27FC236}">
                    <a16:creationId xmlns:a16="http://schemas.microsoft.com/office/drawing/2014/main" id="{07840B6D-0D6C-49C9-8B69-5AB2051800B4}"/>
                  </a:ext>
                </a:extLst>
              </p:cNvPr>
              <p:cNvSpPr>
                <a:spLocks noChangeArrowheads="1"/>
              </p:cNvSpPr>
              <p:nvPr/>
            </p:nvSpPr>
            <p:spPr bwMode="auto">
              <a:xfrm>
                <a:off x="4598"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85" name="Freeform 893">
                <a:extLst>
                  <a:ext uri="{FF2B5EF4-FFF2-40B4-BE49-F238E27FC236}">
                    <a16:creationId xmlns:a16="http://schemas.microsoft.com/office/drawing/2014/main" id="{D1E03AF8-6662-4F9A-8D60-E6E071EA9D64}"/>
                  </a:ext>
                </a:extLst>
              </p:cNvPr>
              <p:cNvSpPr>
                <a:spLocks/>
              </p:cNvSpPr>
              <p:nvPr/>
            </p:nvSpPr>
            <p:spPr bwMode="auto">
              <a:xfrm>
                <a:off x="4598" y="2050"/>
                <a:ext cx="88" cy="105"/>
              </a:xfrm>
              <a:custGeom>
                <a:avLst/>
                <a:gdLst>
                  <a:gd name="T0" fmla="*/ 37 w 37"/>
                  <a:gd name="T1" fmla="*/ 0 h 44"/>
                  <a:gd name="T2" fmla="*/ 0 w 37"/>
                  <a:gd name="T3" fmla="*/ 0 h 44"/>
                  <a:gd name="T4" fmla="*/ 0 w 37"/>
                  <a:gd name="T5" fmla="*/ 44 h 44"/>
                  <a:gd name="T6" fmla="*/ 37 w 37"/>
                  <a:gd name="T7" fmla="*/ 0 h 44"/>
                </a:gdLst>
                <a:ahLst/>
                <a:cxnLst>
                  <a:cxn ang="0">
                    <a:pos x="T0" y="T1"/>
                  </a:cxn>
                  <a:cxn ang="0">
                    <a:pos x="T2" y="T3"/>
                  </a:cxn>
                  <a:cxn ang="0">
                    <a:pos x="T4" y="T5"/>
                  </a:cxn>
                  <a:cxn ang="0">
                    <a:pos x="T6" y="T7"/>
                  </a:cxn>
                </a:cxnLst>
                <a:rect l="0" t="0" r="r" b="b"/>
                <a:pathLst>
                  <a:path w="37" h="44">
                    <a:moveTo>
                      <a:pt x="37" y="0"/>
                    </a:moveTo>
                    <a:cubicBezTo>
                      <a:pt x="0" y="0"/>
                      <a:pt x="0" y="0"/>
                      <a:pt x="0" y="0"/>
                    </a:cubicBezTo>
                    <a:cubicBezTo>
                      <a:pt x="0" y="44"/>
                      <a:pt x="0" y="44"/>
                      <a:pt x="0" y="44"/>
                    </a:cubicBezTo>
                    <a:cubicBezTo>
                      <a:pt x="15" y="32"/>
                      <a:pt x="28" y="18"/>
                      <a:pt x="37"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86" name="Freeform 894">
                <a:extLst>
                  <a:ext uri="{FF2B5EF4-FFF2-40B4-BE49-F238E27FC236}">
                    <a16:creationId xmlns:a16="http://schemas.microsoft.com/office/drawing/2014/main" id="{BE90625D-FADE-4635-880D-2FE243EA5E32}"/>
                  </a:ext>
                </a:extLst>
              </p:cNvPr>
              <p:cNvSpPr>
                <a:spLocks/>
              </p:cNvSpPr>
              <p:nvPr/>
            </p:nvSpPr>
            <p:spPr bwMode="auto">
              <a:xfrm>
                <a:off x="4598" y="2050"/>
                <a:ext cx="90" cy="128"/>
              </a:xfrm>
              <a:custGeom>
                <a:avLst/>
                <a:gdLst>
                  <a:gd name="T0" fmla="*/ 38 w 38"/>
                  <a:gd name="T1" fmla="*/ 0 h 54"/>
                  <a:gd name="T2" fmla="*/ 37 w 38"/>
                  <a:gd name="T3" fmla="*/ 0 h 54"/>
                  <a:gd name="T4" fmla="*/ 0 w 38"/>
                  <a:gd name="T5" fmla="*/ 44 h 54"/>
                  <a:gd name="T6" fmla="*/ 0 w 38"/>
                  <a:gd name="T7" fmla="*/ 54 h 54"/>
                  <a:gd name="T8" fmla="*/ 38 w 38"/>
                  <a:gd name="T9" fmla="*/ 54 h 54"/>
                  <a:gd name="T10" fmla="*/ 38 w 38"/>
                  <a:gd name="T11" fmla="*/ 0 h 54"/>
                </a:gdLst>
                <a:ahLst/>
                <a:cxnLst>
                  <a:cxn ang="0">
                    <a:pos x="T0" y="T1"/>
                  </a:cxn>
                  <a:cxn ang="0">
                    <a:pos x="T2" y="T3"/>
                  </a:cxn>
                  <a:cxn ang="0">
                    <a:pos x="T4" y="T5"/>
                  </a:cxn>
                  <a:cxn ang="0">
                    <a:pos x="T6" y="T7"/>
                  </a:cxn>
                  <a:cxn ang="0">
                    <a:pos x="T8" y="T9"/>
                  </a:cxn>
                  <a:cxn ang="0">
                    <a:pos x="T10" y="T11"/>
                  </a:cxn>
                </a:cxnLst>
                <a:rect l="0" t="0" r="r" b="b"/>
                <a:pathLst>
                  <a:path w="38" h="54">
                    <a:moveTo>
                      <a:pt x="38" y="0"/>
                    </a:moveTo>
                    <a:cubicBezTo>
                      <a:pt x="37" y="0"/>
                      <a:pt x="37" y="0"/>
                      <a:pt x="37" y="0"/>
                    </a:cubicBezTo>
                    <a:cubicBezTo>
                      <a:pt x="28" y="18"/>
                      <a:pt x="15" y="32"/>
                      <a:pt x="0" y="44"/>
                    </a:cubicBezTo>
                    <a:cubicBezTo>
                      <a:pt x="0" y="54"/>
                      <a:pt x="0" y="54"/>
                      <a:pt x="0" y="54"/>
                    </a:cubicBezTo>
                    <a:cubicBezTo>
                      <a:pt x="38" y="54"/>
                      <a:pt x="38" y="54"/>
                      <a:pt x="38" y="54"/>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87" name="Freeform 895">
                <a:extLst>
                  <a:ext uri="{FF2B5EF4-FFF2-40B4-BE49-F238E27FC236}">
                    <a16:creationId xmlns:a16="http://schemas.microsoft.com/office/drawing/2014/main" id="{1415CA6C-B63D-4F60-81C6-56084DC369C3}"/>
                  </a:ext>
                </a:extLst>
              </p:cNvPr>
              <p:cNvSpPr>
                <a:spLocks/>
              </p:cNvSpPr>
              <p:nvPr/>
            </p:nvSpPr>
            <p:spPr bwMode="auto">
              <a:xfrm>
                <a:off x="4598" y="2022"/>
                <a:ext cx="90" cy="28"/>
              </a:xfrm>
              <a:custGeom>
                <a:avLst/>
                <a:gdLst>
                  <a:gd name="T0" fmla="*/ 38 w 38"/>
                  <a:gd name="T1" fmla="*/ 0 h 12"/>
                  <a:gd name="T2" fmla="*/ 0 w 38"/>
                  <a:gd name="T3" fmla="*/ 0 h 12"/>
                  <a:gd name="T4" fmla="*/ 0 w 38"/>
                  <a:gd name="T5" fmla="*/ 12 h 12"/>
                  <a:gd name="T6" fmla="*/ 37 w 38"/>
                  <a:gd name="T7" fmla="*/ 12 h 12"/>
                  <a:gd name="T8" fmla="*/ 38 w 38"/>
                  <a:gd name="T9" fmla="*/ 10 h 12"/>
                  <a:gd name="T10" fmla="*/ 38 w 38"/>
                  <a:gd name="T11" fmla="*/ 0 h 12"/>
                </a:gdLst>
                <a:ahLst/>
                <a:cxnLst>
                  <a:cxn ang="0">
                    <a:pos x="T0" y="T1"/>
                  </a:cxn>
                  <a:cxn ang="0">
                    <a:pos x="T2" y="T3"/>
                  </a:cxn>
                  <a:cxn ang="0">
                    <a:pos x="T4" y="T5"/>
                  </a:cxn>
                  <a:cxn ang="0">
                    <a:pos x="T6" y="T7"/>
                  </a:cxn>
                  <a:cxn ang="0">
                    <a:pos x="T8" y="T9"/>
                  </a:cxn>
                  <a:cxn ang="0">
                    <a:pos x="T10" y="T11"/>
                  </a:cxn>
                </a:cxnLst>
                <a:rect l="0" t="0" r="r" b="b"/>
                <a:pathLst>
                  <a:path w="38" h="12">
                    <a:moveTo>
                      <a:pt x="38" y="0"/>
                    </a:moveTo>
                    <a:cubicBezTo>
                      <a:pt x="0" y="0"/>
                      <a:pt x="0" y="0"/>
                      <a:pt x="0" y="0"/>
                    </a:cubicBezTo>
                    <a:cubicBezTo>
                      <a:pt x="0" y="12"/>
                      <a:pt x="0" y="12"/>
                      <a:pt x="0" y="12"/>
                    </a:cubicBezTo>
                    <a:cubicBezTo>
                      <a:pt x="37" y="12"/>
                      <a:pt x="37" y="12"/>
                      <a:pt x="37" y="12"/>
                    </a:cubicBezTo>
                    <a:cubicBezTo>
                      <a:pt x="37" y="11"/>
                      <a:pt x="38" y="10"/>
                      <a:pt x="38" y="10"/>
                    </a:cubicBezTo>
                    <a:cubicBezTo>
                      <a:pt x="38" y="0"/>
                      <a:pt x="38" y="0"/>
                      <a:pt x="38"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88" name="Freeform 896">
                <a:extLst>
                  <a:ext uri="{FF2B5EF4-FFF2-40B4-BE49-F238E27FC236}">
                    <a16:creationId xmlns:a16="http://schemas.microsoft.com/office/drawing/2014/main" id="{8FDA0947-806A-4847-A103-6B2CEA2E33AB}"/>
                  </a:ext>
                </a:extLst>
              </p:cNvPr>
              <p:cNvSpPr>
                <a:spLocks/>
              </p:cNvSpPr>
              <p:nvPr/>
            </p:nvSpPr>
            <p:spPr bwMode="auto">
              <a:xfrm>
                <a:off x="4686" y="2046"/>
                <a:ext cx="2" cy="4"/>
              </a:xfrm>
              <a:custGeom>
                <a:avLst/>
                <a:gdLst>
                  <a:gd name="T0" fmla="*/ 1 w 1"/>
                  <a:gd name="T1" fmla="*/ 0 h 2"/>
                  <a:gd name="T2" fmla="*/ 0 w 1"/>
                  <a:gd name="T3" fmla="*/ 2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1"/>
                      <a:pt x="0" y="2"/>
                    </a:cubicBezTo>
                    <a:cubicBezTo>
                      <a:pt x="1" y="2"/>
                      <a:pt x="1" y="2"/>
                      <a:pt x="1" y="2"/>
                    </a:cubicBezTo>
                    <a:cubicBezTo>
                      <a:pt x="1" y="0"/>
                      <a:pt x="1" y="0"/>
                      <a:pt x="1"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89" name="Rectangle 897">
                <a:extLst>
                  <a:ext uri="{FF2B5EF4-FFF2-40B4-BE49-F238E27FC236}">
                    <a16:creationId xmlns:a16="http://schemas.microsoft.com/office/drawing/2014/main" id="{9CE9CFD0-D54A-49CF-BCE3-20555C38A363}"/>
                  </a:ext>
                </a:extLst>
              </p:cNvPr>
              <p:cNvSpPr>
                <a:spLocks noChangeArrowheads="1"/>
              </p:cNvSpPr>
              <p:nvPr/>
            </p:nvSpPr>
            <p:spPr bwMode="auto">
              <a:xfrm>
                <a:off x="4688" y="1894"/>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90" name="Rectangle 898">
                <a:extLst>
                  <a:ext uri="{FF2B5EF4-FFF2-40B4-BE49-F238E27FC236}">
                    <a16:creationId xmlns:a16="http://schemas.microsoft.com/office/drawing/2014/main" id="{4FC1D6EA-DAD6-4AD5-A56A-E188E6BFB05F}"/>
                  </a:ext>
                </a:extLst>
              </p:cNvPr>
              <p:cNvSpPr>
                <a:spLocks noChangeArrowheads="1"/>
              </p:cNvSpPr>
              <p:nvPr/>
            </p:nvSpPr>
            <p:spPr bwMode="auto">
              <a:xfrm>
                <a:off x="4688" y="1894"/>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91" name="Freeform 899">
                <a:extLst>
                  <a:ext uri="{FF2B5EF4-FFF2-40B4-BE49-F238E27FC236}">
                    <a16:creationId xmlns:a16="http://schemas.microsoft.com/office/drawing/2014/main" id="{AC368E2D-AAE5-4AF9-A41B-57D49011C0DA}"/>
                  </a:ext>
                </a:extLst>
              </p:cNvPr>
              <p:cNvSpPr>
                <a:spLocks/>
              </p:cNvSpPr>
              <p:nvPr/>
            </p:nvSpPr>
            <p:spPr bwMode="auto">
              <a:xfrm>
                <a:off x="4688" y="1965"/>
                <a:ext cx="28" cy="38"/>
              </a:xfrm>
              <a:custGeom>
                <a:avLst/>
                <a:gdLst>
                  <a:gd name="T0" fmla="*/ 12 w 12"/>
                  <a:gd name="T1" fmla="*/ 0 h 16"/>
                  <a:gd name="T2" fmla="*/ 0 w 12"/>
                  <a:gd name="T3" fmla="*/ 0 h 16"/>
                  <a:gd name="T4" fmla="*/ 0 w 12"/>
                  <a:gd name="T5" fmla="*/ 16 h 16"/>
                  <a:gd name="T6" fmla="*/ 8 w 12"/>
                  <a:gd name="T7" fmla="*/ 16 h 16"/>
                  <a:gd name="T8" fmla="*/ 12 w 12"/>
                  <a:gd name="T9" fmla="*/ 2 h 16"/>
                  <a:gd name="T10" fmla="*/ 12 w 12"/>
                  <a:gd name="T11" fmla="*/ 0 h 16"/>
                </a:gdLst>
                <a:ahLst/>
                <a:cxnLst>
                  <a:cxn ang="0">
                    <a:pos x="T0" y="T1"/>
                  </a:cxn>
                  <a:cxn ang="0">
                    <a:pos x="T2" y="T3"/>
                  </a:cxn>
                  <a:cxn ang="0">
                    <a:pos x="T4" y="T5"/>
                  </a:cxn>
                  <a:cxn ang="0">
                    <a:pos x="T6" y="T7"/>
                  </a:cxn>
                  <a:cxn ang="0">
                    <a:pos x="T8" y="T9"/>
                  </a:cxn>
                  <a:cxn ang="0">
                    <a:pos x="T10" y="T11"/>
                  </a:cxn>
                </a:cxnLst>
                <a:rect l="0" t="0" r="r" b="b"/>
                <a:pathLst>
                  <a:path w="12" h="16">
                    <a:moveTo>
                      <a:pt x="12" y="0"/>
                    </a:moveTo>
                    <a:cubicBezTo>
                      <a:pt x="0" y="0"/>
                      <a:pt x="0" y="0"/>
                      <a:pt x="0" y="0"/>
                    </a:cubicBezTo>
                    <a:cubicBezTo>
                      <a:pt x="0" y="16"/>
                      <a:pt x="0" y="16"/>
                      <a:pt x="0" y="16"/>
                    </a:cubicBezTo>
                    <a:cubicBezTo>
                      <a:pt x="8" y="16"/>
                      <a:pt x="8" y="16"/>
                      <a:pt x="8" y="16"/>
                    </a:cubicBezTo>
                    <a:cubicBezTo>
                      <a:pt x="9" y="12"/>
                      <a:pt x="11" y="7"/>
                      <a:pt x="12" y="2"/>
                    </a:cubicBezTo>
                    <a:cubicBezTo>
                      <a:pt x="12" y="0"/>
                      <a:pt x="12" y="0"/>
                      <a:pt x="12" y="0"/>
                    </a:cubicBezTo>
                  </a:path>
                </a:pathLst>
              </a:custGeom>
              <a:solidFill>
                <a:srgbClr val="FFF3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92" name="Freeform 900">
                <a:extLst>
                  <a:ext uri="{FF2B5EF4-FFF2-40B4-BE49-F238E27FC236}">
                    <a16:creationId xmlns:a16="http://schemas.microsoft.com/office/drawing/2014/main" id="{5B59FC9C-0F3A-404C-95AA-80AF86F299FC}"/>
                  </a:ext>
                </a:extLst>
              </p:cNvPr>
              <p:cNvSpPr>
                <a:spLocks/>
              </p:cNvSpPr>
              <p:nvPr/>
            </p:nvSpPr>
            <p:spPr bwMode="auto">
              <a:xfrm>
                <a:off x="4707" y="1970"/>
                <a:ext cx="9" cy="33"/>
              </a:xfrm>
              <a:custGeom>
                <a:avLst/>
                <a:gdLst>
                  <a:gd name="T0" fmla="*/ 4 w 4"/>
                  <a:gd name="T1" fmla="*/ 0 h 14"/>
                  <a:gd name="T2" fmla="*/ 0 w 4"/>
                  <a:gd name="T3" fmla="*/ 14 h 14"/>
                  <a:gd name="T4" fmla="*/ 4 w 4"/>
                  <a:gd name="T5" fmla="*/ 14 h 14"/>
                  <a:gd name="T6" fmla="*/ 4 w 4"/>
                  <a:gd name="T7" fmla="*/ 0 h 14"/>
                </a:gdLst>
                <a:ahLst/>
                <a:cxnLst>
                  <a:cxn ang="0">
                    <a:pos x="T0" y="T1"/>
                  </a:cxn>
                  <a:cxn ang="0">
                    <a:pos x="T2" y="T3"/>
                  </a:cxn>
                  <a:cxn ang="0">
                    <a:pos x="T4" y="T5"/>
                  </a:cxn>
                  <a:cxn ang="0">
                    <a:pos x="T6" y="T7"/>
                  </a:cxn>
                </a:cxnLst>
                <a:rect l="0" t="0" r="r" b="b"/>
                <a:pathLst>
                  <a:path w="4" h="14">
                    <a:moveTo>
                      <a:pt x="4" y="0"/>
                    </a:moveTo>
                    <a:cubicBezTo>
                      <a:pt x="3" y="5"/>
                      <a:pt x="1" y="10"/>
                      <a:pt x="0" y="14"/>
                    </a:cubicBezTo>
                    <a:cubicBezTo>
                      <a:pt x="4" y="14"/>
                      <a:pt x="4" y="14"/>
                      <a:pt x="4" y="14"/>
                    </a:cubicBezTo>
                    <a:cubicBezTo>
                      <a:pt x="4" y="0"/>
                      <a:pt x="4" y="0"/>
                      <a:pt x="4" y="0"/>
                    </a:cubicBezTo>
                  </a:path>
                </a:pathLst>
              </a:custGeom>
              <a:solidFill>
                <a:srgbClr val="FFF3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93" name="Freeform 901">
                <a:extLst>
                  <a:ext uri="{FF2B5EF4-FFF2-40B4-BE49-F238E27FC236}">
                    <a16:creationId xmlns:a16="http://schemas.microsoft.com/office/drawing/2014/main" id="{8A6C7FE9-7009-4089-B6C7-1A5F6577973F}"/>
                  </a:ext>
                </a:extLst>
              </p:cNvPr>
              <p:cNvSpPr>
                <a:spLocks/>
              </p:cNvSpPr>
              <p:nvPr/>
            </p:nvSpPr>
            <p:spPr bwMode="auto">
              <a:xfrm>
                <a:off x="4688" y="2003"/>
                <a:ext cx="19" cy="19"/>
              </a:xfrm>
              <a:custGeom>
                <a:avLst/>
                <a:gdLst>
                  <a:gd name="T0" fmla="*/ 8 w 8"/>
                  <a:gd name="T1" fmla="*/ 0 h 8"/>
                  <a:gd name="T2" fmla="*/ 0 w 8"/>
                  <a:gd name="T3" fmla="*/ 0 h 8"/>
                  <a:gd name="T4" fmla="*/ 0 w 8"/>
                  <a:gd name="T5" fmla="*/ 8 h 8"/>
                  <a:gd name="T6" fmla="*/ 4 w 8"/>
                  <a:gd name="T7" fmla="*/ 8 h 8"/>
                  <a:gd name="T8" fmla="*/ 8 w 8"/>
                  <a:gd name="T9" fmla="*/ 0 h 8"/>
                </a:gdLst>
                <a:ahLst/>
                <a:cxnLst>
                  <a:cxn ang="0">
                    <a:pos x="T0" y="T1"/>
                  </a:cxn>
                  <a:cxn ang="0">
                    <a:pos x="T2" y="T3"/>
                  </a:cxn>
                  <a:cxn ang="0">
                    <a:pos x="T4" y="T5"/>
                  </a:cxn>
                  <a:cxn ang="0">
                    <a:pos x="T6" y="T7"/>
                  </a:cxn>
                  <a:cxn ang="0">
                    <a:pos x="T8" y="T9"/>
                  </a:cxn>
                </a:cxnLst>
                <a:rect l="0" t="0" r="r" b="b"/>
                <a:pathLst>
                  <a:path w="8" h="8">
                    <a:moveTo>
                      <a:pt x="8" y="0"/>
                    </a:moveTo>
                    <a:cubicBezTo>
                      <a:pt x="0" y="0"/>
                      <a:pt x="0" y="0"/>
                      <a:pt x="0" y="0"/>
                    </a:cubicBezTo>
                    <a:cubicBezTo>
                      <a:pt x="0" y="8"/>
                      <a:pt x="0" y="8"/>
                      <a:pt x="0" y="8"/>
                    </a:cubicBezTo>
                    <a:cubicBezTo>
                      <a:pt x="4" y="8"/>
                      <a:pt x="4" y="8"/>
                      <a:pt x="4" y="8"/>
                    </a:cubicBezTo>
                    <a:cubicBezTo>
                      <a:pt x="5" y="6"/>
                      <a:pt x="7" y="3"/>
                      <a:pt x="8" y="0"/>
                    </a:cubicBezTo>
                  </a:path>
                </a:pathLst>
              </a:custGeom>
              <a:solidFill>
                <a:srgbClr val="FFEF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94" name="Freeform 902">
                <a:extLst>
                  <a:ext uri="{FF2B5EF4-FFF2-40B4-BE49-F238E27FC236}">
                    <a16:creationId xmlns:a16="http://schemas.microsoft.com/office/drawing/2014/main" id="{734D591E-BC09-4187-8829-AF6BD36056AB}"/>
                  </a:ext>
                </a:extLst>
              </p:cNvPr>
              <p:cNvSpPr>
                <a:spLocks/>
              </p:cNvSpPr>
              <p:nvPr/>
            </p:nvSpPr>
            <p:spPr bwMode="auto">
              <a:xfrm>
                <a:off x="4697" y="2003"/>
                <a:ext cx="19" cy="19"/>
              </a:xfrm>
              <a:custGeom>
                <a:avLst/>
                <a:gdLst>
                  <a:gd name="T0" fmla="*/ 8 w 8"/>
                  <a:gd name="T1" fmla="*/ 0 h 8"/>
                  <a:gd name="T2" fmla="*/ 4 w 8"/>
                  <a:gd name="T3" fmla="*/ 0 h 8"/>
                  <a:gd name="T4" fmla="*/ 0 w 8"/>
                  <a:gd name="T5" fmla="*/ 8 h 8"/>
                  <a:gd name="T6" fmla="*/ 8 w 8"/>
                  <a:gd name="T7" fmla="*/ 8 h 8"/>
                  <a:gd name="T8" fmla="*/ 8 w 8"/>
                  <a:gd name="T9" fmla="*/ 0 h 8"/>
                </a:gdLst>
                <a:ahLst/>
                <a:cxnLst>
                  <a:cxn ang="0">
                    <a:pos x="T0" y="T1"/>
                  </a:cxn>
                  <a:cxn ang="0">
                    <a:pos x="T2" y="T3"/>
                  </a:cxn>
                  <a:cxn ang="0">
                    <a:pos x="T4" y="T5"/>
                  </a:cxn>
                  <a:cxn ang="0">
                    <a:pos x="T6" y="T7"/>
                  </a:cxn>
                  <a:cxn ang="0">
                    <a:pos x="T8" y="T9"/>
                  </a:cxn>
                </a:cxnLst>
                <a:rect l="0" t="0" r="r" b="b"/>
                <a:pathLst>
                  <a:path w="8" h="8">
                    <a:moveTo>
                      <a:pt x="8" y="0"/>
                    </a:moveTo>
                    <a:cubicBezTo>
                      <a:pt x="4" y="0"/>
                      <a:pt x="4" y="0"/>
                      <a:pt x="4" y="0"/>
                    </a:cubicBezTo>
                    <a:cubicBezTo>
                      <a:pt x="3" y="3"/>
                      <a:pt x="1" y="6"/>
                      <a:pt x="0" y="8"/>
                    </a:cubicBezTo>
                    <a:cubicBezTo>
                      <a:pt x="8" y="8"/>
                      <a:pt x="8" y="8"/>
                      <a:pt x="8" y="8"/>
                    </a:cubicBezTo>
                    <a:cubicBezTo>
                      <a:pt x="8" y="0"/>
                      <a:pt x="8" y="0"/>
                      <a:pt x="8" y="0"/>
                    </a:cubicBezTo>
                  </a:path>
                </a:pathLst>
              </a:custGeom>
              <a:solidFill>
                <a:srgbClr val="FFEF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95" name="Rectangle 903">
                <a:extLst>
                  <a:ext uri="{FF2B5EF4-FFF2-40B4-BE49-F238E27FC236}">
                    <a16:creationId xmlns:a16="http://schemas.microsoft.com/office/drawing/2014/main" id="{3E4585D0-F6FA-4E1D-98CA-098AFB71EC2A}"/>
                  </a:ext>
                </a:extLst>
              </p:cNvPr>
              <p:cNvSpPr>
                <a:spLocks noChangeArrowheads="1"/>
              </p:cNvSpPr>
              <p:nvPr/>
            </p:nvSpPr>
            <p:spPr bwMode="auto">
              <a:xfrm>
                <a:off x="4688" y="2050"/>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96" name="Rectangle 904">
                <a:extLst>
                  <a:ext uri="{FF2B5EF4-FFF2-40B4-BE49-F238E27FC236}">
                    <a16:creationId xmlns:a16="http://schemas.microsoft.com/office/drawing/2014/main" id="{D2AEA6EA-DE0E-4773-A73A-615D04C06EC8}"/>
                  </a:ext>
                </a:extLst>
              </p:cNvPr>
              <p:cNvSpPr>
                <a:spLocks noChangeArrowheads="1"/>
              </p:cNvSpPr>
              <p:nvPr/>
            </p:nvSpPr>
            <p:spPr bwMode="auto">
              <a:xfrm>
                <a:off x="4688" y="2050"/>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97" name="Freeform 905">
                <a:extLst>
                  <a:ext uri="{FF2B5EF4-FFF2-40B4-BE49-F238E27FC236}">
                    <a16:creationId xmlns:a16="http://schemas.microsoft.com/office/drawing/2014/main" id="{146F22CB-7E32-408A-8CC0-34E7634EBE95}"/>
                  </a:ext>
                </a:extLst>
              </p:cNvPr>
              <p:cNvSpPr>
                <a:spLocks/>
              </p:cNvSpPr>
              <p:nvPr/>
            </p:nvSpPr>
            <p:spPr bwMode="auto">
              <a:xfrm>
                <a:off x="4688" y="2022"/>
                <a:ext cx="9" cy="24"/>
              </a:xfrm>
              <a:custGeom>
                <a:avLst/>
                <a:gdLst>
                  <a:gd name="T0" fmla="*/ 4 w 4"/>
                  <a:gd name="T1" fmla="*/ 0 h 10"/>
                  <a:gd name="T2" fmla="*/ 0 w 4"/>
                  <a:gd name="T3" fmla="*/ 0 h 10"/>
                  <a:gd name="T4" fmla="*/ 0 w 4"/>
                  <a:gd name="T5" fmla="*/ 10 h 10"/>
                  <a:gd name="T6" fmla="*/ 4 w 4"/>
                  <a:gd name="T7" fmla="*/ 0 h 10"/>
                </a:gdLst>
                <a:ahLst/>
                <a:cxnLst>
                  <a:cxn ang="0">
                    <a:pos x="T0" y="T1"/>
                  </a:cxn>
                  <a:cxn ang="0">
                    <a:pos x="T2" y="T3"/>
                  </a:cxn>
                  <a:cxn ang="0">
                    <a:pos x="T4" y="T5"/>
                  </a:cxn>
                  <a:cxn ang="0">
                    <a:pos x="T6" y="T7"/>
                  </a:cxn>
                </a:cxnLst>
                <a:rect l="0" t="0" r="r" b="b"/>
                <a:pathLst>
                  <a:path w="4" h="10">
                    <a:moveTo>
                      <a:pt x="4" y="0"/>
                    </a:moveTo>
                    <a:cubicBezTo>
                      <a:pt x="0" y="0"/>
                      <a:pt x="0" y="0"/>
                      <a:pt x="0" y="0"/>
                    </a:cubicBezTo>
                    <a:cubicBezTo>
                      <a:pt x="0" y="10"/>
                      <a:pt x="0" y="10"/>
                      <a:pt x="0" y="10"/>
                    </a:cubicBezTo>
                    <a:cubicBezTo>
                      <a:pt x="2" y="7"/>
                      <a:pt x="3" y="3"/>
                      <a:pt x="4"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98" name="Freeform 906">
                <a:extLst>
                  <a:ext uri="{FF2B5EF4-FFF2-40B4-BE49-F238E27FC236}">
                    <a16:creationId xmlns:a16="http://schemas.microsoft.com/office/drawing/2014/main" id="{DF2CC5DE-2F1A-4CFD-BFBB-19F0BDC6147B}"/>
                  </a:ext>
                </a:extLst>
              </p:cNvPr>
              <p:cNvSpPr>
                <a:spLocks/>
              </p:cNvSpPr>
              <p:nvPr/>
            </p:nvSpPr>
            <p:spPr bwMode="auto">
              <a:xfrm>
                <a:off x="4688" y="2022"/>
                <a:ext cx="28" cy="28"/>
              </a:xfrm>
              <a:custGeom>
                <a:avLst/>
                <a:gdLst>
                  <a:gd name="T0" fmla="*/ 12 w 12"/>
                  <a:gd name="T1" fmla="*/ 0 h 12"/>
                  <a:gd name="T2" fmla="*/ 4 w 12"/>
                  <a:gd name="T3" fmla="*/ 0 h 12"/>
                  <a:gd name="T4" fmla="*/ 0 w 12"/>
                  <a:gd name="T5" fmla="*/ 10 h 12"/>
                  <a:gd name="T6" fmla="*/ 0 w 12"/>
                  <a:gd name="T7" fmla="*/ 12 h 12"/>
                  <a:gd name="T8" fmla="*/ 12 w 12"/>
                  <a:gd name="T9" fmla="*/ 12 h 12"/>
                  <a:gd name="T10" fmla="*/ 12 w 12"/>
                  <a:gd name="T11" fmla="*/ 0 h 12"/>
                </a:gdLst>
                <a:ahLst/>
                <a:cxnLst>
                  <a:cxn ang="0">
                    <a:pos x="T0" y="T1"/>
                  </a:cxn>
                  <a:cxn ang="0">
                    <a:pos x="T2" y="T3"/>
                  </a:cxn>
                  <a:cxn ang="0">
                    <a:pos x="T4" y="T5"/>
                  </a:cxn>
                  <a:cxn ang="0">
                    <a:pos x="T6" y="T7"/>
                  </a:cxn>
                  <a:cxn ang="0">
                    <a:pos x="T8" y="T9"/>
                  </a:cxn>
                  <a:cxn ang="0">
                    <a:pos x="T10" y="T11"/>
                  </a:cxn>
                </a:cxnLst>
                <a:rect l="0" t="0" r="r" b="b"/>
                <a:pathLst>
                  <a:path w="12" h="12">
                    <a:moveTo>
                      <a:pt x="12" y="0"/>
                    </a:moveTo>
                    <a:cubicBezTo>
                      <a:pt x="4" y="0"/>
                      <a:pt x="4" y="0"/>
                      <a:pt x="4" y="0"/>
                    </a:cubicBezTo>
                    <a:cubicBezTo>
                      <a:pt x="3" y="3"/>
                      <a:pt x="2" y="7"/>
                      <a:pt x="0" y="10"/>
                    </a:cubicBezTo>
                    <a:cubicBezTo>
                      <a:pt x="0" y="12"/>
                      <a:pt x="0" y="12"/>
                      <a:pt x="0" y="12"/>
                    </a:cubicBezTo>
                    <a:cubicBezTo>
                      <a:pt x="12" y="12"/>
                      <a:pt x="12" y="12"/>
                      <a:pt x="12" y="12"/>
                    </a:cubicBezTo>
                    <a:cubicBezTo>
                      <a:pt x="12" y="0"/>
                      <a:pt x="12" y="0"/>
                      <a:pt x="12"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99" name="Freeform 907">
                <a:extLst>
                  <a:ext uri="{FF2B5EF4-FFF2-40B4-BE49-F238E27FC236}">
                    <a16:creationId xmlns:a16="http://schemas.microsoft.com/office/drawing/2014/main" id="{FA1E7F09-43A1-40DF-99E6-778892BB9278}"/>
                  </a:ext>
                </a:extLst>
              </p:cNvPr>
              <p:cNvSpPr>
                <a:spLocks/>
              </p:cNvSpPr>
              <p:nvPr/>
            </p:nvSpPr>
            <p:spPr bwMode="auto">
              <a:xfrm>
                <a:off x="4811" y="1894"/>
                <a:ext cx="24" cy="163"/>
              </a:xfrm>
              <a:custGeom>
                <a:avLst/>
                <a:gdLst>
                  <a:gd name="T0" fmla="*/ 9 w 10"/>
                  <a:gd name="T1" fmla="*/ 0 h 69"/>
                  <a:gd name="T2" fmla="*/ 0 w 10"/>
                  <a:gd name="T3" fmla="*/ 0 h 69"/>
                  <a:gd name="T4" fmla="*/ 0 w 10"/>
                  <a:gd name="T5" fmla="*/ 69 h 69"/>
                  <a:gd name="T6" fmla="*/ 1 w 10"/>
                  <a:gd name="T7" fmla="*/ 66 h 69"/>
                  <a:gd name="T8" fmla="*/ 0 w 10"/>
                  <a:gd name="T9" fmla="*/ 66 h 69"/>
                  <a:gd name="T10" fmla="*/ 0 w 10"/>
                  <a:gd name="T11" fmla="*/ 58 h 69"/>
                  <a:gd name="T12" fmla="*/ 0 w 10"/>
                  <a:gd name="T13" fmla="*/ 56 h 69"/>
                  <a:gd name="T14" fmla="*/ 0 w 10"/>
                  <a:gd name="T15" fmla="*/ 30 h 69"/>
                  <a:gd name="T16" fmla="*/ 10 w 10"/>
                  <a:gd name="T17" fmla="*/ 30 h 69"/>
                  <a:gd name="T18" fmla="*/ 10 w 10"/>
                  <a:gd name="T19" fmla="*/ 21 h 69"/>
                  <a:gd name="T20" fmla="*/ 9 w 10"/>
                  <a:gd name="T21"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69">
                    <a:moveTo>
                      <a:pt x="9" y="0"/>
                    </a:moveTo>
                    <a:cubicBezTo>
                      <a:pt x="0" y="0"/>
                      <a:pt x="0" y="0"/>
                      <a:pt x="0" y="0"/>
                    </a:cubicBezTo>
                    <a:cubicBezTo>
                      <a:pt x="0" y="69"/>
                      <a:pt x="0" y="69"/>
                      <a:pt x="0" y="69"/>
                    </a:cubicBezTo>
                    <a:cubicBezTo>
                      <a:pt x="0" y="68"/>
                      <a:pt x="1" y="67"/>
                      <a:pt x="1" y="66"/>
                    </a:cubicBezTo>
                    <a:cubicBezTo>
                      <a:pt x="0" y="66"/>
                      <a:pt x="0" y="66"/>
                      <a:pt x="0" y="66"/>
                    </a:cubicBezTo>
                    <a:cubicBezTo>
                      <a:pt x="0" y="58"/>
                      <a:pt x="0" y="58"/>
                      <a:pt x="0" y="58"/>
                    </a:cubicBezTo>
                    <a:cubicBezTo>
                      <a:pt x="0" y="56"/>
                      <a:pt x="0" y="56"/>
                      <a:pt x="0" y="56"/>
                    </a:cubicBezTo>
                    <a:cubicBezTo>
                      <a:pt x="0" y="30"/>
                      <a:pt x="0" y="30"/>
                      <a:pt x="0" y="30"/>
                    </a:cubicBezTo>
                    <a:cubicBezTo>
                      <a:pt x="10" y="30"/>
                      <a:pt x="10" y="30"/>
                      <a:pt x="10" y="30"/>
                    </a:cubicBezTo>
                    <a:cubicBezTo>
                      <a:pt x="10" y="25"/>
                      <a:pt x="10" y="21"/>
                      <a:pt x="10" y="21"/>
                    </a:cubicBezTo>
                    <a:cubicBezTo>
                      <a:pt x="10" y="21"/>
                      <a:pt x="10" y="14"/>
                      <a:pt x="9"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00" name="Freeform 908">
                <a:extLst>
                  <a:ext uri="{FF2B5EF4-FFF2-40B4-BE49-F238E27FC236}">
                    <a16:creationId xmlns:a16="http://schemas.microsoft.com/office/drawing/2014/main" id="{CF504E7E-ECDE-486B-A160-D39403AEE3B4}"/>
                  </a:ext>
                </a:extLst>
              </p:cNvPr>
              <p:cNvSpPr>
                <a:spLocks/>
              </p:cNvSpPr>
              <p:nvPr/>
            </p:nvSpPr>
            <p:spPr bwMode="auto">
              <a:xfrm>
                <a:off x="4811" y="1965"/>
                <a:ext cx="24" cy="62"/>
              </a:xfrm>
              <a:custGeom>
                <a:avLst/>
                <a:gdLst>
                  <a:gd name="T0" fmla="*/ 10 w 10"/>
                  <a:gd name="T1" fmla="*/ 0 h 26"/>
                  <a:gd name="T2" fmla="*/ 0 w 10"/>
                  <a:gd name="T3" fmla="*/ 0 h 26"/>
                  <a:gd name="T4" fmla="*/ 0 w 10"/>
                  <a:gd name="T5" fmla="*/ 26 h 26"/>
                  <a:gd name="T6" fmla="*/ 0 w 10"/>
                  <a:gd name="T7" fmla="*/ 16 h 26"/>
                  <a:gd name="T8" fmla="*/ 7 w 10"/>
                  <a:gd name="T9" fmla="*/ 16 h 26"/>
                  <a:gd name="T10" fmla="*/ 10 w 10"/>
                  <a:gd name="T11" fmla="*/ 0 h 26"/>
                </a:gdLst>
                <a:ahLst/>
                <a:cxnLst>
                  <a:cxn ang="0">
                    <a:pos x="T0" y="T1"/>
                  </a:cxn>
                  <a:cxn ang="0">
                    <a:pos x="T2" y="T3"/>
                  </a:cxn>
                  <a:cxn ang="0">
                    <a:pos x="T4" y="T5"/>
                  </a:cxn>
                  <a:cxn ang="0">
                    <a:pos x="T6" y="T7"/>
                  </a:cxn>
                  <a:cxn ang="0">
                    <a:pos x="T8" y="T9"/>
                  </a:cxn>
                  <a:cxn ang="0">
                    <a:pos x="T10" y="T11"/>
                  </a:cxn>
                </a:cxnLst>
                <a:rect l="0" t="0" r="r" b="b"/>
                <a:pathLst>
                  <a:path w="10" h="26">
                    <a:moveTo>
                      <a:pt x="10" y="0"/>
                    </a:moveTo>
                    <a:cubicBezTo>
                      <a:pt x="0" y="0"/>
                      <a:pt x="0" y="0"/>
                      <a:pt x="0" y="0"/>
                    </a:cubicBezTo>
                    <a:cubicBezTo>
                      <a:pt x="0" y="26"/>
                      <a:pt x="0" y="26"/>
                      <a:pt x="0" y="26"/>
                    </a:cubicBezTo>
                    <a:cubicBezTo>
                      <a:pt x="0" y="16"/>
                      <a:pt x="0" y="16"/>
                      <a:pt x="0" y="16"/>
                    </a:cubicBezTo>
                    <a:cubicBezTo>
                      <a:pt x="7" y="16"/>
                      <a:pt x="7" y="16"/>
                      <a:pt x="7" y="16"/>
                    </a:cubicBezTo>
                    <a:cubicBezTo>
                      <a:pt x="8" y="10"/>
                      <a:pt x="9" y="4"/>
                      <a:pt x="1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01" name="Freeform 909">
                <a:extLst>
                  <a:ext uri="{FF2B5EF4-FFF2-40B4-BE49-F238E27FC236}">
                    <a16:creationId xmlns:a16="http://schemas.microsoft.com/office/drawing/2014/main" id="{27AF1D89-2780-40FC-B4E8-13D358BE03B6}"/>
                  </a:ext>
                </a:extLst>
              </p:cNvPr>
              <p:cNvSpPr>
                <a:spLocks/>
              </p:cNvSpPr>
              <p:nvPr/>
            </p:nvSpPr>
            <p:spPr bwMode="auto">
              <a:xfrm>
                <a:off x="4811" y="2003"/>
                <a:ext cx="17" cy="24"/>
              </a:xfrm>
              <a:custGeom>
                <a:avLst/>
                <a:gdLst>
                  <a:gd name="T0" fmla="*/ 7 w 7"/>
                  <a:gd name="T1" fmla="*/ 0 h 10"/>
                  <a:gd name="T2" fmla="*/ 0 w 7"/>
                  <a:gd name="T3" fmla="*/ 0 h 10"/>
                  <a:gd name="T4" fmla="*/ 0 w 7"/>
                  <a:gd name="T5" fmla="*/ 10 h 10"/>
                  <a:gd name="T6" fmla="*/ 0 w 7"/>
                  <a:gd name="T7" fmla="*/ 8 h 10"/>
                  <a:gd name="T8" fmla="*/ 5 w 7"/>
                  <a:gd name="T9" fmla="*/ 8 h 10"/>
                  <a:gd name="T10" fmla="*/ 7 w 7"/>
                  <a:gd name="T11" fmla="*/ 0 h 10"/>
                </a:gdLst>
                <a:ahLst/>
                <a:cxnLst>
                  <a:cxn ang="0">
                    <a:pos x="T0" y="T1"/>
                  </a:cxn>
                  <a:cxn ang="0">
                    <a:pos x="T2" y="T3"/>
                  </a:cxn>
                  <a:cxn ang="0">
                    <a:pos x="T4" y="T5"/>
                  </a:cxn>
                  <a:cxn ang="0">
                    <a:pos x="T6" y="T7"/>
                  </a:cxn>
                  <a:cxn ang="0">
                    <a:pos x="T8" y="T9"/>
                  </a:cxn>
                  <a:cxn ang="0">
                    <a:pos x="T10" y="T11"/>
                  </a:cxn>
                </a:cxnLst>
                <a:rect l="0" t="0" r="r" b="b"/>
                <a:pathLst>
                  <a:path w="7" h="10">
                    <a:moveTo>
                      <a:pt x="7" y="0"/>
                    </a:moveTo>
                    <a:cubicBezTo>
                      <a:pt x="0" y="0"/>
                      <a:pt x="0" y="0"/>
                      <a:pt x="0" y="0"/>
                    </a:cubicBezTo>
                    <a:cubicBezTo>
                      <a:pt x="0" y="10"/>
                      <a:pt x="0" y="10"/>
                      <a:pt x="0" y="10"/>
                    </a:cubicBezTo>
                    <a:cubicBezTo>
                      <a:pt x="0" y="8"/>
                      <a:pt x="0" y="8"/>
                      <a:pt x="0" y="8"/>
                    </a:cubicBezTo>
                    <a:cubicBezTo>
                      <a:pt x="5" y="8"/>
                      <a:pt x="5" y="8"/>
                      <a:pt x="5" y="8"/>
                    </a:cubicBezTo>
                    <a:cubicBezTo>
                      <a:pt x="6" y="5"/>
                      <a:pt x="6" y="3"/>
                      <a:pt x="7"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02" name="Freeform 910">
                <a:extLst>
                  <a:ext uri="{FF2B5EF4-FFF2-40B4-BE49-F238E27FC236}">
                    <a16:creationId xmlns:a16="http://schemas.microsoft.com/office/drawing/2014/main" id="{2C8DE519-9C5E-4D00-AF24-DD5CE6E71DE2}"/>
                  </a:ext>
                </a:extLst>
              </p:cNvPr>
              <p:cNvSpPr>
                <a:spLocks/>
              </p:cNvSpPr>
              <p:nvPr/>
            </p:nvSpPr>
            <p:spPr bwMode="auto">
              <a:xfrm>
                <a:off x="4811" y="2022"/>
                <a:ext cx="12" cy="28"/>
              </a:xfrm>
              <a:custGeom>
                <a:avLst/>
                <a:gdLst>
                  <a:gd name="T0" fmla="*/ 5 w 5"/>
                  <a:gd name="T1" fmla="*/ 0 h 12"/>
                  <a:gd name="T2" fmla="*/ 0 w 5"/>
                  <a:gd name="T3" fmla="*/ 0 h 12"/>
                  <a:gd name="T4" fmla="*/ 0 w 5"/>
                  <a:gd name="T5" fmla="*/ 2 h 12"/>
                  <a:gd name="T6" fmla="*/ 0 w 5"/>
                  <a:gd name="T7" fmla="*/ 4 h 12"/>
                  <a:gd name="T8" fmla="*/ 0 w 5"/>
                  <a:gd name="T9" fmla="*/ 12 h 12"/>
                  <a:gd name="T10" fmla="*/ 1 w 5"/>
                  <a:gd name="T11" fmla="*/ 12 h 12"/>
                  <a:gd name="T12" fmla="*/ 5 w 5"/>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5" h="12">
                    <a:moveTo>
                      <a:pt x="5" y="0"/>
                    </a:moveTo>
                    <a:cubicBezTo>
                      <a:pt x="0" y="0"/>
                      <a:pt x="0" y="0"/>
                      <a:pt x="0" y="0"/>
                    </a:cubicBezTo>
                    <a:cubicBezTo>
                      <a:pt x="0" y="2"/>
                      <a:pt x="0" y="2"/>
                      <a:pt x="0" y="2"/>
                    </a:cubicBezTo>
                    <a:cubicBezTo>
                      <a:pt x="0" y="4"/>
                      <a:pt x="0" y="4"/>
                      <a:pt x="0" y="4"/>
                    </a:cubicBezTo>
                    <a:cubicBezTo>
                      <a:pt x="0" y="12"/>
                      <a:pt x="0" y="12"/>
                      <a:pt x="0" y="12"/>
                    </a:cubicBezTo>
                    <a:cubicBezTo>
                      <a:pt x="1" y="12"/>
                      <a:pt x="1" y="12"/>
                      <a:pt x="1" y="12"/>
                    </a:cubicBezTo>
                    <a:cubicBezTo>
                      <a:pt x="3" y="8"/>
                      <a:pt x="4" y="4"/>
                      <a:pt x="5"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03" name="Freeform 911">
                <a:extLst>
                  <a:ext uri="{FF2B5EF4-FFF2-40B4-BE49-F238E27FC236}">
                    <a16:creationId xmlns:a16="http://schemas.microsoft.com/office/drawing/2014/main" id="{8D057F00-1878-43C2-945F-3F7DD81B3DA0}"/>
                  </a:ext>
                </a:extLst>
              </p:cNvPr>
              <p:cNvSpPr>
                <a:spLocks noEditPoints="1"/>
              </p:cNvSpPr>
              <p:nvPr/>
            </p:nvSpPr>
            <p:spPr bwMode="auto">
              <a:xfrm>
                <a:off x="897" y="1609"/>
                <a:ext cx="222" cy="285"/>
              </a:xfrm>
              <a:custGeom>
                <a:avLst/>
                <a:gdLst>
                  <a:gd name="T0" fmla="*/ 94 w 94"/>
                  <a:gd name="T1" fmla="*/ 66 h 120"/>
                  <a:gd name="T2" fmla="*/ 54 w 94"/>
                  <a:gd name="T3" fmla="*/ 66 h 120"/>
                  <a:gd name="T4" fmla="*/ 54 w 94"/>
                  <a:gd name="T5" fmla="*/ 120 h 120"/>
                  <a:gd name="T6" fmla="*/ 42 w 94"/>
                  <a:gd name="T7" fmla="*/ 120 h 120"/>
                  <a:gd name="T8" fmla="*/ 42 w 94"/>
                  <a:gd name="T9" fmla="*/ 66 h 120"/>
                  <a:gd name="T10" fmla="*/ 42 w 94"/>
                  <a:gd name="T11" fmla="*/ 120 h 120"/>
                  <a:gd name="T12" fmla="*/ 14 w 94"/>
                  <a:gd name="T13" fmla="*/ 120 h 120"/>
                  <a:gd name="T14" fmla="*/ 14 w 94"/>
                  <a:gd name="T15" fmla="*/ 120 h 120"/>
                  <a:gd name="T16" fmla="*/ 94 w 94"/>
                  <a:gd name="T17" fmla="*/ 120 h 120"/>
                  <a:gd name="T18" fmla="*/ 94 w 94"/>
                  <a:gd name="T19" fmla="*/ 66 h 120"/>
                  <a:gd name="T20" fmla="*/ 4 w 94"/>
                  <a:gd name="T21" fmla="*/ 0 h 120"/>
                  <a:gd name="T22" fmla="*/ 0 w 94"/>
                  <a:gd name="T23" fmla="*/ 0 h 120"/>
                  <a:gd name="T24" fmla="*/ 3 w 94"/>
                  <a:gd name="T25" fmla="*/ 30 h 120"/>
                  <a:gd name="T26" fmla="*/ 4 w 94"/>
                  <a:gd name="T27" fmla="*/ 30 h 120"/>
                  <a:gd name="T28" fmla="*/ 4 w 94"/>
                  <a:gd name="T29" fmla="*/ 0 h 120"/>
                  <a:gd name="T30" fmla="*/ 94 w 94"/>
                  <a:gd name="T31" fmla="*/ 0 h 120"/>
                  <a:gd name="T32" fmla="*/ 54 w 94"/>
                  <a:gd name="T33" fmla="*/ 0 h 120"/>
                  <a:gd name="T34" fmla="*/ 54 w 94"/>
                  <a:gd name="T35" fmla="*/ 30 h 120"/>
                  <a:gd name="T36" fmla="*/ 94 w 94"/>
                  <a:gd name="T37" fmla="*/ 30 h 120"/>
                  <a:gd name="T38" fmla="*/ 94 w 94"/>
                  <a:gd name="T3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20">
                    <a:moveTo>
                      <a:pt x="94" y="66"/>
                    </a:moveTo>
                    <a:cubicBezTo>
                      <a:pt x="54" y="66"/>
                      <a:pt x="54" y="66"/>
                      <a:pt x="54" y="66"/>
                    </a:cubicBezTo>
                    <a:cubicBezTo>
                      <a:pt x="54" y="120"/>
                      <a:pt x="54" y="120"/>
                      <a:pt x="54" y="120"/>
                    </a:cubicBezTo>
                    <a:cubicBezTo>
                      <a:pt x="42" y="120"/>
                      <a:pt x="42" y="120"/>
                      <a:pt x="42" y="120"/>
                    </a:cubicBezTo>
                    <a:cubicBezTo>
                      <a:pt x="42" y="66"/>
                      <a:pt x="42" y="66"/>
                      <a:pt x="42" y="66"/>
                    </a:cubicBezTo>
                    <a:cubicBezTo>
                      <a:pt x="42" y="120"/>
                      <a:pt x="42" y="120"/>
                      <a:pt x="42" y="120"/>
                    </a:cubicBezTo>
                    <a:cubicBezTo>
                      <a:pt x="14" y="120"/>
                      <a:pt x="14" y="120"/>
                      <a:pt x="14" y="120"/>
                    </a:cubicBezTo>
                    <a:cubicBezTo>
                      <a:pt x="14" y="120"/>
                      <a:pt x="14" y="120"/>
                      <a:pt x="14" y="120"/>
                    </a:cubicBezTo>
                    <a:cubicBezTo>
                      <a:pt x="94" y="120"/>
                      <a:pt x="94" y="120"/>
                      <a:pt x="94" y="120"/>
                    </a:cubicBezTo>
                    <a:cubicBezTo>
                      <a:pt x="94" y="66"/>
                      <a:pt x="94" y="66"/>
                      <a:pt x="94" y="66"/>
                    </a:cubicBezTo>
                    <a:moveTo>
                      <a:pt x="4" y="0"/>
                    </a:moveTo>
                    <a:cubicBezTo>
                      <a:pt x="0" y="0"/>
                      <a:pt x="0" y="0"/>
                      <a:pt x="0" y="0"/>
                    </a:cubicBezTo>
                    <a:cubicBezTo>
                      <a:pt x="1" y="10"/>
                      <a:pt x="2" y="20"/>
                      <a:pt x="3" y="30"/>
                    </a:cubicBezTo>
                    <a:cubicBezTo>
                      <a:pt x="4" y="30"/>
                      <a:pt x="4" y="30"/>
                      <a:pt x="4" y="30"/>
                    </a:cubicBezTo>
                    <a:cubicBezTo>
                      <a:pt x="4" y="0"/>
                      <a:pt x="4" y="0"/>
                      <a:pt x="4" y="0"/>
                    </a:cubicBezTo>
                    <a:moveTo>
                      <a:pt x="94" y="0"/>
                    </a:moveTo>
                    <a:cubicBezTo>
                      <a:pt x="54" y="0"/>
                      <a:pt x="54" y="0"/>
                      <a:pt x="54" y="0"/>
                    </a:cubicBezTo>
                    <a:cubicBezTo>
                      <a:pt x="54" y="30"/>
                      <a:pt x="54" y="30"/>
                      <a:pt x="54" y="30"/>
                    </a:cubicBezTo>
                    <a:cubicBezTo>
                      <a:pt x="94" y="30"/>
                      <a:pt x="94" y="30"/>
                      <a:pt x="94" y="30"/>
                    </a:cubicBezTo>
                    <a:cubicBezTo>
                      <a:pt x="94" y="0"/>
                      <a:pt x="94" y="0"/>
                      <a:pt x="94"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04" name="Freeform 912">
                <a:extLst>
                  <a:ext uri="{FF2B5EF4-FFF2-40B4-BE49-F238E27FC236}">
                    <a16:creationId xmlns:a16="http://schemas.microsoft.com/office/drawing/2014/main" id="{2326E7FE-27BD-47F7-91CB-17AAB38D04DD}"/>
                  </a:ext>
                </a:extLst>
              </p:cNvPr>
              <p:cNvSpPr>
                <a:spLocks noEditPoints="1"/>
              </p:cNvSpPr>
              <p:nvPr/>
            </p:nvSpPr>
            <p:spPr bwMode="auto">
              <a:xfrm>
                <a:off x="904" y="1681"/>
                <a:ext cx="215" cy="38"/>
              </a:xfrm>
              <a:custGeom>
                <a:avLst/>
                <a:gdLst>
                  <a:gd name="T0" fmla="*/ 1 w 91"/>
                  <a:gd name="T1" fmla="*/ 0 h 16"/>
                  <a:gd name="T2" fmla="*/ 0 w 91"/>
                  <a:gd name="T3" fmla="*/ 0 h 16"/>
                  <a:gd name="T4" fmla="*/ 1 w 91"/>
                  <a:gd name="T5" fmla="*/ 8 h 16"/>
                  <a:gd name="T6" fmla="*/ 1 w 91"/>
                  <a:gd name="T7" fmla="*/ 0 h 16"/>
                  <a:gd name="T8" fmla="*/ 91 w 91"/>
                  <a:gd name="T9" fmla="*/ 0 h 16"/>
                  <a:gd name="T10" fmla="*/ 51 w 91"/>
                  <a:gd name="T11" fmla="*/ 0 h 16"/>
                  <a:gd name="T12" fmla="*/ 51 w 91"/>
                  <a:gd name="T13" fmla="*/ 16 h 16"/>
                  <a:gd name="T14" fmla="*/ 91 w 91"/>
                  <a:gd name="T15" fmla="*/ 16 h 16"/>
                  <a:gd name="T16" fmla="*/ 91 w 91"/>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 h="16">
                    <a:moveTo>
                      <a:pt x="1" y="0"/>
                    </a:moveTo>
                    <a:cubicBezTo>
                      <a:pt x="0" y="0"/>
                      <a:pt x="0" y="0"/>
                      <a:pt x="0" y="0"/>
                    </a:cubicBezTo>
                    <a:cubicBezTo>
                      <a:pt x="0" y="3"/>
                      <a:pt x="1" y="5"/>
                      <a:pt x="1" y="8"/>
                    </a:cubicBezTo>
                    <a:cubicBezTo>
                      <a:pt x="1" y="0"/>
                      <a:pt x="1" y="0"/>
                      <a:pt x="1" y="0"/>
                    </a:cubicBezTo>
                    <a:moveTo>
                      <a:pt x="91" y="0"/>
                    </a:moveTo>
                    <a:cubicBezTo>
                      <a:pt x="51" y="0"/>
                      <a:pt x="51" y="0"/>
                      <a:pt x="51" y="0"/>
                    </a:cubicBezTo>
                    <a:cubicBezTo>
                      <a:pt x="51" y="16"/>
                      <a:pt x="51" y="16"/>
                      <a:pt x="51" y="16"/>
                    </a:cubicBezTo>
                    <a:cubicBezTo>
                      <a:pt x="91" y="16"/>
                      <a:pt x="91" y="16"/>
                      <a:pt x="91" y="16"/>
                    </a:cubicBezTo>
                    <a:cubicBezTo>
                      <a:pt x="91" y="0"/>
                      <a:pt x="91" y="0"/>
                      <a:pt x="91"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05" name="Rectangle 913">
                <a:extLst>
                  <a:ext uri="{FF2B5EF4-FFF2-40B4-BE49-F238E27FC236}">
                    <a16:creationId xmlns:a16="http://schemas.microsoft.com/office/drawing/2014/main" id="{6C5E94AF-AC09-4311-BD37-1020FEEBE715}"/>
                  </a:ext>
                </a:extLst>
              </p:cNvPr>
              <p:cNvSpPr>
                <a:spLocks noChangeArrowheads="1"/>
              </p:cNvSpPr>
              <p:nvPr/>
            </p:nvSpPr>
            <p:spPr bwMode="auto">
              <a:xfrm>
                <a:off x="1025" y="1719"/>
                <a:ext cx="94" cy="18"/>
              </a:xfrm>
              <a:prstGeom prst="rect">
                <a:avLst/>
              </a:prstGeom>
              <a:solidFill>
                <a:srgbClr val="FFCE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06" name="Rectangle 914">
                <a:extLst>
                  <a:ext uri="{FF2B5EF4-FFF2-40B4-BE49-F238E27FC236}">
                    <a16:creationId xmlns:a16="http://schemas.microsoft.com/office/drawing/2014/main" id="{2EB0B501-1916-4690-94D2-A5E7958F411F}"/>
                  </a:ext>
                </a:extLst>
              </p:cNvPr>
              <p:cNvSpPr>
                <a:spLocks noChangeArrowheads="1"/>
              </p:cNvSpPr>
              <p:nvPr/>
            </p:nvSpPr>
            <p:spPr bwMode="auto">
              <a:xfrm>
                <a:off x="1025" y="1719"/>
                <a:ext cx="94"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07" name="Rectangle 915">
                <a:extLst>
                  <a:ext uri="{FF2B5EF4-FFF2-40B4-BE49-F238E27FC236}">
                    <a16:creationId xmlns:a16="http://schemas.microsoft.com/office/drawing/2014/main" id="{0DF69DA9-071D-42F1-952E-83857386D9A1}"/>
                  </a:ext>
                </a:extLst>
              </p:cNvPr>
              <p:cNvSpPr>
                <a:spLocks noChangeArrowheads="1"/>
              </p:cNvSpPr>
              <p:nvPr/>
            </p:nvSpPr>
            <p:spPr bwMode="auto">
              <a:xfrm>
                <a:off x="1025" y="1737"/>
                <a:ext cx="94"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08" name="Rectangle 916">
                <a:extLst>
                  <a:ext uri="{FF2B5EF4-FFF2-40B4-BE49-F238E27FC236}">
                    <a16:creationId xmlns:a16="http://schemas.microsoft.com/office/drawing/2014/main" id="{6C54F413-8400-4933-B5E5-3BF96DDF340C}"/>
                  </a:ext>
                </a:extLst>
              </p:cNvPr>
              <p:cNvSpPr>
                <a:spLocks noChangeArrowheads="1"/>
              </p:cNvSpPr>
              <p:nvPr/>
            </p:nvSpPr>
            <p:spPr bwMode="auto">
              <a:xfrm>
                <a:off x="1025" y="1737"/>
                <a:ext cx="94"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09" name="Rectangle 917">
                <a:extLst>
                  <a:ext uri="{FF2B5EF4-FFF2-40B4-BE49-F238E27FC236}">
                    <a16:creationId xmlns:a16="http://schemas.microsoft.com/office/drawing/2014/main" id="{A1C20C53-B295-409F-8A45-F64037407385}"/>
                  </a:ext>
                </a:extLst>
              </p:cNvPr>
              <p:cNvSpPr>
                <a:spLocks noChangeArrowheads="1"/>
              </p:cNvSpPr>
              <p:nvPr/>
            </p:nvSpPr>
            <p:spPr bwMode="auto">
              <a:xfrm>
                <a:off x="906"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10" name="Rectangle 918">
                <a:extLst>
                  <a:ext uri="{FF2B5EF4-FFF2-40B4-BE49-F238E27FC236}">
                    <a16:creationId xmlns:a16="http://schemas.microsoft.com/office/drawing/2014/main" id="{65343A70-7B98-4ED9-9EF4-5DBC8B2345B2}"/>
                  </a:ext>
                </a:extLst>
              </p:cNvPr>
              <p:cNvSpPr>
                <a:spLocks noChangeArrowheads="1"/>
              </p:cNvSpPr>
              <p:nvPr/>
            </p:nvSpPr>
            <p:spPr bwMode="auto">
              <a:xfrm>
                <a:off x="906"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11" name="Freeform 919">
                <a:extLst>
                  <a:ext uri="{FF2B5EF4-FFF2-40B4-BE49-F238E27FC236}">
                    <a16:creationId xmlns:a16="http://schemas.microsoft.com/office/drawing/2014/main" id="{B12114BD-A050-4B78-8EC2-3AEA70779120}"/>
                  </a:ext>
                </a:extLst>
              </p:cNvPr>
              <p:cNvSpPr>
                <a:spLocks/>
              </p:cNvSpPr>
              <p:nvPr/>
            </p:nvSpPr>
            <p:spPr bwMode="auto">
              <a:xfrm>
                <a:off x="906" y="1681"/>
                <a:ext cx="90" cy="38"/>
              </a:xfrm>
              <a:custGeom>
                <a:avLst/>
                <a:gdLst>
                  <a:gd name="T0" fmla="*/ 38 w 38"/>
                  <a:gd name="T1" fmla="*/ 0 h 16"/>
                  <a:gd name="T2" fmla="*/ 0 w 38"/>
                  <a:gd name="T3" fmla="*/ 0 h 16"/>
                  <a:gd name="T4" fmla="*/ 0 w 38"/>
                  <a:gd name="T5" fmla="*/ 8 h 16"/>
                  <a:gd name="T6" fmla="*/ 1 w 38"/>
                  <a:gd name="T7" fmla="*/ 16 h 16"/>
                  <a:gd name="T8" fmla="*/ 38 w 38"/>
                  <a:gd name="T9" fmla="*/ 16 h 16"/>
                  <a:gd name="T10" fmla="*/ 38 w 38"/>
                  <a:gd name="T11" fmla="*/ 0 h 16"/>
                </a:gdLst>
                <a:ahLst/>
                <a:cxnLst>
                  <a:cxn ang="0">
                    <a:pos x="T0" y="T1"/>
                  </a:cxn>
                  <a:cxn ang="0">
                    <a:pos x="T2" y="T3"/>
                  </a:cxn>
                  <a:cxn ang="0">
                    <a:pos x="T4" y="T5"/>
                  </a:cxn>
                  <a:cxn ang="0">
                    <a:pos x="T6" y="T7"/>
                  </a:cxn>
                  <a:cxn ang="0">
                    <a:pos x="T8" y="T9"/>
                  </a:cxn>
                  <a:cxn ang="0">
                    <a:pos x="T10" y="T11"/>
                  </a:cxn>
                </a:cxnLst>
                <a:rect l="0" t="0" r="r" b="b"/>
                <a:pathLst>
                  <a:path w="38" h="16">
                    <a:moveTo>
                      <a:pt x="38" y="0"/>
                    </a:moveTo>
                    <a:cubicBezTo>
                      <a:pt x="0" y="0"/>
                      <a:pt x="0" y="0"/>
                      <a:pt x="0" y="0"/>
                    </a:cubicBezTo>
                    <a:cubicBezTo>
                      <a:pt x="0" y="8"/>
                      <a:pt x="0" y="8"/>
                      <a:pt x="0" y="8"/>
                    </a:cubicBezTo>
                    <a:cubicBezTo>
                      <a:pt x="0" y="10"/>
                      <a:pt x="1" y="13"/>
                      <a:pt x="1" y="16"/>
                    </a:cubicBezTo>
                    <a:cubicBezTo>
                      <a:pt x="38" y="16"/>
                      <a:pt x="38" y="16"/>
                      <a:pt x="38" y="16"/>
                    </a:cubicBezTo>
                    <a:cubicBezTo>
                      <a:pt x="38" y="0"/>
                      <a:pt x="38" y="0"/>
                      <a:pt x="38"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12" name="Freeform 920">
                <a:extLst>
                  <a:ext uri="{FF2B5EF4-FFF2-40B4-BE49-F238E27FC236}">
                    <a16:creationId xmlns:a16="http://schemas.microsoft.com/office/drawing/2014/main" id="{B5A44876-2C1E-4BB2-9041-F1A4EB906D90}"/>
                  </a:ext>
                </a:extLst>
              </p:cNvPr>
              <p:cNvSpPr>
                <a:spLocks/>
              </p:cNvSpPr>
              <p:nvPr/>
            </p:nvSpPr>
            <p:spPr bwMode="auto">
              <a:xfrm>
                <a:off x="909" y="1719"/>
                <a:ext cx="87" cy="18"/>
              </a:xfrm>
              <a:custGeom>
                <a:avLst/>
                <a:gdLst>
                  <a:gd name="T0" fmla="*/ 37 w 37"/>
                  <a:gd name="T1" fmla="*/ 0 h 8"/>
                  <a:gd name="T2" fmla="*/ 0 w 37"/>
                  <a:gd name="T3" fmla="*/ 0 h 8"/>
                  <a:gd name="T4" fmla="*/ 1 w 37"/>
                  <a:gd name="T5" fmla="*/ 8 h 8"/>
                  <a:gd name="T6" fmla="*/ 37 w 37"/>
                  <a:gd name="T7" fmla="*/ 8 h 8"/>
                  <a:gd name="T8" fmla="*/ 37 w 37"/>
                  <a:gd name="T9" fmla="*/ 0 h 8"/>
                </a:gdLst>
                <a:ahLst/>
                <a:cxnLst>
                  <a:cxn ang="0">
                    <a:pos x="T0" y="T1"/>
                  </a:cxn>
                  <a:cxn ang="0">
                    <a:pos x="T2" y="T3"/>
                  </a:cxn>
                  <a:cxn ang="0">
                    <a:pos x="T4" y="T5"/>
                  </a:cxn>
                  <a:cxn ang="0">
                    <a:pos x="T6" y="T7"/>
                  </a:cxn>
                  <a:cxn ang="0">
                    <a:pos x="T8" y="T9"/>
                  </a:cxn>
                </a:cxnLst>
                <a:rect l="0" t="0" r="r" b="b"/>
                <a:pathLst>
                  <a:path w="37" h="8">
                    <a:moveTo>
                      <a:pt x="37" y="0"/>
                    </a:moveTo>
                    <a:cubicBezTo>
                      <a:pt x="0" y="0"/>
                      <a:pt x="0" y="0"/>
                      <a:pt x="0" y="0"/>
                    </a:cubicBezTo>
                    <a:cubicBezTo>
                      <a:pt x="0" y="3"/>
                      <a:pt x="0" y="6"/>
                      <a:pt x="1" y="8"/>
                    </a:cubicBezTo>
                    <a:cubicBezTo>
                      <a:pt x="37" y="8"/>
                      <a:pt x="37" y="8"/>
                      <a:pt x="37" y="8"/>
                    </a:cubicBezTo>
                    <a:cubicBezTo>
                      <a:pt x="37" y="0"/>
                      <a:pt x="37" y="0"/>
                      <a:pt x="37" y="0"/>
                    </a:cubicBezTo>
                  </a:path>
                </a:pathLst>
              </a:custGeom>
              <a:solidFill>
                <a:srgbClr val="FFBD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13" name="Freeform 921">
                <a:extLst>
                  <a:ext uri="{FF2B5EF4-FFF2-40B4-BE49-F238E27FC236}">
                    <a16:creationId xmlns:a16="http://schemas.microsoft.com/office/drawing/2014/main" id="{19319C8B-2B06-41E6-B7CA-0DBEBAEEAD7C}"/>
                  </a:ext>
                </a:extLst>
              </p:cNvPr>
              <p:cNvSpPr>
                <a:spLocks/>
              </p:cNvSpPr>
              <p:nvPr/>
            </p:nvSpPr>
            <p:spPr bwMode="auto">
              <a:xfrm>
                <a:off x="913" y="1766"/>
                <a:ext cx="83" cy="128"/>
              </a:xfrm>
              <a:custGeom>
                <a:avLst/>
                <a:gdLst>
                  <a:gd name="T0" fmla="*/ 35 w 35"/>
                  <a:gd name="T1" fmla="*/ 0 h 54"/>
                  <a:gd name="T2" fmla="*/ 0 w 35"/>
                  <a:gd name="T3" fmla="*/ 0 h 54"/>
                  <a:gd name="T4" fmla="*/ 7 w 35"/>
                  <a:gd name="T5" fmla="*/ 54 h 54"/>
                  <a:gd name="T6" fmla="*/ 35 w 35"/>
                  <a:gd name="T7" fmla="*/ 54 h 54"/>
                  <a:gd name="T8" fmla="*/ 35 w 35"/>
                  <a:gd name="T9" fmla="*/ 0 h 54"/>
                </a:gdLst>
                <a:ahLst/>
                <a:cxnLst>
                  <a:cxn ang="0">
                    <a:pos x="T0" y="T1"/>
                  </a:cxn>
                  <a:cxn ang="0">
                    <a:pos x="T2" y="T3"/>
                  </a:cxn>
                  <a:cxn ang="0">
                    <a:pos x="T4" y="T5"/>
                  </a:cxn>
                  <a:cxn ang="0">
                    <a:pos x="T6" y="T7"/>
                  </a:cxn>
                  <a:cxn ang="0">
                    <a:pos x="T8" y="T9"/>
                  </a:cxn>
                </a:cxnLst>
                <a:rect l="0" t="0" r="r" b="b"/>
                <a:pathLst>
                  <a:path w="35" h="54">
                    <a:moveTo>
                      <a:pt x="35" y="0"/>
                    </a:moveTo>
                    <a:cubicBezTo>
                      <a:pt x="0" y="0"/>
                      <a:pt x="0" y="0"/>
                      <a:pt x="0" y="0"/>
                    </a:cubicBezTo>
                    <a:cubicBezTo>
                      <a:pt x="2" y="18"/>
                      <a:pt x="4" y="36"/>
                      <a:pt x="7" y="54"/>
                    </a:cubicBezTo>
                    <a:cubicBezTo>
                      <a:pt x="35" y="54"/>
                      <a:pt x="35" y="54"/>
                      <a:pt x="35" y="54"/>
                    </a:cubicBezTo>
                    <a:cubicBezTo>
                      <a:pt x="35" y="0"/>
                      <a:pt x="35" y="0"/>
                      <a:pt x="35"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14" name="Freeform 922">
                <a:extLst>
                  <a:ext uri="{FF2B5EF4-FFF2-40B4-BE49-F238E27FC236}">
                    <a16:creationId xmlns:a16="http://schemas.microsoft.com/office/drawing/2014/main" id="{6D7C9E39-44F8-4DA7-9281-CFC95864E136}"/>
                  </a:ext>
                </a:extLst>
              </p:cNvPr>
              <p:cNvSpPr>
                <a:spLocks/>
              </p:cNvSpPr>
              <p:nvPr/>
            </p:nvSpPr>
            <p:spPr bwMode="auto">
              <a:xfrm>
                <a:off x="911" y="1737"/>
                <a:ext cx="85" cy="29"/>
              </a:xfrm>
              <a:custGeom>
                <a:avLst/>
                <a:gdLst>
                  <a:gd name="T0" fmla="*/ 36 w 36"/>
                  <a:gd name="T1" fmla="*/ 0 h 12"/>
                  <a:gd name="T2" fmla="*/ 0 w 36"/>
                  <a:gd name="T3" fmla="*/ 0 h 12"/>
                  <a:gd name="T4" fmla="*/ 1 w 36"/>
                  <a:gd name="T5" fmla="*/ 12 h 12"/>
                  <a:gd name="T6" fmla="*/ 36 w 36"/>
                  <a:gd name="T7" fmla="*/ 12 h 12"/>
                  <a:gd name="T8" fmla="*/ 36 w 36"/>
                  <a:gd name="T9" fmla="*/ 0 h 12"/>
                </a:gdLst>
                <a:ahLst/>
                <a:cxnLst>
                  <a:cxn ang="0">
                    <a:pos x="T0" y="T1"/>
                  </a:cxn>
                  <a:cxn ang="0">
                    <a:pos x="T2" y="T3"/>
                  </a:cxn>
                  <a:cxn ang="0">
                    <a:pos x="T4" y="T5"/>
                  </a:cxn>
                  <a:cxn ang="0">
                    <a:pos x="T6" y="T7"/>
                  </a:cxn>
                  <a:cxn ang="0">
                    <a:pos x="T8" y="T9"/>
                  </a:cxn>
                </a:cxnLst>
                <a:rect l="0" t="0" r="r" b="b"/>
                <a:pathLst>
                  <a:path w="36" h="12">
                    <a:moveTo>
                      <a:pt x="36" y="0"/>
                    </a:moveTo>
                    <a:cubicBezTo>
                      <a:pt x="0" y="0"/>
                      <a:pt x="0" y="0"/>
                      <a:pt x="0" y="0"/>
                    </a:cubicBezTo>
                    <a:cubicBezTo>
                      <a:pt x="0" y="4"/>
                      <a:pt x="1" y="8"/>
                      <a:pt x="1" y="12"/>
                    </a:cubicBezTo>
                    <a:cubicBezTo>
                      <a:pt x="36" y="12"/>
                      <a:pt x="36" y="12"/>
                      <a:pt x="36" y="12"/>
                    </a:cubicBezTo>
                    <a:cubicBezTo>
                      <a:pt x="36" y="0"/>
                      <a:pt x="36" y="0"/>
                      <a:pt x="36"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15" name="Rectangle 923">
                <a:extLst>
                  <a:ext uri="{FF2B5EF4-FFF2-40B4-BE49-F238E27FC236}">
                    <a16:creationId xmlns:a16="http://schemas.microsoft.com/office/drawing/2014/main" id="{49813434-BAF5-4B24-BC4E-1C73B2B20C0D}"/>
                  </a:ext>
                </a:extLst>
              </p:cNvPr>
              <p:cNvSpPr>
                <a:spLocks noChangeArrowheads="1"/>
              </p:cNvSpPr>
              <p:nvPr/>
            </p:nvSpPr>
            <p:spPr bwMode="auto">
              <a:xfrm>
                <a:off x="996" y="1609"/>
                <a:ext cx="29"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16" name="Rectangle 924">
                <a:extLst>
                  <a:ext uri="{FF2B5EF4-FFF2-40B4-BE49-F238E27FC236}">
                    <a16:creationId xmlns:a16="http://schemas.microsoft.com/office/drawing/2014/main" id="{710616A7-ABC6-4AA7-B925-09F0471DD68B}"/>
                  </a:ext>
                </a:extLst>
              </p:cNvPr>
              <p:cNvSpPr>
                <a:spLocks noChangeArrowheads="1"/>
              </p:cNvSpPr>
              <p:nvPr/>
            </p:nvSpPr>
            <p:spPr bwMode="auto">
              <a:xfrm>
                <a:off x="996" y="1609"/>
                <a:ext cx="29"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17" name="Rectangle 925">
                <a:extLst>
                  <a:ext uri="{FF2B5EF4-FFF2-40B4-BE49-F238E27FC236}">
                    <a16:creationId xmlns:a16="http://schemas.microsoft.com/office/drawing/2014/main" id="{2340A178-C241-40C9-8922-9946629A67C0}"/>
                  </a:ext>
                </a:extLst>
              </p:cNvPr>
              <p:cNvSpPr>
                <a:spLocks noChangeArrowheads="1"/>
              </p:cNvSpPr>
              <p:nvPr/>
            </p:nvSpPr>
            <p:spPr bwMode="auto">
              <a:xfrm>
                <a:off x="996" y="1681"/>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18" name="Rectangle 926">
                <a:extLst>
                  <a:ext uri="{FF2B5EF4-FFF2-40B4-BE49-F238E27FC236}">
                    <a16:creationId xmlns:a16="http://schemas.microsoft.com/office/drawing/2014/main" id="{D762E289-2EC4-4C4C-B3F7-AF16249BF877}"/>
                  </a:ext>
                </a:extLst>
              </p:cNvPr>
              <p:cNvSpPr>
                <a:spLocks noChangeArrowheads="1"/>
              </p:cNvSpPr>
              <p:nvPr/>
            </p:nvSpPr>
            <p:spPr bwMode="auto">
              <a:xfrm>
                <a:off x="996" y="1681"/>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19" name="Rectangle 927">
                <a:extLst>
                  <a:ext uri="{FF2B5EF4-FFF2-40B4-BE49-F238E27FC236}">
                    <a16:creationId xmlns:a16="http://schemas.microsoft.com/office/drawing/2014/main" id="{8D15845D-9307-4EC7-810C-E6B88841DD8F}"/>
                  </a:ext>
                </a:extLst>
              </p:cNvPr>
              <p:cNvSpPr>
                <a:spLocks noChangeArrowheads="1"/>
              </p:cNvSpPr>
              <p:nvPr/>
            </p:nvSpPr>
            <p:spPr bwMode="auto">
              <a:xfrm>
                <a:off x="996" y="1719"/>
                <a:ext cx="29"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20" name="Rectangle 928">
                <a:extLst>
                  <a:ext uri="{FF2B5EF4-FFF2-40B4-BE49-F238E27FC236}">
                    <a16:creationId xmlns:a16="http://schemas.microsoft.com/office/drawing/2014/main" id="{E49A7E36-9C63-42E3-AB7E-8F471F2F5EB7}"/>
                  </a:ext>
                </a:extLst>
              </p:cNvPr>
              <p:cNvSpPr>
                <a:spLocks noChangeArrowheads="1"/>
              </p:cNvSpPr>
              <p:nvPr/>
            </p:nvSpPr>
            <p:spPr bwMode="auto">
              <a:xfrm>
                <a:off x="996" y="1719"/>
                <a:ext cx="29"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21" name="Rectangle 929">
                <a:extLst>
                  <a:ext uri="{FF2B5EF4-FFF2-40B4-BE49-F238E27FC236}">
                    <a16:creationId xmlns:a16="http://schemas.microsoft.com/office/drawing/2014/main" id="{733DEA22-0CCB-42A2-BE9A-6B8432F72AA5}"/>
                  </a:ext>
                </a:extLst>
              </p:cNvPr>
              <p:cNvSpPr>
                <a:spLocks noChangeArrowheads="1"/>
              </p:cNvSpPr>
              <p:nvPr/>
            </p:nvSpPr>
            <p:spPr bwMode="auto">
              <a:xfrm>
                <a:off x="996" y="1766"/>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22" name="Rectangle 930">
                <a:extLst>
                  <a:ext uri="{FF2B5EF4-FFF2-40B4-BE49-F238E27FC236}">
                    <a16:creationId xmlns:a16="http://schemas.microsoft.com/office/drawing/2014/main" id="{2DB2F9D8-FA90-4882-9D83-49BA1E8BFBE6}"/>
                  </a:ext>
                </a:extLst>
              </p:cNvPr>
              <p:cNvSpPr>
                <a:spLocks noChangeArrowheads="1"/>
              </p:cNvSpPr>
              <p:nvPr/>
            </p:nvSpPr>
            <p:spPr bwMode="auto">
              <a:xfrm>
                <a:off x="996" y="1766"/>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23" name="Rectangle 931">
                <a:extLst>
                  <a:ext uri="{FF2B5EF4-FFF2-40B4-BE49-F238E27FC236}">
                    <a16:creationId xmlns:a16="http://schemas.microsoft.com/office/drawing/2014/main" id="{06814CB4-6C85-429A-B72C-9B5982223A65}"/>
                  </a:ext>
                </a:extLst>
              </p:cNvPr>
              <p:cNvSpPr>
                <a:spLocks noChangeArrowheads="1"/>
              </p:cNvSpPr>
              <p:nvPr/>
            </p:nvSpPr>
            <p:spPr bwMode="auto">
              <a:xfrm>
                <a:off x="996" y="1737"/>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24" name="Rectangle 932">
                <a:extLst>
                  <a:ext uri="{FF2B5EF4-FFF2-40B4-BE49-F238E27FC236}">
                    <a16:creationId xmlns:a16="http://schemas.microsoft.com/office/drawing/2014/main" id="{457FD46C-F45D-4863-B9A2-B1C88613441D}"/>
                  </a:ext>
                </a:extLst>
              </p:cNvPr>
              <p:cNvSpPr>
                <a:spLocks noChangeArrowheads="1"/>
              </p:cNvSpPr>
              <p:nvPr/>
            </p:nvSpPr>
            <p:spPr bwMode="auto">
              <a:xfrm>
                <a:off x="996" y="1737"/>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25" name="Freeform 933">
                <a:extLst>
                  <a:ext uri="{FF2B5EF4-FFF2-40B4-BE49-F238E27FC236}">
                    <a16:creationId xmlns:a16="http://schemas.microsoft.com/office/drawing/2014/main" id="{DCD5965E-0799-467B-9F89-254A780BA0C6}"/>
                  </a:ext>
                </a:extLst>
              </p:cNvPr>
              <p:cNvSpPr>
                <a:spLocks noEditPoints="1"/>
              </p:cNvSpPr>
              <p:nvPr/>
            </p:nvSpPr>
            <p:spPr bwMode="auto">
              <a:xfrm>
                <a:off x="1119"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90 w 284"/>
                  <a:gd name="T39" fmla="*/ 0 h 285"/>
                  <a:gd name="T40" fmla="*/ 190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90" y="0"/>
                    </a:lnTo>
                    <a:lnTo>
                      <a:pt x="190"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26" name="Freeform 934">
                <a:extLst>
                  <a:ext uri="{FF2B5EF4-FFF2-40B4-BE49-F238E27FC236}">
                    <a16:creationId xmlns:a16="http://schemas.microsoft.com/office/drawing/2014/main" id="{2AC6564A-50CF-4F87-AAA3-6C8D0DD6CCE6}"/>
                  </a:ext>
                </a:extLst>
              </p:cNvPr>
              <p:cNvSpPr>
                <a:spLocks noEditPoints="1"/>
              </p:cNvSpPr>
              <p:nvPr/>
            </p:nvSpPr>
            <p:spPr bwMode="auto">
              <a:xfrm>
                <a:off x="1119"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90 w 284"/>
                  <a:gd name="T39" fmla="*/ 0 h 285"/>
                  <a:gd name="T40" fmla="*/ 190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90" y="0"/>
                    </a:lnTo>
                    <a:lnTo>
                      <a:pt x="190"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27" name="Freeform 935">
                <a:extLst>
                  <a:ext uri="{FF2B5EF4-FFF2-40B4-BE49-F238E27FC236}">
                    <a16:creationId xmlns:a16="http://schemas.microsoft.com/office/drawing/2014/main" id="{44FD57F6-2524-4B35-B9CF-DE6AF82929CB}"/>
                  </a:ext>
                </a:extLst>
              </p:cNvPr>
              <p:cNvSpPr>
                <a:spLocks noEditPoints="1"/>
              </p:cNvSpPr>
              <p:nvPr/>
            </p:nvSpPr>
            <p:spPr bwMode="auto">
              <a:xfrm>
                <a:off x="1119"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28" name="Freeform 936">
                <a:extLst>
                  <a:ext uri="{FF2B5EF4-FFF2-40B4-BE49-F238E27FC236}">
                    <a16:creationId xmlns:a16="http://schemas.microsoft.com/office/drawing/2014/main" id="{735182BE-7AAA-4D58-8ABE-99681B461054}"/>
                  </a:ext>
                </a:extLst>
              </p:cNvPr>
              <p:cNvSpPr>
                <a:spLocks noEditPoints="1"/>
              </p:cNvSpPr>
              <p:nvPr/>
            </p:nvSpPr>
            <p:spPr bwMode="auto">
              <a:xfrm>
                <a:off x="1119"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29" name="Freeform 937">
                <a:extLst>
                  <a:ext uri="{FF2B5EF4-FFF2-40B4-BE49-F238E27FC236}">
                    <a16:creationId xmlns:a16="http://schemas.microsoft.com/office/drawing/2014/main" id="{91321914-2D8B-4DBA-8CC2-88E16FE67796}"/>
                  </a:ext>
                </a:extLst>
              </p:cNvPr>
              <p:cNvSpPr>
                <a:spLocks noEditPoints="1"/>
              </p:cNvSpPr>
              <p:nvPr/>
            </p:nvSpPr>
            <p:spPr bwMode="auto">
              <a:xfrm>
                <a:off x="1119"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90 w 284"/>
                  <a:gd name="T15" fmla="*/ 0 h 23"/>
                  <a:gd name="T16" fmla="*/ 190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90" y="0"/>
                    </a:lnTo>
                    <a:lnTo>
                      <a:pt x="190"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30" name="Freeform 938">
                <a:extLst>
                  <a:ext uri="{FF2B5EF4-FFF2-40B4-BE49-F238E27FC236}">
                    <a16:creationId xmlns:a16="http://schemas.microsoft.com/office/drawing/2014/main" id="{281374A9-B252-499F-AA12-E9AFDB250E2A}"/>
                  </a:ext>
                </a:extLst>
              </p:cNvPr>
              <p:cNvSpPr>
                <a:spLocks noEditPoints="1"/>
              </p:cNvSpPr>
              <p:nvPr/>
            </p:nvSpPr>
            <p:spPr bwMode="auto">
              <a:xfrm>
                <a:off x="1119"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90 w 284"/>
                  <a:gd name="T15" fmla="*/ 0 h 23"/>
                  <a:gd name="T16" fmla="*/ 190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90" y="0"/>
                    </a:lnTo>
                    <a:lnTo>
                      <a:pt x="190"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31" name="Freeform 939">
                <a:extLst>
                  <a:ext uri="{FF2B5EF4-FFF2-40B4-BE49-F238E27FC236}">
                    <a16:creationId xmlns:a16="http://schemas.microsoft.com/office/drawing/2014/main" id="{1296B03A-FBF5-48B5-AC1E-D63181E5C09D}"/>
                  </a:ext>
                </a:extLst>
              </p:cNvPr>
              <p:cNvSpPr>
                <a:spLocks noEditPoints="1"/>
              </p:cNvSpPr>
              <p:nvPr/>
            </p:nvSpPr>
            <p:spPr bwMode="auto">
              <a:xfrm>
                <a:off x="1119"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32" name="Freeform 940">
                <a:extLst>
                  <a:ext uri="{FF2B5EF4-FFF2-40B4-BE49-F238E27FC236}">
                    <a16:creationId xmlns:a16="http://schemas.microsoft.com/office/drawing/2014/main" id="{C4964988-9078-4F73-8B95-73561C659EF1}"/>
                  </a:ext>
                </a:extLst>
              </p:cNvPr>
              <p:cNvSpPr>
                <a:spLocks noEditPoints="1"/>
              </p:cNvSpPr>
              <p:nvPr/>
            </p:nvSpPr>
            <p:spPr bwMode="auto">
              <a:xfrm>
                <a:off x="1119"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33" name="Rectangle 941">
                <a:extLst>
                  <a:ext uri="{FF2B5EF4-FFF2-40B4-BE49-F238E27FC236}">
                    <a16:creationId xmlns:a16="http://schemas.microsoft.com/office/drawing/2014/main" id="{264DB774-84E8-438D-B600-2E90D92B1522}"/>
                  </a:ext>
                </a:extLst>
              </p:cNvPr>
              <p:cNvSpPr>
                <a:spLocks noChangeArrowheads="1"/>
              </p:cNvSpPr>
              <p:nvPr/>
            </p:nvSpPr>
            <p:spPr bwMode="auto">
              <a:xfrm>
                <a:off x="1190"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34" name="Rectangle 942">
                <a:extLst>
                  <a:ext uri="{FF2B5EF4-FFF2-40B4-BE49-F238E27FC236}">
                    <a16:creationId xmlns:a16="http://schemas.microsoft.com/office/drawing/2014/main" id="{46A7DE99-A034-475C-89A5-31C18A41427F}"/>
                  </a:ext>
                </a:extLst>
              </p:cNvPr>
              <p:cNvSpPr>
                <a:spLocks noChangeArrowheads="1"/>
              </p:cNvSpPr>
              <p:nvPr/>
            </p:nvSpPr>
            <p:spPr bwMode="auto">
              <a:xfrm>
                <a:off x="1190"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35" name="Rectangle 943">
                <a:extLst>
                  <a:ext uri="{FF2B5EF4-FFF2-40B4-BE49-F238E27FC236}">
                    <a16:creationId xmlns:a16="http://schemas.microsoft.com/office/drawing/2014/main" id="{FD4A31C8-6EB5-4B66-B959-419AA77B0BA9}"/>
                  </a:ext>
                </a:extLst>
              </p:cNvPr>
              <p:cNvSpPr>
                <a:spLocks noChangeArrowheads="1"/>
              </p:cNvSpPr>
              <p:nvPr/>
            </p:nvSpPr>
            <p:spPr bwMode="auto">
              <a:xfrm>
                <a:off x="1190"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36" name="Rectangle 944">
                <a:extLst>
                  <a:ext uri="{FF2B5EF4-FFF2-40B4-BE49-F238E27FC236}">
                    <a16:creationId xmlns:a16="http://schemas.microsoft.com/office/drawing/2014/main" id="{4D3CB089-F133-430D-936D-1C50CAA20DDF}"/>
                  </a:ext>
                </a:extLst>
              </p:cNvPr>
              <p:cNvSpPr>
                <a:spLocks noChangeArrowheads="1"/>
              </p:cNvSpPr>
              <p:nvPr/>
            </p:nvSpPr>
            <p:spPr bwMode="auto">
              <a:xfrm>
                <a:off x="1190"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37" name="Rectangle 945">
                <a:extLst>
                  <a:ext uri="{FF2B5EF4-FFF2-40B4-BE49-F238E27FC236}">
                    <a16:creationId xmlns:a16="http://schemas.microsoft.com/office/drawing/2014/main" id="{8C2AC808-627E-4134-AECB-D6B06CED1B0E}"/>
                  </a:ext>
                </a:extLst>
              </p:cNvPr>
              <p:cNvSpPr>
                <a:spLocks noChangeArrowheads="1"/>
              </p:cNvSpPr>
              <p:nvPr/>
            </p:nvSpPr>
            <p:spPr bwMode="auto">
              <a:xfrm>
                <a:off x="1190"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38" name="Rectangle 946">
                <a:extLst>
                  <a:ext uri="{FF2B5EF4-FFF2-40B4-BE49-F238E27FC236}">
                    <a16:creationId xmlns:a16="http://schemas.microsoft.com/office/drawing/2014/main" id="{CB352D2B-0662-49B7-8BBD-2FFCABA9BFB6}"/>
                  </a:ext>
                </a:extLst>
              </p:cNvPr>
              <p:cNvSpPr>
                <a:spLocks noChangeArrowheads="1"/>
              </p:cNvSpPr>
              <p:nvPr/>
            </p:nvSpPr>
            <p:spPr bwMode="auto">
              <a:xfrm>
                <a:off x="1190"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39" name="Rectangle 947">
                <a:extLst>
                  <a:ext uri="{FF2B5EF4-FFF2-40B4-BE49-F238E27FC236}">
                    <a16:creationId xmlns:a16="http://schemas.microsoft.com/office/drawing/2014/main" id="{43753961-EE35-4B6D-B876-D97A7EA15B05}"/>
                  </a:ext>
                </a:extLst>
              </p:cNvPr>
              <p:cNvSpPr>
                <a:spLocks noChangeArrowheads="1"/>
              </p:cNvSpPr>
              <p:nvPr/>
            </p:nvSpPr>
            <p:spPr bwMode="auto">
              <a:xfrm>
                <a:off x="1190"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40" name="Rectangle 948">
                <a:extLst>
                  <a:ext uri="{FF2B5EF4-FFF2-40B4-BE49-F238E27FC236}">
                    <a16:creationId xmlns:a16="http://schemas.microsoft.com/office/drawing/2014/main" id="{A8884687-EE63-4B12-81E8-4B4CCAE7BA87}"/>
                  </a:ext>
                </a:extLst>
              </p:cNvPr>
              <p:cNvSpPr>
                <a:spLocks noChangeArrowheads="1"/>
              </p:cNvSpPr>
              <p:nvPr/>
            </p:nvSpPr>
            <p:spPr bwMode="auto">
              <a:xfrm>
                <a:off x="1190"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41" name="Rectangle 949">
                <a:extLst>
                  <a:ext uri="{FF2B5EF4-FFF2-40B4-BE49-F238E27FC236}">
                    <a16:creationId xmlns:a16="http://schemas.microsoft.com/office/drawing/2014/main" id="{459DCB0A-4F7C-47D5-88F5-51B60B566407}"/>
                  </a:ext>
                </a:extLst>
              </p:cNvPr>
              <p:cNvSpPr>
                <a:spLocks noChangeArrowheads="1"/>
              </p:cNvSpPr>
              <p:nvPr/>
            </p:nvSpPr>
            <p:spPr bwMode="auto">
              <a:xfrm>
                <a:off x="1190"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42" name="Rectangle 950">
                <a:extLst>
                  <a:ext uri="{FF2B5EF4-FFF2-40B4-BE49-F238E27FC236}">
                    <a16:creationId xmlns:a16="http://schemas.microsoft.com/office/drawing/2014/main" id="{62DBA3BC-5E8B-4585-BE01-9DB08D6F3C41}"/>
                  </a:ext>
                </a:extLst>
              </p:cNvPr>
              <p:cNvSpPr>
                <a:spLocks noChangeArrowheads="1"/>
              </p:cNvSpPr>
              <p:nvPr/>
            </p:nvSpPr>
            <p:spPr bwMode="auto">
              <a:xfrm>
                <a:off x="1190"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43" name="Rectangle 951">
                <a:extLst>
                  <a:ext uri="{FF2B5EF4-FFF2-40B4-BE49-F238E27FC236}">
                    <a16:creationId xmlns:a16="http://schemas.microsoft.com/office/drawing/2014/main" id="{533D6045-F231-4424-BA90-FDBEF2DA9302}"/>
                  </a:ext>
                </a:extLst>
              </p:cNvPr>
              <p:cNvSpPr>
                <a:spLocks noChangeArrowheads="1"/>
              </p:cNvSpPr>
              <p:nvPr/>
            </p:nvSpPr>
            <p:spPr bwMode="auto">
              <a:xfrm>
                <a:off x="1280" y="1609"/>
                <a:ext cx="29"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44" name="Rectangle 952">
                <a:extLst>
                  <a:ext uri="{FF2B5EF4-FFF2-40B4-BE49-F238E27FC236}">
                    <a16:creationId xmlns:a16="http://schemas.microsoft.com/office/drawing/2014/main" id="{74DF7C51-DD88-43DA-AB25-B8ECE9808246}"/>
                  </a:ext>
                </a:extLst>
              </p:cNvPr>
              <p:cNvSpPr>
                <a:spLocks noChangeArrowheads="1"/>
              </p:cNvSpPr>
              <p:nvPr/>
            </p:nvSpPr>
            <p:spPr bwMode="auto">
              <a:xfrm>
                <a:off x="1280" y="1609"/>
                <a:ext cx="29"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45" name="Rectangle 953">
                <a:extLst>
                  <a:ext uri="{FF2B5EF4-FFF2-40B4-BE49-F238E27FC236}">
                    <a16:creationId xmlns:a16="http://schemas.microsoft.com/office/drawing/2014/main" id="{302A65A3-A571-4003-A3B5-D2B4346256E6}"/>
                  </a:ext>
                </a:extLst>
              </p:cNvPr>
              <p:cNvSpPr>
                <a:spLocks noChangeArrowheads="1"/>
              </p:cNvSpPr>
              <p:nvPr/>
            </p:nvSpPr>
            <p:spPr bwMode="auto">
              <a:xfrm>
                <a:off x="1280" y="1681"/>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46" name="Rectangle 954">
                <a:extLst>
                  <a:ext uri="{FF2B5EF4-FFF2-40B4-BE49-F238E27FC236}">
                    <a16:creationId xmlns:a16="http://schemas.microsoft.com/office/drawing/2014/main" id="{1DA527B2-AA80-4D27-A604-FBE6D6C680F7}"/>
                  </a:ext>
                </a:extLst>
              </p:cNvPr>
              <p:cNvSpPr>
                <a:spLocks noChangeArrowheads="1"/>
              </p:cNvSpPr>
              <p:nvPr/>
            </p:nvSpPr>
            <p:spPr bwMode="auto">
              <a:xfrm>
                <a:off x="1280" y="1681"/>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47" name="Rectangle 955">
                <a:extLst>
                  <a:ext uri="{FF2B5EF4-FFF2-40B4-BE49-F238E27FC236}">
                    <a16:creationId xmlns:a16="http://schemas.microsoft.com/office/drawing/2014/main" id="{1661E628-02F0-440B-B6FA-93686F7C7721}"/>
                  </a:ext>
                </a:extLst>
              </p:cNvPr>
              <p:cNvSpPr>
                <a:spLocks noChangeArrowheads="1"/>
              </p:cNvSpPr>
              <p:nvPr/>
            </p:nvSpPr>
            <p:spPr bwMode="auto">
              <a:xfrm>
                <a:off x="1280" y="1719"/>
                <a:ext cx="29"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48" name="Rectangle 956">
                <a:extLst>
                  <a:ext uri="{FF2B5EF4-FFF2-40B4-BE49-F238E27FC236}">
                    <a16:creationId xmlns:a16="http://schemas.microsoft.com/office/drawing/2014/main" id="{3A827A4E-3A88-4747-85DC-BD022DF007E2}"/>
                  </a:ext>
                </a:extLst>
              </p:cNvPr>
              <p:cNvSpPr>
                <a:spLocks noChangeArrowheads="1"/>
              </p:cNvSpPr>
              <p:nvPr/>
            </p:nvSpPr>
            <p:spPr bwMode="auto">
              <a:xfrm>
                <a:off x="1280" y="1719"/>
                <a:ext cx="29"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49" name="Rectangle 957">
                <a:extLst>
                  <a:ext uri="{FF2B5EF4-FFF2-40B4-BE49-F238E27FC236}">
                    <a16:creationId xmlns:a16="http://schemas.microsoft.com/office/drawing/2014/main" id="{8D26CE99-14F2-4FF0-8440-1DDB78376335}"/>
                  </a:ext>
                </a:extLst>
              </p:cNvPr>
              <p:cNvSpPr>
                <a:spLocks noChangeArrowheads="1"/>
              </p:cNvSpPr>
              <p:nvPr/>
            </p:nvSpPr>
            <p:spPr bwMode="auto">
              <a:xfrm>
                <a:off x="1280" y="1766"/>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50" name="Rectangle 958">
                <a:extLst>
                  <a:ext uri="{FF2B5EF4-FFF2-40B4-BE49-F238E27FC236}">
                    <a16:creationId xmlns:a16="http://schemas.microsoft.com/office/drawing/2014/main" id="{045299B4-9EF6-4ED5-B139-5C1FE7D63E7D}"/>
                  </a:ext>
                </a:extLst>
              </p:cNvPr>
              <p:cNvSpPr>
                <a:spLocks noChangeArrowheads="1"/>
              </p:cNvSpPr>
              <p:nvPr/>
            </p:nvSpPr>
            <p:spPr bwMode="auto">
              <a:xfrm>
                <a:off x="1280" y="1766"/>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51" name="Rectangle 959">
                <a:extLst>
                  <a:ext uri="{FF2B5EF4-FFF2-40B4-BE49-F238E27FC236}">
                    <a16:creationId xmlns:a16="http://schemas.microsoft.com/office/drawing/2014/main" id="{E0B2D42F-0253-4C3D-8F72-9357FA7AAFB8}"/>
                  </a:ext>
                </a:extLst>
              </p:cNvPr>
              <p:cNvSpPr>
                <a:spLocks noChangeArrowheads="1"/>
              </p:cNvSpPr>
              <p:nvPr/>
            </p:nvSpPr>
            <p:spPr bwMode="auto">
              <a:xfrm>
                <a:off x="1280" y="1737"/>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52" name="Rectangle 960">
                <a:extLst>
                  <a:ext uri="{FF2B5EF4-FFF2-40B4-BE49-F238E27FC236}">
                    <a16:creationId xmlns:a16="http://schemas.microsoft.com/office/drawing/2014/main" id="{381AD732-35B1-496B-A9F6-50D124060CF0}"/>
                  </a:ext>
                </a:extLst>
              </p:cNvPr>
              <p:cNvSpPr>
                <a:spLocks noChangeArrowheads="1"/>
              </p:cNvSpPr>
              <p:nvPr/>
            </p:nvSpPr>
            <p:spPr bwMode="auto">
              <a:xfrm>
                <a:off x="1280" y="1737"/>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53" name="Freeform 961">
                <a:extLst>
                  <a:ext uri="{FF2B5EF4-FFF2-40B4-BE49-F238E27FC236}">
                    <a16:creationId xmlns:a16="http://schemas.microsoft.com/office/drawing/2014/main" id="{AB0037BA-0E83-485F-9A5E-9CDD83E71798}"/>
                  </a:ext>
                </a:extLst>
              </p:cNvPr>
              <p:cNvSpPr>
                <a:spLocks noEditPoints="1"/>
              </p:cNvSpPr>
              <p:nvPr/>
            </p:nvSpPr>
            <p:spPr bwMode="auto">
              <a:xfrm>
                <a:off x="1403"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90 w 284"/>
                  <a:gd name="T39" fmla="*/ 0 h 285"/>
                  <a:gd name="T40" fmla="*/ 190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90" y="0"/>
                    </a:lnTo>
                    <a:lnTo>
                      <a:pt x="190"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54" name="Freeform 962">
                <a:extLst>
                  <a:ext uri="{FF2B5EF4-FFF2-40B4-BE49-F238E27FC236}">
                    <a16:creationId xmlns:a16="http://schemas.microsoft.com/office/drawing/2014/main" id="{46795CC7-9C3A-4881-B1AD-54ACBA64622D}"/>
                  </a:ext>
                </a:extLst>
              </p:cNvPr>
              <p:cNvSpPr>
                <a:spLocks noEditPoints="1"/>
              </p:cNvSpPr>
              <p:nvPr/>
            </p:nvSpPr>
            <p:spPr bwMode="auto">
              <a:xfrm>
                <a:off x="1403"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90 w 284"/>
                  <a:gd name="T39" fmla="*/ 0 h 285"/>
                  <a:gd name="T40" fmla="*/ 190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90" y="0"/>
                    </a:lnTo>
                    <a:lnTo>
                      <a:pt x="190"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55" name="Freeform 963">
                <a:extLst>
                  <a:ext uri="{FF2B5EF4-FFF2-40B4-BE49-F238E27FC236}">
                    <a16:creationId xmlns:a16="http://schemas.microsoft.com/office/drawing/2014/main" id="{EBED9167-A180-4104-B1FE-A796199FA28E}"/>
                  </a:ext>
                </a:extLst>
              </p:cNvPr>
              <p:cNvSpPr>
                <a:spLocks noEditPoints="1"/>
              </p:cNvSpPr>
              <p:nvPr/>
            </p:nvSpPr>
            <p:spPr bwMode="auto">
              <a:xfrm>
                <a:off x="1403"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56" name="Freeform 964">
                <a:extLst>
                  <a:ext uri="{FF2B5EF4-FFF2-40B4-BE49-F238E27FC236}">
                    <a16:creationId xmlns:a16="http://schemas.microsoft.com/office/drawing/2014/main" id="{1049596D-BCC4-4303-B0AB-D54A5B6F2E01}"/>
                  </a:ext>
                </a:extLst>
              </p:cNvPr>
              <p:cNvSpPr>
                <a:spLocks noEditPoints="1"/>
              </p:cNvSpPr>
              <p:nvPr/>
            </p:nvSpPr>
            <p:spPr bwMode="auto">
              <a:xfrm>
                <a:off x="1403"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57" name="Freeform 965">
                <a:extLst>
                  <a:ext uri="{FF2B5EF4-FFF2-40B4-BE49-F238E27FC236}">
                    <a16:creationId xmlns:a16="http://schemas.microsoft.com/office/drawing/2014/main" id="{E3AED7B4-1D59-4752-9967-198E2BB84D85}"/>
                  </a:ext>
                </a:extLst>
              </p:cNvPr>
              <p:cNvSpPr>
                <a:spLocks noEditPoints="1"/>
              </p:cNvSpPr>
              <p:nvPr/>
            </p:nvSpPr>
            <p:spPr bwMode="auto">
              <a:xfrm>
                <a:off x="1403"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90 w 284"/>
                  <a:gd name="T15" fmla="*/ 0 h 23"/>
                  <a:gd name="T16" fmla="*/ 190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90" y="0"/>
                    </a:lnTo>
                    <a:lnTo>
                      <a:pt x="190"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58" name="Freeform 966">
                <a:extLst>
                  <a:ext uri="{FF2B5EF4-FFF2-40B4-BE49-F238E27FC236}">
                    <a16:creationId xmlns:a16="http://schemas.microsoft.com/office/drawing/2014/main" id="{5E74D7A1-A041-4FFD-8CD7-11533E77C9E4}"/>
                  </a:ext>
                </a:extLst>
              </p:cNvPr>
              <p:cNvSpPr>
                <a:spLocks noEditPoints="1"/>
              </p:cNvSpPr>
              <p:nvPr/>
            </p:nvSpPr>
            <p:spPr bwMode="auto">
              <a:xfrm>
                <a:off x="1403"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90 w 284"/>
                  <a:gd name="T15" fmla="*/ 0 h 23"/>
                  <a:gd name="T16" fmla="*/ 190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90" y="0"/>
                    </a:lnTo>
                    <a:lnTo>
                      <a:pt x="190"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59" name="Freeform 967">
                <a:extLst>
                  <a:ext uri="{FF2B5EF4-FFF2-40B4-BE49-F238E27FC236}">
                    <a16:creationId xmlns:a16="http://schemas.microsoft.com/office/drawing/2014/main" id="{FE372948-A2A2-4835-8A8F-65415C4EECB0}"/>
                  </a:ext>
                </a:extLst>
              </p:cNvPr>
              <p:cNvSpPr>
                <a:spLocks noEditPoints="1"/>
              </p:cNvSpPr>
              <p:nvPr/>
            </p:nvSpPr>
            <p:spPr bwMode="auto">
              <a:xfrm>
                <a:off x="1403"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60" name="Freeform 968">
                <a:extLst>
                  <a:ext uri="{FF2B5EF4-FFF2-40B4-BE49-F238E27FC236}">
                    <a16:creationId xmlns:a16="http://schemas.microsoft.com/office/drawing/2014/main" id="{899252AC-4FC0-4A3D-8D95-26168270015D}"/>
                  </a:ext>
                </a:extLst>
              </p:cNvPr>
              <p:cNvSpPr>
                <a:spLocks noEditPoints="1"/>
              </p:cNvSpPr>
              <p:nvPr/>
            </p:nvSpPr>
            <p:spPr bwMode="auto">
              <a:xfrm>
                <a:off x="1403"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61" name="Rectangle 969">
                <a:extLst>
                  <a:ext uri="{FF2B5EF4-FFF2-40B4-BE49-F238E27FC236}">
                    <a16:creationId xmlns:a16="http://schemas.microsoft.com/office/drawing/2014/main" id="{7A876DE7-974F-409C-9322-5A2B93CB5B51}"/>
                  </a:ext>
                </a:extLst>
              </p:cNvPr>
              <p:cNvSpPr>
                <a:spLocks noChangeArrowheads="1"/>
              </p:cNvSpPr>
              <p:nvPr/>
            </p:nvSpPr>
            <p:spPr bwMode="auto">
              <a:xfrm>
                <a:off x="1474"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62" name="Rectangle 970">
                <a:extLst>
                  <a:ext uri="{FF2B5EF4-FFF2-40B4-BE49-F238E27FC236}">
                    <a16:creationId xmlns:a16="http://schemas.microsoft.com/office/drawing/2014/main" id="{461D6A9C-BAED-4F16-9186-FB5D3EBAB499}"/>
                  </a:ext>
                </a:extLst>
              </p:cNvPr>
              <p:cNvSpPr>
                <a:spLocks noChangeArrowheads="1"/>
              </p:cNvSpPr>
              <p:nvPr/>
            </p:nvSpPr>
            <p:spPr bwMode="auto">
              <a:xfrm>
                <a:off x="1474"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63" name="Rectangle 971">
                <a:extLst>
                  <a:ext uri="{FF2B5EF4-FFF2-40B4-BE49-F238E27FC236}">
                    <a16:creationId xmlns:a16="http://schemas.microsoft.com/office/drawing/2014/main" id="{453199B9-30D4-4E7B-8117-35FA24DA1645}"/>
                  </a:ext>
                </a:extLst>
              </p:cNvPr>
              <p:cNvSpPr>
                <a:spLocks noChangeArrowheads="1"/>
              </p:cNvSpPr>
              <p:nvPr/>
            </p:nvSpPr>
            <p:spPr bwMode="auto">
              <a:xfrm>
                <a:off x="1474"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64" name="Rectangle 972">
                <a:extLst>
                  <a:ext uri="{FF2B5EF4-FFF2-40B4-BE49-F238E27FC236}">
                    <a16:creationId xmlns:a16="http://schemas.microsoft.com/office/drawing/2014/main" id="{9EBDC7E8-3EB4-4813-87E1-57031AC0FC94}"/>
                  </a:ext>
                </a:extLst>
              </p:cNvPr>
              <p:cNvSpPr>
                <a:spLocks noChangeArrowheads="1"/>
              </p:cNvSpPr>
              <p:nvPr/>
            </p:nvSpPr>
            <p:spPr bwMode="auto">
              <a:xfrm>
                <a:off x="1474"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65" name="Rectangle 973">
                <a:extLst>
                  <a:ext uri="{FF2B5EF4-FFF2-40B4-BE49-F238E27FC236}">
                    <a16:creationId xmlns:a16="http://schemas.microsoft.com/office/drawing/2014/main" id="{0046215B-5497-43EF-9D17-C12492E1B1B3}"/>
                  </a:ext>
                </a:extLst>
              </p:cNvPr>
              <p:cNvSpPr>
                <a:spLocks noChangeArrowheads="1"/>
              </p:cNvSpPr>
              <p:nvPr/>
            </p:nvSpPr>
            <p:spPr bwMode="auto">
              <a:xfrm>
                <a:off x="1474"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66" name="Rectangle 974">
                <a:extLst>
                  <a:ext uri="{FF2B5EF4-FFF2-40B4-BE49-F238E27FC236}">
                    <a16:creationId xmlns:a16="http://schemas.microsoft.com/office/drawing/2014/main" id="{CB23EA9A-E3D0-44E7-8DD8-8EF58C57BBAC}"/>
                  </a:ext>
                </a:extLst>
              </p:cNvPr>
              <p:cNvSpPr>
                <a:spLocks noChangeArrowheads="1"/>
              </p:cNvSpPr>
              <p:nvPr/>
            </p:nvSpPr>
            <p:spPr bwMode="auto">
              <a:xfrm>
                <a:off x="1474"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67" name="Rectangle 975">
                <a:extLst>
                  <a:ext uri="{FF2B5EF4-FFF2-40B4-BE49-F238E27FC236}">
                    <a16:creationId xmlns:a16="http://schemas.microsoft.com/office/drawing/2014/main" id="{0088F1FF-E9E7-40A4-A54E-9FA6D3B35A59}"/>
                  </a:ext>
                </a:extLst>
              </p:cNvPr>
              <p:cNvSpPr>
                <a:spLocks noChangeArrowheads="1"/>
              </p:cNvSpPr>
              <p:nvPr/>
            </p:nvSpPr>
            <p:spPr bwMode="auto">
              <a:xfrm>
                <a:off x="1474"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68" name="Rectangle 976">
                <a:extLst>
                  <a:ext uri="{FF2B5EF4-FFF2-40B4-BE49-F238E27FC236}">
                    <a16:creationId xmlns:a16="http://schemas.microsoft.com/office/drawing/2014/main" id="{7DAA401A-0A19-4BB0-8A18-D7879470BC1D}"/>
                  </a:ext>
                </a:extLst>
              </p:cNvPr>
              <p:cNvSpPr>
                <a:spLocks noChangeArrowheads="1"/>
              </p:cNvSpPr>
              <p:nvPr/>
            </p:nvSpPr>
            <p:spPr bwMode="auto">
              <a:xfrm>
                <a:off x="1474"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69" name="Rectangle 977">
                <a:extLst>
                  <a:ext uri="{FF2B5EF4-FFF2-40B4-BE49-F238E27FC236}">
                    <a16:creationId xmlns:a16="http://schemas.microsoft.com/office/drawing/2014/main" id="{EF0079CF-BC2D-4E5D-994E-84C4AFF39356}"/>
                  </a:ext>
                </a:extLst>
              </p:cNvPr>
              <p:cNvSpPr>
                <a:spLocks noChangeArrowheads="1"/>
              </p:cNvSpPr>
              <p:nvPr/>
            </p:nvSpPr>
            <p:spPr bwMode="auto">
              <a:xfrm>
                <a:off x="1474"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70" name="Rectangle 978">
                <a:extLst>
                  <a:ext uri="{FF2B5EF4-FFF2-40B4-BE49-F238E27FC236}">
                    <a16:creationId xmlns:a16="http://schemas.microsoft.com/office/drawing/2014/main" id="{FDAA2489-85C9-432F-97E4-F801D2538670}"/>
                  </a:ext>
                </a:extLst>
              </p:cNvPr>
              <p:cNvSpPr>
                <a:spLocks noChangeArrowheads="1"/>
              </p:cNvSpPr>
              <p:nvPr/>
            </p:nvSpPr>
            <p:spPr bwMode="auto">
              <a:xfrm>
                <a:off x="1474"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71" name="Rectangle 979">
                <a:extLst>
                  <a:ext uri="{FF2B5EF4-FFF2-40B4-BE49-F238E27FC236}">
                    <a16:creationId xmlns:a16="http://schemas.microsoft.com/office/drawing/2014/main" id="{3A964059-AE48-4D8C-8421-459F279D459F}"/>
                  </a:ext>
                </a:extLst>
              </p:cNvPr>
              <p:cNvSpPr>
                <a:spLocks noChangeArrowheads="1"/>
              </p:cNvSpPr>
              <p:nvPr/>
            </p:nvSpPr>
            <p:spPr bwMode="auto">
              <a:xfrm>
                <a:off x="1564" y="1609"/>
                <a:ext cx="29"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72" name="Rectangle 980">
                <a:extLst>
                  <a:ext uri="{FF2B5EF4-FFF2-40B4-BE49-F238E27FC236}">
                    <a16:creationId xmlns:a16="http://schemas.microsoft.com/office/drawing/2014/main" id="{390464EB-8C06-48D2-81E7-516FA9019091}"/>
                  </a:ext>
                </a:extLst>
              </p:cNvPr>
              <p:cNvSpPr>
                <a:spLocks noChangeArrowheads="1"/>
              </p:cNvSpPr>
              <p:nvPr/>
            </p:nvSpPr>
            <p:spPr bwMode="auto">
              <a:xfrm>
                <a:off x="1564" y="1609"/>
                <a:ext cx="29"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73" name="Rectangle 981">
                <a:extLst>
                  <a:ext uri="{FF2B5EF4-FFF2-40B4-BE49-F238E27FC236}">
                    <a16:creationId xmlns:a16="http://schemas.microsoft.com/office/drawing/2014/main" id="{B6706591-E7DA-438D-8AB0-B90EEE6DCBF3}"/>
                  </a:ext>
                </a:extLst>
              </p:cNvPr>
              <p:cNvSpPr>
                <a:spLocks noChangeArrowheads="1"/>
              </p:cNvSpPr>
              <p:nvPr/>
            </p:nvSpPr>
            <p:spPr bwMode="auto">
              <a:xfrm>
                <a:off x="1564" y="1681"/>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74" name="Rectangle 982">
                <a:extLst>
                  <a:ext uri="{FF2B5EF4-FFF2-40B4-BE49-F238E27FC236}">
                    <a16:creationId xmlns:a16="http://schemas.microsoft.com/office/drawing/2014/main" id="{B3402965-6884-4551-A356-DE3C150B9683}"/>
                  </a:ext>
                </a:extLst>
              </p:cNvPr>
              <p:cNvSpPr>
                <a:spLocks noChangeArrowheads="1"/>
              </p:cNvSpPr>
              <p:nvPr/>
            </p:nvSpPr>
            <p:spPr bwMode="auto">
              <a:xfrm>
                <a:off x="1564" y="1681"/>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75" name="Rectangle 983">
                <a:extLst>
                  <a:ext uri="{FF2B5EF4-FFF2-40B4-BE49-F238E27FC236}">
                    <a16:creationId xmlns:a16="http://schemas.microsoft.com/office/drawing/2014/main" id="{069F3D7F-3097-4B66-9AB1-B67C2DFF9747}"/>
                  </a:ext>
                </a:extLst>
              </p:cNvPr>
              <p:cNvSpPr>
                <a:spLocks noChangeArrowheads="1"/>
              </p:cNvSpPr>
              <p:nvPr/>
            </p:nvSpPr>
            <p:spPr bwMode="auto">
              <a:xfrm>
                <a:off x="1564" y="1719"/>
                <a:ext cx="29"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76" name="Rectangle 984">
                <a:extLst>
                  <a:ext uri="{FF2B5EF4-FFF2-40B4-BE49-F238E27FC236}">
                    <a16:creationId xmlns:a16="http://schemas.microsoft.com/office/drawing/2014/main" id="{1D5FB6C9-2EB2-40D9-A521-86D34DCA2DD8}"/>
                  </a:ext>
                </a:extLst>
              </p:cNvPr>
              <p:cNvSpPr>
                <a:spLocks noChangeArrowheads="1"/>
              </p:cNvSpPr>
              <p:nvPr/>
            </p:nvSpPr>
            <p:spPr bwMode="auto">
              <a:xfrm>
                <a:off x="1564" y="1719"/>
                <a:ext cx="29"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77" name="Rectangle 985">
                <a:extLst>
                  <a:ext uri="{FF2B5EF4-FFF2-40B4-BE49-F238E27FC236}">
                    <a16:creationId xmlns:a16="http://schemas.microsoft.com/office/drawing/2014/main" id="{1E7E39D8-10C8-49ED-AD7C-DE135E94933F}"/>
                  </a:ext>
                </a:extLst>
              </p:cNvPr>
              <p:cNvSpPr>
                <a:spLocks noChangeArrowheads="1"/>
              </p:cNvSpPr>
              <p:nvPr/>
            </p:nvSpPr>
            <p:spPr bwMode="auto">
              <a:xfrm>
                <a:off x="1564" y="1766"/>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78" name="Rectangle 986">
                <a:extLst>
                  <a:ext uri="{FF2B5EF4-FFF2-40B4-BE49-F238E27FC236}">
                    <a16:creationId xmlns:a16="http://schemas.microsoft.com/office/drawing/2014/main" id="{C25DE462-B2DD-42A3-B5FF-0CD0B50E54E3}"/>
                  </a:ext>
                </a:extLst>
              </p:cNvPr>
              <p:cNvSpPr>
                <a:spLocks noChangeArrowheads="1"/>
              </p:cNvSpPr>
              <p:nvPr/>
            </p:nvSpPr>
            <p:spPr bwMode="auto">
              <a:xfrm>
                <a:off x="1564" y="1766"/>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79" name="Rectangle 987">
                <a:extLst>
                  <a:ext uri="{FF2B5EF4-FFF2-40B4-BE49-F238E27FC236}">
                    <a16:creationId xmlns:a16="http://schemas.microsoft.com/office/drawing/2014/main" id="{F5EB5444-BE90-4141-80DC-3A14D3876D98}"/>
                  </a:ext>
                </a:extLst>
              </p:cNvPr>
              <p:cNvSpPr>
                <a:spLocks noChangeArrowheads="1"/>
              </p:cNvSpPr>
              <p:nvPr/>
            </p:nvSpPr>
            <p:spPr bwMode="auto">
              <a:xfrm>
                <a:off x="1564" y="1737"/>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80" name="Rectangle 988">
                <a:extLst>
                  <a:ext uri="{FF2B5EF4-FFF2-40B4-BE49-F238E27FC236}">
                    <a16:creationId xmlns:a16="http://schemas.microsoft.com/office/drawing/2014/main" id="{39A1BD8D-5B57-4362-B59C-0A863F7FDAF7}"/>
                  </a:ext>
                </a:extLst>
              </p:cNvPr>
              <p:cNvSpPr>
                <a:spLocks noChangeArrowheads="1"/>
              </p:cNvSpPr>
              <p:nvPr/>
            </p:nvSpPr>
            <p:spPr bwMode="auto">
              <a:xfrm>
                <a:off x="1564" y="1737"/>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81" name="Freeform 989">
                <a:extLst>
                  <a:ext uri="{FF2B5EF4-FFF2-40B4-BE49-F238E27FC236}">
                    <a16:creationId xmlns:a16="http://schemas.microsoft.com/office/drawing/2014/main" id="{85066FC0-056E-4170-AA34-86B25A7C8157}"/>
                  </a:ext>
                </a:extLst>
              </p:cNvPr>
              <p:cNvSpPr>
                <a:spLocks noEditPoints="1"/>
              </p:cNvSpPr>
              <p:nvPr/>
            </p:nvSpPr>
            <p:spPr bwMode="auto">
              <a:xfrm>
                <a:off x="1687"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90 w 284"/>
                  <a:gd name="T39" fmla="*/ 0 h 285"/>
                  <a:gd name="T40" fmla="*/ 190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90" y="0"/>
                    </a:lnTo>
                    <a:lnTo>
                      <a:pt x="190"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82" name="Freeform 990">
                <a:extLst>
                  <a:ext uri="{FF2B5EF4-FFF2-40B4-BE49-F238E27FC236}">
                    <a16:creationId xmlns:a16="http://schemas.microsoft.com/office/drawing/2014/main" id="{79D3A170-33EC-4356-BD7E-A5FDC6C6F692}"/>
                  </a:ext>
                </a:extLst>
              </p:cNvPr>
              <p:cNvSpPr>
                <a:spLocks noEditPoints="1"/>
              </p:cNvSpPr>
              <p:nvPr/>
            </p:nvSpPr>
            <p:spPr bwMode="auto">
              <a:xfrm>
                <a:off x="1687"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90 w 284"/>
                  <a:gd name="T39" fmla="*/ 0 h 285"/>
                  <a:gd name="T40" fmla="*/ 190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90" y="0"/>
                    </a:lnTo>
                    <a:lnTo>
                      <a:pt x="190"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83" name="Freeform 991">
                <a:extLst>
                  <a:ext uri="{FF2B5EF4-FFF2-40B4-BE49-F238E27FC236}">
                    <a16:creationId xmlns:a16="http://schemas.microsoft.com/office/drawing/2014/main" id="{AC1633CC-1B08-45EC-BA17-474048BCD0A3}"/>
                  </a:ext>
                </a:extLst>
              </p:cNvPr>
              <p:cNvSpPr>
                <a:spLocks noEditPoints="1"/>
              </p:cNvSpPr>
              <p:nvPr/>
            </p:nvSpPr>
            <p:spPr bwMode="auto">
              <a:xfrm>
                <a:off x="1687"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84" name="Freeform 992">
                <a:extLst>
                  <a:ext uri="{FF2B5EF4-FFF2-40B4-BE49-F238E27FC236}">
                    <a16:creationId xmlns:a16="http://schemas.microsoft.com/office/drawing/2014/main" id="{D44F823B-3006-4ABF-B317-DCBD5E67C702}"/>
                  </a:ext>
                </a:extLst>
              </p:cNvPr>
              <p:cNvSpPr>
                <a:spLocks noEditPoints="1"/>
              </p:cNvSpPr>
              <p:nvPr/>
            </p:nvSpPr>
            <p:spPr bwMode="auto">
              <a:xfrm>
                <a:off x="1687"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85" name="Freeform 993">
                <a:extLst>
                  <a:ext uri="{FF2B5EF4-FFF2-40B4-BE49-F238E27FC236}">
                    <a16:creationId xmlns:a16="http://schemas.microsoft.com/office/drawing/2014/main" id="{E8B185B1-24A1-43F8-B168-04F0019A8A6D}"/>
                  </a:ext>
                </a:extLst>
              </p:cNvPr>
              <p:cNvSpPr>
                <a:spLocks noEditPoints="1"/>
              </p:cNvSpPr>
              <p:nvPr/>
            </p:nvSpPr>
            <p:spPr bwMode="auto">
              <a:xfrm>
                <a:off x="1687"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90 w 284"/>
                  <a:gd name="T15" fmla="*/ 0 h 23"/>
                  <a:gd name="T16" fmla="*/ 190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90" y="0"/>
                    </a:lnTo>
                    <a:lnTo>
                      <a:pt x="190"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86" name="Freeform 994">
                <a:extLst>
                  <a:ext uri="{FF2B5EF4-FFF2-40B4-BE49-F238E27FC236}">
                    <a16:creationId xmlns:a16="http://schemas.microsoft.com/office/drawing/2014/main" id="{A02495A2-8325-4CFB-A4E2-62FE870FA9D9}"/>
                  </a:ext>
                </a:extLst>
              </p:cNvPr>
              <p:cNvSpPr>
                <a:spLocks noEditPoints="1"/>
              </p:cNvSpPr>
              <p:nvPr/>
            </p:nvSpPr>
            <p:spPr bwMode="auto">
              <a:xfrm>
                <a:off x="1687"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90 w 284"/>
                  <a:gd name="T15" fmla="*/ 0 h 23"/>
                  <a:gd name="T16" fmla="*/ 190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90" y="0"/>
                    </a:lnTo>
                    <a:lnTo>
                      <a:pt x="190"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87" name="Freeform 995">
                <a:extLst>
                  <a:ext uri="{FF2B5EF4-FFF2-40B4-BE49-F238E27FC236}">
                    <a16:creationId xmlns:a16="http://schemas.microsoft.com/office/drawing/2014/main" id="{15663FE7-3C5D-491F-8DB3-225DA07DF7CA}"/>
                  </a:ext>
                </a:extLst>
              </p:cNvPr>
              <p:cNvSpPr>
                <a:spLocks noEditPoints="1"/>
              </p:cNvSpPr>
              <p:nvPr/>
            </p:nvSpPr>
            <p:spPr bwMode="auto">
              <a:xfrm>
                <a:off x="1687"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88" name="Freeform 996">
                <a:extLst>
                  <a:ext uri="{FF2B5EF4-FFF2-40B4-BE49-F238E27FC236}">
                    <a16:creationId xmlns:a16="http://schemas.microsoft.com/office/drawing/2014/main" id="{D6325146-32E8-44F2-86DF-C01296D4D893}"/>
                  </a:ext>
                </a:extLst>
              </p:cNvPr>
              <p:cNvSpPr>
                <a:spLocks noEditPoints="1"/>
              </p:cNvSpPr>
              <p:nvPr/>
            </p:nvSpPr>
            <p:spPr bwMode="auto">
              <a:xfrm>
                <a:off x="1687"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89" name="Rectangle 997">
                <a:extLst>
                  <a:ext uri="{FF2B5EF4-FFF2-40B4-BE49-F238E27FC236}">
                    <a16:creationId xmlns:a16="http://schemas.microsoft.com/office/drawing/2014/main" id="{91C833ED-CC3C-4616-BB09-83745827B3F7}"/>
                  </a:ext>
                </a:extLst>
              </p:cNvPr>
              <p:cNvSpPr>
                <a:spLocks noChangeArrowheads="1"/>
              </p:cNvSpPr>
              <p:nvPr/>
            </p:nvSpPr>
            <p:spPr bwMode="auto">
              <a:xfrm>
                <a:off x="1758"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90" name="Rectangle 998">
                <a:extLst>
                  <a:ext uri="{FF2B5EF4-FFF2-40B4-BE49-F238E27FC236}">
                    <a16:creationId xmlns:a16="http://schemas.microsoft.com/office/drawing/2014/main" id="{9AAA4334-C872-4DE2-A880-E62A48FB14B2}"/>
                  </a:ext>
                </a:extLst>
              </p:cNvPr>
              <p:cNvSpPr>
                <a:spLocks noChangeArrowheads="1"/>
              </p:cNvSpPr>
              <p:nvPr/>
            </p:nvSpPr>
            <p:spPr bwMode="auto">
              <a:xfrm>
                <a:off x="1758"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91" name="Rectangle 999">
                <a:extLst>
                  <a:ext uri="{FF2B5EF4-FFF2-40B4-BE49-F238E27FC236}">
                    <a16:creationId xmlns:a16="http://schemas.microsoft.com/office/drawing/2014/main" id="{BAF55C7A-718D-4756-9DE5-0F9E69543AB0}"/>
                  </a:ext>
                </a:extLst>
              </p:cNvPr>
              <p:cNvSpPr>
                <a:spLocks noChangeArrowheads="1"/>
              </p:cNvSpPr>
              <p:nvPr/>
            </p:nvSpPr>
            <p:spPr bwMode="auto">
              <a:xfrm>
                <a:off x="1758"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92" name="Rectangle 1000">
                <a:extLst>
                  <a:ext uri="{FF2B5EF4-FFF2-40B4-BE49-F238E27FC236}">
                    <a16:creationId xmlns:a16="http://schemas.microsoft.com/office/drawing/2014/main" id="{A98685D1-51C3-4235-B6E6-4181E18EE234}"/>
                  </a:ext>
                </a:extLst>
              </p:cNvPr>
              <p:cNvSpPr>
                <a:spLocks noChangeArrowheads="1"/>
              </p:cNvSpPr>
              <p:nvPr/>
            </p:nvSpPr>
            <p:spPr bwMode="auto">
              <a:xfrm>
                <a:off x="1758"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93" name="Rectangle 1001">
                <a:extLst>
                  <a:ext uri="{FF2B5EF4-FFF2-40B4-BE49-F238E27FC236}">
                    <a16:creationId xmlns:a16="http://schemas.microsoft.com/office/drawing/2014/main" id="{BF6C90EE-1A64-4D0F-B376-608A5D0570BB}"/>
                  </a:ext>
                </a:extLst>
              </p:cNvPr>
              <p:cNvSpPr>
                <a:spLocks noChangeArrowheads="1"/>
              </p:cNvSpPr>
              <p:nvPr/>
            </p:nvSpPr>
            <p:spPr bwMode="auto">
              <a:xfrm>
                <a:off x="1758"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94" name="Rectangle 1002">
                <a:extLst>
                  <a:ext uri="{FF2B5EF4-FFF2-40B4-BE49-F238E27FC236}">
                    <a16:creationId xmlns:a16="http://schemas.microsoft.com/office/drawing/2014/main" id="{B4D61B7A-4AF6-4AA5-A922-89A2352C3289}"/>
                  </a:ext>
                </a:extLst>
              </p:cNvPr>
              <p:cNvSpPr>
                <a:spLocks noChangeArrowheads="1"/>
              </p:cNvSpPr>
              <p:nvPr/>
            </p:nvSpPr>
            <p:spPr bwMode="auto">
              <a:xfrm>
                <a:off x="1758"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95" name="Rectangle 1003">
                <a:extLst>
                  <a:ext uri="{FF2B5EF4-FFF2-40B4-BE49-F238E27FC236}">
                    <a16:creationId xmlns:a16="http://schemas.microsoft.com/office/drawing/2014/main" id="{BF423E12-6C89-4A80-9DAE-65B153CF002E}"/>
                  </a:ext>
                </a:extLst>
              </p:cNvPr>
              <p:cNvSpPr>
                <a:spLocks noChangeArrowheads="1"/>
              </p:cNvSpPr>
              <p:nvPr/>
            </p:nvSpPr>
            <p:spPr bwMode="auto">
              <a:xfrm>
                <a:off x="1758"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96" name="Rectangle 1004">
                <a:extLst>
                  <a:ext uri="{FF2B5EF4-FFF2-40B4-BE49-F238E27FC236}">
                    <a16:creationId xmlns:a16="http://schemas.microsoft.com/office/drawing/2014/main" id="{82DD35AE-23F3-4D4C-ABCD-7B1282836238}"/>
                  </a:ext>
                </a:extLst>
              </p:cNvPr>
              <p:cNvSpPr>
                <a:spLocks noChangeArrowheads="1"/>
              </p:cNvSpPr>
              <p:nvPr/>
            </p:nvSpPr>
            <p:spPr bwMode="auto">
              <a:xfrm>
                <a:off x="1758"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97" name="Rectangle 1005">
                <a:extLst>
                  <a:ext uri="{FF2B5EF4-FFF2-40B4-BE49-F238E27FC236}">
                    <a16:creationId xmlns:a16="http://schemas.microsoft.com/office/drawing/2014/main" id="{4D66CA2C-9C62-44AD-9F4E-129BFF62D19F}"/>
                  </a:ext>
                </a:extLst>
              </p:cNvPr>
              <p:cNvSpPr>
                <a:spLocks noChangeArrowheads="1"/>
              </p:cNvSpPr>
              <p:nvPr/>
            </p:nvSpPr>
            <p:spPr bwMode="auto">
              <a:xfrm>
                <a:off x="1758"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98" name="Rectangle 1006">
                <a:extLst>
                  <a:ext uri="{FF2B5EF4-FFF2-40B4-BE49-F238E27FC236}">
                    <a16:creationId xmlns:a16="http://schemas.microsoft.com/office/drawing/2014/main" id="{5559CD41-EC93-44DA-A32D-2293491C53EA}"/>
                  </a:ext>
                </a:extLst>
              </p:cNvPr>
              <p:cNvSpPr>
                <a:spLocks noChangeArrowheads="1"/>
              </p:cNvSpPr>
              <p:nvPr/>
            </p:nvSpPr>
            <p:spPr bwMode="auto">
              <a:xfrm>
                <a:off x="1758"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99" name="Rectangle 1007">
                <a:extLst>
                  <a:ext uri="{FF2B5EF4-FFF2-40B4-BE49-F238E27FC236}">
                    <a16:creationId xmlns:a16="http://schemas.microsoft.com/office/drawing/2014/main" id="{167A2805-C534-4340-9B2E-0380CB3EEA5B}"/>
                  </a:ext>
                </a:extLst>
              </p:cNvPr>
              <p:cNvSpPr>
                <a:spLocks noChangeArrowheads="1"/>
              </p:cNvSpPr>
              <p:nvPr/>
            </p:nvSpPr>
            <p:spPr bwMode="auto">
              <a:xfrm>
                <a:off x="1848" y="1609"/>
                <a:ext cx="29"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00" name="Rectangle 1008">
                <a:extLst>
                  <a:ext uri="{FF2B5EF4-FFF2-40B4-BE49-F238E27FC236}">
                    <a16:creationId xmlns:a16="http://schemas.microsoft.com/office/drawing/2014/main" id="{9D478E69-066F-49B5-90CB-8D9C25D6799C}"/>
                  </a:ext>
                </a:extLst>
              </p:cNvPr>
              <p:cNvSpPr>
                <a:spLocks noChangeArrowheads="1"/>
              </p:cNvSpPr>
              <p:nvPr/>
            </p:nvSpPr>
            <p:spPr bwMode="auto">
              <a:xfrm>
                <a:off x="1848" y="1609"/>
                <a:ext cx="29"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grpSp>
        <p:grpSp>
          <p:nvGrpSpPr>
            <p:cNvPr id="12" name="Group 1210">
              <a:extLst>
                <a:ext uri="{FF2B5EF4-FFF2-40B4-BE49-F238E27FC236}">
                  <a16:creationId xmlns:a16="http://schemas.microsoft.com/office/drawing/2014/main" id="{E03B1959-5685-41E5-B005-5AED0A8A6AAF}"/>
                </a:ext>
              </a:extLst>
            </p:cNvPr>
            <p:cNvGrpSpPr>
              <a:grpSpLocks/>
            </p:cNvGrpSpPr>
            <p:nvPr/>
          </p:nvGrpSpPr>
          <p:grpSpPr bwMode="auto">
            <a:xfrm>
              <a:off x="2933700" y="2554288"/>
              <a:ext cx="3351213" cy="452438"/>
              <a:chOff x="1848" y="1609"/>
              <a:chExt cx="2111" cy="285"/>
            </a:xfrm>
          </p:grpSpPr>
          <p:sp>
            <p:nvSpPr>
              <p:cNvPr id="1301" name="Rectangle 1010">
                <a:extLst>
                  <a:ext uri="{FF2B5EF4-FFF2-40B4-BE49-F238E27FC236}">
                    <a16:creationId xmlns:a16="http://schemas.microsoft.com/office/drawing/2014/main" id="{D7BC9A2A-A120-47E0-A559-A9E58650C1EC}"/>
                  </a:ext>
                </a:extLst>
              </p:cNvPr>
              <p:cNvSpPr>
                <a:spLocks noChangeArrowheads="1"/>
              </p:cNvSpPr>
              <p:nvPr/>
            </p:nvSpPr>
            <p:spPr bwMode="auto">
              <a:xfrm>
                <a:off x="1848" y="1681"/>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02" name="Rectangle 1011">
                <a:extLst>
                  <a:ext uri="{FF2B5EF4-FFF2-40B4-BE49-F238E27FC236}">
                    <a16:creationId xmlns:a16="http://schemas.microsoft.com/office/drawing/2014/main" id="{9151FDE5-61A5-42F7-A419-6DB059EC90B4}"/>
                  </a:ext>
                </a:extLst>
              </p:cNvPr>
              <p:cNvSpPr>
                <a:spLocks noChangeArrowheads="1"/>
              </p:cNvSpPr>
              <p:nvPr/>
            </p:nvSpPr>
            <p:spPr bwMode="auto">
              <a:xfrm>
                <a:off x="1848" y="1681"/>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03" name="Rectangle 1012">
                <a:extLst>
                  <a:ext uri="{FF2B5EF4-FFF2-40B4-BE49-F238E27FC236}">
                    <a16:creationId xmlns:a16="http://schemas.microsoft.com/office/drawing/2014/main" id="{5FFF2F19-FB84-45DE-99F4-01F46762F7BF}"/>
                  </a:ext>
                </a:extLst>
              </p:cNvPr>
              <p:cNvSpPr>
                <a:spLocks noChangeArrowheads="1"/>
              </p:cNvSpPr>
              <p:nvPr/>
            </p:nvSpPr>
            <p:spPr bwMode="auto">
              <a:xfrm>
                <a:off x="1848" y="1719"/>
                <a:ext cx="29"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04" name="Rectangle 1013">
                <a:extLst>
                  <a:ext uri="{FF2B5EF4-FFF2-40B4-BE49-F238E27FC236}">
                    <a16:creationId xmlns:a16="http://schemas.microsoft.com/office/drawing/2014/main" id="{B8313AC6-DB28-4910-AB45-7501504615B1}"/>
                  </a:ext>
                </a:extLst>
              </p:cNvPr>
              <p:cNvSpPr>
                <a:spLocks noChangeArrowheads="1"/>
              </p:cNvSpPr>
              <p:nvPr/>
            </p:nvSpPr>
            <p:spPr bwMode="auto">
              <a:xfrm>
                <a:off x="1848" y="1719"/>
                <a:ext cx="29"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05" name="Rectangle 1014">
                <a:extLst>
                  <a:ext uri="{FF2B5EF4-FFF2-40B4-BE49-F238E27FC236}">
                    <a16:creationId xmlns:a16="http://schemas.microsoft.com/office/drawing/2014/main" id="{CC2A2B8E-9D8B-4642-A845-25455B82CA23}"/>
                  </a:ext>
                </a:extLst>
              </p:cNvPr>
              <p:cNvSpPr>
                <a:spLocks noChangeArrowheads="1"/>
              </p:cNvSpPr>
              <p:nvPr/>
            </p:nvSpPr>
            <p:spPr bwMode="auto">
              <a:xfrm>
                <a:off x="1848" y="1766"/>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06" name="Rectangle 1015">
                <a:extLst>
                  <a:ext uri="{FF2B5EF4-FFF2-40B4-BE49-F238E27FC236}">
                    <a16:creationId xmlns:a16="http://schemas.microsoft.com/office/drawing/2014/main" id="{E0B21911-84CE-4434-A993-C9D05F10B30B}"/>
                  </a:ext>
                </a:extLst>
              </p:cNvPr>
              <p:cNvSpPr>
                <a:spLocks noChangeArrowheads="1"/>
              </p:cNvSpPr>
              <p:nvPr/>
            </p:nvSpPr>
            <p:spPr bwMode="auto">
              <a:xfrm>
                <a:off x="1848" y="1766"/>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07" name="Rectangle 1016">
                <a:extLst>
                  <a:ext uri="{FF2B5EF4-FFF2-40B4-BE49-F238E27FC236}">
                    <a16:creationId xmlns:a16="http://schemas.microsoft.com/office/drawing/2014/main" id="{F11BCC80-63DA-44B9-99D1-63E58F02EF8F}"/>
                  </a:ext>
                </a:extLst>
              </p:cNvPr>
              <p:cNvSpPr>
                <a:spLocks noChangeArrowheads="1"/>
              </p:cNvSpPr>
              <p:nvPr/>
            </p:nvSpPr>
            <p:spPr bwMode="auto">
              <a:xfrm>
                <a:off x="1848" y="1737"/>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08" name="Rectangle 1017">
                <a:extLst>
                  <a:ext uri="{FF2B5EF4-FFF2-40B4-BE49-F238E27FC236}">
                    <a16:creationId xmlns:a16="http://schemas.microsoft.com/office/drawing/2014/main" id="{F5E38738-837E-441C-BA97-7098E7508156}"/>
                  </a:ext>
                </a:extLst>
              </p:cNvPr>
              <p:cNvSpPr>
                <a:spLocks noChangeArrowheads="1"/>
              </p:cNvSpPr>
              <p:nvPr/>
            </p:nvSpPr>
            <p:spPr bwMode="auto">
              <a:xfrm>
                <a:off x="1848" y="1737"/>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09" name="Freeform 1018">
                <a:extLst>
                  <a:ext uri="{FF2B5EF4-FFF2-40B4-BE49-F238E27FC236}">
                    <a16:creationId xmlns:a16="http://schemas.microsoft.com/office/drawing/2014/main" id="{AE232586-5C38-47B2-A443-FFAE24B37948}"/>
                  </a:ext>
                </a:extLst>
              </p:cNvPr>
              <p:cNvSpPr>
                <a:spLocks noEditPoints="1"/>
              </p:cNvSpPr>
              <p:nvPr/>
            </p:nvSpPr>
            <p:spPr bwMode="auto">
              <a:xfrm>
                <a:off x="1971"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90 w 284"/>
                  <a:gd name="T39" fmla="*/ 0 h 285"/>
                  <a:gd name="T40" fmla="*/ 190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90" y="0"/>
                    </a:lnTo>
                    <a:lnTo>
                      <a:pt x="190"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10" name="Freeform 1019">
                <a:extLst>
                  <a:ext uri="{FF2B5EF4-FFF2-40B4-BE49-F238E27FC236}">
                    <a16:creationId xmlns:a16="http://schemas.microsoft.com/office/drawing/2014/main" id="{92517EFE-59AF-453E-9425-CFD92A55BB40}"/>
                  </a:ext>
                </a:extLst>
              </p:cNvPr>
              <p:cNvSpPr>
                <a:spLocks noEditPoints="1"/>
              </p:cNvSpPr>
              <p:nvPr/>
            </p:nvSpPr>
            <p:spPr bwMode="auto">
              <a:xfrm>
                <a:off x="1971"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90 w 284"/>
                  <a:gd name="T39" fmla="*/ 0 h 285"/>
                  <a:gd name="T40" fmla="*/ 190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90" y="0"/>
                    </a:lnTo>
                    <a:lnTo>
                      <a:pt x="190"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11" name="Freeform 1020">
                <a:extLst>
                  <a:ext uri="{FF2B5EF4-FFF2-40B4-BE49-F238E27FC236}">
                    <a16:creationId xmlns:a16="http://schemas.microsoft.com/office/drawing/2014/main" id="{4C89C3A0-205D-4E16-A40B-384489AE862B}"/>
                  </a:ext>
                </a:extLst>
              </p:cNvPr>
              <p:cNvSpPr>
                <a:spLocks noEditPoints="1"/>
              </p:cNvSpPr>
              <p:nvPr/>
            </p:nvSpPr>
            <p:spPr bwMode="auto">
              <a:xfrm>
                <a:off x="1971"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12" name="Freeform 1021">
                <a:extLst>
                  <a:ext uri="{FF2B5EF4-FFF2-40B4-BE49-F238E27FC236}">
                    <a16:creationId xmlns:a16="http://schemas.microsoft.com/office/drawing/2014/main" id="{A15B6289-A469-47E8-BFD3-DB549CAB3094}"/>
                  </a:ext>
                </a:extLst>
              </p:cNvPr>
              <p:cNvSpPr>
                <a:spLocks noEditPoints="1"/>
              </p:cNvSpPr>
              <p:nvPr/>
            </p:nvSpPr>
            <p:spPr bwMode="auto">
              <a:xfrm>
                <a:off x="1971"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13" name="Freeform 1022">
                <a:extLst>
                  <a:ext uri="{FF2B5EF4-FFF2-40B4-BE49-F238E27FC236}">
                    <a16:creationId xmlns:a16="http://schemas.microsoft.com/office/drawing/2014/main" id="{36BD2F67-1555-489D-8F3F-2D1A8846CB28}"/>
                  </a:ext>
                </a:extLst>
              </p:cNvPr>
              <p:cNvSpPr>
                <a:spLocks noEditPoints="1"/>
              </p:cNvSpPr>
              <p:nvPr/>
            </p:nvSpPr>
            <p:spPr bwMode="auto">
              <a:xfrm>
                <a:off x="1971"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90 w 284"/>
                  <a:gd name="T15" fmla="*/ 0 h 23"/>
                  <a:gd name="T16" fmla="*/ 190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90" y="0"/>
                    </a:lnTo>
                    <a:lnTo>
                      <a:pt x="190"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14" name="Freeform 1023">
                <a:extLst>
                  <a:ext uri="{FF2B5EF4-FFF2-40B4-BE49-F238E27FC236}">
                    <a16:creationId xmlns:a16="http://schemas.microsoft.com/office/drawing/2014/main" id="{B48483DF-D01F-4CD3-A02D-00595CF63570}"/>
                  </a:ext>
                </a:extLst>
              </p:cNvPr>
              <p:cNvSpPr>
                <a:spLocks noEditPoints="1"/>
              </p:cNvSpPr>
              <p:nvPr/>
            </p:nvSpPr>
            <p:spPr bwMode="auto">
              <a:xfrm>
                <a:off x="1971"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90 w 284"/>
                  <a:gd name="T15" fmla="*/ 0 h 23"/>
                  <a:gd name="T16" fmla="*/ 190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90" y="0"/>
                    </a:lnTo>
                    <a:lnTo>
                      <a:pt x="190"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15" name="Freeform 1024">
                <a:extLst>
                  <a:ext uri="{FF2B5EF4-FFF2-40B4-BE49-F238E27FC236}">
                    <a16:creationId xmlns:a16="http://schemas.microsoft.com/office/drawing/2014/main" id="{2808463B-011A-402F-B124-CD62898F6D65}"/>
                  </a:ext>
                </a:extLst>
              </p:cNvPr>
              <p:cNvSpPr>
                <a:spLocks noEditPoints="1"/>
              </p:cNvSpPr>
              <p:nvPr/>
            </p:nvSpPr>
            <p:spPr bwMode="auto">
              <a:xfrm>
                <a:off x="1971"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16" name="Freeform 1025">
                <a:extLst>
                  <a:ext uri="{FF2B5EF4-FFF2-40B4-BE49-F238E27FC236}">
                    <a16:creationId xmlns:a16="http://schemas.microsoft.com/office/drawing/2014/main" id="{BC97FAFF-D970-4417-A79D-453E08326222}"/>
                  </a:ext>
                </a:extLst>
              </p:cNvPr>
              <p:cNvSpPr>
                <a:spLocks noEditPoints="1"/>
              </p:cNvSpPr>
              <p:nvPr/>
            </p:nvSpPr>
            <p:spPr bwMode="auto">
              <a:xfrm>
                <a:off x="1971"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17" name="Rectangle 1026">
                <a:extLst>
                  <a:ext uri="{FF2B5EF4-FFF2-40B4-BE49-F238E27FC236}">
                    <a16:creationId xmlns:a16="http://schemas.microsoft.com/office/drawing/2014/main" id="{821FCF86-E3E1-4003-B588-03EF0D17469E}"/>
                  </a:ext>
                </a:extLst>
              </p:cNvPr>
              <p:cNvSpPr>
                <a:spLocks noChangeArrowheads="1"/>
              </p:cNvSpPr>
              <p:nvPr/>
            </p:nvSpPr>
            <p:spPr bwMode="auto">
              <a:xfrm>
                <a:off x="2042"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18" name="Rectangle 1027">
                <a:extLst>
                  <a:ext uri="{FF2B5EF4-FFF2-40B4-BE49-F238E27FC236}">
                    <a16:creationId xmlns:a16="http://schemas.microsoft.com/office/drawing/2014/main" id="{9DB11B94-1A64-4499-9493-3AC3B795E98C}"/>
                  </a:ext>
                </a:extLst>
              </p:cNvPr>
              <p:cNvSpPr>
                <a:spLocks noChangeArrowheads="1"/>
              </p:cNvSpPr>
              <p:nvPr/>
            </p:nvSpPr>
            <p:spPr bwMode="auto">
              <a:xfrm>
                <a:off x="2042"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19" name="Rectangle 1028">
                <a:extLst>
                  <a:ext uri="{FF2B5EF4-FFF2-40B4-BE49-F238E27FC236}">
                    <a16:creationId xmlns:a16="http://schemas.microsoft.com/office/drawing/2014/main" id="{56119810-0EE3-419A-AC0A-D8E4EC971E51}"/>
                  </a:ext>
                </a:extLst>
              </p:cNvPr>
              <p:cNvSpPr>
                <a:spLocks noChangeArrowheads="1"/>
              </p:cNvSpPr>
              <p:nvPr/>
            </p:nvSpPr>
            <p:spPr bwMode="auto">
              <a:xfrm>
                <a:off x="2042"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20" name="Rectangle 1029">
                <a:extLst>
                  <a:ext uri="{FF2B5EF4-FFF2-40B4-BE49-F238E27FC236}">
                    <a16:creationId xmlns:a16="http://schemas.microsoft.com/office/drawing/2014/main" id="{65154853-9175-41C1-A3F9-F355464F9FA9}"/>
                  </a:ext>
                </a:extLst>
              </p:cNvPr>
              <p:cNvSpPr>
                <a:spLocks noChangeArrowheads="1"/>
              </p:cNvSpPr>
              <p:nvPr/>
            </p:nvSpPr>
            <p:spPr bwMode="auto">
              <a:xfrm>
                <a:off x="2042"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21" name="Rectangle 1030">
                <a:extLst>
                  <a:ext uri="{FF2B5EF4-FFF2-40B4-BE49-F238E27FC236}">
                    <a16:creationId xmlns:a16="http://schemas.microsoft.com/office/drawing/2014/main" id="{7DB050B8-9711-48C8-85BE-847D6B7412B8}"/>
                  </a:ext>
                </a:extLst>
              </p:cNvPr>
              <p:cNvSpPr>
                <a:spLocks noChangeArrowheads="1"/>
              </p:cNvSpPr>
              <p:nvPr/>
            </p:nvSpPr>
            <p:spPr bwMode="auto">
              <a:xfrm>
                <a:off x="2042"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22" name="Rectangle 1031">
                <a:extLst>
                  <a:ext uri="{FF2B5EF4-FFF2-40B4-BE49-F238E27FC236}">
                    <a16:creationId xmlns:a16="http://schemas.microsoft.com/office/drawing/2014/main" id="{CD697E0F-5866-45C5-89DA-3272DD6C4680}"/>
                  </a:ext>
                </a:extLst>
              </p:cNvPr>
              <p:cNvSpPr>
                <a:spLocks noChangeArrowheads="1"/>
              </p:cNvSpPr>
              <p:nvPr/>
            </p:nvSpPr>
            <p:spPr bwMode="auto">
              <a:xfrm>
                <a:off x="2042"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23" name="Rectangle 1032">
                <a:extLst>
                  <a:ext uri="{FF2B5EF4-FFF2-40B4-BE49-F238E27FC236}">
                    <a16:creationId xmlns:a16="http://schemas.microsoft.com/office/drawing/2014/main" id="{4CAAC1C7-72A1-4F3F-AB54-FCB03436ACBC}"/>
                  </a:ext>
                </a:extLst>
              </p:cNvPr>
              <p:cNvSpPr>
                <a:spLocks noChangeArrowheads="1"/>
              </p:cNvSpPr>
              <p:nvPr/>
            </p:nvSpPr>
            <p:spPr bwMode="auto">
              <a:xfrm>
                <a:off x="2042"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24" name="Rectangle 1033">
                <a:extLst>
                  <a:ext uri="{FF2B5EF4-FFF2-40B4-BE49-F238E27FC236}">
                    <a16:creationId xmlns:a16="http://schemas.microsoft.com/office/drawing/2014/main" id="{14DF9BE4-8174-4272-8689-152CE60CCE03}"/>
                  </a:ext>
                </a:extLst>
              </p:cNvPr>
              <p:cNvSpPr>
                <a:spLocks noChangeArrowheads="1"/>
              </p:cNvSpPr>
              <p:nvPr/>
            </p:nvSpPr>
            <p:spPr bwMode="auto">
              <a:xfrm>
                <a:off x="2042"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25" name="Rectangle 1034">
                <a:extLst>
                  <a:ext uri="{FF2B5EF4-FFF2-40B4-BE49-F238E27FC236}">
                    <a16:creationId xmlns:a16="http://schemas.microsoft.com/office/drawing/2014/main" id="{FC2838B6-01DA-418B-A494-46CF7734D643}"/>
                  </a:ext>
                </a:extLst>
              </p:cNvPr>
              <p:cNvSpPr>
                <a:spLocks noChangeArrowheads="1"/>
              </p:cNvSpPr>
              <p:nvPr/>
            </p:nvSpPr>
            <p:spPr bwMode="auto">
              <a:xfrm>
                <a:off x="2042"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26" name="Rectangle 1035">
                <a:extLst>
                  <a:ext uri="{FF2B5EF4-FFF2-40B4-BE49-F238E27FC236}">
                    <a16:creationId xmlns:a16="http://schemas.microsoft.com/office/drawing/2014/main" id="{EBE8FE4A-83C8-46BD-91E4-DB650009D0A7}"/>
                  </a:ext>
                </a:extLst>
              </p:cNvPr>
              <p:cNvSpPr>
                <a:spLocks noChangeArrowheads="1"/>
              </p:cNvSpPr>
              <p:nvPr/>
            </p:nvSpPr>
            <p:spPr bwMode="auto">
              <a:xfrm>
                <a:off x="2042"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27" name="Rectangle 1036">
                <a:extLst>
                  <a:ext uri="{FF2B5EF4-FFF2-40B4-BE49-F238E27FC236}">
                    <a16:creationId xmlns:a16="http://schemas.microsoft.com/office/drawing/2014/main" id="{AFEA3AD3-FAD0-4D5A-8EAA-8FE61624A903}"/>
                  </a:ext>
                </a:extLst>
              </p:cNvPr>
              <p:cNvSpPr>
                <a:spLocks noChangeArrowheads="1"/>
              </p:cNvSpPr>
              <p:nvPr/>
            </p:nvSpPr>
            <p:spPr bwMode="auto">
              <a:xfrm>
                <a:off x="2132" y="1609"/>
                <a:ext cx="29"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28" name="Rectangle 1037">
                <a:extLst>
                  <a:ext uri="{FF2B5EF4-FFF2-40B4-BE49-F238E27FC236}">
                    <a16:creationId xmlns:a16="http://schemas.microsoft.com/office/drawing/2014/main" id="{3FD07935-4667-4628-A57E-55FCF96AD4DC}"/>
                  </a:ext>
                </a:extLst>
              </p:cNvPr>
              <p:cNvSpPr>
                <a:spLocks noChangeArrowheads="1"/>
              </p:cNvSpPr>
              <p:nvPr/>
            </p:nvSpPr>
            <p:spPr bwMode="auto">
              <a:xfrm>
                <a:off x="2132" y="1609"/>
                <a:ext cx="29"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29" name="Rectangle 1038">
                <a:extLst>
                  <a:ext uri="{FF2B5EF4-FFF2-40B4-BE49-F238E27FC236}">
                    <a16:creationId xmlns:a16="http://schemas.microsoft.com/office/drawing/2014/main" id="{5E348940-3437-49E2-830E-407071DF1553}"/>
                  </a:ext>
                </a:extLst>
              </p:cNvPr>
              <p:cNvSpPr>
                <a:spLocks noChangeArrowheads="1"/>
              </p:cNvSpPr>
              <p:nvPr/>
            </p:nvSpPr>
            <p:spPr bwMode="auto">
              <a:xfrm>
                <a:off x="2132" y="1681"/>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30" name="Rectangle 1039">
                <a:extLst>
                  <a:ext uri="{FF2B5EF4-FFF2-40B4-BE49-F238E27FC236}">
                    <a16:creationId xmlns:a16="http://schemas.microsoft.com/office/drawing/2014/main" id="{8067EBAD-8B11-4DC6-8189-8E064A1B8288}"/>
                  </a:ext>
                </a:extLst>
              </p:cNvPr>
              <p:cNvSpPr>
                <a:spLocks noChangeArrowheads="1"/>
              </p:cNvSpPr>
              <p:nvPr/>
            </p:nvSpPr>
            <p:spPr bwMode="auto">
              <a:xfrm>
                <a:off x="2132" y="1681"/>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31" name="Rectangle 1040">
                <a:extLst>
                  <a:ext uri="{FF2B5EF4-FFF2-40B4-BE49-F238E27FC236}">
                    <a16:creationId xmlns:a16="http://schemas.microsoft.com/office/drawing/2014/main" id="{F4801C38-2873-40DC-8A35-A17815B13A86}"/>
                  </a:ext>
                </a:extLst>
              </p:cNvPr>
              <p:cNvSpPr>
                <a:spLocks noChangeArrowheads="1"/>
              </p:cNvSpPr>
              <p:nvPr/>
            </p:nvSpPr>
            <p:spPr bwMode="auto">
              <a:xfrm>
                <a:off x="2132" y="1719"/>
                <a:ext cx="29"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32" name="Rectangle 1041">
                <a:extLst>
                  <a:ext uri="{FF2B5EF4-FFF2-40B4-BE49-F238E27FC236}">
                    <a16:creationId xmlns:a16="http://schemas.microsoft.com/office/drawing/2014/main" id="{39F2967A-6502-41D4-9CAC-7AC0A924376B}"/>
                  </a:ext>
                </a:extLst>
              </p:cNvPr>
              <p:cNvSpPr>
                <a:spLocks noChangeArrowheads="1"/>
              </p:cNvSpPr>
              <p:nvPr/>
            </p:nvSpPr>
            <p:spPr bwMode="auto">
              <a:xfrm>
                <a:off x="2132" y="1719"/>
                <a:ext cx="29"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33" name="Rectangle 1042">
                <a:extLst>
                  <a:ext uri="{FF2B5EF4-FFF2-40B4-BE49-F238E27FC236}">
                    <a16:creationId xmlns:a16="http://schemas.microsoft.com/office/drawing/2014/main" id="{2B151A99-030A-48D5-9966-F368BED49B4C}"/>
                  </a:ext>
                </a:extLst>
              </p:cNvPr>
              <p:cNvSpPr>
                <a:spLocks noChangeArrowheads="1"/>
              </p:cNvSpPr>
              <p:nvPr/>
            </p:nvSpPr>
            <p:spPr bwMode="auto">
              <a:xfrm>
                <a:off x="2132" y="1766"/>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34" name="Rectangle 1043">
                <a:extLst>
                  <a:ext uri="{FF2B5EF4-FFF2-40B4-BE49-F238E27FC236}">
                    <a16:creationId xmlns:a16="http://schemas.microsoft.com/office/drawing/2014/main" id="{4D706D51-1968-485D-AFE8-AB26749400A3}"/>
                  </a:ext>
                </a:extLst>
              </p:cNvPr>
              <p:cNvSpPr>
                <a:spLocks noChangeArrowheads="1"/>
              </p:cNvSpPr>
              <p:nvPr/>
            </p:nvSpPr>
            <p:spPr bwMode="auto">
              <a:xfrm>
                <a:off x="2132" y="1766"/>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35" name="Rectangle 1044">
                <a:extLst>
                  <a:ext uri="{FF2B5EF4-FFF2-40B4-BE49-F238E27FC236}">
                    <a16:creationId xmlns:a16="http://schemas.microsoft.com/office/drawing/2014/main" id="{9C883AF1-B15D-4A36-B4BB-B1BA8C75243B}"/>
                  </a:ext>
                </a:extLst>
              </p:cNvPr>
              <p:cNvSpPr>
                <a:spLocks noChangeArrowheads="1"/>
              </p:cNvSpPr>
              <p:nvPr/>
            </p:nvSpPr>
            <p:spPr bwMode="auto">
              <a:xfrm>
                <a:off x="2132" y="1737"/>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36" name="Rectangle 1045">
                <a:extLst>
                  <a:ext uri="{FF2B5EF4-FFF2-40B4-BE49-F238E27FC236}">
                    <a16:creationId xmlns:a16="http://schemas.microsoft.com/office/drawing/2014/main" id="{CA12BE98-4870-449F-A5D0-D4AD1246CE6E}"/>
                  </a:ext>
                </a:extLst>
              </p:cNvPr>
              <p:cNvSpPr>
                <a:spLocks noChangeArrowheads="1"/>
              </p:cNvSpPr>
              <p:nvPr/>
            </p:nvSpPr>
            <p:spPr bwMode="auto">
              <a:xfrm>
                <a:off x="2132" y="1737"/>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37" name="Freeform 1046">
                <a:extLst>
                  <a:ext uri="{FF2B5EF4-FFF2-40B4-BE49-F238E27FC236}">
                    <a16:creationId xmlns:a16="http://schemas.microsoft.com/office/drawing/2014/main" id="{E4AC311A-32E2-473E-8721-2037CFFDC95C}"/>
                  </a:ext>
                </a:extLst>
              </p:cNvPr>
              <p:cNvSpPr>
                <a:spLocks noEditPoints="1"/>
              </p:cNvSpPr>
              <p:nvPr/>
            </p:nvSpPr>
            <p:spPr bwMode="auto">
              <a:xfrm>
                <a:off x="2255"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90 w 284"/>
                  <a:gd name="T39" fmla="*/ 0 h 285"/>
                  <a:gd name="T40" fmla="*/ 190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90" y="0"/>
                    </a:lnTo>
                    <a:lnTo>
                      <a:pt x="190"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38" name="Freeform 1047">
                <a:extLst>
                  <a:ext uri="{FF2B5EF4-FFF2-40B4-BE49-F238E27FC236}">
                    <a16:creationId xmlns:a16="http://schemas.microsoft.com/office/drawing/2014/main" id="{8E0D0A87-A701-4844-A5A7-4D37B2EE7989}"/>
                  </a:ext>
                </a:extLst>
              </p:cNvPr>
              <p:cNvSpPr>
                <a:spLocks noEditPoints="1"/>
              </p:cNvSpPr>
              <p:nvPr/>
            </p:nvSpPr>
            <p:spPr bwMode="auto">
              <a:xfrm>
                <a:off x="2255"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90 w 284"/>
                  <a:gd name="T39" fmla="*/ 0 h 285"/>
                  <a:gd name="T40" fmla="*/ 190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90" y="0"/>
                    </a:lnTo>
                    <a:lnTo>
                      <a:pt x="190"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39" name="Freeform 1048">
                <a:extLst>
                  <a:ext uri="{FF2B5EF4-FFF2-40B4-BE49-F238E27FC236}">
                    <a16:creationId xmlns:a16="http://schemas.microsoft.com/office/drawing/2014/main" id="{64A1CFD8-6CD7-4ED2-B7F6-439D48B98E9A}"/>
                  </a:ext>
                </a:extLst>
              </p:cNvPr>
              <p:cNvSpPr>
                <a:spLocks noEditPoints="1"/>
              </p:cNvSpPr>
              <p:nvPr/>
            </p:nvSpPr>
            <p:spPr bwMode="auto">
              <a:xfrm>
                <a:off x="2255"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40" name="Freeform 1049">
                <a:extLst>
                  <a:ext uri="{FF2B5EF4-FFF2-40B4-BE49-F238E27FC236}">
                    <a16:creationId xmlns:a16="http://schemas.microsoft.com/office/drawing/2014/main" id="{000E05E9-641D-476A-93DE-18B328153F20}"/>
                  </a:ext>
                </a:extLst>
              </p:cNvPr>
              <p:cNvSpPr>
                <a:spLocks noEditPoints="1"/>
              </p:cNvSpPr>
              <p:nvPr/>
            </p:nvSpPr>
            <p:spPr bwMode="auto">
              <a:xfrm>
                <a:off x="2255"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41" name="Freeform 1050">
                <a:extLst>
                  <a:ext uri="{FF2B5EF4-FFF2-40B4-BE49-F238E27FC236}">
                    <a16:creationId xmlns:a16="http://schemas.microsoft.com/office/drawing/2014/main" id="{164379F7-6AC9-45FE-AD88-0F7F59A4F72F}"/>
                  </a:ext>
                </a:extLst>
              </p:cNvPr>
              <p:cNvSpPr>
                <a:spLocks noEditPoints="1"/>
              </p:cNvSpPr>
              <p:nvPr/>
            </p:nvSpPr>
            <p:spPr bwMode="auto">
              <a:xfrm>
                <a:off x="2255"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90 w 284"/>
                  <a:gd name="T15" fmla="*/ 0 h 23"/>
                  <a:gd name="T16" fmla="*/ 190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90" y="0"/>
                    </a:lnTo>
                    <a:lnTo>
                      <a:pt x="190"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42" name="Freeform 1051">
                <a:extLst>
                  <a:ext uri="{FF2B5EF4-FFF2-40B4-BE49-F238E27FC236}">
                    <a16:creationId xmlns:a16="http://schemas.microsoft.com/office/drawing/2014/main" id="{A021A917-86F5-411E-9962-59DB44E60C09}"/>
                  </a:ext>
                </a:extLst>
              </p:cNvPr>
              <p:cNvSpPr>
                <a:spLocks noEditPoints="1"/>
              </p:cNvSpPr>
              <p:nvPr/>
            </p:nvSpPr>
            <p:spPr bwMode="auto">
              <a:xfrm>
                <a:off x="2255"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90 w 284"/>
                  <a:gd name="T15" fmla="*/ 0 h 23"/>
                  <a:gd name="T16" fmla="*/ 190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90" y="0"/>
                    </a:lnTo>
                    <a:lnTo>
                      <a:pt x="190"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43" name="Freeform 1052">
                <a:extLst>
                  <a:ext uri="{FF2B5EF4-FFF2-40B4-BE49-F238E27FC236}">
                    <a16:creationId xmlns:a16="http://schemas.microsoft.com/office/drawing/2014/main" id="{9D745BC5-6AFF-463E-BD3A-536B060B8C5E}"/>
                  </a:ext>
                </a:extLst>
              </p:cNvPr>
              <p:cNvSpPr>
                <a:spLocks noEditPoints="1"/>
              </p:cNvSpPr>
              <p:nvPr/>
            </p:nvSpPr>
            <p:spPr bwMode="auto">
              <a:xfrm>
                <a:off x="2255"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44" name="Freeform 1053">
                <a:extLst>
                  <a:ext uri="{FF2B5EF4-FFF2-40B4-BE49-F238E27FC236}">
                    <a16:creationId xmlns:a16="http://schemas.microsoft.com/office/drawing/2014/main" id="{78309AB6-695B-42BB-AA15-88D57FA8FA9D}"/>
                  </a:ext>
                </a:extLst>
              </p:cNvPr>
              <p:cNvSpPr>
                <a:spLocks noEditPoints="1"/>
              </p:cNvSpPr>
              <p:nvPr/>
            </p:nvSpPr>
            <p:spPr bwMode="auto">
              <a:xfrm>
                <a:off x="2255"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45" name="Rectangle 1054">
                <a:extLst>
                  <a:ext uri="{FF2B5EF4-FFF2-40B4-BE49-F238E27FC236}">
                    <a16:creationId xmlns:a16="http://schemas.microsoft.com/office/drawing/2014/main" id="{6CD5684D-F6D7-4568-9536-C70FDF2E564B}"/>
                  </a:ext>
                </a:extLst>
              </p:cNvPr>
              <p:cNvSpPr>
                <a:spLocks noChangeArrowheads="1"/>
              </p:cNvSpPr>
              <p:nvPr/>
            </p:nvSpPr>
            <p:spPr bwMode="auto">
              <a:xfrm>
                <a:off x="2326"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46" name="Rectangle 1055">
                <a:extLst>
                  <a:ext uri="{FF2B5EF4-FFF2-40B4-BE49-F238E27FC236}">
                    <a16:creationId xmlns:a16="http://schemas.microsoft.com/office/drawing/2014/main" id="{8ED1DDD7-8F93-4565-B37F-032979F2C627}"/>
                  </a:ext>
                </a:extLst>
              </p:cNvPr>
              <p:cNvSpPr>
                <a:spLocks noChangeArrowheads="1"/>
              </p:cNvSpPr>
              <p:nvPr/>
            </p:nvSpPr>
            <p:spPr bwMode="auto">
              <a:xfrm>
                <a:off x="2326"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47" name="Rectangle 1056">
                <a:extLst>
                  <a:ext uri="{FF2B5EF4-FFF2-40B4-BE49-F238E27FC236}">
                    <a16:creationId xmlns:a16="http://schemas.microsoft.com/office/drawing/2014/main" id="{7459D470-4EC0-47C9-9FB2-6AA2023548D2}"/>
                  </a:ext>
                </a:extLst>
              </p:cNvPr>
              <p:cNvSpPr>
                <a:spLocks noChangeArrowheads="1"/>
              </p:cNvSpPr>
              <p:nvPr/>
            </p:nvSpPr>
            <p:spPr bwMode="auto">
              <a:xfrm>
                <a:off x="2326"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48" name="Rectangle 1057">
                <a:extLst>
                  <a:ext uri="{FF2B5EF4-FFF2-40B4-BE49-F238E27FC236}">
                    <a16:creationId xmlns:a16="http://schemas.microsoft.com/office/drawing/2014/main" id="{EE6A5551-4E91-4538-8133-21B38BB8F5B2}"/>
                  </a:ext>
                </a:extLst>
              </p:cNvPr>
              <p:cNvSpPr>
                <a:spLocks noChangeArrowheads="1"/>
              </p:cNvSpPr>
              <p:nvPr/>
            </p:nvSpPr>
            <p:spPr bwMode="auto">
              <a:xfrm>
                <a:off x="2326"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49" name="Rectangle 1058">
                <a:extLst>
                  <a:ext uri="{FF2B5EF4-FFF2-40B4-BE49-F238E27FC236}">
                    <a16:creationId xmlns:a16="http://schemas.microsoft.com/office/drawing/2014/main" id="{8E1C4C95-3B12-4A1E-BF27-692CF75E848F}"/>
                  </a:ext>
                </a:extLst>
              </p:cNvPr>
              <p:cNvSpPr>
                <a:spLocks noChangeArrowheads="1"/>
              </p:cNvSpPr>
              <p:nvPr/>
            </p:nvSpPr>
            <p:spPr bwMode="auto">
              <a:xfrm>
                <a:off x="2326"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50" name="Rectangle 1059">
                <a:extLst>
                  <a:ext uri="{FF2B5EF4-FFF2-40B4-BE49-F238E27FC236}">
                    <a16:creationId xmlns:a16="http://schemas.microsoft.com/office/drawing/2014/main" id="{D769B3DF-22F4-4CAB-A309-A40A23FA8ADD}"/>
                  </a:ext>
                </a:extLst>
              </p:cNvPr>
              <p:cNvSpPr>
                <a:spLocks noChangeArrowheads="1"/>
              </p:cNvSpPr>
              <p:nvPr/>
            </p:nvSpPr>
            <p:spPr bwMode="auto">
              <a:xfrm>
                <a:off x="2326"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51" name="Rectangle 1060">
                <a:extLst>
                  <a:ext uri="{FF2B5EF4-FFF2-40B4-BE49-F238E27FC236}">
                    <a16:creationId xmlns:a16="http://schemas.microsoft.com/office/drawing/2014/main" id="{D463616E-26B3-462A-B9AF-E4B5625BDDD1}"/>
                  </a:ext>
                </a:extLst>
              </p:cNvPr>
              <p:cNvSpPr>
                <a:spLocks noChangeArrowheads="1"/>
              </p:cNvSpPr>
              <p:nvPr/>
            </p:nvSpPr>
            <p:spPr bwMode="auto">
              <a:xfrm>
                <a:off x="2326"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52" name="Rectangle 1061">
                <a:extLst>
                  <a:ext uri="{FF2B5EF4-FFF2-40B4-BE49-F238E27FC236}">
                    <a16:creationId xmlns:a16="http://schemas.microsoft.com/office/drawing/2014/main" id="{80AADB40-9939-4332-A1BA-AEC8F73ECB80}"/>
                  </a:ext>
                </a:extLst>
              </p:cNvPr>
              <p:cNvSpPr>
                <a:spLocks noChangeArrowheads="1"/>
              </p:cNvSpPr>
              <p:nvPr/>
            </p:nvSpPr>
            <p:spPr bwMode="auto">
              <a:xfrm>
                <a:off x="2326"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53" name="Rectangle 1062">
                <a:extLst>
                  <a:ext uri="{FF2B5EF4-FFF2-40B4-BE49-F238E27FC236}">
                    <a16:creationId xmlns:a16="http://schemas.microsoft.com/office/drawing/2014/main" id="{F089B3E2-5C2A-4D60-95C4-970FE2AF5C1D}"/>
                  </a:ext>
                </a:extLst>
              </p:cNvPr>
              <p:cNvSpPr>
                <a:spLocks noChangeArrowheads="1"/>
              </p:cNvSpPr>
              <p:nvPr/>
            </p:nvSpPr>
            <p:spPr bwMode="auto">
              <a:xfrm>
                <a:off x="2326"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54" name="Rectangle 1063">
                <a:extLst>
                  <a:ext uri="{FF2B5EF4-FFF2-40B4-BE49-F238E27FC236}">
                    <a16:creationId xmlns:a16="http://schemas.microsoft.com/office/drawing/2014/main" id="{C324281B-70A9-4030-9CFA-EFE6CC712A4C}"/>
                  </a:ext>
                </a:extLst>
              </p:cNvPr>
              <p:cNvSpPr>
                <a:spLocks noChangeArrowheads="1"/>
              </p:cNvSpPr>
              <p:nvPr/>
            </p:nvSpPr>
            <p:spPr bwMode="auto">
              <a:xfrm>
                <a:off x="2326"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55" name="Rectangle 1064">
                <a:extLst>
                  <a:ext uri="{FF2B5EF4-FFF2-40B4-BE49-F238E27FC236}">
                    <a16:creationId xmlns:a16="http://schemas.microsoft.com/office/drawing/2014/main" id="{A3D7504A-1EF2-4E95-814E-DE43A7F2F634}"/>
                  </a:ext>
                </a:extLst>
              </p:cNvPr>
              <p:cNvSpPr>
                <a:spLocks noChangeArrowheads="1"/>
              </p:cNvSpPr>
              <p:nvPr/>
            </p:nvSpPr>
            <p:spPr bwMode="auto">
              <a:xfrm>
                <a:off x="2416" y="1609"/>
                <a:ext cx="29"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56" name="Rectangle 1065">
                <a:extLst>
                  <a:ext uri="{FF2B5EF4-FFF2-40B4-BE49-F238E27FC236}">
                    <a16:creationId xmlns:a16="http://schemas.microsoft.com/office/drawing/2014/main" id="{BACE68CE-42CC-47A3-ADE6-B5C13ECE1EB8}"/>
                  </a:ext>
                </a:extLst>
              </p:cNvPr>
              <p:cNvSpPr>
                <a:spLocks noChangeArrowheads="1"/>
              </p:cNvSpPr>
              <p:nvPr/>
            </p:nvSpPr>
            <p:spPr bwMode="auto">
              <a:xfrm>
                <a:off x="2416" y="1609"/>
                <a:ext cx="29"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57" name="Rectangle 1066">
                <a:extLst>
                  <a:ext uri="{FF2B5EF4-FFF2-40B4-BE49-F238E27FC236}">
                    <a16:creationId xmlns:a16="http://schemas.microsoft.com/office/drawing/2014/main" id="{E1302FD6-399C-445D-A212-F22DA3AC7A96}"/>
                  </a:ext>
                </a:extLst>
              </p:cNvPr>
              <p:cNvSpPr>
                <a:spLocks noChangeArrowheads="1"/>
              </p:cNvSpPr>
              <p:nvPr/>
            </p:nvSpPr>
            <p:spPr bwMode="auto">
              <a:xfrm>
                <a:off x="2416" y="1681"/>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58" name="Rectangle 1067">
                <a:extLst>
                  <a:ext uri="{FF2B5EF4-FFF2-40B4-BE49-F238E27FC236}">
                    <a16:creationId xmlns:a16="http://schemas.microsoft.com/office/drawing/2014/main" id="{539DDA80-FC6C-4BA7-8ED8-AB789D471CA8}"/>
                  </a:ext>
                </a:extLst>
              </p:cNvPr>
              <p:cNvSpPr>
                <a:spLocks noChangeArrowheads="1"/>
              </p:cNvSpPr>
              <p:nvPr/>
            </p:nvSpPr>
            <p:spPr bwMode="auto">
              <a:xfrm>
                <a:off x="2416" y="1681"/>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59" name="Rectangle 1068">
                <a:extLst>
                  <a:ext uri="{FF2B5EF4-FFF2-40B4-BE49-F238E27FC236}">
                    <a16:creationId xmlns:a16="http://schemas.microsoft.com/office/drawing/2014/main" id="{39F8BEEA-A911-427E-90DB-E303179567A5}"/>
                  </a:ext>
                </a:extLst>
              </p:cNvPr>
              <p:cNvSpPr>
                <a:spLocks noChangeArrowheads="1"/>
              </p:cNvSpPr>
              <p:nvPr/>
            </p:nvSpPr>
            <p:spPr bwMode="auto">
              <a:xfrm>
                <a:off x="2416" y="1719"/>
                <a:ext cx="29"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60" name="Rectangle 1069">
                <a:extLst>
                  <a:ext uri="{FF2B5EF4-FFF2-40B4-BE49-F238E27FC236}">
                    <a16:creationId xmlns:a16="http://schemas.microsoft.com/office/drawing/2014/main" id="{00B15CF7-58A6-4960-97B8-F666BFE87D1E}"/>
                  </a:ext>
                </a:extLst>
              </p:cNvPr>
              <p:cNvSpPr>
                <a:spLocks noChangeArrowheads="1"/>
              </p:cNvSpPr>
              <p:nvPr/>
            </p:nvSpPr>
            <p:spPr bwMode="auto">
              <a:xfrm>
                <a:off x="2416" y="1719"/>
                <a:ext cx="29"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61" name="Rectangle 1070">
                <a:extLst>
                  <a:ext uri="{FF2B5EF4-FFF2-40B4-BE49-F238E27FC236}">
                    <a16:creationId xmlns:a16="http://schemas.microsoft.com/office/drawing/2014/main" id="{4907DA50-48D2-48EA-96E1-B4BC6D20E3F1}"/>
                  </a:ext>
                </a:extLst>
              </p:cNvPr>
              <p:cNvSpPr>
                <a:spLocks noChangeArrowheads="1"/>
              </p:cNvSpPr>
              <p:nvPr/>
            </p:nvSpPr>
            <p:spPr bwMode="auto">
              <a:xfrm>
                <a:off x="2416" y="1766"/>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62" name="Rectangle 1071">
                <a:extLst>
                  <a:ext uri="{FF2B5EF4-FFF2-40B4-BE49-F238E27FC236}">
                    <a16:creationId xmlns:a16="http://schemas.microsoft.com/office/drawing/2014/main" id="{D1F2657C-D91E-4FDA-A233-90B96097185D}"/>
                  </a:ext>
                </a:extLst>
              </p:cNvPr>
              <p:cNvSpPr>
                <a:spLocks noChangeArrowheads="1"/>
              </p:cNvSpPr>
              <p:nvPr/>
            </p:nvSpPr>
            <p:spPr bwMode="auto">
              <a:xfrm>
                <a:off x="2416" y="1766"/>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63" name="Rectangle 1072">
                <a:extLst>
                  <a:ext uri="{FF2B5EF4-FFF2-40B4-BE49-F238E27FC236}">
                    <a16:creationId xmlns:a16="http://schemas.microsoft.com/office/drawing/2014/main" id="{687BBCEF-4F2A-4613-BB94-3AF663501972}"/>
                  </a:ext>
                </a:extLst>
              </p:cNvPr>
              <p:cNvSpPr>
                <a:spLocks noChangeArrowheads="1"/>
              </p:cNvSpPr>
              <p:nvPr/>
            </p:nvSpPr>
            <p:spPr bwMode="auto">
              <a:xfrm>
                <a:off x="2416" y="1737"/>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64" name="Rectangle 1073">
                <a:extLst>
                  <a:ext uri="{FF2B5EF4-FFF2-40B4-BE49-F238E27FC236}">
                    <a16:creationId xmlns:a16="http://schemas.microsoft.com/office/drawing/2014/main" id="{E86959C9-3ADF-426A-8F13-64FD7C279086}"/>
                  </a:ext>
                </a:extLst>
              </p:cNvPr>
              <p:cNvSpPr>
                <a:spLocks noChangeArrowheads="1"/>
              </p:cNvSpPr>
              <p:nvPr/>
            </p:nvSpPr>
            <p:spPr bwMode="auto">
              <a:xfrm>
                <a:off x="2416" y="1737"/>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65" name="Freeform 1074">
                <a:extLst>
                  <a:ext uri="{FF2B5EF4-FFF2-40B4-BE49-F238E27FC236}">
                    <a16:creationId xmlns:a16="http://schemas.microsoft.com/office/drawing/2014/main" id="{4312AA5B-19FE-4140-BEC0-B99959253082}"/>
                  </a:ext>
                </a:extLst>
              </p:cNvPr>
              <p:cNvSpPr>
                <a:spLocks noEditPoints="1"/>
              </p:cNvSpPr>
              <p:nvPr/>
            </p:nvSpPr>
            <p:spPr bwMode="auto">
              <a:xfrm>
                <a:off x="2539"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89" y="0"/>
                    </a:lnTo>
                    <a:lnTo>
                      <a:pt x="189"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66" name="Freeform 1075">
                <a:extLst>
                  <a:ext uri="{FF2B5EF4-FFF2-40B4-BE49-F238E27FC236}">
                    <a16:creationId xmlns:a16="http://schemas.microsoft.com/office/drawing/2014/main" id="{607DE6D5-FB08-42EF-88D4-1A4FF5F4CFF8}"/>
                  </a:ext>
                </a:extLst>
              </p:cNvPr>
              <p:cNvSpPr>
                <a:spLocks noEditPoints="1"/>
              </p:cNvSpPr>
              <p:nvPr/>
            </p:nvSpPr>
            <p:spPr bwMode="auto">
              <a:xfrm>
                <a:off x="2539"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89" y="0"/>
                    </a:lnTo>
                    <a:lnTo>
                      <a:pt x="189"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67" name="Freeform 1076">
                <a:extLst>
                  <a:ext uri="{FF2B5EF4-FFF2-40B4-BE49-F238E27FC236}">
                    <a16:creationId xmlns:a16="http://schemas.microsoft.com/office/drawing/2014/main" id="{9098140B-02D6-442C-9773-11FAAE2D4E63}"/>
                  </a:ext>
                </a:extLst>
              </p:cNvPr>
              <p:cNvSpPr>
                <a:spLocks noEditPoints="1"/>
              </p:cNvSpPr>
              <p:nvPr/>
            </p:nvSpPr>
            <p:spPr bwMode="auto">
              <a:xfrm>
                <a:off x="2539"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68" name="Freeform 1077">
                <a:extLst>
                  <a:ext uri="{FF2B5EF4-FFF2-40B4-BE49-F238E27FC236}">
                    <a16:creationId xmlns:a16="http://schemas.microsoft.com/office/drawing/2014/main" id="{EF9633FA-AFD1-4EDD-80CE-CA01D4BFBE14}"/>
                  </a:ext>
                </a:extLst>
              </p:cNvPr>
              <p:cNvSpPr>
                <a:spLocks noEditPoints="1"/>
              </p:cNvSpPr>
              <p:nvPr/>
            </p:nvSpPr>
            <p:spPr bwMode="auto">
              <a:xfrm>
                <a:off x="2539"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69" name="Freeform 1078">
                <a:extLst>
                  <a:ext uri="{FF2B5EF4-FFF2-40B4-BE49-F238E27FC236}">
                    <a16:creationId xmlns:a16="http://schemas.microsoft.com/office/drawing/2014/main" id="{C274CFD7-AADD-4BFD-A254-F45A84794814}"/>
                  </a:ext>
                </a:extLst>
              </p:cNvPr>
              <p:cNvSpPr>
                <a:spLocks noEditPoints="1"/>
              </p:cNvSpPr>
              <p:nvPr/>
            </p:nvSpPr>
            <p:spPr bwMode="auto">
              <a:xfrm>
                <a:off x="2539"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89" y="0"/>
                    </a:lnTo>
                    <a:lnTo>
                      <a:pt x="189"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70" name="Freeform 1079">
                <a:extLst>
                  <a:ext uri="{FF2B5EF4-FFF2-40B4-BE49-F238E27FC236}">
                    <a16:creationId xmlns:a16="http://schemas.microsoft.com/office/drawing/2014/main" id="{66B526BE-35AD-4AE5-A8E9-3D01A09F5AB9}"/>
                  </a:ext>
                </a:extLst>
              </p:cNvPr>
              <p:cNvSpPr>
                <a:spLocks noEditPoints="1"/>
              </p:cNvSpPr>
              <p:nvPr/>
            </p:nvSpPr>
            <p:spPr bwMode="auto">
              <a:xfrm>
                <a:off x="2539"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89" y="0"/>
                    </a:lnTo>
                    <a:lnTo>
                      <a:pt x="189"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71" name="Freeform 1080">
                <a:extLst>
                  <a:ext uri="{FF2B5EF4-FFF2-40B4-BE49-F238E27FC236}">
                    <a16:creationId xmlns:a16="http://schemas.microsoft.com/office/drawing/2014/main" id="{A75921D4-F17D-428E-9D9E-EB96F8768788}"/>
                  </a:ext>
                </a:extLst>
              </p:cNvPr>
              <p:cNvSpPr>
                <a:spLocks noEditPoints="1"/>
              </p:cNvSpPr>
              <p:nvPr/>
            </p:nvSpPr>
            <p:spPr bwMode="auto">
              <a:xfrm>
                <a:off x="2539"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72" name="Freeform 1081">
                <a:extLst>
                  <a:ext uri="{FF2B5EF4-FFF2-40B4-BE49-F238E27FC236}">
                    <a16:creationId xmlns:a16="http://schemas.microsoft.com/office/drawing/2014/main" id="{557385CF-656E-475F-BE74-916A24B522ED}"/>
                  </a:ext>
                </a:extLst>
              </p:cNvPr>
              <p:cNvSpPr>
                <a:spLocks noEditPoints="1"/>
              </p:cNvSpPr>
              <p:nvPr/>
            </p:nvSpPr>
            <p:spPr bwMode="auto">
              <a:xfrm>
                <a:off x="2539"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73" name="Rectangle 1082">
                <a:extLst>
                  <a:ext uri="{FF2B5EF4-FFF2-40B4-BE49-F238E27FC236}">
                    <a16:creationId xmlns:a16="http://schemas.microsoft.com/office/drawing/2014/main" id="{21D886A2-73D6-4829-BF0E-77A8D8C1E6CD}"/>
                  </a:ext>
                </a:extLst>
              </p:cNvPr>
              <p:cNvSpPr>
                <a:spLocks noChangeArrowheads="1"/>
              </p:cNvSpPr>
              <p:nvPr/>
            </p:nvSpPr>
            <p:spPr bwMode="auto">
              <a:xfrm>
                <a:off x="2610"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74" name="Rectangle 1083">
                <a:extLst>
                  <a:ext uri="{FF2B5EF4-FFF2-40B4-BE49-F238E27FC236}">
                    <a16:creationId xmlns:a16="http://schemas.microsoft.com/office/drawing/2014/main" id="{2FF97CD4-4CE6-4CBF-9840-290140D50B86}"/>
                  </a:ext>
                </a:extLst>
              </p:cNvPr>
              <p:cNvSpPr>
                <a:spLocks noChangeArrowheads="1"/>
              </p:cNvSpPr>
              <p:nvPr/>
            </p:nvSpPr>
            <p:spPr bwMode="auto">
              <a:xfrm>
                <a:off x="2610"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75" name="Rectangle 1084">
                <a:extLst>
                  <a:ext uri="{FF2B5EF4-FFF2-40B4-BE49-F238E27FC236}">
                    <a16:creationId xmlns:a16="http://schemas.microsoft.com/office/drawing/2014/main" id="{5FE96314-78C8-46A2-93AB-36CB95E7E5BD}"/>
                  </a:ext>
                </a:extLst>
              </p:cNvPr>
              <p:cNvSpPr>
                <a:spLocks noChangeArrowheads="1"/>
              </p:cNvSpPr>
              <p:nvPr/>
            </p:nvSpPr>
            <p:spPr bwMode="auto">
              <a:xfrm>
                <a:off x="2610"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76" name="Rectangle 1085">
                <a:extLst>
                  <a:ext uri="{FF2B5EF4-FFF2-40B4-BE49-F238E27FC236}">
                    <a16:creationId xmlns:a16="http://schemas.microsoft.com/office/drawing/2014/main" id="{7A243028-2654-4959-AC4B-4D1A06DCFEF8}"/>
                  </a:ext>
                </a:extLst>
              </p:cNvPr>
              <p:cNvSpPr>
                <a:spLocks noChangeArrowheads="1"/>
              </p:cNvSpPr>
              <p:nvPr/>
            </p:nvSpPr>
            <p:spPr bwMode="auto">
              <a:xfrm>
                <a:off x="2610"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77" name="Rectangle 1086">
                <a:extLst>
                  <a:ext uri="{FF2B5EF4-FFF2-40B4-BE49-F238E27FC236}">
                    <a16:creationId xmlns:a16="http://schemas.microsoft.com/office/drawing/2014/main" id="{BC62E4C8-A3A0-4E07-BD97-1149E89FCC4E}"/>
                  </a:ext>
                </a:extLst>
              </p:cNvPr>
              <p:cNvSpPr>
                <a:spLocks noChangeArrowheads="1"/>
              </p:cNvSpPr>
              <p:nvPr/>
            </p:nvSpPr>
            <p:spPr bwMode="auto">
              <a:xfrm>
                <a:off x="2610"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78" name="Rectangle 1087">
                <a:extLst>
                  <a:ext uri="{FF2B5EF4-FFF2-40B4-BE49-F238E27FC236}">
                    <a16:creationId xmlns:a16="http://schemas.microsoft.com/office/drawing/2014/main" id="{F741A9E6-595B-42BC-B362-CCA988B2027C}"/>
                  </a:ext>
                </a:extLst>
              </p:cNvPr>
              <p:cNvSpPr>
                <a:spLocks noChangeArrowheads="1"/>
              </p:cNvSpPr>
              <p:nvPr/>
            </p:nvSpPr>
            <p:spPr bwMode="auto">
              <a:xfrm>
                <a:off x="2610"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79" name="Rectangle 1088">
                <a:extLst>
                  <a:ext uri="{FF2B5EF4-FFF2-40B4-BE49-F238E27FC236}">
                    <a16:creationId xmlns:a16="http://schemas.microsoft.com/office/drawing/2014/main" id="{E9F6FEBD-B51C-419E-B183-E9E4FE30E71B}"/>
                  </a:ext>
                </a:extLst>
              </p:cNvPr>
              <p:cNvSpPr>
                <a:spLocks noChangeArrowheads="1"/>
              </p:cNvSpPr>
              <p:nvPr/>
            </p:nvSpPr>
            <p:spPr bwMode="auto">
              <a:xfrm>
                <a:off x="2610"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80" name="Rectangle 1089">
                <a:extLst>
                  <a:ext uri="{FF2B5EF4-FFF2-40B4-BE49-F238E27FC236}">
                    <a16:creationId xmlns:a16="http://schemas.microsoft.com/office/drawing/2014/main" id="{B86B3B12-CB73-4720-9A35-655321723379}"/>
                  </a:ext>
                </a:extLst>
              </p:cNvPr>
              <p:cNvSpPr>
                <a:spLocks noChangeArrowheads="1"/>
              </p:cNvSpPr>
              <p:nvPr/>
            </p:nvSpPr>
            <p:spPr bwMode="auto">
              <a:xfrm>
                <a:off x="2610"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81" name="Rectangle 1090">
                <a:extLst>
                  <a:ext uri="{FF2B5EF4-FFF2-40B4-BE49-F238E27FC236}">
                    <a16:creationId xmlns:a16="http://schemas.microsoft.com/office/drawing/2014/main" id="{5C8C222F-2BB3-4B5F-B5F5-21838FE50B9C}"/>
                  </a:ext>
                </a:extLst>
              </p:cNvPr>
              <p:cNvSpPr>
                <a:spLocks noChangeArrowheads="1"/>
              </p:cNvSpPr>
              <p:nvPr/>
            </p:nvSpPr>
            <p:spPr bwMode="auto">
              <a:xfrm>
                <a:off x="2610"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82" name="Rectangle 1091">
                <a:extLst>
                  <a:ext uri="{FF2B5EF4-FFF2-40B4-BE49-F238E27FC236}">
                    <a16:creationId xmlns:a16="http://schemas.microsoft.com/office/drawing/2014/main" id="{55E93196-3D20-4646-81F6-F5D07CC1454B}"/>
                  </a:ext>
                </a:extLst>
              </p:cNvPr>
              <p:cNvSpPr>
                <a:spLocks noChangeArrowheads="1"/>
              </p:cNvSpPr>
              <p:nvPr/>
            </p:nvSpPr>
            <p:spPr bwMode="auto">
              <a:xfrm>
                <a:off x="2610"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83" name="Rectangle 1092">
                <a:extLst>
                  <a:ext uri="{FF2B5EF4-FFF2-40B4-BE49-F238E27FC236}">
                    <a16:creationId xmlns:a16="http://schemas.microsoft.com/office/drawing/2014/main" id="{FC47F9F1-4D45-4569-B656-3375E7CD28F0}"/>
                  </a:ext>
                </a:extLst>
              </p:cNvPr>
              <p:cNvSpPr>
                <a:spLocks noChangeArrowheads="1"/>
              </p:cNvSpPr>
              <p:nvPr/>
            </p:nvSpPr>
            <p:spPr bwMode="auto">
              <a:xfrm>
                <a:off x="2700" y="1609"/>
                <a:ext cx="28"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84" name="Rectangle 1093">
                <a:extLst>
                  <a:ext uri="{FF2B5EF4-FFF2-40B4-BE49-F238E27FC236}">
                    <a16:creationId xmlns:a16="http://schemas.microsoft.com/office/drawing/2014/main" id="{A7AE3A4C-35F5-4D35-BA8F-A9E1F2B49535}"/>
                  </a:ext>
                </a:extLst>
              </p:cNvPr>
              <p:cNvSpPr>
                <a:spLocks noChangeArrowheads="1"/>
              </p:cNvSpPr>
              <p:nvPr/>
            </p:nvSpPr>
            <p:spPr bwMode="auto">
              <a:xfrm>
                <a:off x="2700" y="1609"/>
                <a:ext cx="28"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85" name="Rectangle 1094">
                <a:extLst>
                  <a:ext uri="{FF2B5EF4-FFF2-40B4-BE49-F238E27FC236}">
                    <a16:creationId xmlns:a16="http://schemas.microsoft.com/office/drawing/2014/main" id="{E7A41961-872D-448C-8499-E3E6B9502A14}"/>
                  </a:ext>
                </a:extLst>
              </p:cNvPr>
              <p:cNvSpPr>
                <a:spLocks noChangeArrowheads="1"/>
              </p:cNvSpPr>
              <p:nvPr/>
            </p:nvSpPr>
            <p:spPr bwMode="auto">
              <a:xfrm>
                <a:off x="2700" y="1681"/>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86" name="Rectangle 1095">
                <a:extLst>
                  <a:ext uri="{FF2B5EF4-FFF2-40B4-BE49-F238E27FC236}">
                    <a16:creationId xmlns:a16="http://schemas.microsoft.com/office/drawing/2014/main" id="{80C83D3A-3FF3-4E03-B644-65DF2FAC5AB3}"/>
                  </a:ext>
                </a:extLst>
              </p:cNvPr>
              <p:cNvSpPr>
                <a:spLocks noChangeArrowheads="1"/>
              </p:cNvSpPr>
              <p:nvPr/>
            </p:nvSpPr>
            <p:spPr bwMode="auto">
              <a:xfrm>
                <a:off x="2700" y="1681"/>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87" name="Rectangle 1096">
                <a:extLst>
                  <a:ext uri="{FF2B5EF4-FFF2-40B4-BE49-F238E27FC236}">
                    <a16:creationId xmlns:a16="http://schemas.microsoft.com/office/drawing/2014/main" id="{D23C7702-C329-4E0A-8071-D5198ACAB3AD}"/>
                  </a:ext>
                </a:extLst>
              </p:cNvPr>
              <p:cNvSpPr>
                <a:spLocks noChangeArrowheads="1"/>
              </p:cNvSpPr>
              <p:nvPr/>
            </p:nvSpPr>
            <p:spPr bwMode="auto">
              <a:xfrm>
                <a:off x="2700" y="1719"/>
                <a:ext cx="28"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88" name="Rectangle 1097">
                <a:extLst>
                  <a:ext uri="{FF2B5EF4-FFF2-40B4-BE49-F238E27FC236}">
                    <a16:creationId xmlns:a16="http://schemas.microsoft.com/office/drawing/2014/main" id="{1F9E587B-BF35-46EC-ABE6-B9192F92DC8C}"/>
                  </a:ext>
                </a:extLst>
              </p:cNvPr>
              <p:cNvSpPr>
                <a:spLocks noChangeArrowheads="1"/>
              </p:cNvSpPr>
              <p:nvPr/>
            </p:nvSpPr>
            <p:spPr bwMode="auto">
              <a:xfrm>
                <a:off x="2700" y="1719"/>
                <a:ext cx="28"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89" name="Rectangle 1098">
                <a:extLst>
                  <a:ext uri="{FF2B5EF4-FFF2-40B4-BE49-F238E27FC236}">
                    <a16:creationId xmlns:a16="http://schemas.microsoft.com/office/drawing/2014/main" id="{D324F733-751E-4D3C-A062-03CA9A64D556}"/>
                  </a:ext>
                </a:extLst>
              </p:cNvPr>
              <p:cNvSpPr>
                <a:spLocks noChangeArrowheads="1"/>
              </p:cNvSpPr>
              <p:nvPr/>
            </p:nvSpPr>
            <p:spPr bwMode="auto">
              <a:xfrm>
                <a:off x="2700" y="1766"/>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90" name="Rectangle 1099">
                <a:extLst>
                  <a:ext uri="{FF2B5EF4-FFF2-40B4-BE49-F238E27FC236}">
                    <a16:creationId xmlns:a16="http://schemas.microsoft.com/office/drawing/2014/main" id="{AC9F8352-E040-4D87-B152-C9BD881C00A5}"/>
                  </a:ext>
                </a:extLst>
              </p:cNvPr>
              <p:cNvSpPr>
                <a:spLocks noChangeArrowheads="1"/>
              </p:cNvSpPr>
              <p:nvPr/>
            </p:nvSpPr>
            <p:spPr bwMode="auto">
              <a:xfrm>
                <a:off x="2700" y="1766"/>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91" name="Rectangle 1100">
                <a:extLst>
                  <a:ext uri="{FF2B5EF4-FFF2-40B4-BE49-F238E27FC236}">
                    <a16:creationId xmlns:a16="http://schemas.microsoft.com/office/drawing/2014/main" id="{100A4D18-27A7-4D0D-B348-2CA0D81C575A}"/>
                  </a:ext>
                </a:extLst>
              </p:cNvPr>
              <p:cNvSpPr>
                <a:spLocks noChangeArrowheads="1"/>
              </p:cNvSpPr>
              <p:nvPr/>
            </p:nvSpPr>
            <p:spPr bwMode="auto">
              <a:xfrm>
                <a:off x="2700" y="1737"/>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92" name="Rectangle 1101">
                <a:extLst>
                  <a:ext uri="{FF2B5EF4-FFF2-40B4-BE49-F238E27FC236}">
                    <a16:creationId xmlns:a16="http://schemas.microsoft.com/office/drawing/2014/main" id="{767B108F-9663-409C-8522-328DEE1A14F2}"/>
                  </a:ext>
                </a:extLst>
              </p:cNvPr>
              <p:cNvSpPr>
                <a:spLocks noChangeArrowheads="1"/>
              </p:cNvSpPr>
              <p:nvPr/>
            </p:nvSpPr>
            <p:spPr bwMode="auto">
              <a:xfrm>
                <a:off x="2700" y="1737"/>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93" name="Freeform 1102">
                <a:extLst>
                  <a:ext uri="{FF2B5EF4-FFF2-40B4-BE49-F238E27FC236}">
                    <a16:creationId xmlns:a16="http://schemas.microsoft.com/office/drawing/2014/main" id="{14368D42-D1DE-459C-9C59-B4B856022D41}"/>
                  </a:ext>
                </a:extLst>
              </p:cNvPr>
              <p:cNvSpPr>
                <a:spLocks noEditPoints="1"/>
              </p:cNvSpPr>
              <p:nvPr/>
            </p:nvSpPr>
            <p:spPr bwMode="auto">
              <a:xfrm>
                <a:off x="2823"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89" y="0"/>
                    </a:lnTo>
                    <a:lnTo>
                      <a:pt x="189"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94" name="Freeform 1103">
                <a:extLst>
                  <a:ext uri="{FF2B5EF4-FFF2-40B4-BE49-F238E27FC236}">
                    <a16:creationId xmlns:a16="http://schemas.microsoft.com/office/drawing/2014/main" id="{5D1EEDFC-EE9C-4A47-B752-685D95D8F2B8}"/>
                  </a:ext>
                </a:extLst>
              </p:cNvPr>
              <p:cNvSpPr>
                <a:spLocks noEditPoints="1"/>
              </p:cNvSpPr>
              <p:nvPr/>
            </p:nvSpPr>
            <p:spPr bwMode="auto">
              <a:xfrm>
                <a:off x="2823"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89" y="0"/>
                    </a:lnTo>
                    <a:lnTo>
                      <a:pt x="189"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95" name="Freeform 1104">
                <a:extLst>
                  <a:ext uri="{FF2B5EF4-FFF2-40B4-BE49-F238E27FC236}">
                    <a16:creationId xmlns:a16="http://schemas.microsoft.com/office/drawing/2014/main" id="{E8307428-20EB-4CD7-A279-1D8E39FBF14D}"/>
                  </a:ext>
                </a:extLst>
              </p:cNvPr>
              <p:cNvSpPr>
                <a:spLocks noEditPoints="1"/>
              </p:cNvSpPr>
              <p:nvPr/>
            </p:nvSpPr>
            <p:spPr bwMode="auto">
              <a:xfrm>
                <a:off x="2823"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96" name="Freeform 1105">
                <a:extLst>
                  <a:ext uri="{FF2B5EF4-FFF2-40B4-BE49-F238E27FC236}">
                    <a16:creationId xmlns:a16="http://schemas.microsoft.com/office/drawing/2014/main" id="{930E701E-1ACB-4647-8897-BF5659A0BBB8}"/>
                  </a:ext>
                </a:extLst>
              </p:cNvPr>
              <p:cNvSpPr>
                <a:spLocks noEditPoints="1"/>
              </p:cNvSpPr>
              <p:nvPr/>
            </p:nvSpPr>
            <p:spPr bwMode="auto">
              <a:xfrm>
                <a:off x="2823"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97" name="Freeform 1106">
                <a:extLst>
                  <a:ext uri="{FF2B5EF4-FFF2-40B4-BE49-F238E27FC236}">
                    <a16:creationId xmlns:a16="http://schemas.microsoft.com/office/drawing/2014/main" id="{D2ADCE67-34E1-46C2-8942-954C53F22691}"/>
                  </a:ext>
                </a:extLst>
              </p:cNvPr>
              <p:cNvSpPr>
                <a:spLocks noEditPoints="1"/>
              </p:cNvSpPr>
              <p:nvPr/>
            </p:nvSpPr>
            <p:spPr bwMode="auto">
              <a:xfrm>
                <a:off x="2823"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89" y="0"/>
                    </a:lnTo>
                    <a:lnTo>
                      <a:pt x="189"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98" name="Freeform 1107">
                <a:extLst>
                  <a:ext uri="{FF2B5EF4-FFF2-40B4-BE49-F238E27FC236}">
                    <a16:creationId xmlns:a16="http://schemas.microsoft.com/office/drawing/2014/main" id="{FB333231-77F4-4A5A-8BEA-6ABE02D0EC3C}"/>
                  </a:ext>
                </a:extLst>
              </p:cNvPr>
              <p:cNvSpPr>
                <a:spLocks noEditPoints="1"/>
              </p:cNvSpPr>
              <p:nvPr/>
            </p:nvSpPr>
            <p:spPr bwMode="auto">
              <a:xfrm>
                <a:off x="2823"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89" y="0"/>
                    </a:lnTo>
                    <a:lnTo>
                      <a:pt x="189"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99" name="Freeform 1108">
                <a:extLst>
                  <a:ext uri="{FF2B5EF4-FFF2-40B4-BE49-F238E27FC236}">
                    <a16:creationId xmlns:a16="http://schemas.microsoft.com/office/drawing/2014/main" id="{4ABBA7BB-EB5D-45DE-B98E-6BF5DE969FAC}"/>
                  </a:ext>
                </a:extLst>
              </p:cNvPr>
              <p:cNvSpPr>
                <a:spLocks noEditPoints="1"/>
              </p:cNvSpPr>
              <p:nvPr/>
            </p:nvSpPr>
            <p:spPr bwMode="auto">
              <a:xfrm>
                <a:off x="2823"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00" name="Freeform 1109">
                <a:extLst>
                  <a:ext uri="{FF2B5EF4-FFF2-40B4-BE49-F238E27FC236}">
                    <a16:creationId xmlns:a16="http://schemas.microsoft.com/office/drawing/2014/main" id="{E0D4744C-72B6-4488-A5D6-089D7B552CF6}"/>
                  </a:ext>
                </a:extLst>
              </p:cNvPr>
              <p:cNvSpPr>
                <a:spLocks noEditPoints="1"/>
              </p:cNvSpPr>
              <p:nvPr/>
            </p:nvSpPr>
            <p:spPr bwMode="auto">
              <a:xfrm>
                <a:off x="2823"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01" name="Rectangle 1110">
                <a:extLst>
                  <a:ext uri="{FF2B5EF4-FFF2-40B4-BE49-F238E27FC236}">
                    <a16:creationId xmlns:a16="http://schemas.microsoft.com/office/drawing/2014/main" id="{8912CF94-28C7-4FE2-9280-01D047E30A98}"/>
                  </a:ext>
                </a:extLst>
              </p:cNvPr>
              <p:cNvSpPr>
                <a:spLocks noChangeArrowheads="1"/>
              </p:cNvSpPr>
              <p:nvPr/>
            </p:nvSpPr>
            <p:spPr bwMode="auto">
              <a:xfrm>
                <a:off x="2894"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02" name="Rectangle 1111">
                <a:extLst>
                  <a:ext uri="{FF2B5EF4-FFF2-40B4-BE49-F238E27FC236}">
                    <a16:creationId xmlns:a16="http://schemas.microsoft.com/office/drawing/2014/main" id="{2CC015F7-B87E-45DB-81B6-4B983259C210}"/>
                  </a:ext>
                </a:extLst>
              </p:cNvPr>
              <p:cNvSpPr>
                <a:spLocks noChangeArrowheads="1"/>
              </p:cNvSpPr>
              <p:nvPr/>
            </p:nvSpPr>
            <p:spPr bwMode="auto">
              <a:xfrm>
                <a:off x="2894"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03" name="Rectangle 1112">
                <a:extLst>
                  <a:ext uri="{FF2B5EF4-FFF2-40B4-BE49-F238E27FC236}">
                    <a16:creationId xmlns:a16="http://schemas.microsoft.com/office/drawing/2014/main" id="{8EE22E77-2FD1-4CFC-8762-6EEA2A7C7997}"/>
                  </a:ext>
                </a:extLst>
              </p:cNvPr>
              <p:cNvSpPr>
                <a:spLocks noChangeArrowheads="1"/>
              </p:cNvSpPr>
              <p:nvPr/>
            </p:nvSpPr>
            <p:spPr bwMode="auto">
              <a:xfrm>
                <a:off x="2894"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04" name="Rectangle 1113">
                <a:extLst>
                  <a:ext uri="{FF2B5EF4-FFF2-40B4-BE49-F238E27FC236}">
                    <a16:creationId xmlns:a16="http://schemas.microsoft.com/office/drawing/2014/main" id="{B68EE280-7C6E-4851-9697-3A069C70E14C}"/>
                  </a:ext>
                </a:extLst>
              </p:cNvPr>
              <p:cNvSpPr>
                <a:spLocks noChangeArrowheads="1"/>
              </p:cNvSpPr>
              <p:nvPr/>
            </p:nvSpPr>
            <p:spPr bwMode="auto">
              <a:xfrm>
                <a:off x="2894"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05" name="Rectangle 1114">
                <a:extLst>
                  <a:ext uri="{FF2B5EF4-FFF2-40B4-BE49-F238E27FC236}">
                    <a16:creationId xmlns:a16="http://schemas.microsoft.com/office/drawing/2014/main" id="{18D84A4F-1366-4241-B681-EEB9307FBDB8}"/>
                  </a:ext>
                </a:extLst>
              </p:cNvPr>
              <p:cNvSpPr>
                <a:spLocks noChangeArrowheads="1"/>
              </p:cNvSpPr>
              <p:nvPr/>
            </p:nvSpPr>
            <p:spPr bwMode="auto">
              <a:xfrm>
                <a:off x="2894"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06" name="Rectangle 1115">
                <a:extLst>
                  <a:ext uri="{FF2B5EF4-FFF2-40B4-BE49-F238E27FC236}">
                    <a16:creationId xmlns:a16="http://schemas.microsoft.com/office/drawing/2014/main" id="{AA3CDDEE-C8B1-4452-B7FA-85608E7C75ED}"/>
                  </a:ext>
                </a:extLst>
              </p:cNvPr>
              <p:cNvSpPr>
                <a:spLocks noChangeArrowheads="1"/>
              </p:cNvSpPr>
              <p:nvPr/>
            </p:nvSpPr>
            <p:spPr bwMode="auto">
              <a:xfrm>
                <a:off x="2894"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07" name="Rectangle 1116">
                <a:extLst>
                  <a:ext uri="{FF2B5EF4-FFF2-40B4-BE49-F238E27FC236}">
                    <a16:creationId xmlns:a16="http://schemas.microsoft.com/office/drawing/2014/main" id="{CB4DB7AD-54F9-4F94-982D-AF16E193A6C7}"/>
                  </a:ext>
                </a:extLst>
              </p:cNvPr>
              <p:cNvSpPr>
                <a:spLocks noChangeArrowheads="1"/>
              </p:cNvSpPr>
              <p:nvPr/>
            </p:nvSpPr>
            <p:spPr bwMode="auto">
              <a:xfrm>
                <a:off x="2894"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08" name="Rectangle 1117">
                <a:extLst>
                  <a:ext uri="{FF2B5EF4-FFF2-40B4-BE49-F238E27FC236}">
                    <a16:creationId xmlns:a16="http://schemas.microsoft.com/office/drawing/2014/main" id="{F42EB72A-7008-474B-9D4B-A87F5E33A9F4}"/>
                  </a:ext>
                </a:extLst>
              </p:cNvPr>
              <p:cNvSpPr>
                <a:spLocks noChangeArrowheads="1"/>
              </p:cNvSpPr>
              <p:nvPr/>
            </p:nvSpPr>
            <p:spPr bwMode="auto">
              <a:xfrm>
                <a:off x="2894"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09" name="Rectangle 1118">
                <a:extLst>
                  <a:ext uri="{FF2B5EF4-FFF2-40B4-BE49-F238E27FC236}">
                    <a16:creationId xmlns:a16="http://schemas.microsoft.com/office/drawing/2014/main" id="{31C270C1-6EF8-4567-BEEF-42D132FD1CF4}"/>
                  </a:ext>
                </a:extLst>
              </p:cNvPr>
              <p:cNvSpPr>
                <a:spLocks noChangeArrowheads="1"/>
              </p:cNvSpPr>
              <p:nvPr/>
            </p:nvSpPr>
            <p:spPr bwMode="auto">
              <a:xfrm>
                <a:off x="2894"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10" name="Rectangle 1119">
                <a:extLst>
                  <a:ext uri="{FF2B5EF4-FFF2-40B4-BE49-F238E27FC236}">
                    <a16:creationId xmlns:a16="http://schemas.microsoft.com/office/drawing/2014/main" id="{962AF2F2-7E47-4BAA-AB55-2678C36BB93B}"/>
                  </a:ext>
                </a:extLst>
              </p:cNvPr>
              <p:cNvSpPr>
                <a:spLocks noChangeArrowheads="1"/>
              </p:cNvSpPr>
              <p:nvPr/>
            </p:nvSpPr>
            <p:spPr bwMode="auto">
              <a:xfrm>
                <a:off x="2894"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11" name="Rectangle 1120">
                <a:extLst>
                  <a:ext uri="{FF2B5EF4-FFF2-40B4-BE49-F238E27FC236}">
                    <a16:creationId xmlns:a16="http://schemas.microsoft.com/office/drawing/2014/main" id="{FF01A95D-786F-47DA-901B-AE7BB8154B07}"/>
                  </a:ext>
                </a:extLst>
              </p:cNvPr>
              <p:cNvSpPr>
                <a:spLocks noChangeArrowheads="1"/>
              </p:cNvSpPr>
              <p:nvPr/>
            </p:nvSpPr>
            <p:spPr bwMode="auto">
              <a:xfrm>
                <a:off x="2984" y="1609"/>
                <a:ext cx="28"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12" name="Rectangle 1121">
                <a:extLst>
                  <a:ext uri="{FF2B5EF4-FFF2-40B4-BE49-F238E27FC236}">
                    <a16:creationId xmlns:a16="http://schemas.microsoft.com/office/drawing/2014/main" id="{8158C76A-DA89-4E00-8CEF-2630DCDB6788}"/>
                  </a:ext>
                </a:extLst>
              </p:cNvPr>
              <p:cNvSpPr>
                <a:spLocks noChangeArrowheads="1"/>
              </p:cNvSpPr>
              <p:nvPr/>
            </p:nvSpPr>
            <p:spPr bwMode="auto">
              <a:xfrm>
                <a:off x="2984" y="1609"/>
                <a:ext cx="28"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13" name="Rectangle 1122">
                <a:extLst>
                  <a:ext uri="{FF2B5EF4-FFF2-40B4-BE49-F238E27FC236}">
                    <a16:creationId xmlns:a16="http://schemas.microsoft.com/office/drawing/2014/main" id="{A8954492-4F3B-4CB9-A0A6-C8D91764958B}"/>
                  </a:ext>
                </a:extLst>
              </p:cNvPr>
              <p:cNvSpPr>
                <a:spLocks noChangeArrowheads="1"/>
              </p:cNvSpPr>
              <p:nvPr/>
            </p:nvSpPr>
            <p:spPr bwMode="auto">
              <a:xfrm>
                <a:off x="2984" y="1681"/>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14" name="Rectangle 1123">
                <a:extLst>
                  <a:ext uri="{FF2B5EF4-FFF2-40B4-BE49-F238E27FC236}">
                    <a16:creationId xmlns:a16="http://schemas.microsoft.com/office/drawing/2014/main" id="{45FD027D-CF58-4507-B64F-97A6274AE7BC}"/>
                  </a:ext>
                </a:extLst>
              </p:cNvPr>
              <p:cNvSpPr>
                <a:spLocks noChangeArrowheads="1"/>
              </p:cNvSpPr>
              <p:nvPr/>
            </p:nvSpPr>
            <p:spPr bwMode="auto">
              <a:xfrm>
                <a:off x="2984" y="1681"/>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15" name="Rectangle 1124">
                <a:extLst>
                  <a:ext uri="{FF2B5EF4-FFF2-40B4-BE49-F238E27FC236}">
                    <a16:creationId xmlns:a16="http://schemas.microsoft.com/office/drawing/2014/main" id="{D01A6B1B-725B-4187-9D02-58C4381D2849}"/>
                  </a:ext>
                </a:extLst>
              </p:cNvPr>
              <p:cNvSpPr>
                <a:spLocks noChangeArrowheads="1"/>
              </p:cNvSpPr>
              <p:nvPr/>
            </p:nvSpPr>
            <p:spPr bwMode="auto">
              <a:xfrm>
                <a:off x="2984" y="1719"/>
                <a:ext cx="28"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16" name="Rectangle 1125">
                <a:extLst>
                  <a:ext uri="{FF2B5EF4-FFF2-40B4-BE49-F238E27FC236}">
                    <a16:creationId xmlns:a16="http://schemas.microsoft.com/office/drawing/2014/main" id="{07EF3F01-6703-42C3-8A52-5F577FC0C9A3}"/>
                  </a:ext>
                </a:extLst>
              </p:cNvPr>
              <p:cNvSpPr>
                <a:spLocks noChangeArrowheads="1"/>
              </p:cNvSpPr>
              <p:nvPr/>
            </p:nvSpPr>
            <p:spPr bwMode="auto">
              <a:xfrm>
                <a:off x="2984" y="1719"/>
                <a:ext cx="28"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17" name="Rectangle 1126">
                <a:extLst>
                  <a:ext uri="{FF2B5EF4-FFF2-40B4-BE49-F238E27FC236}">
                    <a16:creationId xmlns:a16="http://schemas.microsoft.com/office/drawing/2014/main" id="{1B1322D9-03CD-4AA1-9E6A-6DCD63F3593E}"/>
                  </a:ext>
                </a:extLst>
              </p:cNvPr>
              <p:cNvSpPr>
                <a:spLocks noChangeArrowheads="1"/>
              </p:cNvSpPr>
              <p:nvPr/>
            </p:nvSpPr>
            <p:spPr bwMode="auto">
              <a:xfrm>
                <a:off x="2984" y="1766"/>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18" name="Rectangle 1127">
                <a:extLst>
                  <a:ext uri="{FF2B5EF4-FFF2-40B4-BE49-F238E27FC236}">
                    <a16:creationId xmlns:a16="http://schemas.microsoft.com/office/drawing/2014/main" id="{BDB6349C-1BEB-49F6-AFAB-40D94289E677}"/>
                  </a:ext>
                </a:extLst>
              </p:cNvPr>
              <p:cNvSpPr>
                <a:spLocks noChangeArrowheads="1"/>
              </p:cNvSpPr>
              <p:nvPr/>
            </p:nvSpPr>
            <p:spPr bwMode="auto">
              <a:xfrm>
                <a:off x="2984" y="1766"/>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19" name="Rectangle 1128">
                <a:extLst>
                  <a:ext uri="{FF2B5EF4-FFF2-40B4-BE49-F238E27FC236}">
                    <a16:creationId xmlns:a16="http://schemas.microsoft.com/office/drawing/2014/main" id="{4AB535A9-1E80-480E-BE4B-22B3F8F62567}"/>
                  </a:ext>
                </a:extLst>
              </p:cNvPr>
              <p:cNvSpPr>
                <a:spLocks noChangeArrowheads="1"/>
              </p:cNvSpPr>
              <p:nvPr/>
            </p:nvSpPr>
            <p:spPr bwMode="auto">
              <a:xfrm>
                <a:off x="2984" y="1737"/>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20" name="Rectangle 1129">
                <a:extLst>
                  <a:ext uri="{FF2B5EF4-FFF2-40B4-BE49-F238E27FC236}">
                    <a16:creationId xmlns:a16="http://schemas.microsoft.com/office/drawing/2014/main" id="{8A0C7974-1E1A-4181-8B16-C5B6CB7EB099}"/>
                  </a:ext>
                </a:extLst>
              </p:cNvPr>
              <p:cNvSpPr>
                <a:spLocks noChangeArrowheads="1"/>
              </p:cNvSpPr>
              <p:nvPr/>
            </p:nvSpPr>
            <p:spPr bwMode="auto">
              <a:xfrm>
                <a:off x="2984" y="1737"/>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21" name="Freeform 1130">
                <a:extLst>
                  <a:ext uri="{FF2B5EF4-FFF2-40B4-BE49-F238E27FC236}">
                    <a16:creationId xmlns:a16="http://schemas.microsoft.com/office/drawing/2014/main" id="{F965FDC3-AFD1-4409-996C-2F6EAC3E30F2}"/>
                  </a:ext>
                </a:extLst>
              </p:cNvPr>
              <p:cNvSpPr>
                <a:spLocks noEditPoints="1"/>
              </p:cNvSpPr>
              <p:nvPr/>
            </p:nvSpPr>
            <p:spPr bwMode="auto">
              <a:xfrm>
                <a:off x="3107"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89" y="0"/>
                    </a:lnTo>
                    <a:lnTo>
                      <a:pt x="189"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22" name="Freeform 1131">
                <a:extLst>
                  <a:ext uri="{FF2B5EF4-FFF2-40B4-BE49-F238E27FC236}">
                    <a16:creationId xmlns:a16="http://schemas.microsoft.com/office/drawing/2014/main" id="{6042EA8C-8818-4172-A512-278978B3D22A}"/>
                  </a:ext>
                </a:extLst>
              </p:cNvPr>
              <p:cNvSpPr>
                <a:spLocks noEditPoints="1"/>
              </p:cNvSpPr>
              <p:nvPr/>
            </p:nvSpPr>
            <p:spPr bwMode="auto">
              <a:xfrm>
                <a:off x="3107"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89" y="0"/>
                    </a:lnTo>
                    <a:lnTo>
                      <a:pt x="189"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23" name="Freeform 1132">
                <a:extLst>
                  <a:ext uri="{FF2B5EF4-FFF2-40B4-BE49-F238E27FC236}">
                    <a16:creationId xmlns:a16="http://schemas.microsoft.com/office/drawing/2014/main" id="{C17FAE7D-01DE-4EB7-889D-093E9957B674}"/>
                  </a:ext>
                </a:extLst>
              </p:cNvPr>
              <p:cNvSpPr>
                <a:spLocks noEditPoints="1"/>
              </p:cNvSpPr>
              <p:nvPr/>
            </p:nvSpPr>
            <p:spPr bwMode="auto">
              <a:xfrm>
                <a:off x="3107"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24" name="Freeform 1133">
                <a:extLst>
                  <a:ext uri="{FF2B5EF4-FFF2-40B4-BE49-F238E27FC236}">
                    <a16:creationId xmlns:a16="http://schemas.microsoft.com/office/drawing/2014/main" id="{3CD2873C-4583-4F10-90AA-87A2690E0C36}"/>
                  </a:ext>
                </a:extLst>
              </p:cNvPr>
              <p:cNvSpPr>
                <a:spLocks noEditPoints="1"/>
              </p:cNvSpPr>
              <p:nvPr/>
            </p:nvSpPr>
            <p:spPr bwMode="auto">
              <a:xfrm>
                <a:off x="3107"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25" name="Freeform 1134">
                <a:extLst>
                  <a:ext uri="{FF2B5EF4-FFF2-40B4-BE49-F238E27FC236}">
                    <a16:creationId xmlns:a16="http://schemas.microsoft.com/office/drawing/2014/main" id="{BFC44733-27FB-4F63-81F0-05CD0BAA119E}"/>
                  </a:ext>
                </a:extLst>
              </p:cNvPr>
              <p:cNvSpPr>
                <a:spLocks noEditPoints="1"/>
              </p:cNvSpPr>
              <p:nvPr/>
            </p:nvSpPr>
            <p:spPr bwMode="auto">
              <a:xfrm>
                <a:off x="3107"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89" y="0"/>
                    </a:lnTo>
                    <a:lnTo>
                      <a:pt x="189"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26" name="Freeform 1135">
                <a:extLst>
                  <a:ext uri="{FF2B5EF4-FFF2-40B4-BE49-F238E27FC236}">
                    <a16:creationId xmlns:a16="http://schemas.microsoft.com/office/drawing/2014/main" id="{1F3E0377-5292-4188-830F-5A17FC9CEF1C}"/>
                  </a:ext>
                </a:extLst>
              </p:cNvPr>
              <p:cNvSpPr>
                <a:spLocks noEditPoints="1"/>
              </p:cNvSpPr>
              <p:nvPr/>
            </p:nvSpPr>
            <p:spPr bwMode="auto">
              <a:xfrm>
                <a:off x="3107"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89" y="0"/>
                    </a:lnTo>
                    <a:lnTo>
                      <a:pt x="189"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27" name="Freeform 1136">
                <a:extLst>
                  <a:ext uri="{FF2B5EF4-FFF2-40B4-BE49-F238E27FC236}">
                    <a16:creationId xmlns:a16="http://schemas.microsoft.com/office/drawing/2014/main" id="{10E11424-8885-44E4-9F57-0F496B6EFF0A}"/>
                  </a:ext>
                </a:extLst>
              </p:cNvPr>
              <p:cNvSpPr>
                <a:spLocks noEditPoints="1"/>
              </p:cNvSpPr>
              <p:nvPr/>
            </p:nvSpPr>
            <p:spPr bwMode="auto">
              <a:xfrm>
                <a:off x="3107"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28" name="Freeform 1137">
                <a:extLst>
                  <a:ext uri="{FF2B5EF4-FFF2-40B4-BE49-F238E27FC236}">
                    <a16:creationId xmlns:a16="http://schemas.microsoft.com/office/drawing/2014/main" id="{C6CD255A-32D3-4851-8D83-F1EE71F43206}"/>
                  </a:ext>
                </a:extLst>
              </p:cNvPr>
              <p:cNvSpPr>
                <a:spLocks noEditPoints="1"/>
              </p:cNvSpPr>
              <p:nvPr/>
            </p:nvSpPr>
            <p:spPr bwMode="auto">
              <a:xfrm>
                <a:off x="3107"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29" name="Rectangle 1138">
                <a:extLst>
                  <a:ext uri="{FF2B5EF4-FFF2-40B4-BE49-F238E27FC236}">
                    <a16:creationId xmlns:a16="http://schemas.microsoft.com/office/drawing/2014/main" id="{56CEC539-BE22-4078-A62D-9221AA58935D}"/>
                  </a:ext>
                </a:extLst>
              </p:cNvPr>
              <p:cNvSpPr>
                <a:spLocks noChangeArrowheads="1"/>
              </p:cNvSpPr>
              <p:nvPr/>
            </p:nvSpPr>
            <p:spPr bwMode="auto">
              <a:xfrm>
                <a:off x="3178"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30" name="Rectangle 1139">
                <a:extLst>
                  <a:ext uri="{FF2B5EF4-FFF2-40B4-BE49-F238E27FC236}">
                    <a16:creationId xmlns:a16="http://schemas.microsoft.com/office/drawing/2014/main" id="{DCFFC76A-53F8-4BE7-81A4-4DA9FFFF1D2D}"/>
                  </a:ext>
                </a:extLst>
              </p:cNvPr>
              <p:cNvSpPr>
                <a:spLocks noChangeArrowheads="1"/>
              </p:cNvSpPr>
              <p:nvPr/>
            </p:nvSpPr>
            <p:spPr bwMode="auto">
              <a:xfrm>
                <a:off x="3178"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31" name="Rectangle 1140">
                <a:extLst>
                  <a:ext uri="{FF2B5EF4-FFF2-40B4-BE49-F238E27FC236}">
                    <a16:creationId xmlns:a16="http://schemas.microsoft.com/office/drawing/2014/main" id="{291EF564-511A-4A46-8019-92C7925B870A}"/>
                  </a:ext>
                </a:extLst>
              </p:cNvPr>
              <p:cNvSpPr>
                <a:spLocks noChangeArrowheads="1"/>
              </p:cNvSpPr>
              <p:nvPr/>
            </p:nvSpPr>
            <p:spPr bwMode="auto">
              <a:xfrm>
                <a:off x="3178"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32" name="Rectangle 1141">
                <a:extLst>
                  <a:ext uri="{FF2B5EF4-FFF2-40B4-BE49-F238E27FC236}">
                    <a16:creationId xmlns:a16="http://schemas.microsoft.com/office/drawing/2014/main" id="{AE922D1C-6921-463B-AE0E-F38896C4D097}"/>
                  </a:ext>
                </a:extLst>
              </p:cNvPr>
              <p:cNvSpPr>
                <a:spLocks noChangeArrowheads="1"/>
              </p:cNvSpPr>
              <p:nvPr/>
            </p:nvSpPr>
            <p:spPr bwMode="auto">
              <a:xfrm>
                <a:off x="3178"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33" name="Rectangle 1142">
                <a:extLst>
                  <a:ext uri="{FF2B5EF4-FFF2-40B4-BE49-F238E27FC236}">
                    <a16:creationId xmlns:a16="http://schemas.microsoft.com/office/drawing/2014/main" id="{A7049161-66FB-46B0-8EF2-6755510295AC}"/>
                  </a:ext>
                </a:extLst>
              </p:cNvPr>
              <p:cNvSpPr>
                <a:spLocks noChangeArrowheads="1"/>
              </p:cNvSpPr>
              <p:nvPr/>
            </p:nvSpPr>
            <p:spPr bwMode="auto">
              <a:xfrm>
                <a:off x="3178"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34" name="Rectangle 1143">
                <a:extLst>
                  <a:ext uri="{FF2B5EF4-FFF2-40B4-BE49-F238E27FC236}">
                    <a16:creationId xmlns:a16="http://schemas.microsoft.com/office/drawing/2014/main" id="{2018A694-034A-4047-8964-38749EB65C8C}"/>
                  </a:ext>
                </a:extLst>
              </p:cNvPr>
              <p:cNvSpPr>
                <a:spLocks noChangeArrowheads="1"/>
              </p:cNvSpPr>
              <p:nvPr/>
            </p:nvSpPr>
            <p:spPr bwMode="auto">
              <a:xfrm>
                <a:off x="3178"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35" name="Rectangle 1144">
                <a:extLst>
                  <a:ext uri="{FF2B5EF4-FFF2-40B4-BE49-F238E27FC236}">
                    <a16:creationId xmlns:a16="http://schemas.microsoft.com/office/drawing/2014/main" id="{250287FA-E5E1-4084-ADBC-F61101FC9B52}"/>
                  </a:ext>
                </a:extLst>
              </p:cNvPr>
              <p:cNvSpPr>
                <a:spLocks noChangeArrowheads="1"/>
              </p:cNvSpPr>
              <p:nvPr/>
            </p:nvSpPr>
            <p:spPr bwMode="auto">
              <a:xfrm>
                <a:off x="3178"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36" name="Rectangle 1145">
                <a:extLst>
                  <a:ext uri="{FF2B5EF4-FFF2-40B4-BE49-F238E27FC236}">
                    <a16:creationId xmlns:a16="http://schemas.microsoft.com/office/drawing/2014/main" id="{2CF6D30D-B0FE-4791-A081-9F0D943BE92C}"/>
                  </a:ext>
                </a:extLst>
              </p:cNvPr>
              <p:cNvSpPr>
                <a:spLocks noChangeArrowheads="1"/>
              </p:cNvSpPr>
              <p:nvPr/>
            </p:nvSpPr>
            <p:spPr bwMode="auto">
              <a:xfrm>
                <a:off x="3178"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37" name="Rectangle 1146">
                <a:extLst>
                  <a:ext uri="{FF2B5EF4-FFF2-40B4-BE49-F238E27FC236}">
                    <a16:creationId xmlns:a16="http://schemas.microsoft.com/office/drawing/2014/main" id="{FE740525-675C-42B6-B7B9-EA54CB0F1E58}"/>
                  </a:ext>
                </a:extLst>
              </p:cNvPr>
              <p:cNvSpPr>
                <a:spLocks noChangeArrowheads="1"/>
              </p:cNvSpPr>
              <p:nvPr/>
            </p:nvSpPr>
            <p:spPr bwMode="auto">
              <a:xfrm>
                <a:off x="3178"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38" name="Rectangle 1147">
                <a:extLst>
                  <a:ext uri="{FF2B5EF4-FFF2-40B4-BE49-F238E27FC236}">
                    <a16:creationId xmlns:a16="http://schemas.microsoft.com/office/drawing/2014/main" id="{0DCFBBCD-748E-41EE-AA42-DFC1C2B652A9}"/>
                  </a:ext>
                </a:extLst>
              </p:cNvPr>
              <p:cNvSpPr>
                <a:spLocks noChangeArrowheads="1"/>
              </p:cNvSpPr>
              <p:nvPr/>
            </p:nvSpPr>
            <p:spPr bwMode="auto">
              <a:xfrm>
                <a:off x="3178"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39" name="Rectangle 1148">
                <a:extLst>
                  <a:ext uri="{FF2B5EF4-FFF2-40B4-BE49-F238E27FC236}">
                    <a16:creationId xmlns:a16="http://schemas.microsoft.com/office/drawing/2014/main" id="{EC546820-8503-4B18-AC9C-668BCA34B90A}"/>
                  </a:ext>
                </a:extLst>
              </p:cNvPr>
              <p:cNvSpPr>
                <a:spLocks noChangeArrowheads="1"/>
              </p:cNvSpPr>
              <p:nvPr/>
            </p:nvSpPr>
            <p:spPr bwMode="auto">
              <a:xfrm>
                <a:off x="3268" y="1609"/>
                <a:ext cx="28"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40" name="Rectangle 1149">
                <a:extLst>
                  <a:ext uri="{FF2B5EF4-FFF2-40B4-BE49-F238E27FC236}">
                    <a16:creationId xmlns:a16="http://schemas.microsoft.com/office/drawing/2014/main" id="{8A73DD62-B55C-4E06-B929-199822C22C51}"/>
                  </a:ext>
                </a:extLst>
              </p:cNvPr>
              <p:cNvSpPr>
                <a:spLocks noChangeArrowheads="1"/>
              </p:cNvSpPr>
              <p:nvPr/>
            </p:nvSpPr>
            <p:spPr bwMode="auto">
              <a:xfrm>
                <a:off x="3268" y="1609"/>
                <a:ext cx="28"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41" name="Rectangle 1150">
                <a:extLst>
                  <a:ext uri="{FF2B5EF4-FFF2-40B4-BE49-F238E27FC236}">
                    <a16:creationId xmlns:a16="http://schemas.microsoft.com/office/drawing/2014/main" id="{DE5A116A-41FD-41F4-8BB5-7EFD6A890F23}"/>
                  </a:ext>
                </a:extLst>
              </p:cNvPr>
              <p:cNvSpPr>
                <a:spLocks noChangeArrowheads="1"/>
              </p:cNvSpPr>
              <p:nvPr/>
            </p:nvSpPr>
            <p:spPr bwMode="auto">
              <a:xfrm>
                <a:off x="3268" y="1681"/>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42" name="Rectangle 1151">
                <a:extLst>
                  <a:ext uri="{FF2B5EF4-FFF2-40B4-BE49-F238E27FC236}">
                    <a16:creationId xmlns:a16="http://schemas.microsoft.com/office/drawing/2014/main" id="{2E1CE387-49D1-43E8-9FAA-6586E7BF32D6}"/>
                  </a:ext>
                </a:extLst>
              </p:cNvPr>
              <p:cNvSpPr>
                <a:spLocks noChangeArrowheads="1"/>
              </p:cNvSpPr>
              <p:nvPr/>
            </p:nvSpPr>
            <p:spPr bwMode="auto">
              <a:xfrm>
                <a:off x="3268" y="1681"/>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43" name="Rectangle 1152">
                <a:extLst>
                  <a:ext uri="{FF2B5EF4-FFF2-40B4-BE49-F238E27FC236}">
                    <a16:creationId xmlns:a16="http://schemas.microsoft.com/office/drawing/2014/main" id="{BA67E452-AF9F-45A0-B57B-E8F749123D71}"/>
                  </a:ext>
                </a:extLst>
              </p:cNvPr>
              <p:cNvSpPr>
                <a:spLocks noChangeArrowheads="1"/>
              </p:cNvSpPr>
              <p:nvPr/>
            </p:nvSpPr>
            <p:spPr bwMode="auto">
              <a:xfrm>
                <a:off x="3268" y="1719"/>
                <a:ext cx="28"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44" name="Rectangle 1153">
                <a:extLst>
                  <a:ext uri="{FF2B5EF4-FFF2-40B4-BE49-F238E27FC236}">
                    <a16:creationId xmlns:a16="http://schemas.microsoft.com/office/drawing/2014/main" id="{F305815D-2950-44C2-A8F0-44DAA2289240}"/>
                  </a:ext>
                </a:extLst>
              </p:cNvPr>
              <p:cNvSpPr>
                <a:spLocks noChangeArrowheads="1"/>
              </p:cNvSpPr>
              <p:nvPr/>
            </p:nvSpPr>
            <p:spPr bwMode="auto">
              <a:xfrm>
                <a:off x="3268" y="1719"/>
                <a:ext cx="28"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45" name="Rectangle 1154">
                <a:extLst>
                  <a:ext uri="{FF2B5EF4-FFF2-40B4-BE49-F238E27FC236}">
                    <a16:creationId xmlns:a16="http://schemas.microsoft.com/office/drawing/2014/main" id="{381A3FC8-99D9-462C-BE2C-A6AD123F5F0B}"/>
                  </a:ext>
                </a:extLst>
              </p:cNvPr>
              <p:cNvSpPr>
                <a:spLocks noChangeArrowheads="1"/>
              </p:cNvSpPr>
              <p:nvPr/>
            </p:nvSpPr>
            <p:spPr bwMode="auto">
              <a:xfrm>
                <a:off x="3268" y="1766"/>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46" name="Rectangle 1155">
                <a:extLst>
                  <a:ext uri="{FF2B5EF4-FFF2-40B4-BE49-F238E27FC236}">
                    <a16:creationId xmlns:a16="http://schemas.microsoft.com/office/drawing/2014/main" id="{724C527D-B03B-4812-B269-72E43E421838}"/>
                  </a:ext>
                </a:extLst>
              </p:cNvPr>
              <p:cNvSpPr>
                <a:spLocks noChangeArrowheads="1"/>
              </p:cNvSpPr>
              <p:nvPr/>
            </p:nvSpPr>
            <p:spPr bwMode="auto">
              <a:xfrm>
                <a:off x="3268" y="1766"/>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47" name="Rectangle 1156">
                <a:extLst>
                  <a:ext uri="{FF2B5EF4-FFF2-40B4-BE49-F238E27FC236}">
                    <a16:creationId xmlns:a16="http://schemas.microsoft.com/office/drawing/2014/main" id="{FB258706-3608-475A-8E3D-397A0BE02C1D}"/>
                  </a:ext>
                </a:extLst>
              </p:cNvPr>
              <p:cNvSpPr>
                <a:spLocks noChangeArrowheads="1"/>
              </p:cNvSpPr>
              <p:nvPr/>
            </p:nvSpPr>
            <p:spPr bwMode="auto">
              <a:xfrm>
                <a:off x="3268" y="1737"/>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48" name="Rectangle 1157">
                <a:extLst>
                  <a:ext uri="{FF2B5EF4-FFF2-40B4-BE49-F238E27FC236}">
                    <a16:creationId xmlns:a16="http://schemas.microsoft.com/office/drawing/2014/main" id="{67533104-4D3C-42D1-B4C4-2C30ABC66FFB}"/>
                  </a:ext>
                </a:extLst>
              </p:cNvPr>
              <p:cNvSpPr>
                <a:spLocks noChangeArrowheads="1"/>
              </p:cNvSpPr>
              <p:nvPr/>
            </p:nvSpPr>
            <p:spPr bwMode="auto">
              <a:xfrm>
                <a:off x="3268" y="1737"/>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49" name="Freeform 1158">
                <a:extLst>
                  <a:ext uri="{FF2B5EF4-FFF2-40B4-BE49-F238E27FC236}">
                    <a16:creationId xmlns:a16="http://schemas.microsoft.com/office/drawing/2014/main" id="{4D27CC00-E911-4F19-97CD-97C89F56DDD0}"/>
                  </a:ext>
                </a:extLst>
              </p:cNvPr>
              <p:cNvSpPr>
                <a:spLocks noEditPoints="1"/>
              </p:cNvSpPr>
              <p:nvPr/>
            </p:nvSpPr>
            <p:spPr bwMode="auto">
              <a:xfrm>
                <a:off x="3391"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89" y="0"/>
                    </a:lnTo>
                    <a:lnTo>
                      <a:pt x="189"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50" name="Freeform 1159">
                <a:extLst>
                  <a:ext uri="{FF2B5EF4-FFF2-40B4-BE49-F238E27FC236}">
                    <a16:creationId xmlns:a16="http://schemas.microsoft.com/office/drawing/2014/main" id="{CABE068E-824B-41F1-9108-7F3EEFB548F2}"/>
                  </a:ext>
                </a:extLst>
              </p:cNvPr>
              <p:cNvSpPr>
                <a:spLocks noEditPoints="1"/>
              </p:cNvSpPr>
              <p:nvPr/>
            </p:nvSpPr>
            <p:spPr bwMode="auto">
              <a:xfrm>
                <a:off x="3391"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89" y="0"/>
                    </a:lnTo>
                    <a:lnTo>
                      <a:pt x="189"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51" name="Freeform 1160">
                <a:extLst>
                  <a:ext uri="{FF2B5EF4-FFF2-40B4-BE49-F238E27FC236}">
                    <a16:creationId xmlns:a16="http://schemas.microsoft.com/office/drawing/2014/main" id="{311FBE05-0000-405F-801E-CED49BC52957}"/>
                  </a:ext>
                </a:extLst>
              </p:cNvPr>
              <p:cNvSpPr>
                <a:spLocks noEditPoints="1"/>
              </p:cNvSpPr>
              <p:nvPr/>
            </p:nvSpPr>
            <p:spPr bwMode="auto">
              <a:xfrm>
                <a:off x="3391"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52" name="Freeform 1161">
                <a:extLst>
                  <a:ext uri="{FF2B5EF4-FFF2-40B4-BE49-F238E27FC236}">
                    <a16:creationId xmlns:a16="http://schemas.microsoft.com/office/drawing/2014/main" id="{318A0AEC-8752-4E3B-B710-692144067169}"/>
                  </a:ext>
                </a:extLst>
              </p:cNvPr>
              <p:cNvSpPr>
                <a:spLocks noEditPoints="1"/>
              </p:cNvSpPr>
              <p:nvPr/>
            </p:nvSpPr>
            <p:spPr bwMode="auto">
              <a:xfrm>
                <a:off x="3391"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53" name="Freeform 1162">
                <a:extLst>
                  <a:ext uri="{FF2B5EF4-FFF2-40B4-BE49-F238E27FC236}">
                    <a16:creationId xmlns:a16="http://schemas.microsoft.com/office/drawing/2014/main" id="{9C48A1B7-4A4B-4D17-B5E4-85B2AE4B22B9}"/>
                  </a:ext>
                </a:extLst>
              </p:cNvPr>
              <p:cNvSpPr>
                <a:spLocks noEditPoints="1"/>
              </p:cNvSpPr>
              <p:nvPr/>
            </p:nvSpPr>
            <p:spPr bwMode="auto">
              <a:xfrm>
                <a:off x="3391"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89" y="0"/>
                    </a:lnTo>
                    <a:lnTo>
                      <a:pt x="189"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54" name="Freeform 1163">
                <a:extLst>
                  <a:ext uri="{FF2B5EF4-FFF2-40B4-BE49-F238E27FC236}">
                    <a16:creationId xmlns:a16="http://schemas.microsoft.com/office/drawing/2014/main" id="{2555492B-F17E-4072-A793-1945EF90F87B}"/>
                  </a:ext>
                </a:extLst>
              </p:cNvPr>
              <p:cNvSpPr>
                <a:spLocks noEditPoints="1"/>
              </p:cNvSpPr>
              <p:nvPr/>
            </p:nvSpPr>
            <p:spPr bwMode="auto">
              <a:xfrm>
                <a:off x="3391"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89" y="0"/>
                    </a:lnTo>
                    <a:lnTo>
                      <a:pt x="189"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55" name="Freeform 1164">
                <a:extLst>
                  <a:ext uri="{FF2B5EF4-FFF2-40B4-BE49-F238E27FC236}">
                    <a16:creationId xmlns:a16="http://schemas.microsoft.com/office/drawing/2014/main" id="{B6809F0F-021B-4BA1-9D71-0FF55A555178}"/>
                  </a:ext>
                </a:extLst>
              </p:cNvPr>
              <p:cNvSpPr>
                <a:spLocks noEditPoints="1"/>
              </p:cNvSpPr>
              <p:nvPr/>
            </p:nvSpPr>
            <p:spPr bwMode="auto">
              <a:xfrm>
                <a:off x="3391"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56" name="Freeform 1165">
                <a:extLst>
                  <a:ext uri="{FF2B5EF4-FFF2-40B4-BE49-F238E27FC236}">
                    <a16:creationId xmlns:a16="http://schemas.microsoft.com/office/drawing/2014/main" id="{F17A2E68-C403-4E02-89E2-11E3388D1F1E}"/>
                  </a:ext>
                </a:extLst>
              </p:cNvPr>
              <p:cNvSpPr>
                <a:spLocks noEditPoints="1"/>
              </p:cNvSpPr>
              <p:nvPr/>
            </p:nvSpPr>
            <p:spPr bwMode="auto">
              <a:xfrm>
                <a:off x="3391"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57" name="Rectangle 1166">
                <a:extLst>
                  <a:ext uri="{FF2B5EF4-FFF2-40B4-BE49-F238E27FC236}">
                    <a16:creationId xmlns:a16="http://schemas.microsoft.com/office/drawing/2014/main" id="{E6D25150-B39E-4A20-9F60-231F7216DFD8}"/>
                  </a:ext>
                </a:extLst>
              </p:cNvPr>
              <p:cNvSpPr>
                <a:spLocks noChangeArrowheads="1"/>
              </p:cNvSpPr>
              <p:nvPr/>
            </p:nvSpPr>
            <p:spPr bwMode="auto">
              <a:xfrm>
                <a:off x="3462"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58" name="Rectangle 1167">
                <a:extLst>
                  <a:ext uri="{FF2B5EF4-FFF2-40B4-BE49-F238E27FC236}">
                    <a16:creationId xmlns:a16="http://schemas.microsoft.com/office/drawing/2014/main" id="{FB748DA8-CBFA-4329-B200-A63972ECB074}"/>
                  </a:ext>
                </a:extLst>
              </p:cNvPr>
              <p:cNvSpPr>
                <a:spLocks noChangeArrowheads="1"/>
              </p:cNvSpPr>
              <p:nvPr/>
            </p:nvSpPr>
            <p:spPr bwMode="auto">
              <a:xfrm>
                <a:off x="3462"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59" name="Rectangle 1168">
                <a:extLst>
                  <a:ext uri="{FF2B5EF4-FFF2-40B4-BE49-F238E27FC236}">
                    <a16:creationId xmlns:a16="http://schemas.microsoft.com/office/drawing/2014/main" id="{9B0CF43F-D800-4BE2-A7B6-CAF551F05F3C}"/>
                  </a:ext>
                </a:extLst>
              </p:cNvPr>
              <p:cNvSpPr>
                <a:spLocks noChangeArrowheads="1"/>
              </p:cNvSpPr>
              <p:nvPr/>
            </p:nvSpPr>
            <p:spPr bwMode="auto">
              <a:xfrm>
                <a:off x="3462"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60" name="Rectangle 1169">
                <a:extLst>
                  <a:ext uri="{FF2B5EF4-FFF2-40B4-BE49-F238E27FC236}">
                    <a16:creationId xmlns:a16="http://schemas.microsoft.com/office/drawing/2014/main" id="{D23B887F-8165-4839-A3F4-55044C98F192}"/>
                  </a:ext>
                </a:extLst>
              </p:cNvPr>
              <p:cNvSpPr>
                <a:spLocks noChangeArrowheads="1"/>
              </p:cNvSpPr>
              <p:nvPr/>
            </p:nvSpPr>
            <p:spPr bwMode="auto">
              <a:xfrm>
                <a:off x="3462"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61" name="Rectangle 1170">
                <a:extLst>
                  <a:ext uri="{FF2B5EF4-FFF2-40B4-BE49-F238E27FC236}">
                    <a16:creationId xmlns:a16="http://schemas.microsoft.com/office/drawing/2014/main" id="{77574BA5-D783-4B2F-9FCD-65BD776924D5}"/>
                  </a:ext>
                </a:extLst>
              </p:cNvPr>
              <p:cNvSpPr>
                <a:spLocks noChangeArrowheads="1"/>
              </p:cNvSpPr>
              <p:nvPr/>
            </p:nvSpPr>
            <p:spPr bwMode="auto">
              <a:xfrm>
                <a:off x="3462"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62" name="Rectangle 1171">
                <a:extLst>
                  <a:ext uri="{FF2B5EF4-FFF2-40B4-BE49-F238E27FC236}">
                    <a16:creationId xmlns:a16="http://schemas.microsoft.com/office/drawing/2014/main" id="{FE6D2CA0-D012-4310-B142-E9C8D31D2463}"/>
                  </a:ext>
                </a:extLst>
              </p:cNvPr>
              <p:cNvSpPr>
                <a:spLocks noChangeArrowheads="1"/>
              </p:cNvSpPr>
              <p:nvPr/>
            </p:nvSpPr>
            <p:spPr bwMode="auto">
              <a:xfrm>
                <a:off x="3462"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63" name="Rectangle 1172">
                <a:extLst>
                  <a:ext uri="{FF2B5EF4-FFF2-40B4-BE49-F238E27FC236}">
                    <a16:creationId xmlns:a16="http://schemas.microsoft.com/office/drawing/2014/main" id="{18724E0A-BEDE-4B2F-86A2-72239647A30E}"/>
                  </a:ext>
                </a:extLst>
              </p:cNvPr>
              <p:cNvSpPr>
                <a:spLocks noChangeArrowheads="1"/>
              </p:cNvSpPr>
              <p:nvPr/>
            </p:nvSpPr>
            <p:spPr bwMode="auto">
              <a:xfrm>
                <a:off x="3462"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64" name="Rectangle 1173">
                <a:extLst>
                  <a:ext uri="{FF2B5EF4-FFF2-40B4-BE49-F238E27FC236}">
                    <a16:creationId xmlns:a16="http://schemas.microsoft.com/office/drawing/2014/main" id="{19E28752-DC82-4C6F-B074-AF9F2C239ECC}"/>
                  </a:ext>
                </a:extLst>
              </p:cNvPr>
              <p:cNvSpPr>
                <a:spLocks noChangeArrowheads="1"/>
              </p:cNvSpPr>
              <p:nvPr/>
            </p:nvSpPr>
            <p:spPr bwMode="auto">
              <a:xfrm>
                <a:off x="3462"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65" name="Rectangle 1174">
                <a:extLst>
                  <a:ext uri="{FF2B5EF4-FFF2-40B4-BE49-F238E27FC236}">
                    <a16:creationId xmlns:a16="http://schemas.microsoft.com/office/drawing/2014/main" id="{2FFC153D-F189-4807-ADB1-336829097FE1}"/>
                  </a:ext>
                </a:extLst>
              </p:cNvPr>
              <p:cNvSpPr>
                <a:spLocks noChangeArrowheads="1"/>
              </p:cNvSpPr>
              <p:nvPr/>
            </p:nvSpPr>
            <p:spPr bwMode="auto">
              <a:xfrm>
                <a:off x="3462"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66" name="Rectangle 1175">
                <a:extLst>
                  <a:ext uri="{FF2B5EF4-FFF2-40B4-BE49-F238E27FC236}">
                    <a16:creationId xmlns:a16="http://schemas.microsoft.com/office/drawing/2014/main" id="{8A529800-094B-401A-A9DC-7825871C4FEE}"/>
                  </a:ext>
                </a:extLst>
              </p:cNvPr>
              <p:cNvSpPr>
                <a:spLocks noChangeArrowheads="1"/>
              </p:cNvSpPr>
              <p:nvPr/>
            </p:nvSpPr>
            <p:spPr bwMode="auto">
              <a:xfrm>
                <a:off x="3462"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67" name="Rectangle 1176">
                <a:extLst>
                  <a:ext uri="{FF2B5EF4-FFF2-40B4-BE49-F238E27FC236}">
                    <a16:creationId xmlns:a16="http://schemas.microsoft.com/office/drawing/2014/main" id="{62ABDE4D-B803-40DA-8F48-AA87BEE2D7FC}"/>
                  </a:ext>
                </a:extLst>
              </p:cNvPr>
              <p:cNvSpPr>
                <a:spLocks noChangeArrowheads="1"/>
              </p:cNvSpPr>
              <p:nvPr/>
            </p:nvSpPr>
            <p:spPr bwMode="auto">
              <a:xfrm>
                <a:off x="3552" y="1609"/>
                <a:ext cx="28"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68" name="Rectangle 1177">
                <a:extLst>
                  <a:ext uri="{FF2B5EF4-FFF2-40B4-BE49-F238E27FC236}">
                    <a16:creationId xmlns:a16="http://schemas.microsoft.com/office/drawing/2014/main" id="{3C215E5C-0520-4861-9087-004A6D0EE79A}"/>
                  </a:ext>
                </a:extLst>
              </p:cNvPr>
              <p:cNvSpPr>
                <a:spLocks noChangeArrowheads="1"/>
              </p:cNvSpPr>
              <p:nvPr/>
            </p:nvSpPr>
            <p:spPr bwMode="auto">
              <a:xfrm>
                <a:off x="3552" y="1609"/>
                <a:ext cx="28"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69" name="Rectangle 1178">
                <a:extLst>
                  <a:ext uri="{FF2B5EF4-FFF2-40B4-BE49-F238E27FC236}">
                    <a16:creationId xmlns:a16="http://schemas.microsoft.com/office/drawing/2014/main" id="{A2D3B518-A1A2-471E-902C-02F8B99441EB}"/>
                  </a:ext>
                </a:extLst>
              </p:cNvPr>
              <p:cNvSpPr>
                <a:spLocks noChangeArrowheads="1"/>
              </p:cNvSpPr>
              <p:nvPr/>
            </p:nvSpPr>
            <p:spPr bwMode="auto">
              <a:xfrm>
                <a:off x="3552" y="1681"/>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70" name="Rectangle 1179">
                <a:extLst>
                  <a:ext uri="{FF2B5EF4-FFF2-40B4-BE49-F238E27FC236}">
                    <a16:creationId xmlns:a16="http://schemas.microsoft.com/office/drawing/2014/main" id="{0AEA9243-A8AF-49E7-9402-424BBED25D1E}"/>
                  </a:ext>
                </a:extLst>
              </p:cNvPr>
              <p:cNvSpPr>
                <a:spLocks noChangeArrowheads="1"/>
              </p:cNvSpPr>
              <p:nvPr/>
            </p:nvSpPr>
            <p:spPr bwMode="auto">
              <a:xfrm>
                <a:off x="3552" y="1681"/>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71" name="Rectangle 1180">
                <a:extLst>
                  <a:ext uri="{FF2B5EF4-FFF2-40B4-BE49-F238E27FC236}">
                    <a16:creationId xmlns:a16="http://schemas.microsoft.com/office/drawing/2014/main" id="{D6A050C4-5B9B-4289-B9FD-F492BCD75AFA}"/>
                  </a:ext>
                </a:extLst>
              </p:cNvPr>
              <p:cNvSpPr>
                <a:spLocks noChangeArrowheads="1"/>
              </p:cNvSpPr>
              <p:nvPr/>
            </p:nvSpPr>
            <p:spPr bwMode="auto">
              <a:xfrm>
                <a:off x="3552" y="1719"/>
                <a:ext cx="28"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72" name="Rectangle 1181">
                <a:extLst>
                  <a:ext uri="{FF2B5EF4-FFF2-40B4-BE49-F238E27FC236}">
                    <a16:creationId xmlns:a16="http://schemas.microsoft.com/office/drawing/2014/main" id="{21CED0C6-AC01-433B-81D5-DC5814B3291E}"/>
                  </a:ext>
                </a:extLst>
              </p:cNvPr>
              <p:cNvSpPr>
                <a:spLocks noChangeArrowheads="1"/>
              </p:cNvSpPr>
              <p:nvPr/>
            </p:nvSpPr>
            <p:spPr bwMode="auto">
              <a:xfrm>
                <a:off x="3552" y="1719"/>
                <a:ext cx="28"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73" name="Rectangle 1182">
                <a:extLst>
                  <a:ext uri="{FF2B5EF4-FFF2-40B4-BE49-F238E27FC236}">
                    <a16:creationId xmlns:a16="http://schemas.microsoft.com/office/drawing/2014/main" id="{77AA007F-5874-448F-9006-4B8DCA158C3C}"/>
                  </a:ext>
                </a:extLst>
              </p:cNvPr>
              <p:cNvSpPr>
                <a:spLocks noChangeArrowheads="1"/>
              </p:cNvSpPr>
              <p:nvPr/>
            </p:nvSpPr>
            <p:spPr bwMode="auto">
              <a:xfrm>
                <a:off x="3552" y="1766"/>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74" name="Rectangle 1183">
                <a:extLst>
                  <a:ext uri="{FF2B5EF4-FFF2-40B4-BE49-F238E27FC236}">
                    <a16:creationId xmlns:a16="http://schemas.microsoft.com/office/drawing/2014/main" id="{ACE003F1-CF4F-463A-99AB-7F7BD4F09D54}"/>
                  </a:ext>
                </a:extLst>
              </p:cNvPr>
              <p:cNvSpPr>
                <a:spLocks noChangeArrowheads="1"/>
              </p:cNvSpPr>
              <p:nvPr/>
            </p:nvSpPr>
            <p:spPr bwMode="auto">
              <a:xfrm>
                <a:off x="3552" y="1766"/>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75" name="Rectangle 1184">
                <a:extLst>
                  <a:ext uri="{FF2B5EF4-FFF2-40B4-BE49-F238E27FC236}">
                    <a16:creationId xmlns:a16="http://schemas.microsoft.com/office/drawing/2014/main" id="{0F2EB9E8-FFE5-4FF7-B679-611B617C3B1B}"/>
                  </a:ext>
                </a:extLst>
              </p:cNvPr>
              <p:cNvSpPr>
                <a:spLocks noChangeArrowheads="1"/>
              </p:cNvSpPr>
              <p:nvPr/>
            </p:nvSpPr>
            <p:spPr bwMode="auto">
              <a:xfrm>
                <a:off x="3552" y="1737"/>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76" name="Rectangle 1185">
                <a:extLst>
                  <a:ext uri="{FF2B5EF4-FFF2-40B4-BE49-F238E27FC236}">
                    <a16:creationId xmlns:a16="http://schemas.microsoft.com/office/drawing/2014/main" id="{8254235E-7041-4297-A742-27DBFEE892D7}"/>
                  </a:ext>
                </a:extLst>
              </p:cNvPr>
              <p:cNvSpPr>
                <a:spLocks noChangeArrowheads="1"/>
              </p:cNvSpPr>
              <p:nvPr/>
            </p:nvSpPr>
            <p:spPr bwMode="auto">
              <a:xfrm>
                <a:off x="3552" y="1737"/>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77" name="Freeform 1186">
                <a:extLst>
                  <a:ext uri="{FF2B5EF4-FFF2-40B4-BE49-F238E27FC236}">
                    <a16:creationId xmlns:a16="http://schemas.microsoft.com/office/drawing/2014/main" id="{572FB47B-0CFD-421E-9CE2-D97A4C948626}"/>
                  </a:ext>
                </a:extLst>
              </p:cNvPr>
              <p:cNvSpPr>
                <a:spLocks noEditPoints="1"/>
              </p:cNvSpPr>
              <p:nvPr/>
            </p:nvSpPr>
            <p:spPr bwMode="auto">
              <a:xfrm>
                <a:off x="3675"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89" y="0"/>
                    </a:lnTo>
                    <a:lnTo>
                      <a:pt x="189"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78" name="Freeform 1187">
                <a:extLst>
                  <a:ext uri="{FF2B5EF4-FFF2-40B4-BE49-F238E27FC236}">
                    <a16:creationId xmlns:a16="http://schemas.microsoft.com/office/drawing/2014/main" id="{0BFB0409-79A0-4EE8-88E6-0DED4C3EDDEB}"/>
                  </a:ext>
                </a:extLst>
              </p:cNvPr>
              <p:cNvSpPr>
                <a:spLocks noEditPoints="1"/>
              </p:cNvSpPr>
              <p:nvPr/>
            </p:nvSpPr>
            <p:spPr bwMode="auto">
              <a:xfrm>
                <a:off x="3675"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89" y="0"/>
                    </a:lnTo>
                    <a:lnTo>
                      <a:pt x="189"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79" name="Freeform 1188">
                <a:extLst>
                  <a:ext uri="{FF2B5EF4-FFF2-40B4-BE49-F238E27FC236}">
                    <a16:creationId xmlns:a16="http://schemas.microsoft.com/office/drawing/2014/main" id="{54243EEF-9E36-42FF-97EA-72B4E12832FB}"/>
                  </a:ext>
                </a:extLst>
              </p:cNvPr>
              <p:cNvSpPr>
                <a:spLocks noEditPoints="1"/>
              </p:cNvSpPr>
              <p:nvPr/>
            </p:nvSpPr>
            <p:spPr bwMode="auto">
              <a:xfrm>
                <a:off x="3675"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80" name="Freeform 1189">
                <a:extLst>
                  <a:ext uri="{FF2B5EF4-FFF2-40B4-BE49-F238E27FC236}">
                    <a16:creationId xmlns:a16="http://schemas.microsoft.com/office/drawing/2014/main" id="{9303F532-11A0-4F25-85D3-FC2EB59CC201}"/>
                  </a:ext>
                </a:extLst>
              </p:cNvPr>
              <p:cNvSpPr>
                <a:spLocks noEditPoints="1"/>
              </p:cNvSpPr>
              <p:nvPr/>
            </p:nvSpPr>
            <p:spPr bwMode="auto">
              <a:xfrm>
                <a:off x="3675"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81" name="Freeform 1190">
                <a:extLst>
                  <a:ext uri="{FF2B5EF4-FFF2-40B4-BE49-F238E27FC236}">
                    <a16:creationId xmlns:a16="http://schemas.microsoft.com/office/drawing/2014/main" id="{D10FE68C-6D8D-4FE0-923E-D90E7E2CF4F8}"/>
                  </a:ext>
                </a:extLst>
              </p:cNvPr>
              <p:cNvSpPr>
                <a:spLocks noEditPoints="1"/>
              </p:cNvSpPr>
              <p:nvPr/>
            </p:nvSpPr>
            <p:spPr bwMode="auto">
              <a:xfrm>
                <a:off x="3675"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89" y="0"/>
                    </a:lnTo>
                    <a:lnTo>
                      <a:pt x="189"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82" name="Freeform 1191">
                <a:extLst>
                  <a:ext uri="{FF2B5EF4-FFF2-40B4-BE49-F238E27FC236}">
                    <a16:creationId xmlns:a16="http://schemas.microsoft.com/office/drawing/2014/main" id="{FA6FCB3B-2391-45EA-BFD9-B57473FB5792}"/>
                  </a:ext>
                </a:extLst>
              </p:cNvPr>
              <p:cNvSpPr>
                <a:spLocks noEditPoints="1"/>
              </p:cNvSpPr>
              <p:nvPr/>
            </p:nvSpPr>
            <p:spPr bwMode="auto">
              <a:xfrm>
                <a:off x="3675"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89" y="0"/>
                    </a:lnTo>
                    <a:lnTo>
                      <a:pt x="189"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83" name="Freeform 1192">
                <a:extLst>
                  <a:ext uri="{FF2B5EF4-FFF2-40B4-BE49-F238E27FC236}">
                    <a16:creationId xmlns:a16="http://schemas.microsoft.com/office/drawing/2014/main" id="{C529C94E-D160-45A8-A7EB-83F2E1C3FAF2}"/>
                  </a:ext>
                </a:extLst>
              </p:cNvPr>
              <p:cNvSpPr>
                <a:spLocks noEditPoints="1"/>
              </p:cNvSpPr>
              <p:nvPr/>
            </p:nvSpPr>
            <p:spPr bwMode="auto">
              <a:xfrm>
                <a:off x="3675"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84" name="Freeform 1193">
                <a:extLst>
                  <a:ext uri="{FF2B5EF4-FFF2-40B4-BE49-F238E27FC236}">
                    <a16:creationId xmlns:a16="http://schemas.microsoft.com/office/drawing/2014/main" id="{36764215-C10B-49A0-9C65-14AD369E0395}"/>
                  </a:ext>
                </a:extLst>
              </p:cNvPr>
              <p:cNvSpPr>
                <a:spLocks noEditPoints="1"/>
              </p:cNvSpPr>
              <p:nvPr/>
            </p:nvSpPr>
            <p:spPr bwMode="auto">
              <a:xfrm>
                <a:off x="3675"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85" name="Rectangle 1194">
                <a:extLst>
                  <a:ext uri="{FF2B5EF4-FFF2-40B4-BE49-F238E27FC236}">
                    <a16:creationId xmlns:a16="http://schemas.microsoft.com/office/drawing/2014/main" id="{D89C9DA9-93F2-4BF9-906C-2C4B55C07DBC}"/>
                  </a:ext>
                </a:extLst>
              </p:cNvPr>
              <p:cNvSpPr>
                <a:spLocks noChangeArrowheads="1"/>
              </p:cNvSpPr>
              <p:nvPr/>
            </p:nvSpPr>
            <p:spPr bwMode="auto">
              <a:xfrm>
                <a:off x="3746"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86" name="Rectangle 1195">
                <a:extLst>
                  <a:ext uri="{FF2B5EF4-FFF2-40B4-BE49-F238E27FC236}">
                    <a16:creationId xmlns:a16="http://schemas.microsoft.com/office/drawing/2014/main" id="{14785647-59BB-40C4-BEB4-28949D79055F}"/>
                  </a:ext>
                </a:extLst>
              </p:cNvPr>
              <p:cNvSpPr>
                <a:spLocks noChangeArrowheads="1"/>
              </p:cNvSpPr>
              <p:nvPr/>
            </p:nvSpPr>
            <p:spPr bwMode="auto">
              <a:xfrm>
                <a:off x="3746"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87" name="Rectangle 1196">
                <a:extLst>
                  <a:ext uri="{FF2B5EF4-FFF2-40B4-BE49-F238E27FC236}">
                    <a16:creationId xmlns:a16="http://schemas.microsoft.com/office/drawing/2014/main" id="{90C47E79-CEDC-4FD3-9DD2-AA21931885D9}"/>
                  </a:ext>
                </a:extLst>
              </p:cNvPr>
              <p:cNvSpPr>
                <a:spLocks noChangeArrowheads="1"/>
              </p:cNvSpPr>
              <p:nvPr/>
            </p:nvSpPr>
            <p:spPr bwMode="auto">
              <a:xfrm>
                <a:off x="3746"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88" name="Rectangle 1197">
                <a:extLst>
                  <a:ext uri="{FF2B5EF4-FFF2-40B4-BE49-F238E27FC236}">
                    <a16:creationId xmlns:a16="http://schemas.microsoft.com/office/drawing/2014/main" id="{4779107F-7DB5-4763-B5D6-65E78E54A68C}"/>
                  </a:ext>
                </a:extLst>
              </p:cNvPr>
              <p:cNvSpPr>
                <a:spLocks noChangeArrowheads="1"/>
              </p:cNvSpPr>
              <p:nvPr/>
            </p:nvSpPr>
            <p:spPr bwMode="auto">
              <a:xfrm>
                <a:off x="3746"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89" name="Rectangle 1198">
                <a:extLst>
                  <a:ext uri="{FF2B5EF4-FFF2-40B4-BE49-F238E27FC236}">
                    <a16:creationId xmlns:a16="http://schemas.microsoft.com/office/drawing/2014/main" id="{1819C075-570D-4E4F-B539-9A1001A20AB8}"/>
                  </a:ext>
                </a:extLst>
              </p:cNvPr>
              <p:cNvSpPr>
                <a:spLocks noChangeArrowheads="1"/>
              </p:cNvSpPr>
              <p:nvPr/>
            </p:nvSpPr>
            <p:spPr bwMode="auto">
              <a:xfrm>
                <a:off x="3746"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90" name="Rectangle 1199">
                <a:extLst>
                  <a:ext uri="{FF2B5EF4-FFF2-40B4-BE49-F238E27FC236}">
                    <a16:creationId xmlns:a16="http://schemas.microsoft.com/office/drawing/2014/main" id="{29D36BD7-6BE1-4074-92C2-41C108FE47F6}"/>
                  </a:ext>
                </a:extLst>
              </p:cNvPr>
              <p:cNvSpPr>
                <a:spLocks noChangeArrowheads="1"/>
              </p:cNvSpPr>
              <p:nvPr/>
            </p:nvSpPr>
            <p:spPr bwMode="auto">
              <a:xfrm>
                <a:off x="3746"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91" name="Rectangle 1200">
                <a:extLst>
                  <a:ext uri="{FF2B5EF4-FFF2-40B4-BE49-F238E27FC236}">
                    <a16:creationId xmlns:a16="http://schemas.microsoft.com/office/drawing/2014/main" id="{52F50B3D-4B69-4295-830E-68520FD04E77}"/>
                  </a:ext>
                </a:extLst>
              </p:cNvPr>
              <p:cNvSpPr>
                <a:spLocks noChangeArrowheads="1"/>
              </p:cNvSpPr>
              <p:nvPr/>
            </p:nvSpPr>
            <p:spPr bwMode="auto">
              <a:xfrm>
                <a:off x="3746"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92" name="Rectangle 1201">
                <a:extLst>
                  <a:ext uri="{FF2B5EF4-FFF2-40B4-BE49-F238E27FC236}">
                    <a16:creationId xmlns:a16="http://schemas.microsoft.com/office/drawing/2014/main" id="{2DE231D4-7873-41FB-B009-1C695A090396}"/>
                  </a:ext>
                </a:extLst>
              </p:cNvPr>
              <p:cNvSpPr>
                <a:spLocks noChangeArrowheads="1"/>
              </p:cNvSpPr>
              <p:nvPr/>
            </p:nvSpPr>
            <p:spPr bwMode="auto">
              <a:xfrm>
                <a:off x="3746"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93" name="Rectangle 1202">
                <a:extLst>
                  <a:ext uri="{FF2B5EF4-FFF2-40B4-BE49-F238E27FC236}">
                    <a16:creationId xmlns:a16="http://schemas.microsoft.com/office/drawing/2014/main" id="{9EABFA4E-5D56-483B-8EA0-73626BC0F265}"/>
                  </a:ext>
                </a:extLst>
              </p:cNvPr>
              <p:cNvSpPr>
                <a:spLocks noChangeArrowheads="1"/>
              </p:cNvSpPr>
              <p:nvPr/>
            </p:nvSpPr>
            <p:spPr bwMode="auto">
              <a:xfrm>
                <a:off x="3746"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94" name="Rectangle 1203">
                <a:extLst>
                  <a:ext uri="{FF2B5EF4-FFF2-40B4-BE49-F238E27FC236}">
                    <a16:creationId xmlns:a16="http://schemas.microsoft.com/office/drawing/2014/main" id="{29F9E16A-C4DF-4DE3-998B-B2E9D587AB31}"/>
                  </a:ext>
                </a:extLst>
              </p:cNvPr>
              <p:cNvSpPr>
                <a:spLocks noChangeArrowheads="1"/>
              </p:cNvSpPr>
              <p:nvPr/>
            </p:nvSpPr>
            <p:spPr bwMode="auto">
              <a:xfrm>
                <a:off x="3746"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95" name="Rectangle 1204">
                <a:extLst>
                  <a:ext uri="{FF2B5EF4-FFF2-40B4-BE49-F238E27FC236}">
                    <a16:creationId xmlns:a16="http://schemas.microsoft.com/office/drawing/2014/main" id="{A3500D5B-4327-4BF6-9B64-FFF3675828C4}"/>
                  </a:ext>
                </a:extLst>
              </p:cNvPr>
              <p:cNvSpPr>
                <a:spLocks noChangeArrowheads="1"/>
              </p:cNvSpPr>
              <p:nvPr/>
            </p:nvSpPr>
            <p:spPr bwMode="auto">
              <a:xfrm>
                <a:off x="3836" y="1609"/>
                <a:ext cx="28"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96" name="Rectangle 1205">
                <a:extLst>
                  <a:ext uri="{FF2B5EF4-FFF2-40B4-BE49-F238E27FC236}">
                    <a16:creationId xmlns:a16="http://schemas.microsoft.com/office/drawing/2014/main" id="{17750C66-8D83-483A-BD1F-87401039CCCC}"/>
                  </a:ext>
                </a:extLst>
              </p:cNvPr>
              <p:cNvSpPr>
                <a:spLocks noChangeArrowheads="1"/>
              </p:cNvSpPr>
              <p:nvPr/>
            </p:nvSpPr>
            <p:spPr bwMode="auto">
              <a:xfrm>
                <a:off x="3836" y="1609"/>
                <a:ext cx="28"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97" name="Rectangle 1206">
                <a:extLst>
                  <a:ext uri="{FF2B5EF4-FFF2-40B4-BE49-F238E27FC236}">
                    <a16:creationId xmlns:a16="http://schemas.microsoft.com/office/drawing/2014/main" id="{FC212BA2-07BF-48B6-BCD5-A755E3FD6366}"/>
                  </a:ext>
                </a:extLst>
              </p:cNvPr>
              <p:cNvSpPr>
                <a:spLocks noChangeArrowheads="1"/>
              </p:cNvSpPr>
              <p:nvPr/>
            </p:nvSpPr>
            <p:spPr bwMode="auto">
              <a:xfrm>
                <a:off x="3836" y="1681"/>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98" name="Rectangle 1207">
                <a:extLst>
                  <a:ext uri="{FF2B5EF4-FFF2-40B4-BE49-F238E27FC236}">
                    <a16:creationId xmlns:a16="http://schemas.microsoft.com/office/drawing/2014/main" id="{6DE87C21-6029-4D46-8687-CB93FEBC5DF9}"/>
                  </a:ext>
                </a:extLst>
              </p:cNvPr>
              <p:cNvSpPr>
                <a:spLocks noChangeArrowheads="1"/>
              </p:cNvSpPr>
              <p:nvPr/>
            </p:nvSpPr>
            <p:spPr bwMode="auto">
              <a:xfrm>
                <a:off x="3836" y="1681"/>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99" name="Rectangle 1208">
                <a:extLst>
                  <a:ext uri="{FF2B5EF4-FFF2-40B4-BE49-F238E27FC236}">
                    <a16:creationId xmlns:a16="http://schemas.microsoft.com/office/drawing/2014/main" id="{20DEE170-A96F-482D-B03B-3C2B7DF74BD7}"/>
                  </a:ext>
                </a:extLst>
              </p:cNvPr>
              <p:cNvSpPr>
                <a:spLocks noChangeArrowheads="1"/>
              </p:cNvSpPr>
              <p:nvPr/>
            </p:nvSpPr>
            <p:spPr bwMode="auto">
              <a:xfrm>
                <a:off x="3836" y="1719"/>
                <a:ext cx="28"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00" name="Rectangle 1209">
                <a:extLst>
                  <a:ext uri="{FF2B5EF4-FFF2-40B4-BE49-F238E27FC236}">
                    <a16:creationId xmlns:a16="http://schemas.microsoft.com/office/drawing/2014/main" id="{B5FDD91E-12B7-4A2E-847D-960EE928ED32}"/>
                  </a:ext>
                </a:extLst>
              </p:cNvPr>
              <p:cNvSpPr>
                <a:spLocks noChangeArrowheads="1"/>
              </p:cNvSpPr>
              <p:nvPr/>
            </p:nvSpPr>
            <p:spPr bwMode="auto">
              <a:xfrm>
                <a:off x="3836" y="1719"/>
                <a:ext cx="28"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grpSp>
        <p:grpSp>
          <p:nvGrpSpPr>
            <p:cNvPr id="13" name="Group 1411">
              <a:extLst>
                <a:ext uri="{FF2B5EF4-FFF2-40B4-BE49-F238E27FC236}">
                  <a16:creationId xmlns:a16="http://schemas.microsoft.com/office/drawing/2014/main" id="{6B84CFA5-945D-492D-A34C-8DE42AB27CF4}"/>
                </a:ext>
              </a:extLst>
            </p:cNvPr>
            <p:cNvGrpSpPr>
              <a:grpSpLocks/>
            </p:cNvGrpSpPr>
            <p:nvPr/>
          </p:nvGrpSpPr>
          <p:grpSpPr bwMode="auto">
            <a:xfrm>
              <a:off x="1404938" y="2103438"/>
              <a:ext cx="6265863" cy="903288"/>
              <a:chOff x="885" y="1325"/>
              <a:chExt cx="3947" cy="569"/>
            </a:xfrm>
          </p:grpSpPr>
          <p:sp>
            <p:nvSpPr>
              <p:cNvPr id="1101" name="Rectangle 1211">
                <a:extLst>
                  <a:ext uri="{FF2B5EF4-FFF2-40B4-BE49-F238E27FC236}">
                    <a16:creationId xmlns:a16="http://schemas.microsoft.com/office/drawing/2014/main" id="{037B6520-F612-4682-9DB7-5E9C7B40AE0A}"/>
                  </a:ext>
                </a:extLst>
              </p:cNvPr>
              <p:cNvSpPr>
                <a:spLocks noChangeArrowheads="1"/>
              </p:cNvSpPr>
              <p:nvPr/>
            </p:nvSpPr>
            <p:spPr bwMode="auto">
              <a:xfrm>
                <a:off x="3836" y="1766"/>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02" name="Rectangle 1212">
                <a:extLst>
                  <a:ext uri="{FF2B5EF4-FFF2-40B4-BE49-F238E27FC236}">
                    <a16:creationId xmlns:a16="http://schemas.microsoft.com/office/drawing/2014/main" id="{2B6F6564-8F52-4143-A50B-85271C633BB0}"/>
                  </a:ext>
                </a:extLst>
              </p:cNvPr>
              <p:cNvSpPr>
                <a:spLocks noChangeArrowheads="1"/>
              </p:cNvSpPr>
              <p:nvPr/>
            </p:nvSpPr>
            <p:spPr bwMode="auto">
              <a:xfrm>
                <a:off x="3836" y="1766"/>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03" name="Rectangle 1213">
                <a:extLst>
                  <a:ext uri="{FF2B5EF4-FFF2-40B4-BE49-F238E27FC236}">
                    <a16:creationId xmlns:a16="http://schemas.microsoft.com/office/drawing/2014/main" id="{60CC3417-69A6-4194-BB42-62E7F4561A97}"/>
                  </a:ext>
                </a:extLst>
              </p:cNvPr>
              <p:cNvSpPr>
                <a:spLocks noChangeArrowheads="1"/>
              </p:cNvSpPr>
              <p:nvPr/>
            </p:nvSpPr>
            <p:spPr bwMode="auto">
              <a:xfrm>
                <a:off x="3836" y="1737"/>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04" name="Rectangle 1214">
                <a:extLst>
                  <a:ext uri="{FF2B5EF4-FFF2-40B4-BE49-F238E27FC236}">
                    <a16:creationId xmlns:a16="http://schemas.microsoft.com/office/drawing/2014/main" id="{43AC526C-F337-4D81-92F1-5DF33BD39959}"/>
                  </a:ext>
                </a:extLst>
              </p:cNvPr>
              <p:cNvSpPr>
                <a:spLocks noChangeArrowheads="1"/>
              </p:cNvSpPr>
              <p:nvPr/>
            </p:nvSpPr>
            <p:spPr bwMode="auto">
              <a:xfrm>
                <a:off x="3836" y="1737"/>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05" name="Freeform 1215">
                <a:extLst>
                  <a:ext uri="{FF2B5EF4-FFF2-40B4-BE49-F238E27FC236}">
                    <a16:creationId xmlns:a16="http://schemas.microsoft.com/office/drawing/2014/main" id="{AA1FB477-F70F-4094-ADB2-79E24899141D}"/>
                  </a:ext>
                </a:extLst>
              </p:cNvPr>
              <p:cNvSpPr>
                <a:spLocks noEditPoints="1"/>
              </p:cNvSpPr>
              <p:nvPr/>
            </p:nvSpPr>
            <p:spPr bwMode="auto">
              <a:xfrm>
                <a:off x="3959"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89" y="0"/>
                    </a:lnTo>
                    <a:lnTo>
                      <a:pt x="189"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06" name="Freeform 1216">
                <a:extLst>
                  <a:ext uri="{FF2B5EF4-FFF2-40B4-BE49-F238E27FC236}">
                    <a16:creationId xmlns:a16="http://schemas.microsoft.com/office/drawing/2014/main" id="{20C64F04-9FC1-4A7D-9C3D-73106374F465}"/>
                  </a:ext>
                </a:extLst>
              </p:cNvPr>
              <p:cNvSpPr>
                <a:spLocks noEditPoints="1"/>
              </p:cNvSpPr>
              <p:nvPr/>
            </p:nvSpPr>
            <p:spPr bwMode="auto">
              <a:xfrm>
                <a:off x="3959"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89" y="0"/>
                    </a:lnTo>
                    <a:lnTo>
                      <a:pt x="189"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07" name="Freeform 1217">
                <a:extLst>
                  <a:ext uri="{FF2B5EF4-FFF2-40B4-BE49-F238E27FC236}">
                    <a16:creationId xmlns:a16="http://schemas.microsoft.com/office/drawing/2014/main" id="{232DB761-8650-415C-B2CD-E2857F331EBE}"/>
                  </a:ext>
                </a:extLst>
              </p:cNvPr>
              <p:cNvSpPr>
                <a:spLocks noEditPoints="1"/>
              </p:cNvSpPr>
              <p:nvPr/>
            </p:nvSpPr>
            <p:spPr bwMode="auto">
              <a:xfrm>
                <a:off x="3959"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08" name="Freeform 1218">
                <a:extLst>
                  <a:ext uri="{FF2B5EF4-FFF2-40B4-BE49-F238E27FC236}">
                    <a16:creationId xmlns:a16="http://schemas.microsoft.com/office/drawing/2014/main" id="{FE005A4A-AAF7-45FC-9FF6-FE5737EC5AB1}"/>
                  </a:ext>
                </a:extLst>
              </p:cNvPr>
              <p:cNvSpPr>
                <a:spLocks noEditPoints="1"/>
              </p:cNvSpPr>
              <p:nvPr/>
            </p:nvSpPr>
            <p:spPr bwMode="auto">
              <a:xfrm>
                <a:off x="3959"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09" name="Freeform 1219">
                <a:extLst>
                  <a:ext uri="{FF2B5EF4-FFF2-40B4-BE49-F238E27FC236}">
                    <a16:creationId xmlns:a16="http://schemas.microsoft.com/office/drawing/2014/main" id="{B1F19606-53D1-4E3E-A190-1708D0028AA1}"/>
                  </a:ext>
                </a:extLst>
              </p:cNvPr>
              <p:cNvSpPr>
                <a:spLocks noEditPoints="1"/>
              </p:cNvSpPr>
              <p:nvPr/>
            </p:nvSpPr>
            <p:spPr bwMode="auto">
              <a:xfrm>
                <a:off x="3959"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89" y="0"/>
                    </a:lnTo>
                    <a:lnTo>
                      <a:pt x="189"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10" name="Freeform 1220">
                <a:extLst>
                  <a:ext uri="{FF2B5EF4-FFF2-40B4-BE49-F238E27FC236}">
                    <a16:creationId xmlns:a16="http://schemas.microsoft.com/office/drawing/2014/main" id="{D09DEF3F-D58D-4194-9FC9-92A6E312014E}"/>
                  </a:ext>
                </a:extLst>
              </p:cNvPr>
              <p:cNvSpPr>
                <a:spLocks noEditPoints="1"/>
              </p:cNvSpPr>
              <p:nvPr/>
            </p:nvSpPr>
            <p:spPr bwMode="auto">
              <a:xfrm>
                <a:off x="3959"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89" y="0"/>
                    </a:lnTo>
                    <a:lnTo>
                      <a:pt x="189"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11" name="Freeform 1221">
                <a:extLst>
                  <a:ext uri="{FF2B5EF4-FFF2-40B4-BE49-F238E27FC236}">
                    <a16:creationId xmlns:a16="http://schemas.microsoft.com/office/drawing/2014/main" id="{AE28F1D4-133A-44C8-A541-EDF904CF233F}"/>
                  </a:ext>
                </a:extLst>
              </p:cNvPr>
              <p:cNvSpPr>
                <a:spLocks noEditPoints="1"/>
              </p:cNvSpPr>
              <p:nvPr/>
            </p:nvSpPr>
            <p:spPr bwMode="auto">
              <a:xfrm>
                <a:off x="3959"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12" name="Freeform 1222">
                <a:extLst>
                  <a:ext uri="{FF2B5EF4-FFF2-40B4-BE49-F238E27FC236}">
                    <a16:creationId xmlns:a16="http://schemas.microsoft.com/office/drawing/2014/main" id="{D5E626A0-89E7-415A-A0AD-8E4052BA70C6}"/>
                  </a:ext>
                </a:extLst>
              </p:cNvPr>
              <p:cNvSpPr>
                <a:spLocks noEditPoints="1"/>
              </p:cNvSpPr>
              <p:nvPr/>
            </p:nvSpPr>
            <p:spPr bwMode="auto">
              <a:xfrm>
                <a:off x="3959"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13" name="Rectangle 1223">
                <a:extLst>
                  <a:ext uri="{FF2B5EF4-FFF2-40B4-BE49-F238E27FC236}">
                    <a16:creationId xmlns:a16="http://schemas.microsoft.com/office/drawing/2014/main" id="{C302B3A1-D5F6-4C5C-B832-1AA37C547CDA}"/>
                  </a:ext>
                </a:extLst>
              </p:cNvPr>
              <p:cNvSpPr>
                <a:spLocks noChangeArrowheads="1"/>
              </p:cNvSpPr>
              <p:nvPr/>
            </p:nvSpPr>
            <p:spPr bwMode="auto">
              <a:xfrm>
                <a:off x="4030"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14" name="Rectangle 1224">
                <a:extLst>
                  <a:ext uri="{FF2B5EF4-FFF2-40B4-BE49-F238E27FC236}">
                    <a16:creationId xmlns:a16="http://schemas.microsoft.com/office/drawing/2014/main" id="{9B671AF8-364F-40F3-968B-AA69033D2192}"/>
                  </a:ext>
                </a:extLst>
              </p:cNvPr>
              <p:cNvSpPr>
                <a:spLocks noChangeArrowheads="1"/>
              </p:cNvSpPr>
              <p:nvPr/>
            </p:nvSpPr>
            <p:spPr bwMode="auto">
              <a:xfrm>
                <a:off x="4030"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15" name="Rectangle 1225">
                <a:extLst>
                  <a:ext uri="{FF2B5EF4-FFF2-40B4-BE49-F238E27FC236}">
                    <a16:creationId xmlns:a16="http://schemas.microsoft.com/office/drawing/2014/main" id="{A6F9C2FB-8F7F-47AC-A870-19E99BAAAE76}"/>
                  </a:ext>
                </a:extLst>
              </p:cNvPr>
              <p:cNvSpPr>
                <a:spLocks noChangeArrowheads="1"/>
              </p:cNvSpPr>
              <p:nvPr/>
            </p:nvSpPr>
            <p:spPr bwMode="auto">
              <a:xfrm>
                <a:off x="4030"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16" name="Rectangle 1226">
                <a:extLst>
                  <a:ext uri="{FF2B5EF4-FFF2-40B4-BE49-F238E27FC236}">
                    <a16:creationId xmlns:a16="http://schemas.microsoft.com/office/drawing/2014/main" id="{9029E8BA-0EB5-428E-9378-0B095CBC86EF}"/>
                  </a:ext>
                </a:extLst>
              </p:cNvPr>
              <p:cNvSpPr>
                <a:spLocks noChangeArrowheads="1"/>
              </p:cNvSpPr>
              <p:nvPr/>
            </p:nvSpPr>
            <p:spPr bwMode="auto">
              <a:xfrm>
                <a:off x="4030"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17" name="Rectangle 1227">
                <a:extLst>
                  <a:ext uri="{FF2B5EF4-FFF2-40B4-BE49-F238E27FC236}">
                    <a16:creationId xmlns:a16="http://schemas.microsoft.com/office/drawing/2014/main" id="{73C120FC-4FEB-47C2-8DFD-711F16A5F132}"/>
                  </a:ext>
                </a:extLst>
              </p:cNvPr>
              <p:cNvSpPr>
                <a:spLocks noChangeArrowheads="1"/>
              </p:cNvSpPr>
              <p:nvPr/>
            </p:nvSpPr>
            <p:spPr bwMode="auto">
              <a:xfrm>
                <a:off x="4030"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18" name="Rectangle 1228">
                <a:extLst>
                  <a:ext uri="{FF2B5EF4-FFF2-40B4-BE49-F238E27FC236}">
                    <a16:creationId xmlns:a16="http://schemas.microsoft.com/office/drawing/2014/main" id="{3FCC6C4E-4C99-44E0-A682-9907A391D2A2}"/>
                  </a:ext>
                </a:extLst>
              </p:cNvPr>
              <p:cNvSpPr>
                <a:spLocks noChangeArrowheads="1"/>
              </p:cNvSpPr>
              <p:nvPr/>
            </p:nvSpPr>
            <p:spPr bwMode="auto">
              <a:xfrm>
                <a:off x="4030"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19" name="Rectangle 1229">
                <a:extLst>
                  <a:ext uri="{FF2B5EF4-FFF2-40B4-BE49-F238E27FC236}">
                    <a16:creationId xmlns:a16="http://schemas.microsoft.com/office/drawing/2014/main" id="{A90CE1B0-89D5-4795-B9EF-A28C90124930}"/>
                  </a:ext>
                </a:extLst>
              </p:cNvPr>
              <p:cNvSpPr>
                <a:spLocks noChangeArrowheads="1"/>
              </p:cNvSpPr>
              <p:nvPr/>
            </p:nvSpPr>
            <p:spPr bwMode="auto">
              <a:xfrm>
                <a:off x="4030"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20" name="Rectangle 1230">
                <a:extLst>
                  <a:ext uri="{FF2B5EF4-FFF2-40B4-BE49-F238E27FC236}">
                    <a16:creationId xmlns:a16="http://schemas.microsoft.com/office/drawing/2014/main" id="{74D1075A-E4EF-4DDD-8A29-C13F2F945C70}"/>
                  </a:ext>
                </a:extLst>
              </p:cNvPr>
              <p:cNvSpPr>
                <a:spLocks noChangeArrowheads="1"/>
              </p:cNvSpPr>
              <p:nvPr/>
            </p:nvSpPr>
            <p:spPr bwMode="auto">
              <a:xfrm>
                <a:off x="4030"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21" name="Rectangle 1231">
                <a:extLst>
                  <a:ext uri="{FF2B5EF4-FFF2-40B4-BE49-F238E27FC236}">
                    <a16:creationId xmlns:a16="http://schemas.microsoft.com/office/drawing/2014/main" id="{45929704-00B9-4EAC-BADD-A39D6C1850B7}"/>
                  </a:ext>
                </a:extLst>
              </p:cNvPr>
              <p:cNvSpPr>
                <a:spLocks noChangeArrowheads="1"/>
              </p:cNvSpPr>
              <p:nvPr/>
            </p:nvSpPr>
            <p:spPr bwMode="auto">
              <a:xfrm>
                <a:off x="4030"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22" name="Rectangle 1232">
                <a:extLst>
                  <a:ext uri="{FF2B5EF4-FFF2-40B4-BE49-F238E27FC236}">
                    <a16:creationId xmlns:a16="http://schemas.microsoft.com/office/drawing/2014/main" id="{2D421114-9F9A-441D-9805-69F753BF74F7}"/>
                  </a:ext>
                </a:extLst>
              </p:cNvPr>
              <p:cNvSpPr>
                <a:spLocks noChangeArrowheads="1"/>
              </p:cNvSpPr>
              <p:nvPr/>
            </p:nvSpPr>
            <p:spPr bwMode="auto">
              <a:xfrm>
                <a:off x="4030"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23" name="Rectangle 1233">
                <a:extLst>
                  <a:ext uri="{FF2B5EF4-FFF2-40B4-BE49-F238E27FC236}">
                    <a16:creationId xmlns:a16="http://schemas.microsoft.com/office/drawing/2014/main" id="{058CDE98-E08E-4A9B-9A6D-F29D2D537385}"/>
                  </a:ext>
                </a:extLst>
              </p:cNvPr>
              <p:cNvSpPr>
                <a:spLocks noChangeArrowheads="1"/>
              </p:cNvSpPr>
              <p:nvPr/>
            </p:nvSpPr>
            <p:spPr bwMode="auto">
              <a:xfrm>
                <a:off x="4120" y="1609"/>
                <a:ext cx="28"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24" name="Rectangle 1234">
                <a:extLst>
                  <a:ext uri="{FF2B5EF4-FFF2-40B4-BE49-F238E27FC236}">
                    <a16:creationId xmlns:a16="http://schemas.microsoft.com/office/drawing/2014/main" id="{8637F8C7-E557-4CA9-8A46-0C7AC1F19395}"/>
                  </a:ext>
                </a:extLst>
              </p:cNvPr>
              <p:cNvSpPr>
                <a:spLocks noChangeArrowheads="1"/>
              </p:cNvSpPr>
              <p:nvPr/>
            </p:nvSpPr>
            <p:spPr bwMode="auto">
              <a:xfrm>
                <a:off x="4120" y="1609"/>
                <a:ext cx="28"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25" name="Rectangle 1235">
                <a:extLst>
                  <a:ext uri="{FF2B5EF4-FFF2-40B4-BE49-F238E27FC236}">
                    <a16:creationId xmlns:a16="http://schemas.microsoft.com/office/drawing/2014/main" id="{F1880534-F7D0-422B-901E-C1224A8BB7A6}"/>
                  </a:ext>
                </a:extLst>
              </p:cNvPr>
              <p:cNvSpPr>
                <a:spLocks noChangeArrowheads="1"/>
              </p:cNvSpPr>
              <p:nvPr/>
            </p:nvSpPr>
            <p:spPr bwMode="auto">
              <a:xfrm>
                <a:off x="4120" y="1681"/>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26" name="Rectangle 1236">
                <a:extLst>
                  <a:ext uri="{FF2B5EF4-FFF2-40B4-BE49-F238E27FC236}">
                    <a16:creationId xmlns:a16="http://schemas.microsoft.com/office/drawing/2014/main" id="{0A2BAE56-8C4E-454F-86F1-E18E40F72BCA}"/>
                  </a:ext>
                </a:extLst>
              </p:cNvPr>
              <p:cNvSpPr>
                <a:spLocks noChangeArrowheads="1"/>
              </p:cNvSpPr>
              <p:nvPr/>
            </p:nvSpPr>
            <p:spPr bwMode="auto">
              <a:xfrm>
                <a:off x="4120" y="1681"/>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27" name="Rectangle 1237">
                <a:extLst>
                  <a:ext uri="{FF2B5EF4-FFF2-40B4-BE49-F238E27FC236}">
                    <a16:creationId xmlns:a16="http://schemas.microsoft.com/office/drawing/2014/main" id="{69D79BFE-E222-4711-971D-01F5CA4560D8}"/>
                  </a:ext>
                </a:extLst>
              </p:cNvPr>
              <p:cNvSpPr>
                <a:spLocks noChangeArrowheads="1"/>
              </p:cNvSpPr>
              <p:nvPr/>
            </p:nvSpPr>
            <p:spPr bwMode="auto">
              <a:xfrm>
                <a:off x="4120" y="1719"/>
                <a:ext cx="28"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28" name="Rectangle 1238">
                <a:extLst>
                  <a:ext uri="{FF2B5EF4-FFF2-40B4-BE49-F238E27FC236}">
                    <a16:creationId xmlns:a16="http://schemas.microsoft.com/office/drawing/2014/main" id="{A4013375-66C4-4000-B10A-ED475B9430E8}"/>
                  </a:ext>
                </a:extLst>
              </p:cNvPr>
              <p:cNvSpPr>
                <a:spLocks noChangeArrowheads="1"/>
              </p:cNvSpPr>
              <p:nvPr/>
            </p:nvSpPr>
            <p:spPr bwMode="auto">
              <a:xfrm>
                <a:off x="4120" y="1719"/>
                <a:ext cx="28"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29" name="Rectangle 1239">
                <a:extLst>
                  <a:ext uri="{FF2B5EF4-FFF2-40B4-BE49-F238E27FC236}">
                    <a16:creationId xmlns:a16="http://schemas.microsoft.com/office/drawing/2014/main" id="{236EDEF3-049A-4C03-9D99-55B9A6FF1D89}"/>
                  </a:ext>
                </a:extLst>
              </p:cNvPr>
              <p:cNvSpPr>
                <a:spLocks noChangeArrowheads="1"/>
              </p:cNvSpPr>
              <p:nvPr/>
            </p:nvSpPr>
            <p:spPr bwMode="auto">
              <a:xfrm>
                <a:off x="4120" y="1766"/>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30" name="Rectangle 1240">
                <a:extLst>
                  <a:ext uri="{FF2B5EF4-FFF2-40B4-BE49-F238E27FC236}">
                    <a16:creationId xmlns:a16="http://schemas.microsoft.com/office/drawing/2014/main" id="{F9BE4524-1AE4-4167-9E8C-E0EEFD08A1D1}"/>
                  </a:ext>
                </a:extLst>
              </p:cNvPr>
              <p:cNvSpPr>
                <a:spLocks noChangeArrowheads="1"/>
              </p:cNvSpPr>
              <p:nvPr/>
            </p:nvSpPr>
            <p:spPr bwMode="auto">
              <a:xfrm>
                <a:off x="4120" y="1766"/>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31" name="Rectangle 1241">
                <a:extLst>
                  <a:ext uri="{FF2B5EF4-FFF2-40B4-BE49-F238E27FC236}">
                    <a16:creationId xmlns:a16="http://schemas.microsoft.com/office/drawing/2014/main" id="{2A7EA116-3C66-4144-BB03-A636B5569F68}"/>
                  </a:ext>
                </a:extLst>
              </p:cNvPr>
              <p:cNvSpPr>
                <a:spLocks noChangeArrowheads="1"/>
              </p:cNvSpPr>
              <p:nvPr/>
            </p:nvSpPr>
            <p:spPr bwMode="auto">
              <a:xfrm>
                <a:off x="4120" y="1737"/>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32" name="Rectangle 1242">
                <a:extLst>
                  <a:ext uri="{FF2B5EF4-FFF2-40B4-BE49-F238E27FC236}">
                    <a16:creationId xmlns:a16="http://schemas.microsoft.com/office/drawing/2014/main" id="{B52CDC00-47B1-4943-B9AB-24DA35B6E1CB}"/>
                  </a:ext>
                </a:extLst>
              </p:cNvPr>
              <p:cNvSpPr>
                <a:spLocks noChangeArrowheads="1"/>
              </p:cNvSpPr>
              <p:nvPr/>
            </p:nvSpPr>
            <p:spPr bwMode="auto">
              <a:xfrm>
                <a:off x="4120" y="1737"/>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33" name="Freeform 1243">
                <a:extLst>
                  <a:ext uri="{FF2B5EF4-FFF2-40B4-BE49-F238E27FC236}">
                    <a16:creationId xmlns:a16="http://schemas.microsoft.com/office/drawing/2014/main" id="{8E9C4AF8-86B7-4E5A-9F2D-DDA0978D7C0C}"/>
                  </a:ext>
                </a:extLst>
              </p:cNvPr>
              <p:cNvSpPr>
                <a:spLocks noEditPoints="1"/>
              </p:cNvSpPr>
              <p:nvPr/>
            </p:nvSpPr>
            <p:spPr bwMode="auto">
              <a:xfrm>
                <a:off x="4243"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89" y="0"/>
                    </a:lnTo>
                    <a:lnTo>
                      <a:pt x="189"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34" name="Freeform 1244">
                <a:extLst>
                  <a:ext uri="{FF2B5EF4-FFF2-40B4-BE49-F238E27FC236}">
                    <a16:creationId xmlns:a16="http://schemas.microsoft.com/office/drawing/2014/main" id="{5CBE0B51-846B-4DBC-8083-D5673C7C1B69}"/>
                  </a:ext>
                </a:extLst>
              </p:cNvPr>
              <p:cNvSpPr>
                <a:spLocks noEditPoints="1"/>
              </p:cNvSpPr>
              <p:nvPr/>
            </p:nvSpPr>
            <p:spPr bwMode="auto">
              <a:xfrm>
                <a:off x="4243"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89" y="0"/>
                    </a:lnTo>
                    <a:lnTo>
                      <a:pt x="189"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35" name="Freeform 1245">
                <a:extLst>
                  <a:ext uri="{FF2B5EF4-FFF2-40B4-BE49-F238E27FC236}">
                    <a16:creationId xmlns:a16="http://schemas.microsoft.com/office/drawing/2014/main" id="{FC8E72BD-33C8-4654-897B-76884E1E56D8}"/>
                  </a:ext>
                </a:extLst>
              </p:cNvPr>
              <p:cNvSpPr>
                <a:spLocks noEditPoints="1"/>
              </p:cNvSpPr>
              <p:nvPr/>
            </p:nvSpPr>
            <p:spPr bwMode="auto">
              <a:xfrm>
                <a:off x="4243"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36" name="Freeform 1246">
                <a:extLst>
                  <a:ext uri="{FF2B5EF4-FFF2-40B4-BE49-F238E27FC236}">
                    <a16:creationId xmlns:a16="http://schemas.microsoft.com/office/drawing/2014/main" id="{BA2FBD32-A8C2-4A0E-A09A-4BCC6B1FBC41}"/>
                  </a:ext>
                </a:extLst>
              </p:cNvPr>
              <p:cNvSpPr>
                <a:spLocks noEditPoints="1"/>
              </p:cNvSpPr>
              <p:nvPr/>
            </p:nvSpPr>
            <p:spPr bwMode="auto">
              <a:xfrm>
                <a:off x="4243"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37" name="Freeform 1247">
                <a:extLst>
                  <a:ext uri="{FF2B5EF4-FFF2-40B4-BE49-F238E27FC236}">
                    <a16:creationId xmlns:a16="http://schemas.microsoft.com/office/drawing/2014/main" id="{FB5E5BBC-270E-4484-BAA3-1C21E460CE88}"/>
                  </a:ext>
                </a:extLst>
              </p:cNvPr>
              <p:cNvSpPr>
                <a:spLocks noEditPoints="1"/>
              </p:cNvSpPr>
              <p:nvPr/>
            </p:nvSpPr>
            <p:spPr bwMode="auto">
              <a:xfrm>
                <a:off x="4243"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89" y="0"/>
                    </a:lnTo>
                    <a:lnTo>
                      <a:pt x="189"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38" name="Freeform 1248">
                <a:extLst>
                  <a:ext uri="{FF2B5EF4-FFF2-40B4-BE49-F238E27FC236}">
                    <a16:creationId xmlns:a16="http://schemas.microsoft.com/office/drawing/2014/main" id="{085B1DEA-4610-4F8E-9792-52F0451B3F76}"/>
                  </a:ext>
                </a:extLst>
              </p:cNvPr>
              <p:cNvSpPr>
                <a:spLocks noEditPoints="1"/>
              </p:cNvSpPr>
              <p:nvPr/>
            </p:nvSpPr>
            <p:spPr bwMode="auto">
              <a:xfrm>
                <a:off x="4243"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89" y="0"/>
                    </a:lnTo>
                    <a:lnTo>
                      <a:pt x="189"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39" name="Freeform 1249">
                <a:extLst>
                  <a:ext uri="{FF2B5EF4-FFF2-40B4-BE49-F238E27FC236}">
                    <a16:creationId xmlns:a16="http://schemas.microsoft.com/office/drawing/2014/main" id="{9F59373A-C219-49C5-AC48-DFD84A07092B}"/>
                  </a:ext>
                </a:extLst>
              </p:cNvPr>
              <p:cNvSpPr>
                <a:spLocks noEditPoints="1"/>
              </p:cNvSpPr>
              <p:nvPr/>
            </p:nvSpPr>
            <p:spPr bwMode="auto">
              <a:xfrm>
                <a:off x="4243"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40" name="Freeform 1250">
                <a:extLst>
                  <a:ext uri="{FF2B5EF4-FFF2-40B4-BE49-F238E27FC236}">
                    <a16:creationId xmlns:a16="http://schemas.microsoft.com/office/drawing/2014/main" id="{23A67680-9524-4429-9F57-93BA686459F2}"/>
                  </a:ext>
                </a:extLst>
              </p:cNvPr>
              <p:cNvSpPr>
                <a:spLocks noEditPoints="1"/>
              </p:cNvSpPr>
              <p:nvPr/>
            </p:nvSpPr>
            <p:spPr bwMode="auto">
              <a:xfrm>
                <a:off x="4243"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41" name="Rectangle 1251">
                <a:extLst>
                  <a:ext uri="{FF2B5EF4-FFF2-40B4-BE49-F238E27FC236}">
                    <a16:creationId xmlns:a16="http://schemas.microsoft.com/office/drawing/2014/main" id="{6982B410-BAD0-4F97-AED8-8BF472BE2D02}"/>
                  </a:ext>
                </a:extLst>
              </p:cNvPr>
              <p:cNvSpPr>
                <a:spLocks noChangeArrowheads="1"/>
              </p:cNvSpPr>
              <p:nvPr/>
            </p:nvSpPr>
            <p:spPr bwMode="auto">
              <a:xfrm>
                <a:off x="4314"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42" name="Rectangle 1252">
                <a:extLst>
                  <a:ext uri="{FF2B5EF4-FFF2-40B4-BE49-F238E27FC236}">
                    <a16:creationId xmlns:a16="http://schemas.microsoft.com/office/drawing/2014/main" id="{62802DC3-850C-44E0-B58D-B5E4731F4F19}"/>
                  </a:ext>
                </a:extLst>
              </p:cNvPr>
              <p:cNvSpPr>
                <a:spLocks noChangeArrowheads="1"/>
              </p:cNvSpPr>
              <p:nvPr/>
            </p:nvSpPr>
            <p:spPr bwMode="auto">
              <a:xfrm>
                <a:off x="4314"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43" name="Rectangle 1253">
                <a:extLst>
                  <a:ext uri="{FF2B5EF4-FFF2-40B4-BE49-F238E27FC236}">
                    <a16:creationId xmlns:a16="http://schemas.microsoft.com/office/drawing/2014/main" id="{1D5D769A-2FFA-418A-8350-50456FEC943A}"/>
                  </a:ext>
                </a:extLst>
              </p:cNvPr>
              <p:cNvSpPr>
                <a:spLocks noChangeArrowheads="1"/>
              </p:cNvSpPr>
              <p:nvPr/>
            </p:nvSpPr>
            <p:spPr bwMode="auto">
              <a:xfrm>
                <a:off x="4314"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44" name="Rectangle 1254">
                <a:extLst>
                  <a:ext uri="{FF2B5EF4-FFF2-40B4-BE49-F238E27FC236}">
                    <a16:creationId xmlns:a16="http://schemas.microsoft.com/office/drawing/2014/main" id="{1C7F5C88-D57E-4B16-9837-D069C1BAC17F}"/>
                  </a:ext>
                </a:extLst>
              </p:cNvPr>
              <p:cNvSpPr>
                <a:spLocks noChangeArrowheads="1"/>
              </p:cNvSpPr>
              <p:nvPr/>
            </p:nvSpPr>
            <p:spPr bwMode="auto">
              <a:xfrm>
                <a:off x="4314"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45" name="Rectangle 1255">
                <a:extLst>
                  <a:ext uri="{FF2B5EF4-FFF2-40B4-BE49-F238E27FC236}">
                    <a16:creationId xmlns:a16="http://schemas.microsoft.com/office/drawing/2014/main" id="{17D2D84B-F44F-4838-86FE-BFFBD2A6C992}"/>
                  </a:ext>
                </a:extLst>
              </p:cNvPr>
              <p:cNvSpPr>
                <a:spLocks noChangeArrowheads="1"/>
              </p:cNvSpPr>
              <p:nvPr/>
            </p:nvSpPr>
            <p:spPr bwMode="auto">
              <a:xfrm>
                <a:off x="4314"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46" name="Rectangle 1256">
                <a:extLst>
                  <a:ext uri="{FF2B5EF4-FFF2-40B4-BE49-F238E27FC236}">
                    <a16:creationId xmlns:a16="http://schemas.microsoft.com/office/drawing/2014/main" id="{E805CF45-29AC-46B8-8E6F-10ED62117952}"/>
                  </a:ext>
                </a:extLst>
              </p:cNvPr>
              <p:cNvSpPr>
                <a:spLocks noChangeArrowheads="1"/>
              </p:cNvSpPr>
              <p:nvPr/>
            </p:nvSpPr>
            <p:spPr bwMode="auto">
              <a:xfrm>
                <a:off x="4314"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47" name="Rectangle 1257">
                <a:extLst>
                  <a:ext uri="{FF2B5EF4-FFF2-40B4-BE49-F238E27FC236}">
                    <a16:creationId xmlns:a16="http://schemas.microsoft.com/office/drawing/2014/main" id="{C4CE8776-7190-4E54-92FC-96C88BAD41C5}"/>
                  </a:ext>
                </a:extLst>
              </p:cNvPr>
              <p:cNvSpPr>
                <a:spLocks noChangeArrowheads="1"/>
              </p:cNvSpPr>
              <p:nvPr/>
            </p:nvSpPr>
            <p:spPr bwMode="auto">
              <a:xfrm>
                <a:off x="4314"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48" name="Rectangle 1258">
                <a:extLst>
                  <a:ext uri="{FF2B5EF4-FFF2-40B4-BE49-F238E27FC236}">
                    <a16:creationId xmlns:a16="http://schemas.microsoft.com/office/drawing/2014/main" id="{14111DD3-C02E-4388-9548-DBA0E4C57C35}"/>
                  </a:ext>
                </a:extLst>
              </p:cNvPr>
              <p:cNvSpPr>
                <a:spLocks noChangeArrowheads="1"/>
              </p:cNvSpPr>
              <p:nvPr/>
            </p:nvSpPr>
            <p:spPr bwMode="auto">
              <a:xfrm>
                <a:off x="4314"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49" name="Rectangle 1259">
                <a:extLst>
                  <a:ext uri="{FF2B5EF4-FFF2-40B4-BE49-F238E27FC236}">
                    <a16:creationId xmlns:a16="http://schemas.microsoft.com/office/drawing/2014/main" id="{C1A4E35D-4086-4454-A46B-5BAE108B08C9}"/>
                  </a:ext>
                </a:extLst>
              </p:cNvPr>
              <p:cNvSpPr>
                <a:spLocks noChangeArrowheads="1"/>
              </p:cNvSpPr>
              <p:nvPr/>
            </p:nvSpPr>
            <p:spPr bwMode="auto">
              <a:xfrm>
                <a:off x="4314"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50" name="Rectangle 1260">
                <a:extLst>
                  <a:ext uri="{FF2B5EF4-FFF2-40B4-BE49-F238E27FC236}">
                    <a16:creationId xmlns:a16="http://schemas.microsoft.com/office/drawing/2014/main" id="{4B9AC465-D2EA-4935-AE96-D2795134961F}"/>
                  </a:ext>
                </a:extLst>
              </p:cNvPr>
              <p:cNvSpPr>
                <a:spLocks noChangeArrowheads="1"/>
              </p:cNvSpPr>
              <p:nvPr/>
            </p:nvSpPr>
            <p:spPr bwMode="auto">
              <a:xfrm>
                <a:off x="4314"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51" name="Rectangle 1261">
                <a:extLst>
                  <a:ext uri="{FF2B5EF4-FFF2-40B4-BE49-F238E27FC236}">
                    <a16:creationId xmlns:a16="http://schemas.microsoft.com/office/drawing/2014/main" id="{E7E51AEF-73A3-4FC7-B20F-CEAE1E27B01B}"/>
                  </a:ext>
                </a:extLst>
              </p:cNvPr>
              <p:cNvSpPr>
                <a:spLocks noChangeArrowheads="1"/>
              </p:cNvSpPr>
              <p:nvPr/>
            </p:nvSpPr>
            <p:spPr bwMode="auto">
              <a:xfrm>
                <a:off x="4404" y="1609"/>
                <a:ext cx="28"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52" name="Rectangle 1262">
                <a:extLst>
                  <a:ext uri="{FF2B5EF4-FFF2-40B4-BE49-F238E27FC236}">
                    <a16:creationId xmlns:a16="http://schemas.microsoft.com/office/drawing/2014/main" id="{6EA3BDE7-C9CC-4FC6-8DB3-41E171A9F88D}"/>
                  </a:ext>
                </a:extLst>
              </p:cNvPr>
              <p:cNvSpPr>
                <a:spLocks noChangeArrowheads="1"/>
              </p:cNvSpPr>
              <p:nvPr/>
            </p:nvSpPr>
            <p:spPr bwMode="auto">
              <a:xfrm>
                <a:off x="4404" y="1609"/>
                <a:ext cx="28"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53" name="Rectangle 1263">
                <a:extLst>
                  <a:ext uri="{FF2B5EF4-FFF2-40B4-BE49-F238E27FC236}">
                    <a16:creationId xmlns:a16="http://schemas.microsoft.com/office/drawing/2014/main" id="{C9BBEF19-6C1F-48CC-B54E-1CFB7392D928}"/>
                  </a:ext>
                </a:extLst>
              </p:cNvPr>
              <p:cNvSpPr>
                <a:spLocks noChangeArrowheads="1"/>
              </p:cNvSpPr>
              <p:nvPr/>
            </p:nvSpPr>
            <p:spPr bwMode="auto">
              <a:xfrm>
                <a:off x="4404" y="1681"/>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54" name="Rectangle 1264">
                <a:extLst>
                  <a:ext uri="{FF2B5EF4-FFF2-40B4-BE49-F238E27FC236}">
                    <a16:creationId xmlns:a16="http://schemas.microsoft.com/office/drawing/2014/main" id="{21CD3E57-86B9-462C-BD4A-22317F7CF334}"/>
                  </a:ext>
                </a:extLst>
              </p:cNvPr>
              <p:cNvSpPr>
                <a:spLocks noChangeArrowheads="1"/>
              </p:cNvSpPr>
              <p:nvPr/>
            </p:nvSpPr>
            <p:spPr bwMode="auto">
              <a:xfrm>
                <a:off x="4404" y="1681"/>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55" name="Rectangle 1265">
                <a:extLst>
                  <a:ext uri="{FF2B5EF4-FFF2-40B4-BE49-F238E27FC236}">
                    <a16:creationId xmlns:a16="http://schemas.microsoft.com/office/drawing/2014/main" id="{597CC0B8-494C-47E2-AC56-B3406A2D18DD}"/>
                  </a:ext>
                </a:extLst>
              </p:cNvPr>
              <p:cNvSpPr>
                <a:spLocks noChangeArrowheads="1"/>
              </p:cNvSpPr>
              <p:nvPr/>
            </p:nvSpPr>
            <p:spPr bwMode="auto">
              <a:xfrm>
                <a:off x="4404" y="1719"/>
                <a:ext cx="28"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56" name="Rectangle 1266">
                <a:extLst>
                  <a:ext uri="{FF2B5EF4-FFF2-40B4-BE49-F238E27FC236}">
                    <a16:creationId xmlns:a16="http://schemas.microsoft.com/office/drawing/2014/main" id="{41C5FF4F-AAFB-423C-8881-135DAD6BD9D0}"/>
                  </a:ext>
                </a:extLst>
              </p:cNvPr>
              <p:cNvSpPr>
                <a:spLocks noChangeArrowheads="1"/>
              </p:cNvSpPr>
              <p:nvPr/>
            </p:nvSpPr>
            <p:spPr bwMode="auto">
              <a:xfrm>
                <a:off x="4404" y="1719"/>
                <a:ext cx="28"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57" name="Rectangle 1267">
                <a:extLst>
                  <a:ext uri="{FF2B5EF4-FFF2-40B4-BE49-F238E27FC236}">
                    <a16:creationId xmlns:a16="http://schemas.microsoft.com/office/drawing/2014/main" id="{D31EEC6C-628C-4EE1-A55E-5CF17BB26453}"/>
                  </a:ext>
                </a:extLst>
              </p:cNvPr>
              <p:cNvSpPr>
                <a:spLocks noChangeArrowheads="1"/>
              </p:cNvSpPr>
              <p:nvPr/>
            </p:nvSpPr>
            <p:spPr bwMode="auto">
              <a:xfrm>
                <a:off x="4404" y="1766"/>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58" name="Rectangle 1268">
                <a:extLst>
                  <a:ext uri="{FF2B5EF4-FFF2-40B4-BE49-F238E27FC236}">
                    <a16:creationId xmlns:a16="http://schemas.microsoft.com/office/drawing/2014/main" id="{233FCD28-2AD8-4DF6-8863-2AB1FED48CDF}"/>
                  </a:ext>
                </a:extLst>
              </p:cNvPr>
              <p:cNvSpPr>
                <a:spLocks noChangeArrowheads="1"/>
              </p:cNvSpPr>
              <p:nvPr/>
            </p:nvSpPr>
            <p:spPr bwMode="auto">
              <a:xfrm>
                <a:off x="4404" y="1766"/>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59" name="Rectangle 1269">
                <a:extLst>
                  <a:ext uri="{FF2B5EF4-FFF2-40B4-BE49-F238E27FC236}">
                    <a16:creationId xmlns:a16="http://schemas.microsoft.com/office/drawing/2014/main" id="{B7E5889B-F068-4564-890F-4AD5302E9BB2}"/>
                  </a:ext>
                </a:extLst>
              </p:cNvPr>
              <p:cNvSpPr>
                <a:spLocks noChangeArrowheads="1"/>
              </p:cNvSpPr>
              <p:nvPr/>
            </p:nvSpPr>
            <p:spPr bwMode="auto">
              <a:xfrm>
                <a:off x="4404" y="1737"/>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60" name="Rectangle 1270">
                <a:extLst>
                  <a:ext uri="{FF2B5EF4-FFF2-40B4-BE49-F238E27FC236}">
                    <a16:creationId xmlns:a16="http://schemas.microsoft.com/office/drawing/2014/main" id="{22ACB99C-BABA-41E8-8B85-B2C29E15C6C8}"/>
                  </a:ext>
                </a:extLst>
              </p:cNvPr>
              <p:cNvSpPr>
                <a:spLocks noChangeArrowheads="1"/>
              </p:cNvSpPr>
              <p:nvPr/>
            </p:nvSpPr>
            <p:spPr bwMode="auto">
              <a:xfrm>
                <a:off x="4404" y="1737"/>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61" name="Freeform 1271">
                <a:extLst>
                  <a:ext uri="{FF2B5EF4-FFF2-40B4-BE49-F238E27FC236}">
                    <a16:creationId xmlns:a16="http://schemas.microsoft.com/office/drawing/2014/main" id="{9290BEBD-7DD1-45C9-A23F-B88269BC311C}"/>
                  </a:ext>
                </a:extLst>
              </p:cNvPr>
              <p:cNvSpPr>
                <a:spLocks/>
              </p:cNvSpPr>
              <p:nvPr/>
            </p:nvSpPr>
            <p:spPr bwMode="auto">
              <a:xfrm>
                <a:off x="4716" y="1609"/>
                <a:ext cx="41" cy="72"/>
              </a:xfrm>
              <a:custGeom>
                <a:avLst/>
                <a:gdLst>
                  <a:gd name="T0" fmla="*/ 17 w 17"/>
                  <a:gd name="T1" fmla="*/ 0 h 30"/>
                  <a:gd name="T2" fmla="*/ 0 w 17"/>
                  <a:gd name="T3" fmla="*/ 0 h 30"/>
                  <a:gd name="T4" fmla="*/ 0 w 17"/>
                  <a:gd name="T5" fmla="*/ 30 h 30"/>
                  <a:gd name="T6" fmla="*/ 15 w 17"/>
                  <a:gd name="T7" fmla="*/ 30 h 30"/>
                  <a:gd name="T8" fmla="*/ 17 w 17"/>
                  <a:gd name="T9" fmla="*/ 0 h 30"/>
                </a:gdLst>
                <a:ahLst/>
                <a:cxnLst>
                  <a:cxn ang="0">
                    <a:pos x="T0" y="T1"/>
                  </a:cxn>
                  <a:cxn ang="0">
                    <a:pos x="T2" y="T3"/>
                  </a:cxn>
                  <a:cxn ang="0">
                    <a:pos x="T4" y="T5"/>
                  </a:cxn>
                  <a:cxn ang="0">
                    <a:pos x="T6" y="T7"/>
                  </a:cxn>
                  <a:cxn ang="0">
                    <a:pos x="T8" y="T9"/>
                  </a:cxn>
                </a:cxnLst>
                <a:rect l="0" t="0" r="r" b="b"/>
                <a:pathLst>
                  <a:path w="17" h="30">
                    <a:moveTo>
                      <a:pt x="17" y="0"/>
                    </a:moveTo>
                    <a:cubicBezTo>
                      <a:pt x="0" y="0"/>
                      <a:pt x="0" y="0"/>
                      <a:pt x="0" y="0"/>
                    </a:cubicBezTo>
                    <a:cubicBezTo>
                      <a:pt x="0" y="30"/>
                      <a:pt x="0" y="30"/>
                      <a:pt x="0" y="30"/>
                    </a:cubicBezTo>
                    <a:cubicBezTo>
                      <a:pt x="15" y="30"/>
                      <a:pt x="15" y="30"/>
                      <a:pt x="15" y="30"/>
                    </a:cubicBezTo>
                    <a:cubicBezTo>
                      <a:pt x="16" y="20"/>
                      <a:pt x="17" y="10"/>
                      <a:pt x="17"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62" name="Freeform 1272">
                <a:extLst>
                  <a:ext uri="{FF2B5EF4-FFF2-40B4-BE49-F238E27FC236}">
                    <a16:creationId xmlns:a16="http://schemas.microsoft.com/office/drawing/2014/main" id="{B7EAD29C-AAE1-40D0-B4E4-98D0CC7CE74F}"/>
                  </a:ext>
                </a:extLst>
              </p:cNvPr>
              <p:cNvSpPr>
                <a:spLocks/>
              </p:cNvSpPr>
              <p:nvPr/>
            </p:nvSpPr>
            <p:spPr bwMode="auto">
              <a:xfrm>
                <a:off x="4752" y="1609"/>
                <a:ext cx="59" cy="72"/>
              </a:xfrm>
              <a:custGeom>
                <a:avLst/>
                <a:gdLst>
                  <a:gd name="T0" fmla="*/ 24 w 25"/>
                  <a:gd name="T1" fmla="*/ 0 h 30"/>
                  <a:gd name="T2" fmla="*/ 2 w 25"/>
                  <a:gd name="T3" fmla="*/ 0 h 30"/>
                  <a:gd name="T4" fmla="*/ 0 w 25"/>
                  <a:gd name="T5" fmla="*/ 30 h 30"/>
                  <a:gd name="T6" fmla="*/ 25 w 25"/>
                  <a:gd name="T7" fmla="*/ 30 h 30"/>
                  <a:gd name="T8" fmla="*/ 25 w 25"/>
                  <a:gd name="T9" fmla="*/ 12 h 30"/>
                  <a:gd name="T10" fmla="*/ 24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24" y="0"/>
                    </a:moveTo>
                    <a:cubicBezTo>
                      <a:pt x="2" y="0"/>
                      <a:pt x="2" y="0"/>
                      <a:pt x="2" y="0"/>
                    </a:cubicBezTo>
                    <a:cubicBezTo>
                      <a:pt x="2" y="10"/>
                      <a:pt x="1" y="20"/>
                      <a:pt x="0" y="30"/>
                    </a:cubicBezTo>
                    <a:cubicBezTo>
                      <a:pt x="25" y="30"/>
                      <a:pt x="25" y="30"/>
                      <a:pt x="25" y="30"/>
                    </a:cubicBezTo>
                    <a:cubicBezTo>
                      <a:pt x="25" y="12"/>
                      <a:pt x="25" y="12"/>
                      <a:pt x="25" y="12"/>
                    </a:cubicBezTo>
                    <a:cubicBezTo>
                      <a:pt x="25" y="8"/>
                      <a:pt x="24" y="4"/>
                      <a:pt x="24"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63" name="Freeform 1273">
                <a:extLst>
                  <a:ext uri="{FF2B5EF4-FFF2-40B4-BE49-F238E27FC236}">
                    <a16:creationId xmlns:a16="http://schemas.microsoft.com/office/drawing/2014/main" id="{9AEC22FE-FA35-47BB-8F65-0EADE4EA0B80}"/>
                  </a:ext>
                </a:extLst>
              </p:cNvPr>
              <p:cNvSpPr>
                <a:spLocks/>
              </p:cNvSpPr>
              <p:nvPr/>
            </p:nvSpPr>
            <p:spPr bwMode="auto">
              <a:xfrm>
                <a:off x="4527" y="1609"/>
                <a:ext cx="218" cy="285"/>
              </a:xfrm>
              <a:custGeom>
                <a:avLst/>
                <a:gdLst>
                  <a:gd name="T0" fmla="*/ 30 w 92"/>
                  <a:gd name="T1" fmla="*/ 0 h 120"/>
                  <a:gd name="T2" fmla="*/ 0 w 92"/>
                  <a:gd name="T3" fmla="*/ 0 h 120"/>
                  <a:gd name="T4" fmla="*/ 0 w 92"/>
                  <a:gd name="T5" fmla="*/ 120 h 120"/>
                  <a:gd name="T6" fmla="*/ 86 w 92"/>
                  <a:gd name="T7" fmla="*/ 120 h 120"/>
                  <a:gd name="T8" fmla="*/ 87 w 92"/>
                  <a:gd name="T9" fmla="*/ 118 h 120"/>
                  <a:gd name="T10" fmla="*/ 92 w 92"/>
                  <a:gd name="T11" fmla="*/ 66 h 120"/>
                  <a:gd name="T12" fmla="*/ 80 w 92"/>
                  <a:gd name="T13" fmla="*/ 66 h 120"/>
                  <a:gd name="T14" fmla="*/ 80 w 92"/>
                  <a:gd name="T15" fmla="*/ 120 h 120"/>
                  <a:gd name="T16" fmla="*/ 68 w 92"/>
                  <a:gd name="T17" fmla="*/ 120 h 120"/>
                  <a:gd name="T18" fmla="*/ 68 w 92"/>
                  <a:gd name="T19" fmla="*/ 66 h 120"/>
                  <a:gd name="T20" fmla="*/ 68 w 92"/>
                  <a:gd name="T21" fmla="*/ 120 h 120"/>
                  <a:gd name="T22" fmla="*/ 30 w 92"/>
                  <a:gd name="T23" fmla="*/ 120 h 120"/>
                  <a:gd name="T24" fmla="*/ 30 w 92"/>
                  <a:gd name="T25" fmla="*/ 66 h 120"/>
                  <a:gd name="T26" fmla="*/ 0 w 92"/>
                  <a:gd name="T27" fmla="*/ 66 h 120"/>
                  <a:gd name="T28" fmla="*/ 0 w 92"/>
                  <a:gd name="T29" fmla="*/ 58 h 120"/>
                  <a:gd name="T30" fmla="*/ 0 w 92"/>
                  <a:gd name="T31" fmla="*/ 56 h 120"/>
                  <a:gd name="T32" fmla="*/ 0 w 92"/>
                  <a:gd name="T33" fmla="*/ 30 h 120"/>
                  <a:gd name="T34" fmla="*/ 30 w 92"/>
                  <a:gd name="T35" fmla="*/ 30 h 120"/>
                  <a:gd name="T36" fmla="*/ 30 w 92"/>
                  <a:gd name="T37"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2" h="120">
                    <a:moveTo>
                      <a:pt x="30" y="0"/>
                    </a:moveTo>
                    <a:cubicBezTo>
                      <a:pt x="0" y="0"/>
                      <a:pt x="0" y="0"/>
                      <a:pt x="0" y="0"/>
                    </a:cubicBezTo>
                    <a:cubicBezTo>
                      <a:pt x="0" y="120"/>
                      <a:pt x="0" y="120"/>
                      <a:pt x="0" y="120"/>
                    </a:cubicBezTo>
                    <a:cubicBezTo>
                      <a:pt x="86" y="120"/>
                      <a:pt x="86" y="120"/>
                      <a:pt x="86" y="120"/>
                    </a:cubicBezTo>
                    <a:cubicBezTo>
                      <a:pt x="87" y="119"/>
                      <a:pt x="87" y="119"/>
                      <a:pt x="87" y="118"/>
                    </a:cubicBezTo>
                    <a:cubicBezTo>
                      <a:pt x="89" y="100"/>
                      <a:pt x="91" y="83"/>
                      <a:pt x="92" y="66"/>
                    </a:cubicBezTo>
                    <a:cubicBezTo>
                      <a:pt x="80" y="66"/>
                      <a:pt x="80" y="66"/>
                      <a:pt x="80" y="66"/>
                    </a:cubicBezTo>
                    <a:cubicBezTo>
                      <a:pt x="80" y="120"/>
                      <a:pt x="80" y="120"/>
                      <a:pt x="80" y="120"/>
                    </a:cubicBezTo>
                    <a:cubicBezTo>
                      <a:pt x="68" y="120"/>
                      <a:pt x="68" y="120"/>
                      <a:pt x="68" y="120"/>
                    </a:cubicBezTo>
                    <a:cubicBezTo>
                      <a:pt x="68" y="66"/>
                      <a:pt x="68" y="66"/>
                      <a:pt x="68" y="66"/>
                    </a:cubicBezTo>
                    <a:cubicBezTo>
                      <a:pt x="68" y="120"/>
                      <a:pt x="68" y="120"/>
                      <a:pt x="68" y="120"/>
                    </a:cubicBezTo>
                    <a:cubicBezTo>
                      <a:pt x="30" y="120"/>
                      <a:pt x="30" y="120"/>
                      <a:pt x="30" y="120"/>
                    </a:cubicBezTo>
                    <a:cubicBezTo>
                      <a:pt x="30" y="66"/>
                      <a:pt x="30" y="66"/>
                      <a:pt x="30" y="66"/>
                    </a:cubicBezTo>
                    <a:cubicBezTo>
                      <a:pt x="0" y="66"/>
                      <a:pt x="0" y="66"/>
                      <a:pt x="0" y="66"/>
                    </a:cubicBezTo>
                    <a:cubicBezTo>
                      <a:pt x="0" y="58"/>
                      <a:pt x="0" y="58"/>
                      <a:pt x="0" y="58"/>
                    </a:cubicBezTo>
                    <a:cubicBezTo>
                      <a:pt x="0" y="56"/>
                      <a:pt x="0" y="56"/>
                      <a:pt x="0" y="56"/>
                    </a:cubicBezTo>
                    <a:cubicBezTo>
                      <a:pt x="0" y="30"/>
                      <a:pt x="0" y="30"/>
                      <a:pt x="0" y="30"/>
                    </a:cubicBezTo>
                    <a:cubicBezTo>
                      <a:pt x="30" y="30"/>
                      <a:pt x="30" y="30"/>
                      <a:pt x="30" y="30"/>
                    </a:cubicBezTo>
                    <a:cubicBezTo>
                      <a:pt x="30" y="0"/>
                      <a:pt x="30" y="0"/>
                      <a:pt x="3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64" name="Freeform 1274">
                <a:extLst>
                  <a:ext uri="{FF2B5EF4-FFF2-40B4-BE49-F238E27FC236}">
                    <a16:creationId xmlns:a16="http://schemas.microsoft.com/office/drawing/2014/main" id="{BBF18F69-4F6E-4CD9-B173-B04C85F1BA24}"/>
                  </a:ext>
                </a:extLst>
              </p:cNvPr>
              <p:cNvSpPr>
                <a:spLocks/>
              </p:cNvSpPr>
              <p:nvPr/>
            </p:nvSpPr>
            <p:spPr bwMode="auto">
              <a:xfrm>
                <a:off x="4730" y="1766"/>
                <a:ext cx="81" cy="128"/>
              </a:xfrm>
              <a:custGeom>
                <a:avLst/>
                <a:gdLst>
                  <a:gd name="T0" fmla="*/ 34 w 34"/>
                  <a:gd name="T1" fmla="*/ 0 h 54"/>
                  <a:gd name="T2" fmla="*/ 6 w 34"/>
                  <a:gd name="T3" fmla="*/ 0 h 54"/>
                  <a:gd name="T4" fmla="*/ 1 w 34"/>
                  <a:gd name="T5" fmla="*/ 52 h 54"/>
                  <a:gd name="T6" fmla="*/ 0 w 34"/>
                  <a:gd name="T7" fmla="*/ 54 h 54"/>
                  <a:gd name="T8" fmla="*/ 34 w 34"/>
                  <a:gd name="T9" fmla="*/ 54 h 54"/>
                  <a:gd name="T10" fmla="*/ 34 w 34"/>
                  <a:gd name="T11" fmla="*/ 0 h 54"/>
                </a:gdLst>
                <a:ahLst/>
                <a:cxnLst>
                  <a:cxn ang="0">
                    <a:pos x="T0" y="T1"/>
                  </a:cxn>
                  <a:cxn ang="0">
                    <a:pos x="T2" y="T3"/>
                  </a:cxn>
                  <a:cxn ang="0">
                    <a:pos x="T4" y="T5"/>
                  </a:cxn>
                  <a:cxn ang="0">
                    <a:pos x="T6" y="T7"/>
                  </a:cxn>
                  <a:cxn ang="0">
                    <a:pos x="T8" y="T9"/>
                  </a:cxn>
                  <a:cxn ang="0">
                    <a:pos x="T10" y="T11"/>
                  </a:cxn>
                </a:cxnLst>
                <a:rect l="0" t="0" r="r" b="b"/>
                <a:pathLst>
                  <a:path w="34" h="54">
                    <a:moveTo>
                      <a:pt x="34" y="0"/>
                    </a:moveTo>
                    <a:cubicBezTo>
                      <a:pt x="6" y="0"/>
                      <a:pt x="6" y="0"/>
                      <a:pt x="6" y="0"/>
                    </a:cubicBezTo>
                    <a:cubicBezTo>
                      <a:pt x="5" y="17"/>
                      <a:pt x="3" y="34"/>
                      <a:pt x="1" y="52"/>
                    </a:cubicBezTo>
                    <a:cubicBezTo>
                      <a:pt x="1" y="53"/>
                      <a:pt x="1" y="53"/>
                      <a:pt x="0" y="54"/>
                    </a:cubicBezTo>
                    <a:cubicBezTo>
                      <a:pt x="34" y="54"/>
                      <a:pt x="34" y="54"/>
                      <a:pt x="34" y="54"/>
                    </a:cubicBezTo>
                    <a:cubicBezTo>
                      <a:pt x="34" y="0"/>
                      <a:pt x="34" y="0"/>
                      <a:pt x="34"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65" name="Freeform 1275">
                <a:extLst>
                  <a:ext uri="{FF2B5EF4-FFF2-40B4-BE49-F238E27FC236}">
                    <a16:creationId xmlns:a16="http://schemas.microsoft.com/office/drawing/2014/main" id="{44163EE1-EF6D-42F2-B267-6390F46068AE}"/>
                  </a:ext>
                </a:extLst>
              </p:cNvPr>
              <p:cNvSpPr>
                <a:spLocks/>
              </p:cNvSpPr>
              <p:nvPr/>
            </p:nvSpPr>
            <p:spPr bwMode="auto">
              <a:xfrm>
                <a:off x="4716" y="1681"/>
                <a:ext cx="36" cy="38"/>
              </a:xfrm>
              <a:custGeom>
                <a:avLst/>
                <a:gdLst>
                  <a:gd name="T0" fmla="*/ 15 w 15"/>
                  <a:gd name="T1" fmla="*/ 0 h 16"/>
                  <a:gd name="T2" fmla="*/ 0 w 15"/>
                  <a:gd name="T3" fmla="*/ 0 h 16"/>
                  <a:gd name="T4" fmla="*/ 0 w 15"/>
                  <a:gd name="T5" fmla="*/ 16 h 16"/>
                  <a:gd name="T6" fmla="*/ 14 w 15"/>
                  <a:gd name="T7" fmla="*/ 16 h 16"/>
                  <a:gd name="T8" fmla="*/ 15 w 15"/>
                  <a:gd name="T9" fmla="*/ 0 h 16"/>
                </a:gdLst>
                <a:ahLst/>
                <a:cxnLst>
                  <a:cxn ang="0">
                    <a:pos x="T0" y="T1"/>
                  </a:cxn>
                  <a:cxn ang="0">
                    <a:pos x="T2" y="T3"/>
                  </a:cxn>
                  <a:cxn ang="0">
                    <a:pos x="T4" y="T5"/>
                  </a:cxn>
                  <a:cxn ang="0">
                    <a:pos x="T6" y="T7"/>
                  </a:cxn>
                  <a:cxn ang="0">
                    <a:pos x="T8" y="T9"/>
                  </a:cxn>
                </a:cxnLst>
                <a:rect l="0" t="0" r="r" b="b"/>
                <a:pathLst>
                  <a:path w="15" h="16">
                    <a:moveTo>
                      <a:pt x="15" y="0"/>
                    </a:moveTo>
                    <a:cubicBezTo>
                      <a:pt x="0" y="0"/>
                      <a:pt x="0" y="0"/>
                      <a:pt x="0" y="0"/>
                    </a:cubicBezTo>
                    <a:cubicBezTo>
                      <a:pt x="0" y="16"/>
                      <a:pt x="0" y="16"/>
                      <a:pt x="0" y="16"/>
                    </a:cubicBezTo>
                    <a:cubicBezTo>
                      <a:pt x="14" y="16"/>
                      <a:pt x="14" y="16"/>
                      <a:pt x="14" y="16"/>
                    </a:cubicBezTo>
                    <a:cubicBezTo>
                      <a:pt x="14" y="11"/>
                      <a:pt x="15" y="5"/>
                      <a:pt x="15"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66" name="Freeform 1276">
                <a:extLst>
                  <a:ext uri="{FF2B5EF4-FFF2-40B4-BE49-F238E27FC236}">
                    <a16:creationId xmlns:a16="http://schemas.microsoft.com/office/drawing/2014/main" id="{E269DE02-2A52-48C7-80A3-7843C596BFC4}"/>
                  </a:ext>
                </a:extLst>
              </p:cNvPr>
              <p:cNvSpPr>
                <a:spLocks/>
              </p:cNvSpPr>
              <p:nvPr/>
            </p:nvSpPr>
            <p:spPr bwMode="auto">
              <a:xfrm>
                <a:off x="4749" y="1681"/>
                <a:ext cx="62" cy="38"/>
              </a:xfrm>
              <a:custGeom>
                <a:avLst/>
                <a:gdLst>
                  <a:gd name="T0" fmla="*/ 26 w 26"/>
                  <a:gd name="T1" fmla="*/ 0 h 16"/>
                  <a:gd name="T2" fmla="*/ 1 w 26"/>
                  <a:gd name="T3" fmla="*/ 0 h 16"/>
                  <a:gd name="T4" fmla="*/ 0 w 26"/>
                  <a:gd name="T5" fmla="*/ 16 h 16"/>
                  <a:gd name="T6" fmla="*/ 26 w 26"/>
                  <a:gd name="T7" fmla="*/ 16 h 16"/>
                  <a:gd name="T8" fmla="*/ 26 w 26"/>
                  <a:gd name="T9" fmla="*/ 0 h 16"/>
                </a:gdLst>
                <a:ahLst/>
                <a:cxnLst>
                  <a:cxn ang="0">
                    <a:pos x="T0" y="T1"/>
                  </a:cxn>
                  <a:cxn ang="0">
                    <a:pos x="T2" y="T3"/>
                  </a:cxn>
                  <a:cxn ang="0">
                    <a:pos x="T4" y="T5"/>
                  </a:cxn>
                  <a:cxn ang="0">
                    <a:pos x="T6" y="T7"/>
                  </a:cxn>
                  <a:cxn ang="0">
                    <a:pos x="T8" y="T9"/>
                  </a:cxn>
                </a:cxnLst>
                <a:rect l="0" t="0" r="r" b="b"/>
                <a:pathLst>
                  <a:path w="26" h="16">
                    <a:moveTo>
                      <a:pt x="26" y="0"/>
                    </a:moveTo>
                    <a:cubicBezTo>
                      <a:pt x="1" y="0"/>
                      <a:pt x="1" y="0"/>
                      <a:pt x="1" y="0"/>
                    </a:cubicBezTo>
                    <a:cubicBezTo>
                      <a:pt x="1" y="5"/>
                      <a:pt x="0" y="11"/>
                      <a:pt x="0" y="16"/>
                    </a:cubicBezTo>
                    <a:cubicBezTo>
                      <a:pt x="26" y="16"/>
                      <a:pt x="26" y="16"/>
                      <a:pt x="26" y="16"/>
                    </a:cubicBezTo>
                    <a:cubicBezTo>
                      <a:pt x="26" y="0"/>
                      <a:pt x="26" y="0"/>
                      <a:pt x="26"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67" name="Freeform 1277">
                <a:extLst>
                  <a:ext uri="{FF2B5EF4-FFF2-40B4-BE49-F238E27FC236}">
                    <a16:creationId xmlns:a16="http://schemas.microsoft.com/office/drawing/2014/main" id="{3B0061B5-081D-4E82-94D8-B13BBB00662A}"/>
                  </a:ext>
                </a:extLst>
              </p:cNvPr>
              <p:cNvSpPr>
                <a:spLocks/>
              </p:cNvSpPr>
              <p:nvPr/>
            </p:nvSpPr>
            <p:spPr bwMode="auto">
              <a:xfrm>
                <a:off x="4527" y="1681"/>
                <a:ext cx="71" cy="61"/>
              </a:xfrm>
              <a:custGeom>
                <a:avLst/>
                <a:gdLst>
                  <a:gd name="T0" fmla="*/ 71 w 71"/>
                  <a:gd name="T1" fmla="*/ 0 h 61"/>
                  <a:gd name="T2" fmla="*/ 0 w 71"/>
                  <a:gd name="T3" fmla="*/ 0 h 61"/>
                  <a:gd name="T4" fmla="*/ 0 w 71"/>
                  <a:gd name="T5" fmla="*/ 61 h 61"/>
                  <a:gd name="T6" fmla="*/ 0 w 71"/>
                  <a:gd name="T7" fmla="*/ 38 h 61"/>
                  <a:gd name="T8" fmla="*/ 71 w 71"/>
                  <a:gd name="T9" fmla="*/ 38 h 61"/>
                  <a:gd name="T10" fmla="*/ 71 w 71"/>
                  <a:gd name="T11" fmla="*/ 0 h 61"/>
                </a:gdLst>
                <a:ahLst/>
                <a:cxnLst>
                  <a:cxn ang="0">
                    <a:pos x="T0" y="T1"/>
                  </a:cxn>
                  <a:cxn ang="0">
                    <a:pos x="T2" y="T3"/>
                  </a:cxn>
                  <a:cxn ang="0">
                    <a:pos x="T4" y="T5"/>
                  </a:cxn>
                  <a:cxn ang="0">
                    <a:pos x="T6" y="T7"/>
                  </a:cxn>
                  <a:cxn ang="0">
                    <a:pos x="T8" y="T9"/>
                  </a:cxn>
                  <a:cxn ang="0">
                    <a:pos x="T10" y="T11"/>
                  </a:cxn>
                </a:cxnLst>
                <a:rect l="0" t="0" r="r" b="b"/>
                <a:pathLst>
                  <a:path w="71" h="61">
                    <a:moveTo>
                      <a:pt x="71" y="0"/>
                    </a:moveTo>
                    <a:lnTo>
                      <a:pt x="0" y="0"/>
                    </a:lnTo>
                    <a:lnTo>
                      <a:pt x="0" y="61"/>
                    </a:lnTo>
                    <a:lnTo>
                      <a:pt x="0" y="38"/>
                    </a:lnTo>
                    <a:lnTo>
                      <a:pt x="71" y="38"/>
                    </a:lnTo>
                    <a:lnTo>
                      <a:pt x="71"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68" name="Freeform 1278">
                <a:extLst>
                  <a:ext uri="{FF2B5EF4-FFF2-40B4-BE49-F238E27FC236}">
                    <a16:creationId xmlns:a16="http://schemas.microsoft.com/office/drawing/2014/main" id="{52DDBE6B-6F38-48EF-8416-238FC29D6A8D}"/>
                  </a:ext>
                </a:extLst>
              </p:cNvPr>
              <p:cNvSpPr>
                <a:spLocks/>
              </p:cNvSpPr>
              <p:nvPr/>
            </p:nvSpPr>
            <p:spPr bwMode="auto">
              <a:xfrm>
                <a:off x="4527" y="1681"/>
                <a:ext cx="71" cy="61"/>
              </a:xfrm>
              <a:custGeom>
                <a:avLst/>
                <a:gdLst>
                  <a:gd name="T0" fmla="*/ 71 w 71"/>
                  <a:gd name="T1" fmla="*/ 0 h 61"/>
                  <a:gd name="T2" fmla="*/ 0 w 71"/>
                  <a:gd name="T3" fmla="*/ 0 h 61"/>
                  <a:gd name="T4" fmla="*/ 0 w 71"/>
                  <a:gd name="T5" fmla="*/ 61 h 61"/>
                  <a:gd name="T6" fmla="*/ 0 w 71"/>
                  <a:gd name="T7" fmla="*/ 38 h 61"/>
                  <a:gd name="T8" fmla="*/ 71 w 71"/>
                  <a:gd name="T9" fmla="*/ 38 h 61"/>
                  <a:gd name="T10" fmla="*/ 71 w 71"/>
                  <a:gd name="T11" fmla="*/ 0 h 61"/>
                </a:gdLst>
                <a:ahLst/>
                <a:cxnLst>
                  <a:cxn ang="0">
                    <a:pos x="T0" y="T1"/>
                  </a:cxn>
                  <a:cxn ang="0">
                    <a:pos x="T2" y="T3"/>
                  </a:cxn>
                  <a:cxn ang="0">
                    <a:pos x="T4" y="T5"/>
                  </a:cxn>
                  <a:cxn ang="0">
                    <a:pos x="T6" y="T7"/>
                  </a:cxn>
                  <a:cxn ang="0">
                    <a:pos x="T8" y="T9"/>
                  </a:cxn>
                  <a:cxn ang="0">
                    <a:pos x="T10" y="T11"/>
                  </a:cxn>
                </a:cxnLst>
                <a:rect l="0" t="0" r="r" b="b"/>
                <a:pathLst>
                  <a:path w="71" h="61">
                    <a:moveTo>
                      <a:pt x="71" y="0"/>
                    </a:moveTo>
                    <a:lnTo>
                      <a:pt x="0" y="0"/>
                    </a:lnTo>
                    <a:lnTo>
                      <a:pt x="0" y="61"/>
                    </a:lnTo>
                    <a:lnTo>
                      <a:pt x="0" y="38"/>
                    </a:lnTo>
                    <a:lnTo>
                      <a:pt x="71" y="38"/>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69" name="Freeform 1279">
                <a:extLst>
                  <a:ext uri="{FF2B5EF4-FFF2-40B4-BE49-F238E27FC236}">
                    <a16:creationId xmlns:a16="http://schemas.microsoft.com/office/drawing/2014/main" id="{FFD5CF66-517C-40E3-9037-B459FF233DB1}"/>
                  </a:ext>
                </a:extLst>
              </p:cNvPr>
              <p:cNvSpPr>
                <a:spLocks/>
              </p:cNvSpPr>
              <p:nvPr/>
            </p:nvSpPr>
            <p:spPr bwMode="auto">
              <a:xfrm>
                <a:off x="4716" y="1719"/>
                <a:ext cx="33" cy="18"/>
              </a:xfrm>
              <a:custGeom>
                <a:avLst/>
                <a:gdLst>
                  <a:gd name="T0" fmla="*/ 14 w 14"/>
                  <a:gd name="T1" fmla="*/ 0 h 8"/>
                  <a:gd name="T2" fmla="*/ 0 w 14"/>
                  <a:gd name="T3" fmla="*/ 0 h 8"/>
                  <a:gd name="T4" fmla="*/ 0 w 14"/>
                  <a:gd name="T5" fmla="*/ 8 h 8"/>
                  <a:gd name="T6" fmla="*/ 13 w 14"/>
                  <a:gd name="T7" fmla="*/ 8 h 8"/>
                  <a:gd name="T8" fmla="*/ 14 w 14"/>
                  <a:gd name="T9" fmla="*/ 0 h 8"/>
                </a:gdLst>
                <a:ahLst/>
                <a:cxnLst>
                  <a:cxn ang="0">
                    <a:pos x="T0" y="T1"/>
                  </a:cxn>
                  <a:cxn ang="0">
                    <a:pos x="T2" y="T3"/>
                  </a:cxn>
                  <a:cxn ang="0">
                    <a:pos x="T4" y="T5"/>
                  </a:cxn>
                  <a:cxn ang="0">
                    <a:pos x="T6" y="T7"/>
                  </a:cxn>
                  <a:cxn ang="0">
                    <a:pos x="T8" y="T9"/>
                  </a:cxn>
                </a:cxnLst>
                <a:rect l="0" t="0" r="r" b="b"/>
                <a:pathLst>
                  <a:path w="14" h="8">
                    <a:moveTo>
                      <a:pt x="14" y="0"/>
                    </a:moveTo>
                    <a:cubicBezTo>
                      <a:pt x="0" y="0"/>
                      <a:pt x="0" y="0"/>
                      <a:pt x="0" y="0"/>
                    </a:cubicBezTo>
                    <a:cubicBezTo>
                      <a:pt x="0" y="8"/>
                      <a:pt x="0" y="8"/>
                      <a:pt x="0" y="8"/>
                    </a:cubicBezTo>
                    <a:cubicBezTo>
                      <a:pt x="13" y="8"/>
                      <a:pt x="13" y="8"/>
                      <a:pt x="13" y="8"/>
                    </a:cubicBezTo>
                    <a:cubicBezTo>
                      <a:pt x="14" y="6"/>
                      <a:pt x="14" y="3"/>
                      <a:pt x="14"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70" name="Freeform 1280">
                <a:extLst>
                  <a:ext uri="{FF2B5EF4-FFF2-40B4-BE49-F238E27FC236}">
                    <a16:creationId xmlns:a16="http://schemas.microsoft.com/office/drawing/2014/main" id="{D6764365-12F0-4E90-B993-5BEF2D9E1F3F}"/>
                  </a:ext>
                </a:extLst>
              </p:cNvPr>
              <p:cNvSpPr>
                <a:spLocks/>
              </p:cNvSpPr>
              <p:nvPr/>
            </p:nvSpPr>
            <p:spPr bwMode="auto">
              <a:xfrm>
                <a:off x="4747" y="1719"/>
                <a:ext cx="64" cy="18"/>
              </a:xfrm>
              <a:custGeom>
                <a:avLst/>
                <a:gdLst>
                  <a:gd name="T0" fmla="*/ 27 w 27"/>
                  <a:gd name="T1" fmla="*/ 0 h 8"/>
                  <a:gd name="T2" fmla="*/ 1 w 27"/>
                  <a:gd name="T3" fmla="*/ 0 h 8"/>
                  <a:gd name="T4" fmla="*/ 0 w 27"/>
                  <a:gd name="T5" fmla="*/ 8 h 8"/>
                  <a:gd name="T6" fmla="*/ 27 w 27"/>
                  <a:gd name="T7" fmla="*/ 8 h 8"/>
                  <a:gd name="T8" fmla="*/ 27 w 27"/>
                  <a:gd name="T9" fmla="*/ 0 h 8"/>
                </a:gdLst>
                <a:ahLst/>
                <a:cxnLst>
                  <a:cxn ang="0">
                    <a:pos x="T0" y="T1"/>
                  </a:cxn>
                  <a:cxn ang="0">
                    <a:pos x="T2" y="T3"/>
                  </a:cxn>
                  <a:cxn ang="0">
                    <a:pos x="T4" y="T5"/>
                  </a:cxn>
                  <a:cxn ang="0">
                    <a:pos x="T6" y="T7"/>
                  </a:cxn>
                  <a:cxn ang="0">
                    <a:pos x="T8" y="T9"/>
                  </a:cxn>
                </a:cxnLst>
                <a:rect l="0" t="0" r="r" b="b"/>
                <a:pathLst>
                  <a:path w="27" h="8">
                    <a:moveTo>
                      <a:pt x="27" y="0"/>
                    </a:moveTo>
                    <a:cubicBezTo>
                      <a:pt x="1" y="0"/>
                      <a:pt x="1" y="0"/>
                      <a:pt x="1" y="0"/>
                    </a:cubicBezTo>
                    <a:cubicBezTo>
                      <a:pt x="1" y="3"/>
                      <a:pt x="1" y="6"/>
                      <a:pt x="0" y="8"/>
                    </a:cubicBezTo>
                    <a:cubicBezTo>
                      <a:pt x="27" y="8"/>
                      <a:pt x="27" y="8"/>
                      <a:pt x="27" y="8"/>
                    </a:cubicBezTo>
                    <a:cubicBezTo>
                      <a:pt x="27" y="0"/>
                      <a:pt x="27" y="0"/>
                      <a:pt x="27"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71" name="Freeform 1281">
                <a:extLst>
                  <a:ext uri="{FF2B5EF4-FFF2-40B4-BE49-F238E27FC236}">
                    <a16:creationId xmlns:a16="http://schemas.microsoft.com/office/drawing/2014/main" id="{F1BE4809-E075-4991-B017-9794CBE5DCFF}"/>
                  </a:ext>
                </a:extLst>
              </p:cNvPr>
              <p:cNvSpPr>
                <a:spLocks/>
              </p:cNvSpPr>
              <p:nvPr/>
            </p:nvSpPr>
            <p:spPr bwMode="auto">
              <a:xfrm>
                <a:off x="4527" y="1719"/>
                <a:ext cx="71" cy="23"/>
              </a:xfrm>
              <a:custGeom>
                <a:avLst/>
                <a:gdLst>
                  <a:gd name="T0" fmla="*/ 71 w 71"/>
                  <a:gd name="T1" fmla="*/ 0 h 23"/>
                  <a:gd name="T2" fmla="*/ 0 w 71"/>
                  <a:gd name="T3" fmla="*/ 0 h 23"/>
                  <a:gd name="T4" fmla="*/ 0 w 71"/>
                  <a:gd name="T5" fmla="*/ 23 h 23"/>
                  <a:gd name="T6" fmla="*/ 0 w 71"/>
                  <a:gd name="T7" fmla="*/ 18 h 23"/>
                  <a:gd name="T8" fmla="*/ 71 w 71"/>
                  <a:gd name="T9" fmla="*/ 18 h 23"/>
                  <a:gd name="T10" fmla="*/ 71 w 71"/>
                  <a:gd name="T11" fmla="*/ 0 h 23"/>
                </a:gdLst>
                <a:ahLst/>
                <a:cxnLst>
                  <a:cxn ang="0">
                    <a:pos x="T0" y="T1"/>
                  </a:cxn>
                  <a:cxn ang="0">
                    <a:pos x="T2" y="T3"/>
                  </a:cxn>
                  <a:cxn ang="0">
                    <a:pos x="T4" y="T5"/>
                  </a:cxn>
                  <a:cxn ang="0">
                    <a:pos x="T6" y="T7"/>
                  </a:cxn>
                  <a:cxn ang="0">
                    <a:pos x="T8" y="T9"/>
                  </a:cxn>
                  <a:cxn ang="0">
                    <a:pos x="T10" y="T11"/>
                  </a:cxn>
                </a:cxnLst>
                <a:rect l="0" t="0" r="r" b="b"/>
                <a:pathLst>
                  <a:path w="71" h="23">
                    <a:moveTo>
                      <a:pt x="71" y="0"/>
                    </a:moveTo>
                    <a:lnTo>
                      <a:pt x="0" y="0"/>
                    </a:lnTo>
                    <a:lnTo>
                      <a:pt x="0" y="23"/>
                    </a:lnTo>
                    <a:lnTo>
                      <a:pt x="0" y="18"/>
                    </a:lnTo>
                    <a:lnTo>
                      <a:pt x="71" y="18"/>
                    </a:lnTo>
                    <a:lnTo>
                      <a:pt x="71"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72" name="Freeform 1282">
                <a:extLst>
                  <a:ext uri="{FF2B5EF4-FFF2-40B4-BE49-F238E27FC236}">
                    <a16:creationId xmlns:a16="http://schemas.microsoft.com/office/drawing/2014/main" id="{8BB50159-4706-458A-8BC5-5D992D652514}"/>
                  </a:ext>
                </a:extLst>
              </p:cNvPr>
              <p:cNvSpPr>
                <a:spLocks/>
              </p:cNvSpPr>
              <p:nvPr/>
            </p:nvSpPr>
            <p:spPr bwMode="auto">
              <a:xfrm>
                <a:off x="4527" y="1719"/>
                <a:ext cx="71" cy="23"/>
              </a:xfrm>
              <a:custGeom>
                <a:avLst/>
                <a:gdLst>
                  <a:gd name="T0" fmla="*/ 71 w 71"/>
                  <a:gd name="T1" fmla="*/ 0 h 23"/>
                  <a:gd name="T2" fmla="*/ 0 w 71"/>
                  <a:gd name="T3" fmla="*/ 0 h 23"/>
                  <a:gd name="T4" fmla="*/ 0 w 71"/>
                  <a:gd name="T5" fmla="*/ 23 h 23"/>
                  <a:gd name="T6" fmla="*/ 0 w 71"/>
                  <a:gd name="T7" fmla="*/ 18 h 23"/>
                  <a:gd name="T8" fmla="*/ 71 w 71"/>
                  <a:gd name="T9" fmla="*/ 18 h 23"/>
                  <a:gd name="T10" fmla="*/ 71 w 71"/>
                  <a:gd name="T11" fmla="*/ 0 h 23"/>
                </a:gdLst>
                <a:ahLst/>
                <a:cxnLst>
                  <a:cxn ang="0">
                    <a:pos x="T0" y="T1"/>
                  </a:cxn>
                  <a:cxn ang="0">
                    <a:pos x="T2" y="T3"/>
                  </a:cxn>
                  <a:cxn ang="0">
                    <a:pos x="T4" y="T5"/>
                  </a:cxn>
                  <a:cxn ang="0">
                    <a:pos x="T6" y="T7"/>
                  </a:cxn>
                  <a:cxn ang="0">
                    <a:pos x="T8" y="T9"/>
                  </a:cxn>
                  <a:cxn ang="0">
                    <a:pos x="T10" y="T11"/>
                  </a:cxn>
                </a:cxnLst>
                <a:rect l="0" t="0" r="r" b="b"/>
                <a:pathLst>
                  <a:path w="71" h="23">
                    <a:moveTo>
                      <a:pt x="71" y="0"/>
                    </a:moveTo>
                    <a:lnTo>
                      <a:pt x="0" y="0"/>
                    </a:lnTo>
                    <a:lnTo>
                      <a:pt x="0" y="23"/>
                    </a:lnTo>
                    <a:lnTo>
                      <a:pt x="0" y="18"/>
                    </a:lnTo>
                    <a:lnTo>
                      <a:pt x="71" y="18"/>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73" name="Freeform 1283">
                <a:extLst>
                  <a:ext uri="{FF2B5EF4-FFF2-40B4-BE49-F238E27FC236}">
                    <a16:creationId xmlns:a16="http://schemas.microsoft.com/office/drawing/2014/main" id="{4996E877-AFDE-461B-ADA8-9C9215084025}"/>
                  </a:ext>
                </a:extLst>
              </p:cNvPr>
              <p:cNvSpPr>
                <a:spLocks/>
              </p:cNvSpPr>
              <p:nvPr/>
            </p:nvSpPr>
            <p:spPr bwMode="auto">
              <a:xfrm>
                <a:off x="4716" y="1737"/>
                <a:ext cx="31" cy="29"/>
              </a:xfrm>
              <a:custGeom>
                <a:avLst/>
                <a:gdLst>
                  <a:gd name="T0" fmla="*/ 13 w 13"/>
                  <a:gd name="T1" fmla="*/ 0 h 12"/>
                  <a:gd name="T2" fmla="*/ 0 w 13"/>
                  <a:gd name="T3" fmla="*/ 0 h 12"/>
                  <a:gd name="T4" fmla="*/ 0 w 13"/>
                  <a:gd name="T5" fmla="*/ 12 h 12"/>
                  <a:gd name="T6" fmla="*/ 12 w 13"/>
                  <a:gd name="T7" fmla="*/ 12 h 12"/>
                  <a:gd name="T8" fmla="*/ 13 w 13"/>
                  <a:gd name="T9" fmla="*/ 0 h 12"/>
                </a:gdLst>
                <a:ahLst/>
                <a:cxnLst>
                  <a:cxn ang="0">
                    <a:pos x="T0" y="T1"/>
                  </a:cxn>
                  <a:cxn ang="0">
                    <a:pos x="T2" y="T3"/>
                  </a:cxn>
                  <a:cxn ang="0">
                    <a:pos x="T4" y="T5"/>
                  </a:cxn>
                  <a:cxn ang="0">
                    <a:pos x="T6" y="T7"/>
                  </a:cxn>
                  <a:cxn ang="0">
                    <a:pos x="T8" y="T9"/>
                  </a:cxn>
                </a:cxnLst>
                <a:rect l="0" t="0" r="r" b="b"/>
                <a:pathLst>
                  <a:path w="13" h="12">
                    <a:moveTo>
                      <a:pt x="13" y="0"/>
                    </a:moveTo>
                    <a:cubicBezTo>
                      <a:pt x="0" y="0"/>
                      <a:pt x="0" y="0"/>
                      <a:pt x="0" y="0"/>
                    </a:cubicBezTo>
                    <a:cubicBezTo>
                      <a:pt x="0" y="12"/>
                      <a:pt x="0" y="12"/>
                      <a:pt x="0" y="12"/>
                    </a:cubicBezTo>
                    <a:cubicBezTo>
                      <a:pt x="12" y="12"/>
                      <a:pt x="12" y="12"/>
                      <a:pt x="12" y="12"/>
                    </a:cubicBezTo>
                    <a:cubicBezTo>
                      <a:pt x="13" y="8"/>
                      <a:pt x="13" y="4"/>
                      <a:pt x="13"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74" name="Freeform 1284">
                <a:extLst>
                  <a:ext uri="{FF2B5EF4-FFF2-40B4-BE49-F238E27FC236}">
                    <a16:creationId xmlns:a16="http://schemas.microsoft.com/office/drawing/2014/main" id="{E54142C1-A119-4EAE-B1AC-FA4D3F06B078}"/>
                  </a:ext>
                </a:extLst>
              </p:cNvPr>
              <p:cNvSpPr>
                <a:spLocks/>
              </p:cNvSpPr>
              <p:nvPr/>
            </p:nvSpPr>
            <p:spPr bwMode="auto">
              <a:xfrm>
                <a:off x="4745" y="1737"/>
                <a:ext cx="66" cy="29"/>
              </a:xfrm>
              <a:custGeom>
                <a:avLst/>
                <a:gdLst>
                  <a:gd name="T0" fmla="*/ 28 w 28"/>
                  <a:gd name="T1" fmla="*/ 0 h 12"/>
                  <a:gd name="T2" fmla="*/ 1 w 28"/>
                  <a:gd name="T3" fmla="*/ 0 h 12"/>
                  <a:gd name="T4" fmla="*/ 0 w 28"/>
                  <a:gd name="T5" fmla="*/ 12 h 12"/>
                  <a:gd name="T6" fmla="*/ 28 w 28"/>
                  <a:gd name="T7" fmla="*/ 12 h 12"/>
                  <a:gd name="T8" fmla="*/ 28 w 28"/>
                  <a:gd name="T9" fmla="*/ 0 h 12"/>
                </a:gdLst>
                <a:ahLst/>
                <a:cxnLst>
                  <a:cxn ang="0">
                    <a:pos x="T0" y="T1"/>
                  </a:cxn>
                  <a:cxn ang="0">
                    <a:pos x="T2" y="T3"/>
                  </a:cxn>
                  <a:cxn ang="0">
                    <a:pos x="T4" y="T5"/>
                  </a:cxn>
                  <a:cxn ang="0">
                    <a:pos x="T6" y="T7"/>
                  </a:cxn>
                  <a:cxn ang="0">
                    <a:pos x="T8" y="T9"/>
                  </a:cxn>
                </a:cxnLst>
                <a:rect l="0" t="0" r="r" b="b"/>
                <a:pathLst>
                  <a:path w="28" h="12">
                    <a:moveTo>
                      <a:pt x="28" y="0"/>
                    </a:moveTo>
                    <a:cubicBezTo>
                      <a:pt x="1" y="0"/>
                      <a:pt x="1" y="0"/>
                      <a:pt x="1" y="0"/>
                    </a:cubicBezTo>
                    <a:cubicBezTo>
                      <a:pt x="1" y="4"/>
                      <a:pt x="1" y="8"/>
                      <a:pt x="0" y="12"/>
                    </a:cubicBezTo>
                    <a:cubicBezTo>
                      <a:pt x="28" y="12"/>
                      <a:pt x="28" y="12"/>
                      <a:pt x="28" y="12"/>
                    </a:cubicBezTo>
                    <a:cubicBezTo>
                      <a:pt x="28" y="0"/>
                      <a:pt x="28" y="0"/>
                      <a:pt x="28"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75" name="Freeform 1285">
                <a:extLst>
                  <a:ext uri="{FF2B5EF4-FFF2-40B4-BE49-F238E27FC236}">
                    <a16:creationId xmlns:a16="http://schemas.microsoft.com/office/drawing/2014/main" id="{C9F3519A-4CE2-45F2-A3F4-3212CA790D84}"/>
                  </a:ext>
                </a:extLst>
              </p:cNvPr>
              <p:cNvSpPr>
                <a:spLocks/>
              </p:cNvSpPr>
              <p:nvPr/>
            </p:nvSpPr>
            <p:spPr bwMode="auto">
              <a:xfrm>
                <a:off x="4527" y="1737"/>
                <a:ext cx="71" cy="29"/>
              </a:xfrm>
              <a:custGeom>
                <a:avLst/>
                <a:gdLst>
                  <a:gd name="T0" fmla="*/ 71 w 71"/>
                  <a:gd name="T1" fmla="*/ 0 h 29"/>
                  <a:gd name="T2" fmla="*/ 0 w 71"/>
                  <a:gd name="T3" fmla="*/ 0 h 29"/>
                  <a:gd name="T4" fmla="*/ 0 w 71"/>
                  <a:gd name="T5" fmla="*/ 5 h 29"/>
                  <a:gd name="T6" fmla="*/ 0 w 71"/>
                  <a:gd name="T7" fmla="*/ 10 h 29"/>
                  <a:gd name="T8" fmla="*/ 0 w 71"/>
                  <a:gd name="T9" fmla="*/ 29 h 29"/>
                  <a:gd name="T10" fmla="*/ 71 w 71"/>
                  <a:gd name="T11" fmla="*/ 29 h 29"/>
                  <a:gd name="T12" fmla="*/ 71 w 7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71" h="29">
                    <a:moveTo>
                      <a:pt x="71" y="0"/>
                    </a:moveTo>
                    <a:lnTo>
                      <a:pt x="0" y="0"/>
                    </a:lnTo>
                    <a:lnTo>
                      <a:pt x="0" y="5"/>
                    </a:lnTo>
                    <a:lnTo>
                      <a:pt x="0" y="10"/>
                    </a:lnTo>
                    <a:lnTo>
                      <a:pt x="0" y="29"/>
                    </a:lnTo>
                    <a:lnTo>
                      <a:pt x="71" y="29"/>
                    </a:lnTo>
                    <a:lnTo>
                      <a:pt x="71"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76" name="Freeform 1286">
                <a:extLst>
                  <a:ext uri="{FF2B5EF4-FFF2-40B4-BE49-F238E27FC236}">
                    <a16:creationId xmlns:a16="http://schemas.microsoft.com/office/drawing/2014/main" id="{B0700158-05CF-4010-A3BC-F64049AFAFA9}"/>
                  </a:ext>
                </a:extLst>
              </p:cNvPr>
              <p:cNvSpPr>
                <a:spLocks/>
              </p:cNvSpPr>
              <p:nvPr/>
            </p:nvSpPr>
            <p:spPr bwMode="auto">
              <a:xfrm>
                <a:off x="4527" y="1737"/>
                <a:ext cx="71" cy="29"/>
              </a:xfrm>
              <a:custGeom>
                <a:avLst/>
                <a:gdLst>
                  <a:gd name="T0" fmla="*/ 71 w 71"/>
                  <a:gd name="T1" fmla="*/ 0 h 29"/>
                  <a:gd name="T2" fmla="*/ 0 w 71"/>
                  <a:gd name="T3" fmla="*/ 0 h 29"/>
                  <a:gd name="T4" fmla="*/ 0 w 71"/>
                  <a:gd name="T5" fmla="*/ 5 h 29"/>
                  <a:gd name="T6" fmla="*/ 0 w 71"/>
                  <a:gd name="T7" fmla="*/ 10 h 29"/>
                  <a:gd name="T8" fmla="*/ 0 w 71"/>
                  <a:gd name="T9" fmla="*/ 29 h 29"/>
                  <a:gd name="T10" fmla="*/ 71 w 71"/>
                  <a:gd name="T11" fmla="*/ 29 h 29"/>
                  <a:gd name="T12" fmla="*/ 71 w 7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71" h="29">
                    <a:moveTo>
                      <a:pt x="71" y="0"/>
                    </a:moveTo>
                    <a:lnTo>
                      <a:pt x="0" y="0"/>
                    </a:lnTo>
                    <a:lnTo>
                      <a:pt x="0" y="5"/>
                    </a:lnTo>
                    <a:lnTo>
                      <a:pt x="0" y="10"/>
                    </a:lnTo>
                    <a:lnTo>
                      <a:pt x="0" y="29"/>
                    </a:lnTo>
                    <a:lnTo>
                      <a:pt x="71" y="29"/>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77" name="Rectangle 1287">
                <a:extLst>
                  <a:ext uri="{FF2B5EF4-FFF2-40B4-BE49-F238E27FC236}">
                    <a16:creationId xmlns:a16="http://schemas.microsoft.com/office/drawing/2014/main" id="{80C2BB16-3A39-45E3-97AE-9E482C519628}"/>
                  </a:ext>
                </a:extLst>
              </p:cNvPr>
              <p:cNvSpPr>
                <a:spLocks noChangeArrowheads="1"/>
              </p:cNvSpPr>
              <p:nvPr/>
            </p:nvSpPr>
            <p:spPr bwMode="auto">
              <a:xfrm>
                <a:off x="4598"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78" name="Rectangle 1288">
                <a:extLst>
                  <a:ext uri="{FF2B5EF4-FFF2-40B4-BE49-F238E27FC236}">
                    <a16:creationId xmlns:a16="http://schemas.microsoft.com/office/drawing/2014/main" id="{88CB33AB-72EF-4EDC-A291-6AC64B345734}"/>
                  </a:ext>
                </a:extLst>
              </p:cNvPr>
              <p:cNvSpPr>
                <a:spLocks noChangeArrowheads="1"/>
              </p:cNvSpPr>
              <p:nvPr/>
            </p:nvSpPr>
            <p:spPr bwMode="auto">
              <a:xfrm>
                <a:off x="4598"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79" name="Rectangle 1289">
                <a:extLst>
                  <a:ext uri="{FF2B5EF4-FFF2-40B4-BE49-F238E27FC236}">
                    <a16:creationId xmlns:a16="http://schemas.microsoft.com/office/drawing/2014/main" id="{D886B8D8-9B12-4743-8DB4-371D27DB652B}"/>
                  </a:ext>
                </a:extLst>
              </p:cNvPr>
              <p:cNvSpPr>
                <a:spLocks noChangeArrowheads="1"/>
              </p:cNvSpPr>
              <p:nvPr/>
            </p:nvSpPr>
            <p:spPr bwMode="auto">
              <a:xfrm>
                <a:off x="4598"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80" name="Rectangle 1290">
                <a:extLst>
                  <a:ext uri="{FF2B5EF4-FFF2-40B4-BE49-F238E27FC236}">
                    <a16:creationId xmlns:a16="http://schemas.microsoft.com/office/drawing/2014/main" id="{187BBA72-107F-45B2-AF14-AC9851AED140}"/>
                  </a:ext>
                </a:extLst>
              </p:cNvPr>
              <p:cNvSpPr>
                <a:spLocks noChangeArrowheads="1"/>
              </p:cNvSpPr>
              <p:nvPr/>
            </p:nvSpPr>
            <p:spPr bwMode="auto">
              <a:xfrm>
                <a:off x="4598"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81" name="Rectangle 1291">
                <a:extLst>
                  <a:ext uri="{FF2B5EF4-FFF2-40B4-BE49-F238E27FC236}">
                    <a16:creationId xmlns:a16="http://schemas.microsoft.com/office/drawing/2014/main" id="{83E251FA-74EF-4218-882B-889710D63065}"/>
                  </a:ext>
                </a:extLst>
              </p:cNvPr>
              <p:cNvSpPr>
                <a:spLocks noChangeArrowheads="1"/>
              </p:cNvSpPr>
              <p:nvPr/>
            </p:nvSpPr>
            <p:spPr bwMode="auto">
              <a:xfrm>
                <a:off x="4598"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82" name="Rectangle 1292">
                <a:extLst>
                  <a:ext uri="{FF2B5EF4-FFF2-40B4-BE49-F238E27FC236}">
                    <a16:creationId xmlns:a16="http://schemas.microsoft.com/office/drawing/2014/main" id="{5CEC6182-D886-4178-96BB-4C8CDD2DD69C}"/>
                  </a:ext>
                </a:extLst>
              </p:cNvPr>
              <p:cNvSpPr>
                <a:spLocks noChangeArrowheads="1"/>
              </p:cNvSpPr>
              <p:nvPr/>
            </p:nvSpPr>
            <p:spPr bwMode="auto">
              <a:xfrm>
                <a:off x="4598"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83" name="Rectangle 1293">
                <a:extLst>
                  <a:ext uri="{FF2B5EF4-FFF2-40B4-BE49-F238E27FC236}">
                    <a16:creationId xmlns:a16="http://schemas.microsoft.com/office/drawing/2014/main" id="{635D6439-97D9-4581-8015-26C21139CC6C}"/>
                  </a:ext>
                </a:extLst>
              </p:cNvPr>
              <p:cNvSpPr>
                <a:spLocks noChangeArrowheads="1"/>
              </p:cNvSpPr>
              <p:nvPr/>
            </p:nvSpPr>
            <p:spPr bwMode="auto">
              <a:xfrm>
                <a:off x="4598"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84" name="Rectangle 1294">
                <a:extLst>
                  <a:ext uri="{FF2B5EF4-FFF2-40B4-BE49-F238E27FC236}">
                    <a16:creationId xmlns:a16="http://schemas.microsoft.com/office/drawing/2014/main" id="{06F15F24-D4FC-49C9-9758-ABC79B94FECC}"/>
                  </a:ext>
                </a:extLst>
              </p:cNvPr>
              <p:cNvSpPr>
                <a:spLocks noChangeArrowheads="1"/>
              </p:cNvSpPr>
              <p:nvPr/>
            </p:nvSpPr>
            <p:spPr bwMode="auto">
              <a:xfrm>
                <a:off x="4598"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85" name="Rectangle 1295">
                <a:extLst>
                  <a:ext uri="{FF2B5EF4-FFF2-40B4-BE49-F238E27FC236}">
                    <a16:creationId xmlns:a16="http://schemas.microsoft.com/office/drawing/2014/main" id="{78D94015-ACCF-499E-8DF2-6626528F473A}"/>
                  </a:ext>
                </a:extLst>
              </p:cNvPr>
              <p:cNvSpPr>
                <a:spLocks noChangeArrowheads="1"/>
              </p:cNvSpPr>
              <p:nvPr/>
            </p:nvSpPr>
            <p:spPr bwMode="auto">
              <a:xfrm>
                <a:off x="4598"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86" name="Rectangle 1296">
                <a:extLst>
                  <a:ext uri="{FF2B5EF4-FFF2-40B4-BE49-F238E27FC236}">
                    <a16:creationId xmlns:a16="http://schemas.microsoft.com/office/drawing/2014/main" id="{65EE0AA7-9218-4CE7-B938-5509669DA7C4}"/>
                  </a:ext>
                </a:extLst>
              </p:cNvPr>
              <p:cNvSpPr>
                <a:spLocks noChangeArrowheads="1"/>
              </p:cNvSpPr>
              <p:nvPr/>
            </p:nvSpPr>
            <p:spPr bwMode="auto">
              <a:xfrm>
                <a:off x="4598"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87" name="Rectangle 1297">
                <a:extLst>
                  <a:ext uri="{FF2B5EF4-FFF2-40B4-BE49-F238E27FC236}">
                    <a16:creationId xmlns:a16="http://schemas.microsoft.com/office/drawing/2014/main" id="{B98F7C0E-52E9-4C21-A767-3B75175F763C}"/>
                  </a:ext>
                </a:extLst>
              </p:cNvPr>
              <p:cNvSpPr>
                <a:spLocks noChangeArrowheads="1"/>
              </p:cNvSpPr>
              <p:nvPr/>
            </p:nvSpPr>
            <p:spPr bwMode="auto">
              <a:xfrm>
                <a:off x="4688" y="1609"/>
                <a:ext cx="28"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88" name="Rectangle 1298">
                <a:extLst>
                  <a:ext uri="{FF2B5EF4-FFF2-40B4-BE49-F238E27FC236}">
                    <a16:creationId xmlns:a16="http://schemas.microsoft.com/office/drawing/2014/main" id="{15701600-68CA-4C37-9F2E-8F24A5DEDE0E}"/>
                  </a:ext>
                </a:extLst>
              </p:cNvPr>
              <p:cNvSpPr>
                <a:spLocks noChangeArrowheads="1"/>
              </p:cNvSpPr>
              <p:nvPr/>
            </p:nvSpPr>
            <p:spPr bwMode="auto">
              <a:xfrm>
                <a:off x="4688" y="1609"/>
                <a:ext cx="28"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89" name="Rectangle 1299">
                <a:extLst>
                  <a:ext uri="{FF2B5EF4-FFF2-40B4-BE49-F238E27FC236}">
                    <a16:creationId xmlns:a16="http://schemas.microsoft.com/office/drawing/2014/main" id="{4C640EAF-A397-40B8-B807-B6C2EFDCA21D}"/>
                  </a:ext>
                </a:extLst>
              </p:cNvPr>
              <p:cNvSpPr>
                <a:spLocks noChangeArrowheads="1"/>
              </p:cNvSpPr>
              <p:nvPr/>
            </p:nvSpPr>
            <p:spPr bwMode="auto">
              <a:xfrm>
                <a:off x="4688" y="1681"/>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90" name="Rectangle 1300">
                <a:extLst>
                  <a:ext uri="{FF2B5EF4-FFF2-40B4-BE49-F238E27FC236}">
                    <a16:creationId xmlns:a16="http://schemas.microsoft.com/office/drawing/2014/main" id="{126A136C-32E7-4105-97AA-2BE245F96AF6}"/>
                  </a:ext>
                </a:extLst>
              </p:cNvPr>
              <p:cNvSpPr>
                <a:spLocks noChangeArrowheads="1"/>
              </p:cNvSpPr>
              <p:nvPr/>
            </p:nvSpPr>
            <p:spPr bwMode="auto">
              <a:xfrm>
                <a:off x="4688" y="1681"/>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91" name="Rectangle 1301">
                <a:extLst>
                  <a:ext uri="{FF2B5EF4-FFF2-40B4-BE49-F238E27FC236}">
                    <a16:creationId xmlns:a16="http://schemas.microsoft.com/office/drawing/2014/main" id="{48F13D19-2CF9-4C9B-9520-A04A4DCF5BCC}"/>
                  </a:ext>
                </a:extLst>
              </p:cNvPr>
              <p:cNvSpPr>
                <a:spLocks noChangeArrowheads="1"/>
              </p:cNvSpPr>
              <p:nvPr/>
            </p:nvSpPr>
            <p:spPr bwMode="auto">
              <a:xfrm>
                <a:off x="4688" y="1719"/>
                <a:ext cx="28"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92" name="Rectangle 1302">
                <a:extLst>
                  <a:ext uri="{FF2B5EF4-FFF2-40B4-BE49-F238E27FC236}">
                    <a16:creationId xmlns:a16="http://schemas.microsoft.com/office/drawing/2014/main" id="{51A69491-F16B-4845-AC98-D53E838C9604}"/>
                  </a:ext>
                </a:extLst>
              </p:cNvPr>
              <p:cNvSpPr>
                <a:spLocks noChangeArrowheads="1"/>
              </p:cNvSpPr>
              <p:nvPr/>
            </p:nvSpPr>
            <p:spPr bwMode="auto">
              <a:xfrm>
                <a:off x="4688" y="1719"/>
                <a:ext cx="28"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93" name="Rectangle 1303">
                <a:extLst>
                  <a:ext uri="{FF2B5EF4-FFF2-40B4-BE49-F238E27FC236}">
                    <a16:creationId xmlns:a16="http://schemas.microsoft.com/office/drawing/2014/main" id="{69657C6C-D9CC-4462-BBFB-B7474CA1478C}"/>
                  </a:ext>
                </a:extLst>
              </p:cNvPr>
              <p:cNvSpPr>
                <a:spLocks noChangeArrowheads="1"/>
              </p:cNvSpPr>
              <p:nvPr/>
            </p:nvSpPr>
            <p:spPr bwMode="auto">
              <a:xfrm>
                <a:off x="4688" y="1766"/>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94" name="Rectangle 1304">
                <a:extLst>
                  <a:ext uri="{FF2B5EF4-FFF2-40B4-BE49-F238E27FC236}">
                    <a16:creationId xmlns:a16="http://schemas.microsoft.com/office/drawing/2014/main" id="{E3505B7F-BE68-406A-8284-C2597F2884D5}"/>
                  </a:ext>
                </a:extLst>
              </p:cNvPr>
              <p:cNvSpPr>
                <a:spLocks noChangeArrowheads="1"/>
              </p:cNvSpPr>
              <p:nvPr/>
            </p:nvSpPr>
            <p:spPr bwMode="auto">
              <a:xfrm>
                <a:off x="4688" y="1766"/>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95" name="Rectangle 1305">
                <a:extLst>
                  <a:ext uri="{FF2B5EF4-FFF2-40B4-BE49-F238E27FC236}">
                    <a16:creationId xmlns:a16="http://schemas.microsoft.com/office/drawing/2014/main" id="{2A0B7947-4B49-4A11-B3BC-F5D157275265}"/>
                  </a:ext>
                </a:extLst>
              </p:cNvPr>
              <p:cNvSpPr>
                <a:spLocks noChangeArrowheads="1"/>
              </p:cNvSpPr>
              <p:nvPr/>
            </p:nvSpPr>
            <p:spPr bwMode="auto">
              <a:xfrm>
                <a:off x="4688" y="1737"/>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96" name="Rectangle 1306">
                <a:extLst>
                  <a:ext uri="{FF2B5EF4-FFF2-40B4-BE49-F238E27FC236}">
                    <a16:creationId xmlns:a16="http://schemas.microsoft.com/office/drawing/2014/main" id="{54B8F660-214B-42E8-8BA6-A58D0FA86C8C}"/>
                  </a:ext>
                </a:extLst>
              </p:cNvPr>
              <p:cNvSpPr>
                <a:spLocks noChangeArrowheads="1"/>
              </p:cNvSpPr>
              <p:nvPr/>
            </p:nvSpPr>
            <p:spPr bwMode="auto">
              <a:xfrm>
                <a:off x="4688" y="1737"/>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97" name="Freeform 1307">
                <a:extLst>
                  <a:ext uri="{FF2B5EF4-FFF2-40B4-BE49-F238E27FC236}">
                    <a16:creationId xmlns:a16="http://schemas.microsoft.com/office/drawing/2014/main" id="{C96447AA-65D7-4C1B-898C-48E6002BF38C}"/>
                  </a:ext>
                </a:extLst>
              </p:cNvPr>
              <p:cNvSpPr>
                <a:spLocks/>
              </p:cNvSpPr>
              <p:nvPr/>
            </p:nvSpPr>
            <p:spPr bwMode="auto">
              <a:xfrm>
                <a:off x="4811" y="1638"/>
                <a:ext cx="21" cy="256"/>
              </a:xfrm>
              <a:custGeom>
                <a:avLst/>
                <a:gdLst>
                  <a:gd name="T0" fmla="*/ 0 w 9"/>
                  <a:gd name="T1" fmla="*/ 0 h 108"/>
                  <a:gd name="T2" fmla="*/ 0 w 9"/>
                  <a:gd name="T3" fmla="*/ 108 h 108"/>
                  <a:gd name="T4" fmla="*/ 9 w 9"/>
                  <a:gd name="T5" fmla="*/ 108 h 108"/>
                  <a:gd name="T6" fmla="*/ 5 w 9"/>
                  <a:gd name="T7" fmla="*/ 54 h 108"/>
                  <a:gd name="T8" fmla="*/ 0 w 9"/>
                  <a:gd name="T9" fmla="*/ 54 h 108"/>
                  <a:gd name="T10" fmla="*/ 0 w 9"/>
                  <a:gd name="T11" fmla="*/ 46 h 108"/>
                  <a:gd name="T12" fmla="*/ 0 w 9"/>
                  <a:gd name="T13" fmla="*/ 44 h 108"/>
                  <a:gd name="T14" fmla="*/ 0 w 9"/>
                  <a:gd name="T15" fmla="*/ 18 h 108"/>
                  <a:gd name="T16" fmla="*/ 2 w 9"/>
                  <a:gd name="T17" fmla="*/ 18 h 108"/>
                  <a:gd name="T18" fmla="*/ 0 w 9"/>
                  <a:gd name="T19"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8">
                    <a:moveTo>
                      <a:pt x="0" y="0"/>
                    </a:moveTo>
                    <a:cubicBezTo>
                      <a:pt x="0" y="108"/>
                      <a:pt x="0" y="108"/>
                      <a:pt x="0" y="108"/>
                    </a:cubicBezTo>
                    <a:cubicBezTo>
                      <a:pt x="9" y="108"/>
                      <a:pt x="9" y="108"/>
                      <a:pt x="9" y="108"/>
                    </a:cubicBezTo>
                    <a:cubicBezTo>
                      <a:pt x="8" y="95"/>
                      <a:pt x="7" y="76"/>
                      <a:pt x="5" y="54"/>
                    </a:cubicBezTo>
                    <a:cubicBezTo>
                      <a:pt x="0" y="54"/>
                      <a:pt x="0" y="54"/>
                      <a:pt x="0" y="54"/>
                    </a:cubicBezTo>
                    <a:cubicBezTo>
                      <a:pt x="0" y="46"/>
                      <a:pt x="0" y="46"/>
                      <a:pt x="0" y="46"/>
                    </a:cubicBezTo>
                    <a:cubicBezTo>
                      <a:pt x="0" y="44"/>
                      <a:pt x="0" y="44"/>
                      <a:pt x="0" y="44"/>
                    </a:cubicBezTo>
                    <a:cubicBezTo>
                      <a:pt x="0" y="18"/>
                      <a:pt x="0" y="18"/>
                      <a:pt x="0" y="18"/>
                    </a:cubicBezTo>
                    <a:cubicBezTo>
                      <a:pt x="2" y="18"/>
                      <a:pt x="2" y="18"/>
                      <a:pt x="2" y="18"/>
                    </a:cubicBezTo>
                    <a:cubicBezTo>
                      <a:pt x="1" y="12"/>
                      <a:pt x="1" y="6"/>
                      <a:pt x="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98" name="Freeform 1308">
                <a:extLst>
                  <a:ext uri="{FF2B5EF4-FFF2-40B4-BE49-F238E27FC236}">
                    <a16:creationId xmlns:a16="http://schemas.microsoft.com/office/drawing/2014/main" id="{8F64C652-D512-41E7-86A4-672493155B7C}"/>
                  </a:ext>
                </a:extLst>
              </p:cNvPr>
              <p:cNvSpPr>
                <a:spLocks/>
              </p:cNvSpPr>
              <p:nvPr/>
            </p:nvSpPr>
            <p:spPr bwMode="auto">
              <a:xfrm>
                <a:off x="4811" y="1681"/>
                <a:ext cx="7" cy="61"/>
              </a:xfrm>
              <a:custGeom>
                <a:avLst/>
                <a:gdLst>
                  <a:gd name="T0" fmla="*/ 2 w 3"/>
                  <a:gd name="T1" fmla="*/ 0 h 26"/>
                  <a:gd name="T2" fmla="*/ 0 w 3"/>
                  <a:gd name="T3" fmla="*/ 0 h 26"/>
                  <a:gd name="T4" fmla="*/ 0 w 3"/>
                  <a:gd name="T5" fmla="*/ 26 h 26"/>
                  <a:gd name="T6" fmla="*/ 0 w 3"/>
                  <a:gd name="T7" fmla="*/ 16 h 26"/>
                  <a:gd name="T8" fmla="*/ 3 w 3"/>
                  <a:gd name="T9" fmla="*/ 16 h 26"/>
                  <a:gd name="T10" fmla="*/ 2 w 3"/>
                  <a:gd name="T11" fmla="*/ 0 h 26"/>
                </a:gdLst>
                <a:ahLst/>
                <a:cxnLst>
                  <a:cxn ang="0">
                    <a:pos x="T0" y="T1"/>
                  </a:cxn>
                  <a:cxn ang="0">
                    <a:pos x="T2" y="T3"/>
                  </a:cxn>
                  <a:cxn ang="0">
                    <a:pos x="T4" y="T5"/>
                  </a:cxn>
                  <a:cxn ang="0">
                    <a:pos x="T6" y="T7"/>
                  </a:cxn>
                  <a:cxn ang="0">
                    <a:pos x="T8" y="T9"/>
                  </a:cxn>
                  <a:cxn ang="0">
                    <a:pos x="T10" y="T11"/>
                  </a:cxn>
                </a:cxnLst>
                <a:rect l="0" t="0" r="r" b="b"/>
                <a:pathLst>
                  <a:path w="3" h="26">
                    <a:moveTo>
                      <a:pt x="2" y="0"/>
                    </a:moveTo>
                    <a:cubicBezTo>
                      <a:pt x="0" y="0"/>
                      <a:pt x="0" y="0"/>
                      <a:pt x="0" y="0"/>
                    </a:cubicBezTo>
                    <a:cubicBezTo>
                      <a:pt x="0" y="26"/>
                      <a:pt x="0" y="26"/>
                      <a:pt x="0" y="26"/>
                    </a:cubicBezTo>
                    <a:cubicBezTo>
                      <a:pt x="0" y="16"/>
                      <a:pt x="0" y="16"/>
                      <a:pt x="0" y="16"/>
                    </a:cubicBezTo>
                    <a:cubicBezTo>
                      <a:pt x="3" y="16"/>
                      <a:pt x="3" y="16"/>
                      <a:pt x="3" y="16"/>
                    </a:cubicBezTo>
                    <a:cubicBezTo>
                      <a:pt x="3" y="11"/>
                      <a:pt x="2" y="6"/>
                      <a:pt x="2"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99" name="Freeform 1309">
                <a:extLst>
                  <a:ext uri="{FF2B5EF4-FFF2-40B4-BE49-F238E27FC236}">
                    <a16:creationId xmlns:a16="http://schemas.microsoft.com/office/drawing/2014/main" id="{896749CC-DF7D-471A-B740-BE603EAD7B03}"/>
                  </a:ext>
                </a:extLst>
              </p:cNvPr>
              <p:cNvSpPr>
                <a:spLocks/>
              </p:cNvSpPr>
              <p:nvPr/>
            </p:nvSpPr>
            <p:spPr bwMode="auto">
              <a:xfrm>
                <a:off x="4811" y="1719"/>
                <a:ext cx="9" cy="23"/>
              </a:xfrm>
              <a:custGeom>
                <a:avLst/>
                <a:gdLst>
                  <a:gd name="T0" fmla="*/ 3 w 4"/>
                  <a:gd name="T1" fmla="*/ 0 h 10"/>
                  <a:gd name="T2" fmla="*/ 0 w 4"/>
                  <a:gd name="T3" fmla="*/ 0 h 10"/>
                  <a:gd name="T4" fmla="*/ 0 w 4"/>
                  <a:gd name="T5" fmla="*/ 10 h 10"/>
                  <a:gd name="T6" fmla="*/ 0 w 4"/>
                  <a:gd name="T7" fmla="*/ 8 h 10"/>
                  <a:gd name="T8" fmla="*/ 4 w 4"/>
                  <a:gd name="T9" fmla="*/ 8 h 10"/>
                  <a:gd name="T10" fmla="*/ 3 w 4"/>
                  <a:gd name="T11" fmla="*/ 0 h 10"/>
                </a:gdLst>
                <a:ahLst/>
                <a:cxnLst>
                  <a:cxn ang="0">
                    <a:pos x="T0" y="T1"/>
                  </a:cxn>
                  <a:cxn ang="0">
                    <a:pos x="T2" y="T3"/>
                  </a:cxn>
                  <a:cxn ang="0">
                    <a:pos x="T4" y="T5"/>
                  </a:cxn>
                  <a:cxn ang="0">
                    <a:pos x="T6" y="T7"/>
                  </a:cxn>
                  <a:cxn ang="0">
                    <a:pos x="T8" y="T9"/>
                  </a:cxn>
                  <a:cxn ang="0">
                    <a:pos x="T10" y="T11"/>
                  </a:cxn>
                </a:cxnLst>
                <a:rect l="0" t="0" r="r" b="b"/>
                <a:pathLst>
                  <a:path w="4" h="10">
                    <a:moveTo>
                      <a:pt x="3" y="0"/>
                    </a:moveTo>
                    <a:cubicBezTo>
                      <a:pt x="0" y="0"/>
                      <a:pt x="0" y="0"/>
                      <a:pt x="0" y="0"/>
                    </a:cubicBezTo>
                    <a:cubicBezTo>
                      <a:pt x="0" y="10"/>
                      <a:pt x="0" y="10"/>
                      <a:pt x="0" y="10"/>
                    </a:cubicBezTo>
                    <a:cubicBezTo>
                      <a:pt x="0" y="8"/>
                      <a:pt x="0" y="8"/>
                      <a:pt x="0" y="8"/>
                    </a:cubicBezTo>
                    <a:cubicBezTo>
                      <a:pt x="4" y="8"/>
                      <a:pt x="4" y="8"/>
                      <a:pt x="4" y="8"/>
                    </a:cubicBezTo>
                    <a:cubicBezTo>
                      <a:pt x="4" y="6"/>
                      <a:pt x="3" y="3"/>
                      <a:pt x="3"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00" name="Freeform 1310">
                <a:extLst>
                  <a:ext uri="{FF2B5EF4-FFF2-40B4-BE49-F238E27FC236}">
                    <a16:creationId xmlns:a16="http://schemas.microsoft.com/office/drawing/2014/main" id="{E40A6BCC-0BE3-40D9-8229-B3A496899350}"/>
                  </a:ext>
                </a:extLst>
              </p:cNvPr>
              <p:cNvSpPr>
                <a:spLocks/>
              </p:cNvSpPr>
              <p:nvPr/>
            </p:nvSpPr>
            <p:spPr bwMode="auto">
              <a:xfrm>
                <a:off x="4811" y="1737"/>
                <a:ext cx="12" cy="29"/>
              </a:xfrm>
              <a:custGeom>
                <a:avLst/>
                <a:gdLst>
                  <a:gd name="T0" fmla="*/ 4 w 5"/>
                  <a:gd name="T1" fmla="*/ 0 h 12"/>
                  <a:gd name="T2" fmla="*/ 0 w 5"/>
                  <a:gd name="T3" fmla="*/ 0 h 12"/>
                  <a:gd name="T4" fmla="*/ 0 w 5"/>
                  <a:gd name="T5" fmla="*/ 2 h 12"/>
                  <a:gd name="T6" fmla="*/ 0 w 5"/>
                  <a:gd name="T7" fmla="*/ 4 h 12"/>
                  <a:gd name="T8" fmla="*/ 0 w 5"/>
                  <a:gd name="T9" fmla="*/ 12 h 12"/>
                  <a:gd name="T10" fmla="*/ 5 w 5"/>
                  <a:gd name="T11" fmla="*/ 12 h 12"/>
                  <a:gd name="T12" fmla="*/ 4 w 5"/>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5" h="12">
                    <a:moveTo>
                      <a:pt x="4" y="0"/>
                    </a:moveTo>
                    <a:cubicBezTo>
                      <a:pt x="0" y="0"/>
                      <a:pt x="0" y="0"/>
                      <a:pt x="0" y="0"/>
                    </a:cubicBezTo>
                    <a:cubicBezTo>
                      <a:pt x="0" y="2"/>
                      <a:pt x="0" y="2"/>
                      <a:pt x="0" y="2"/>
                    </a:cubicBezTo>
                    <a:cubicBezTo>
                      <a:pt x="0" y="4"/>
                      <a:pt x="0" y="4"/>
                      <a:pt x="0" y="4"/>
                    </a:cubicBezTo>
                    <a:cubicBezTo>
                      <a:pt x="0" y="12"/>
                      <a:pt x="0" y="12"/>
                      <a:pt x="0" y="12"/>
                    </a:cubicBezTo>
                    <a:cubicBezTo>
                      <a:pt x="5" y="12"/>
                      <a:pt x="5" y="12"/>
                      <a:pt x="5" y="12"/>
                    </a:cubicBezTo>
                    <a:cubicBezTo>
                      <a:pt x="4" y="8"/>
                      <a:pt x="4" y="4"/>
                      <a:pt x="4"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01" name="Freeform 1311">
                <a:extLst>
                  <a:ext uri="{FF2B5EF4-FFF2-40B4-BE49-F238E27FC236}">
                    <a16:creationId xmlns:a16="http://schemas.microsoft.com/office/drawing/2014/main" id="{A3F01BC7-B845-434C-8B2B-BC49F251BDC0}"/>
                  </a:ext>
                </a:extLst>
              </p:cNvPr>
              <p:cNvSpPr>
                <a:spLocks noEditPoints="1"/>
              </p:cNvSpPr>
              <p:nvPr/>
            </p:nvSpPr>
            <p:spPr bwMode="auto">
              <a:xfrm>
                <a:off x="885" y="1325"/>
                <a:ext cx="234" cy="284"/>
              </a:xfrm>
              <a:custGeom>
                <a:avLst/>
                <a:gdLst>
                  <a:gd name="T0" fmla="*/ 99 w 99"/>
                  <a:gd name="T1" fmla="*/ 66 h 120"/>
                  <a:gd name="T2" fmla="*/ 59 w 99"/>
                  <a:gd name="T3" fmla="*/ 66 h 120"/>
                  <a:gd name="T4" fmla="*/ 59 w 99"/>
                  <a:gd name="T5" fmla="*/ 120 h 120"/>
                  <a:gd name="T6" fmla="*/ 47 w 99"/>
                  <a:gd name="T7" fmla="*/ 120 h 120"/>
                  <a:gd name="T8" fmla="*/ 47 w 99"/>
                  <a:gd name="T9" fmla="*/ 66 h 120"/>
                  <a:gd name="T10" fmla="*/ 47 w 99"/>
                  <a:gd name="T11" fmla="*/ 120 h 120"/>
                  <a:gd name="T12" fmla="*/ 9 w 99"/>
                  <a:gd name="T13" fmla="*/ 120 h 120"/>
                  <a:gd name="T14" fmla="*/ 9 w 99"/>
                  <a:gd name="T15" fmla="*/ 66 h 120"/>
                  <a:gd name="T16" fmla="*/ 1 w 99"/>
                  <a:gd name="T17" fmla="*/ 66 h 120"/>
                  <a:gd name="T18" fmla="*/ 5 w 99"/>
                  <a:gd name="T19" fmla="*/ 120 h 120"/>
                  <a:gd name="T20" fmla="*/ 99 w 99"/>
                  <a:gd name="T21" fmla="*/ 120 h 120"/>
                  <a:gd name="T22" fmla="*/ 99 w 99"/>
                  <a:gd name="T23" fmla="*/ 66 h 120"/>
                  <a:gd name="T24" fmla="*/ 9 w 99"/>
                  <a:gd name="T25" fmla="*/ 0 h 120"/>
                  <a:gd name="T26" fmla="*/ 0 w 99"/>
                  <a:gd name="T27" fmla="*/ 0 h 120"/>
                  <a:gd name="T28" fmla="*/ 0 w 99"/>
                  <a:gd name="T29" fmla="*/ 30 h 120"/>
                  <a:gd name="T30" fmla="*/ 9 w 99"/>
                  <a:gd name="T31" fmla="*/ 30 h 120"/>
                  <a:gd name="T32" fmla="*/ 9 w 99"/>
                  <a:gd name="T33" fmla="*/ 0 h 120"/>
                  <a:gd name="T34" fmla="*/ 99 w 99"/>
                  <a:gd name="T35" fmla="*/ 0 h 120"/>
                  <a:gd name="T36" fmla="*/ 59 w 99"/>
                  <a:gd name="T37" fmla="*/ 0 h 120"/>
                  <a:gd name="T38" fmla="*/ 59 w 99"/>
                  <a:gd name="T39" fmla="*/ 30 h 120"/>
                  <a:gd name="T40" fmla="*/ 99 w 99"/>
                  <a:gd name="T41" fmla="*/ 30 h 120"/>
                  <a:gd name="T42" fmla="*/ 99 w 99"/>
                  <a:gd name="T4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9" h="120">
                    <a:moveTo>
                      <a:pt x="99" y="66"/>
                    </a:moveTo>
                    <a:cubicBezTo>
                      <a:pt x="59" y="66"/>
                      <a:pt x="59" y="66"/>
                      <a:pt x="59" y="66"/>
                    </a:cubicBezTo>
                    <a:cubicBezTo>
                      <a:pt x="59" y="120"/>
                      <a:pt x="59" y="120"/>
                      <a:pt x="59" y="120"/>
                    </a:cubicBezTo>
                    <a:cubicBezTo>
                      <a:pt x="47" y="120"/>
                      <a:pt x="47" y="120"/>
                      <a:pt x="47" y="120"/>
                    </a:cubicBezTo>
                    <a:cubicBezTo>
                      <a:pt x="47" y="66"/>
                      <a:pt x="47" y="66"/>
                      <a:pt x="47" y="66"/>
                    </a:cubicBezTo>
                    <a:cubicBezTo>
                      <a:pt x="47" y="120"/>
                      <a:pt x="47" y="120"/>
                      <a:pt x="47" y="120"/>
                    </a:cubicBezTo>
                    <a:cubicBezTo>
                      <a:pt x="9" y="120"/>
                      <a:pt x="9" y="120"/>
                      <a:pt x="9" y="120"/>
                    </a:cubicBezTo>
                    <a:cubicBezTo>
                      <a:pt x="9" y="66"/>
                      <a:pt x="9" y="66"/>
                      <a:pt x="9" y="66"/>
                    </a:cubicBezTo>
                    <a:cubicBezTo>
                      <a:pt x="1" y="66"/>
                      <a:pt x="1" y="66"/>
                      <a:pt x="1" y="66"/>
                    </a:cubicBezTo>
                    <a:cubicBezTo>
                      <a:pt x="2" y="83"/>
                      <a:pt x="4" y="101"/>
                      <a:pt x="5" y="120"/>
                    </a:cubicBezTo>
                    <a:cubicBezTo>
                      <a:pt x="99" y="120"/>
                      <a:pt x="99" y="120"/>
                      <a:pt x="99" y="120"/>
                    </a:cubicBezTo>
                    <a:cubicBezTo>
                      <a:pt x="99" y="66"/>
                      <a:pt x="99" y="66"/>
                      <a:pt x="99" y="66"/>
                    </a:cubicBezTo>
                    <a:moveTo>
                      <a:pt x="9" y="0"/>
                    </a:moveTo>
                    <a:cubicBezTo>
                      <a:pt x="0" y="0"/>
                      <a:pt x="0" y="0"/>
                      <a:pt x="0" y="0"/>
                    </a:cubicBezTo>
                    <a:cubicBezTo>
                      <a:pt x="0" y="9"/>
                      <a:pt x="0" y="19"/>
                      <a:pt x="0" y="30"/>
                    </a:cubicBezTo>
                    <a:cubicBezTo>
                      <a:pt x="9" y="30"/>
                      <a:pt x="9" y="30"/>
                      <a:pt x="9" y="30"/>
                    </a:cubicBezTo>
                    <a:cubicBezTo>
                      <a:pt x="9" y="0"/>
                      <a:pt x="9" y="0"/>
                      <a:pt x="9" y="0"/>
                    </a:cubicBezTo>
                    <a:moveTo>
                      <a:pt x="99" y="0"/>
                    </a:moveTo>
                    <a:cubicBezTo>
                      <a:pt x="59" y="0"/>
                      <a:pt x="59" y="0"/>
                      <a:pt x="59" y="0"/>
                    </a:cubicBezTo>
                    <a:cubicBezTo>
                      <a:pt x="59" y="30"/>
                      <a:pt x="59" y="30"/>
                      <a:pt x="59" y="30"/>
                    </a:cubicBezTo>
                    <a:cubicBezTo>
                      <a:pt x="99" y="30"/>
                      <a:pt x="99" y="30"/>
                      <a:pt x="99" y="30"/>
                    </a:cubicBezTo>
                    <a:cubicBezTo>
                      <a:pt x="99" y="0"/>
                      <a:pt x="99" y="0"/>
                      <a:pt x="99"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02" name="Freeform 1312">
                <a:extLst>
                  <a:ext uri="{FF2B5EF4-FFF2-40B4-BE49-F238E27FC236}">
                    <a16:creationId xmlns:a16="http://schemas.microsoft.com/office/drawing/2014/main" id="{AF5D80B6-DB03-4F7B-9692-258AE9DB0208}"/>
                  </a:ext>
                </a:extLst>
              </p:cNvPr>
              <p:cNvSpPr>
                <a:spLocks noEditPoints="1"/>
              </p:cNvSpPr>
              <p:nvPr/>
            </p:nvSpPr>
            <p:spPr bwMode="auto">
              <a:xfrm>
                <a:off x="885" y="1396"/>
                <a:ext cx="234" cy="38"/>
              </a:xfrm>
              <a:custGeom>
                <a:avLst/>
                <a:gdLst>
                  <a:gd name="T0" fmla="*/ 9 w 99"/>
                  <a:gd name="T1" fmla="*/ 0 h 16"/>
                  <a:gd name="T2" fmla="*/ 0 w 99"/>
                  <a:gd name="T3" fmla="*/ 0 h 16"/>
                  <a:gd name="T4" fmla="*/ 1 w 99"/>
                  <a:gd name="T5" fmla="*/ 16 h 16"/>
                  <a:gd name="T6" fmla="*/ 9 w 99"/>
                  <a:gd name="T7" fmla="*/ 16 h 16"/>
                  <a:gd name="T8" fmla="*/ 9 w 99"/>
                  <a:gd name="T9" fmla="*/ 0 h 16"/>
                  <a:gd name="T10" fmla="*/ 99 w 99"/>
                  <a:gd name="T11" fmla="*/ 0 h 16"/>
                  <a:gd name="T12" fmla="*/ 59 w 99"/>
                  <a:gd name="T13" fmla="*/ 0 h 16"/>
                  <a:gd name="T14" fmla="*/ 59 w 99"/>
                  <a:gd name="T15" fmla="*/ 16 h 16"/>
                  <a:gd name="T16" fmla="*/ 99 w 99"/>
                  <a:gd name="T17" fmla="*/ 16 h 16"/>
                  <a:gd name="T18" fmla="*/ 99 w 99"/>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9" h="16">
                    <a:moveTo>
                      <a:pt x="9" y="0"/>
                    </a:moveTo>
                    <a:cubicBezTo>
                      <a:pt x="0" y="0"/>
                      <a:pt x="0" y="0"/>
                      <a:pt x="0" y="0"/>
                    </a:cubicBezTo>
                    <a:cubicBezTo>
                      <a:pt x="0" y="5"/>
                      <a:pt x="0" y="11"/>
                      <a:pt x="1" y="16"/>
                    </a:cubicBezTo>
                    <a:cubicBezTo>
                      <a:pt x="9" y="16"/>
                      <a:pt x="9" y="16"/>
                      <a:pt x="9" y="16"/>
                    </a:cubicBezTo>
                    <a:cubicBezTo>
                      <a:pt x="9" y="0"/>
                      <a:pt x="9" y="0"/>
                      <a:pt x="9" y="0"/>
                    </a:cubicBezTo>
                    <a:moveTo>
                      <a:pt x="99" y="0"/>
                    </a:moveTo>
                    <a:cubicBezTo>
                      <a:pt x="59" y="0"/>
                      <a:pt x="59" y="0"/>
                      <a:pt x="59" y="0"/>
                    </a:cubicBezTo>
                    <a:cubicBezTo>
                      <a:pt x="59" y="16"/>
                      <a:pt x="59" y="16"/>
                      <a:pt x="59" y="16"/>
                    </a:cubicBezTo>
                    <a:cubicBezTo>
                      <a:pt x="99" y="16"/>
                      <a:pt x="99" y="16"/>
                      <a:pt x="99" y="16"/>
                    </a:cubicBezTo>
                    <a:cubicBezTo>
                      <a:pt x="99" y="0"/>
                      <a:pt x="99" y="0"/>
                      <a:pt x="99"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03" name="Freeform 1313">
                <a:extLst>
                  <a:ext uri="{FF2B5EF4-FFF2-40B4-BE49-F238E27FC236}">
                    <a16:creationId xmlns:a16="http://schemas.microsoft.com/office/drawing/2014/main" id="{512FCE8D-C0DA-497B-A2C1-22693599207C}"/>
                  </a:ext>
                </a:extLst>
              </p:cNvPr>
              <p:cNvSpPr>
                <a:spLocks noEditPoints="1"/>
              </p:cNvSpPr>
              <p:nvPr/>
            </p:nvSpPr>
            <p:spPr bwMode="auto">
              <a:xfrm>
                <a:off x="887" y="1434"/>
                <a:ext cx="232" cy="19"/>
              </a:xfrm>
              <a:custGeom>
                <a:avLst/>
                <a:gdLst>
                  <a:gd name="T0" fmla="*/ 8 w 98"/>
                  <a:gd name="T1" fmla="*/ 0 h 8"/>
                  <a:gd name="T2" fmla="*/ 0 w 98"/>
                  <a:gd name="T3" fmla="*/ 0 h 8"/>
                  <a:gd name="T4" fmla="*/ 0 w 98"/>
                  <a:gd name="T5" fmla="*/ 8 h 8"/>
                  <a:gd name="T6" fmla="*/ 8 w 98"/>
                  <a:gd name="T7" fmla="*/ 8 h 8"/>
                  <a:gd name="T8" fmla="*/ 8 w 98"/>
                  <a:gd name="T9" fmla="*/ 0 h 8"/>
                  <a:gd name="T10" fmla="*/ 98 w 98"/>
                  <a:gd name="T11" fmla="*/ 0 h 8"/>
                  <a:gd name="T12" fmla="*/ 58 w 98"/>
                  <a:gd name="T13" fmla="*/ 0 h 8"/>
                  <a:gd name="T14" fmla="*/ 58 w 98"/>
                  <a:gd name="T15" fmla="*/ 8 h 8"/>
                  <a:gd name="T16" fmla="*/ 98 w 98"/>
                  <a:gd name="T17" fmla="*/ 8 h 8"/>
                  <a:gd name="T18" fmla="*/ 98 w 98"/>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 h="8">
                    <a:moveTo>
                      <a:pt x="8" y="0"/>
                    </a:moveTo>
                    <a:cubicBezTo>
                      <a:pt x="0" y="0"/>
                      <a:pt x="0" y="0"/>
                      <a:pt x="0" y="0"/>
                    </a:cubicBezTo>
                    <a:cubicBezTo>
                      <a:pt x="0" y="3"/>
                      <a:pt x="0" y="6"/>
                      <a:pt x="0" y="8"/>
                    </a:cubicBezTo>
                    <a:cubicBezTo>
                      <a:pt x="8" y="8"/>
                      <a:pt x="8" y="8"/>
                      <a:pt x="8" y="8"/>
                    </a:cubicBezTo>
                    <a:cubicBezTo>
                      <a:pt x="8" y="0"/>
                      <a:pt x="8" y="0"/>
                      <a:pt x="8" y="0"/>
                    </a:cubicBezTo>
                    <a:moveTo>
                      <a:pt x="98" y="0"/>
                    </a:moveTo>
                    <a:cubicBezTo>
                      <a:pt x="58" y="0"/>
                      <a:pt x="58" y="0"/>
                      <a:pt x="58" y="0"/>
                    </a:cubicBezTo>
                    <a:cubicBezTo>
                      <a:pt x="58" y="8"/>
                      <a:pt x="58" y="8"/>
                      <a:pt x="58" y="8"/>
                    </a:cubicBezTo>
                    <a:cubicBezTo>
                      <a:pt x="98" y="8"/>
                      <a:pt x="98" y="8"/>
                      <a:pt x="98" y="8"/>
                    </a:cubicBezTo>
                    <a:cubicBezTo>
                      <a:pt x="98" y="0"/>
                      <a:pt x="98" y="0"/>
                      <a:pt x="98"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04" name="Freeform 1314">
                <a:extLst>
                  <a:ext uri="{FF2B5EF4-FFF2-40B4-BE49-F238E27FC236}">
                    <a16:creationId xmlns:a16="http://schemas.microsoft.com/office/drawing/2014/main" id="{7B2ADD2D-F61A-40DD-B5EC-18DCB0C24454}"/>
                  </a:ext>
                </a:extLst>
              </p:cNvPr>
              <p:cNvSpPr>
                <a:spLocks noEditPoints="1"/>
              </p:cNvSpPr>
              <p:nvPr/>
            </p:nvSpPr>
            <p:spPr bwMode="auto">
              <a:xfrm>
                <a:off x="887" y="1453"/>
                <a:ext cx="232" cy="28"/>
              </a:xfrm>
              <a:custGeom>
                <a:avLst/>
                <a:gdLst>
                  <a:gd name="T0" fmla="*/ 8 w 98"/>
                  <a:gd name="T1" fmla="*/ 0 h 12"/>
                  <a:gd name="T2" fmla="*/ 0 w 98"/>
                  <a:gd name="T3" fmla="*/ 0 h 12"/>
                  <a:gd name="T4" fmla="*/ 0 w 98"/>
                  <a:gd name="T5" fmla="*/ 12 h 12"/>
                  <a:gd name="T6" fmla="*/ 8 w 98"/>
                  <a:gd name="T7" fmla="*/ 12 h 12"/>
                  <a:gd name="T8" fmla="*/ 8 w 98"/>
                  <a:gd name="T9" fmla="*/ 0 h 12"/>
                  <a:gd name="T10" fmla="*/ 98 w 98"/>
                  <a:gd name="T11" fmla="*/ 0 h 12"/>
                  <a:gd name="T12" fmla="*/ 58 w 98"/>
                  <a:gd name="T13" fmla="*/ 0 h 12"/>
                  <a:gd name="T14" fmla="*/ 58 w 98"/>
                  <a:gd name="T15" fmla="*/ 12 h 12"/>
                  <a:gd name="T16" fmla="*/ 98 w 98"/>
                  <a:gd name="T17" fmla="*/ 12 h 12"/>
                  <a:gd name="T18" fmla="*/ 98 w 98"/>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 h="12">
                    <a:moveTo>
                      <a:pt x="8" y="0"/>
                    </a:moveTo>
                    <a:cubicBezTo>
                      <a:pt x="0" y="0"/>
                      <a:pt x="0" y="0"/>
                      <a:pt x="0" y="0"/>
                    </a:cubicBezTo>
                    <a:cubicBezTo>
                      <a:pt x="0" y="4"/>
                      <a:pt x="0" y="8"/>
                      <a:pt x="0" y="12"/>
                    </a:cubicBezTo>
                    <a:cubicBezTo>
                      <a:pt x="8" y="12"/>
                      <a:pt x="8" y="12"/>
                      <a:pt x="8" y="12"/>
                    </a:cubicBezTo>
                    <a:cubicBezTo>
                      <a:pt x="8" y="0"/>
                      <a:pt x="8" y="0"/>
                      <a:pt x="8" y="0"/>
                    </a:cubicBezTo>
                    <a:moveTo>
                      <a:pt x="98" y="0"/>
                    </a:moveTo>
                    <a:cubicBezTo>
                      <a:pt x="58" y="0"/>
                      <a:pt x="58" y="0"/>
                      <a:pt x="58" y="0"/>
                    </a:cubicBezTo>
                    <a:cubicBezTo>
                      <a:pt x="58" y="12"/>
                      <a:pt x="58" y="12"/>
                      <a:pt x="58" y="12"/>
                    </a:cubicBezTo>
                    <a:cubicBezTo>
                      <a:pt x="98" y="12"/>
                      <a:pt x="98" y="12"/>
                      <a:pt x="98" y="12"/>
                    </a:cubicBezTo>
                    <a:cubicBezTo>
                      <a:pt x="98" y="0"/>
                      <a:pt x="98" y="0"/>
                      <a:pt x="98"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05" name="Rectangle 1315">
                <a:extLst>
                  <a:ext uri="{FF2B5EF4-FFF2-40B4-BE49-F238E27FC236}">
                    <a16:creationId xmlns:a16="http://schemas.microsoft.com/office/drawing/2014/main" id="{8E24BB33-F8BE-403F-B894-57B7D14CDD94}"/>
                  </a:ext>
                </a:extLst>
              </p:cNvPr>
              <p:cNvSpPr>
                <a:spLocks noChangeArrowheads="1"/>
              </p:cNvSpPr>
              <p:nvPr/>
            </p:nvSpPr>
            <p:spPr bwMode="auto">
              <a:xfrm>
                <a:off x="906"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06" name="Rectangle 1316">
                <a:extLst>
                  <a:ext uri="{FF2B5EF4-FFF2-40B4-BE49-F238E27FC236}">
                    <a16:creationId xmlns:a16="http://schemas.microsoft.com/office/drawing/2014/main" id="{52F88365-4BFE-4253-9A44-5AF32676DC13}"/>
                  </a:ext>
                </a:extLst>
              </p:cNvPr>
              <p:cNvSpPr>
                <a:spLocks noChangeArrowheads="1"/>
              </p:cNvSpPr>
              <p:nvPr/>
            </p:nvSpPr>
            <p:spPr bwMode="auto">
              <a:xfrm>
                <a:off x="906"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07" name="Rectangle 1317">
                <a:extLst>
                  <a:ext uri="{FF2B5EF4-FFF2-40B4-BE49-F238E27FC236}">
                    <a16:creationId xmlns:a16="http://schemas.microsoft.com/office/drawing/2014/main" id="{2633C2C6-2197-4525-8232-120E3DCDF595}"/>
                  </a:ext>
                </a:extLst>
              </p:cNvPr>
              <p:cNvSpPr>
                <a:spLocks noChangeArrowheads="1"/>
              </p:cNvSpPr>
              <p:nvPr/>
            </p:nvSpPr>
            <p:spPr bwMode="auto">
              <a:xfrm>
                <a:off x="906"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08" name="Rectangle 1318">
                <a:extLst>
                  <a:ext uri="{FF2B5EF4-FFF2-40B4-BE49-F238E27FC236}">
                    <a16:creationId xmlns:a16="http://schemas.microsoft.com/office/drawing/2014/main" id="{C768A47D-41EC-445D-A1BF-11A31247BFBA}"/>
                  </a:ext>
                </a:extLst>
              </p:cNvPr>
              <p:cNvSpPr>
                <a:spLocks noChangeArrowheads="1"/>
              </p:cNvSpPr>
              <p:nvPr/>
            </p:nvSpPr>
            <p:spPr bwMode="auto">
              <a:xfrm>
                <a:off x="906"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09" name="Rectangle 1319">
                <a:extLst>
                  <a:ext uri="{FF2B5EF4-FFF2-40B4-BE49-F238E27FC236}">
                    <a16:creationId xmlns:a16="http://schemas.microsoft.com/office/drawing/2014/main" id="{3F16A2B9-9C3A-469B-AD33-9C9433627552}"/>
                  </a:ext>
                </a:extLst>
              </p:cNvPr>
              <p:cNvSpPr>
                <a:spLocks noChangeArrowheads="1"/>
              </p:cNvSpPr>
              <p:nvPr/>
            </p:nvSpPr>
            <p:spPr bwMode="auto">
              <a:xfrm>
                <a:off x="906"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10" name="Rectangle 1320">
                <a:extLst>
                  <a:ext uri="{FF2B5EF4-FFF2-40B4-BE49-F238E27FC236}">
                    <a16:creationId xmlns:a16="http://schemas.microsoft.com/office/drawing/2014/main" id="{87D7B836-DB50-4AD9-9BBC-91C75320DF9E}"/>
                  </a:ext>
                </a:extLst>
              </p:cNvPr>
              <p:cNvSpPr>
                <a:spLocks noChangeArrowheads="1"/>
              </p:cNvSpPr>
              <p:nvPr/>
            </p:nvSpPr>
            <p:spPr bwMode="auto">
              <a:xfrm>
                <a:off x="906"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11" name="Rectangle 1321">
                <a:extLst>
                  <a:ext uri="{FF2B5EF4-FFF2-40B4-BE49-F238E27FC236}">
                    <a16:creationId xmlns:a16="http://schemas.microsoft.com/office/drawing/2014/main" id="{E710ECB4-4393-4C50-936E-0F5A7AFF2E03}"/>
                  </a:ext>
                </a:extLst>
              </p:cNvPr>
              <p:cNvSpPr>
                <a:spLocks noChangeArrowheads="1"/>
              </p:cNvSpPr>
              <p:nvPr/>
            </p:nvSpPr>
            <p:spPr bwMode="auto">
              <a:xfrm>
                <a:off x="906"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12" name="Rectangle 1322">
                <a:extLst>
                  <a:ext uri="{FF2B5EF4-FFF2-40B4-BE49-F238E27FC236}">
                    <a16:creationId xmlns:a16="http://schemas.microsoft.com/office/drawing/2014/main" id="{7578515A-4523-472E-B804-3A2839017D2A}"/>
                  </a:ext>
                </a:extLst>
              </p:cNvPr>
              <p:cNvSpPr>
                <a:spLocks noChangeArrowheads="1"/>
              </p:cNvSpPr>
              <p:nvPr/>
            </p:nvSpPr>
            <p:spPr bwMode="auto">
              <a:xfrm>
                <a:off x="906"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13" name="Rectangle 1323">
                <a:extLst>
                  <a:ext uri="{FF2B5EF4-FFF2-40B4-BE49-F238E27FC236}">
                    <a16:creationId xmlns:a16="http://schemas.microsoft.com/office/drawing/2014/main" id="{F2398ADA-F803-4556-8844-FF8A36537AF0}"/>
                  </a:ext>
                </a:extLst>
              </p:cNvPr>
              <p:cNvSpPr>
                <a:spLocks noChangeArrowheads="1"/>
              </p:cNvSpPr>
              <p:nvPr/>
            </p:nvSpPr>
            <p:spPr bwMode="auto">
              <a:xfrm>
                <a:off x="906"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14" name="Rectangle 1324">
                <a:extLst>
                  <a:ext uri="{FF2B5EF4-FFF2-40B4-BE49-F238E27FC236}">
                    <a16:creationId xmlns:a16="http://schemas.microsoft.com/office/drawing/2014/main" id="{4532E8B3-92E2-463D-B04D-FF6545977BD2}"/>
                  </a:ext>
                </a:extLst>
              </p:cNvPr>
              <p:cNvSpPr>
                <a:spLocks noChangeArrowheads="1"/>
              </p:cNvSpPr>
              <p:nvPr/>
            </p:nvSpPr>
            <p:spPr bwMode="auto">
              <a:xfrm>
                <a:off x="906"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15" name="Rectangle 1325">
                <a:extLst>
                  <a:ext uri="{FF2B5EF4-FFF2-40B4-BE49-F238E27FC236}">
                    <a16:creationId xmlns:a16="http://schemas.microsoft.com/office/drawing/2014/main" id="{542D0755-0337-47C3-8E43-5530C8264039}"/>
                  </a:ext>
                </a:extLst>
              </p:cNvPr>
              <p:cNvSpPr>
                <a:spLocks noChangeArrowheads="1"/>
              </p:cNvSpPr>
              <p:nvPr/>
            </p:nvSpPr>
            <p:spPr bwMode="auto">
              <a:xfrm>
                <a:off x="996" y="1325"/>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16" name="Rectangle 1326">
                <a:extLst>
                  <a:ext uri="{FF2B5EF4-FFF2-40B4-BE49-F238E27FC236}">
                    <a16:creationId xmlns:a16="http://schemas.microsoft.com/office/drawing/2014/main" id="{A6EE97A9-82A4-423B-9179-1F40232C77D9}"/>
                  </a:ext>
                </a:extLst>
              </p:cNvPr>
              <p:cNvSpPr>
                <a:spLocks noChangeArrowheads="1"/>
              </p:cNvSpPr>
              <p:nvPr/>
            </p:nvSpPr>
            <p:spPr bwMode="auto">
              <a:xfrm>
                <a:off x="996" y="1325"/>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17" name="Rectangle 1327">
                <a:extLst>
                  <a:ext uri="{FF2B5EF4-FFF2-40B4-BE49-F238E27FC236}">
                    <a16:creationId xmlns:a16="http://schemas.microsoft.com/office/drawing/2014/main" id="{48ACEEEB-5EFB-4B68-B842-6275720D011E}"/>
                  </a:ext>
                </a:extLst>
              </p:cNvPr>
              <p:cNvSpPr>
                <a:spLocks noChangeArrowheads="1"/>
              </p:cNvSpPr>
              <p:nvPr/>
            </p:nvSpPr>
            <p:spPr bwMode="auto">
              <a:xfrm>
                <a:off x="996" y="1396"/>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18" name="Rectangle 1328">
                <a:extLst>
                  <a:ext uri="{FF2B5EF4-FFF2-40B4-BE49-F238E27FC236}">
                    <a16:creationId xmlns:a16="http://schemas.microsoft.com/office/drawing/2014/main" id="{21B102F2-4EB1-408E-A3C4-248C9E722FC2}"/>
                  </a:ext>
                </a:extLst>
              </p:cNvPr>
              <p:cNvSpPr>
                <a:spLocks noChangeArrowheads="1"/>
              </p:cNvSpPr>
              <p:nvPr/>
            </p:nvSpPr>
            <p:spPr bwMode="auto">
              <a:xfrm>
                <a:off x="996" y="1396"/>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19" name="Rectangle 1329">
                <a:extLst>
                  <a:ext uri="{FF2B5EF4-FFF2-40B4-BE49-F238E27FC236}">
                    <a16:creationId xmlns:a16="http://schemas.microsoft.com/office/drawing/2014/main" id="{8F90FEBE-2C5F-4975-BAE4-155EDC62A7E2}"/>
                  </a:ext>
                </a:extLst>
              </p:cNvPr>
              <p:cNvSpPr>
                <a:spLocks noChangeArrowheads="1"/>
              </p:cNvSpPr>
              <p:nvPr/>
            </p:nvSpPr>
            <p:spPr bwMode="auto">
              <a:xfrm>
                <a:off x="996" y="1434"/>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20" name="Rectangle 1330">
                <a:extLst>
                  <a:ext uri="{FF2B5EF4-FFF2-40B4-BE49-F238E27FC236}">
                    <a16:creationId xmlns:a16="http://schemas.microsoft.com/office/drawing/2014/main" id="{19F001F4-0DB7-4D3C-905D-3890514474FB}"/>
                  </a:ext>
                </a:extLst>
              </p:cNvPr>
              <p:cNvSpPr>
                <a:spLocks noChangeArrowheads="1"/>
              </p:cNvSpPr>
              <p:nvPr/>
            </p:nvSpPr>
            <p:spPr bwMode="auto">
              <a:xfrm>
                <a:off x="996" y="1434"/>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21" name="Rectangle 1331">
                <a:extLst>
                  <a:ext uri="{FF2B5EF4-FFF2-40B4-BE49-F238E27FC236}">
                    <a16:creationId xmlns:a16="http://schemas.microsoft.com/office/drawing/2014/main" id="{4798569F-FCFA-48F9-9CE0-3A39366832B6}"/>
                  </a:ext>
                </a:extLst>
              </p:cNvPr>
              <p:cNvSpPr>
                <a:spLocks noChangeArrowheads="1"/>
              </p:cNvSpPr>
              <p:nvPr/>
            </p:nvSpPr>
            <p:spPr bwMode="auto">
              <a:xfrm>
                <a:off x="996" y="1481"/>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22" name="Rectangle 1332">
                <a:extLst>
                  <a:ext uri="{FF2B5EF4-FFF2-40B4-BE49-F238E27FC236}">
                    <a16:creationId xmlns:a16="http://schemas.microsoft.com/office/drawing/2014/main" id="{7CD85B08-8936-4F18-AD6E-4E76C0B085A4}"/>
                  </a:ext>
                </a:extLst>
              </p:cNvPr>
              <p:cNvSpPr>
                <a:spLocks noChangeArrowheads="1"/>
              </p:cNvSpPr>
              <p:nvPr/>
            </p:nvSpPr>
            <p:spPr bwMode="auto">
              <a:xfrm>
                <a:off x="996" y="1481"/>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23" name="Rectangle 1333">
                <a:extLst>
                  <a:ext uri="{FF2B5EF4-FFF2-40B4-BE49-F238E27FC236}">
                    <a16:creationId xmlns:a16="http://schemas.microsoft.com/office/drawing/2014/main" id="{776588CB-DF0B-4BA3-AF2A-9C5C08FF5307}"/>
                  </a:ext>
                </a:extLst>
              </p:cNvPr>
              <p:cNvSpPr>
                <a:spLocks noChangeArrowheads="1"/>
              </p:cNvSpPr>
              <p:nvPr/>
            </p:nvSpPr>
            <p:spPr bwMode="auto">
              <a:xfrm>
                <a:off x="996" y="1453"/>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24" name="Rectangle 1334">
                <a:extLst>
                  <a:ext uri="{FF2B5EF4-FFF2-40B4-BE49-F238E27FC236}">
                    <a16:creationId xmlns:a16="http://schemas.microsoft.com/office/drawing/2014/main" id="{8AE6695E-1A39-47C8-A289-077A061E9F74}"/>
                  </a:ext>
                </a:extLst>
              </p:cNvPr>
              <p:cNvSpPr>
                <a:spLocks noChangeArrowheads="1"/>
              </p:cNvSpPr>
              <p:nvPr/>
            </p:nvSpPr>
            <p:spPr bwMode="auto">
              <a:xfrm>
                <a:off x="996" y="1453"/>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25" name="Freeform 1335">
                <a:extLst>
                  <a:ext uri="{FF2B5EF4-FFF2-40B4-BE49-F238E27FC236}">
                    <a16:creationId xmlns:a16="http://schemas.microsoft.com/office/drawing/2014/main" id="{37B30525-23C0-4049-B19B-F15137392DD5}"/>
                  </a:ext>
                </a:extLst>
              </p:cNvPr>
              <p:cNvSpPr>
                <a:spLocks noEditPoints="1"/>
              </p:cNvSpPr>
              <p:nvPr/>
            </p:nvSpPr>
            <p:spPr bwMode="auto">
              <a:xfrm>
                <a:off x="1119"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26" name="Freeform 1336">
                <a:extLst>
                  <a:ext uri="{FF2B5EF4-FFF2-40B4-BE49-F238E27FC236}">
                    <a16:creationId xmlns:a16="http://schemas.microsoft.com/office/drawing/2014/main" id="{E1926102-5071-4227-9F10-C925B6F7DF72}"/>
                  </a:ext>
                </a:extLst>
              </p:cNvPr>
              <p:cNvSpPr>
                <a:spLocks noEditPoints="1"/>
              </p:cNvSpPr>
              <p:nvPr/>
            </p:nvSpPr>
            <p:spPr bwMode="auto">
              <a:xfrm>
                <a:off x="1119"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27" name="Freeform 1337">
                <a:extLst>
                  <a:ext uri="{FF2B5EF4-FFF2-40B4-BE49-F238E27FC236}">
                    <a16:creationId xmlns:a16="http://schemas.microsoft.com/office/drawing/2014/main" id="{775E924A-5915-4B8E-BFE7-E27FC1873EFC}"/>
                  </a:ext>
                </a:extLst>
              </p:cNvPr>
              <p:cNvSpPr>
                <a:spLocks noEditPoints="1"/>
              </p:cNvSpPr>
              <p:nvPr/>
            </p:nvSpPr>
            <p:spPr bwMode="auto">
              <a:xfrm>
                <a:off x="1119"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28" name="Freeform 1338">
                <a:extLst>
                  <a:ext uri="{FF2B5EF4-FFF2-40B4-BE49-F238E27FC236}">
                    <a16:creationId xmlns:a16="http://schemas.microsoft.com/office/drawing/2014/main" id="{EC9C9E9F-952C-4083-B4DC-249AC17DB20D}"/>
                  </a:ext>
                </a:extLst>
              </p:cNvPr>
              <p:cNvSpPr>
                <a:spLocks noEditPoints="1"/>
              </p:cNvSpPr>
              <p:nvPr/>
            </p:nvSpPr>
            <p:spPr bwMode="auto">
              <a:xfrm>
                <a:off x="1119"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29" name="Freeform 1339">
                <a:extLst>
                  <a:ext uri="{FF2B5EF4-FFF2-40B4-BE49-F238E27FC236}">
                    <a16:creationId xmlns:a16="http://schemas.microsoft.com/office/drawing/2014/main" id="{AE5D7563-15C0-443D-898D-0C0D71F6F244}"/>
                  </a:ext>
                </a:extLst>
              </p:cNvPr>
              <p:cNvSpPr>
                <a:spLocks noEditPoints="1"/>
              </p:cNvSpPr>
              <p:nvPr/>
            </p:nvSpPr>
            <p:spPr bwMode="auto">
              <a:xfrm>
                <a:off x="1119"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30" name="Freeform 1340">
                <a:extLst>
                  <a:ext uri="{FF2B5EF4-FFF2-40B4-BE49-F238E27FC236}">
                    <a16:creationId xmlns:a16="http://schemas.microsoft.com/office/drawing/2014/main" id="{40F3ED5E-A186-4DC0-A576-E03DEA694798}"/>
                  </a:ext>
                </a:extLst>
              </p:cNvPr>
              <p:cNvSpPr>
                <a:spLocks noEditPoints="1"/>
              </p:cNvSpPr>
              <p:nvPr/>
            </p:nvSpPr>
            <p:spPr bwMode="auto">
              <a:xfrm>
                <a:off x="1119"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31" name="Freeform 1341">
                <a:extLst>
                  <a:ext uri="{FF2B5EF4-FFF2-40B4-BE49-F238E27FC236}">
                    <a16:creationId xmlns:a16="http://schemas.microsoft.com/office/drawing/2014/main" id="{B6289206-A88A-46E2-9E22-3C0A3B972492}"/>
                  </a:ext>
                </a:extLst>
              </p:cNvPr>
              <p:cNvSpPr>
                <a:spLocks noEditPoints="1"/>
              </p:cNvSpPr>
              <p:nvPr/>
            </p:nvSpPr>
            <p:spPr bwMode="auto">
              <a:xfrm>
                <a:off x="1119"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32" name="Freeform 1342">
                <a:extLst>
                  <a:ext uri="{FF2B5EF4-FFF2-40B4-BE49-F238E27FC236}">
                    <a16:creationId xmlns:a16="http://schemas.microsoft.com/office/drawing/2014/main" id="{C1DEE6CA-00AE-409A-A996-629344892310}"/>
                  </a:ext>
                </a:extLst>
              </p:cNvPr>
              <p:cNvSpPr>
                <a:spLocks noEditPoints="1"/>
              </p:cNvSpPr>
              <p:nvPr/>
            </p:nvSpPr>
            <p:spPr bwMode="auto">
              <a:xfrm>
                <a:off x="1119"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33" name="Rectangle 1343">
                <a:extLst>
                  <a:ext uri="{FF2B5EF4-FFF2-40B4-BE49-F238E27FC236}">
                    <a16:creationId xmlns:a16="http://schemas.microsoft.com/office/drawing/2014/main" id="{83A7822C-9593-4BD9-B579-6579E15F5912}"/>
                  </a:ext>
                </a:extLst>
              </p:cNvPr>
              <p:cNvSpPr>
                <a:spLocks noChangeArrowheads="1"/>
              </p:cNvSpPr>
              <p:nvPr/>
            </p:nvSpPr>
            <p:spPr bwMode="auto">
              <a:xfrm>
                <a:off x="1190"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34" name="Rectangle 1344">
                <a:extLst>
                  <a:ext uri="{FF2B5EF4-FFF2-40B4-BE49-F238E27FC236}">
                    <a16:creationId xmlns:a16="http://schemas.microsoft.com/office/drawing/2014/main" id="{8149F338-45C2-4652-8D0B-DBF5DA133257}"/>
                  </a:ext>
                </a:extLst>
              </p:cNvPr>
              <p:cNvSpPr>
                <a:spLocks noChangeArrowheads="1"/>
              </p:cNvSpPr>
              <p:nvPr/>
            </p:nvSpPr>
            <p:spPr bwMode="auto">
              <a:xfrm>
                <a:off x="1190"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35" name="Rectangle 1345">
                <a:extLst>
                  <a:ext uri="{FF2B5EF4-FFF2-40B4-BE49-F238E27FC236}">
                    <a16:creationId xmlns:a16="http://schemas.microsoft.com/office/drawing/2014/main" id="{F3331C79-7E4A-4624-B7AC-A7FA045ED848}"/>
                  </a:ext>
                </a:extLst>
              </p:cNvPr>
              <p:cNvSpPr>
                <a:spLocks noChangeArrowheads="1"/>
              </p:cNvSpPr>
              <p:nvPr/>
            </p:nvSpPr>
            <p:spPr bwMode="auto">
              <a:xfrm>
                <a:off x="1190"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36" name="Rectangle 1346">
                <a:extLst>
                  <a:ext uri="{FF2B5EF4-FFF2-40B4-BE49-F238E27FC236}">
                    <a16:creationId xmlns:a16="http://schemas.microsoft.com/office/drawing/2014/main" id="{D3BDFB3A-591D-468C-91A0-B8A341DF1B4B}"/>
                  </a:ext>
                </a:extLst>
              </p:cNvPr>
              <p:cNvSpPr>
                <a:spLocks noChangeArrowheads="1"/>
              </p:cNvSpPr>
              <p:nvPr/>
            </p:nvSpPr>
            <p:spPr bwMode="auto">
              <a:xfrm>
                <a:off x="1190"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37" name="Rectangle 1347">
                <a:extLst>
                  <a:ext uri="{FF2B5EF4-FFF2-40B4-BE49-F238E27FC236}">
                    <a16:creationId xmlns:a16="http://schemas.microsoft.com/office/drawing/2014/main" id="{CDC7A461-D5DE-4B3A-8AF9-BD72008CF6E1}"/>
                  </a:ext>
                </a:extLst>
              </p:cNvPr>
              <p:cNvSpPr>
                <a:spLocks noChangeArrowheads="1"/>
              </p:cNvSpPr>
              <p:nvPr/>
            </p:nvSpPr>
            <p:spPr bwMode="auto">
              <a:xfrm>
                <a:off x="1190"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38" name="Rectangle 1348">
                <a:extLst>
                  <a:ext uri="{FF2B5EF4-FFF2-40B4-BE49-F238E27FC236}">
                    <a16:creationId xmlns:a16="http://schemas.microsoft.com/office/drawing/2014/main" id="{62FBFA37-EA9E-43E5-8312-A6D5CBBB3515}"/>
                  </a:ext>
                </a:extLst>
              </p:cNvPr>
              <p:cNvSpPr>
                <a:spLocks noChangeArrowheads="1"/>
              </p:cNvSpPr>
              <p:nvPr/>
            </p:nvSpPr>
            <p:spPr bwMode="auto">
              <a:xfrm>
                <a:off x="1190"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39" name="Rectangle 1349">
                <a:extLst>
                  <a:ext uri="{FF2B5EF4-FFF2-40B4-BE49-F238E27FC236}">
                    <a16:creationId xmlns:a16="http://schemas.microsoft.com/office/drawing/2014/main" id="{D08FB283-8036-4590-AD7F-B0768217E3C2}"/>
                  </a:ext>
                </a:extLst>
              </p:cNvPr>
              <p:cNvSpPr>
                <a:spLocks noChangeArrowheads="1"/>
              </p:cNvSpPr>
              <p:nvPr/>
            </p:nvSpPr>
            <p:spPr bwMode="auto">
              <a:xfrm>
                <a:off x="1190"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40" name="Rectangle 1350">
                <a:extLst>
                  <a:ext uri="{FF2B5EF4-FFF2-40B4-BE49-F238E27FC236}">
                    <a16:creationId xmlns:a16="http://schemas.microsoft.com/office/drawing/2014/main" id="{ECBE4D81-8D31-465D-BADB-71EFE73BD403}"/>
                  </a:ext>
                </a:extLst>
              </p:cNvPr>
              <p:cNvSpPr>
                <a:spLocks noChangeArrowheads="1"/>
              </p:cNvSpPr>
              <p:nvPr/>
            </p:nvSpPr>
            <p:spPr bwMode="auto">
              <a:xfrm>
                <a:off x="1190"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41" name="Rectangle 1351">
                <a:extLst>
                  <a:ext uri="{FF2B5EF4-FFF2-40B4-BE49-F238E27FC236}">
                    <a16:creationId xmlns:a16="http://schemas.microsoft.com/office/drawing/2014/main" id="{FECDE726-96E9-4AF8-86A4-D1D317A3152C}"/>
                  </a:ext>
                </a:extLst>
              </p:cNvPr>
              <p:cNvSpPr>
                <a:spLocks noChangeArrowheads="1"/>
              </p:cNvSpPr>
              <p:nvPr/>
            </p:nvSpPr>
            <p:spPr bwMode="auto">
              <a:xfrm>
                <a:off x="1190"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42" name="Rectangle 1352">
                <a:extLst>
                  <a:ext uri="{FF2B5EF4-FFF2-40B4-BE49-F238E27FC236}">
                    <a16:creationId xmlns:a16="http://schemas.microsoft.com/office/drawing/2014/main" id="{C8D40AA8-C118-4516-B348-72A17764FFD8}"/>
                  </a:ext>
                </a:extLst>
              </p:cNvPr>
              <p:cNvSpPr>
                <a:spLocks noChangeArrowheads="1"/>
              </p:cNvSpPr>
              <p:nvPr/>
            </p:nvSpPr>
            <p:spPr bwMode="auto">
              <a:xfrm>
                <a:off x="1190"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43" name="Rectangle 1353">
                <a:extLst>
                  <a:ext uri="{FF2B5EF4-FFF2-40B4-BE49-F238E27FC236}">
                    <a16:creationId xmlns:a16="http://schemas.microsoft.com/office/drawing/2014/main" id="{46473522-8DB3-465B-933E-58703146F378}"/>
                  </a:ext>
                </a:extLst>
              </p:cNvPr>
              <p:cNvSpPr>
                <a:spLocks noChangeArrowheads="1"/>
              </p:cNvSpPr>
              <p:nvPr/>
            </p:nvSpPr>
            <p:spPr bwMode="auto">
              <a:xfrm>
                <a:off x="1280" y="1325"/>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44" name="Rectangle 1354">
                <a:extLst>
                  <a:ext uri="{FF2B5EF4-FFF2-40B4-BE49-F238E27FC236}">
                    <a16:creationId xmlns:a16="http://schemas.microsoft.com/office/drawing/2014/main" id="{67C17ED4-A996-4B11-906F-77E7B6FFE7C2}"/>
                  </a:ext>
                </a:extLst>
              </p:cNvPr>
              <p:cNvSpPr>
                <a:spLocks noChangeArrowheads="1"/>
              </p:cNvSpPr>
              <p:nvPr/>
            </p:nvSpPr>
            <p:spPr bwMode="auto">
              <a:xfrm>
                <a:off x="1280" y="1325"/>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45" name="Rectangle 1355">
                <a:extLst>
                  <a:ext uri="{FF2B5EF4-FFF2-40B4-BE49-F238E27FC236}">
                    <a16:creationId xmlns:a16="http://schemas.microsoft.com/office/drawing/2014/main" id="{40EEF206-02A3-4418-860B-E012395F703D}"/>
                  </a:ext>
                </a:extLst>
              </p:cNvPr>
              <p:cNvSpPr>
                <a:spLocks noChangeArrowheads="1"/>
              </p:cNvSpPr>
              <p:nvPr/>
            </p:nvSpPr>
            <p:spPr bwMode="auto">
              <a:xfrm>
                <a:off x="1280" y="1396"/>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46" name="Rectangle 1356">
                <a:extLst>
                  <a:ext uri="{FF2B5EF4-FFF2-40B4-BE49-F238E27FC236}">
                    <a16:creationId xmlns:a16="http://schemas.microsoft.com/office/drawing/2014/main" id="{95B96493-7824-4504-8A78-BCFBDE537062}"/>
                  </a:ext>
                </a:extLst>
              </p:cNvPr>
              <p:cNvSpPr>
                <a:spLocks noChangeArrowheads="1"/>
              </p:cNvSpPr>
              <p:nvPr/>
            </p:nvSpPr>
            <p:spPr bwMode="auto">
              <a:xfrm>
                <a:off x="1280" y="1396"/>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47" name="Rectangle 1357">
                <a:extLst>
                  <a:ext uri="{FF2B5EF4-FFF2-40B4-BE49-F238E27FC236}">
                    <a16:creationId xmlns:a16="http://schemas.microsoft.com/office/drawing/2014/main" id="{1D197F7A-1CC2-460D-9CB5-C96B27446C31}"/>
                  </a:ext>
                </a:extLst>
              </p:cNvPr>
              <p:cNvSpPr>
                <a:spLocks noChangeArrowheads="1"/>
              </p:cNvSpPr>
              <p:nvPr/>
            </p:nvSpPr>
            <p:spPr bwMode="auto">
              <a:xfrm>
                <a:off x="1280" y="1434"/>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48" name="Rectangle 1358">
                <a:extLst>
                  <a:ext uri="{FF2B5EF4-FFF2-40B4-BE49-F238E27FC236}">
                    <a16:creationId xmlns:a16="http://schemas.microsoft.com/office/drawing/2014/main" id="{6BF5E4E0-A139-42CE-865F-D4110E2087B0}"/>
                  </a:ext>
                </a:extLst>
              </p:cNvPr>
              <p:cNvSpPr>
                <a:spLocks noChangeArrowheads="1"/>
              </p:cNvSpPr>
              <p:nvPr/>
            </p:nvSpPr>
            <p:spPr bwMode="auto">
              <a:xfrm>
                <a:off x="1280" y="1434"/>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49" name="Rectangle 1359">
                <a:extLst>
                  <a:ext uri="{FF2B5EF4-FFF2-40B4-BE49-F238E27FC236}">
                    <a16:creationId xmlns:a16="http://schemas.microsoft.com/office/drawing/2014/main" id="{AB41FD68-4EA3-4B6A-A017-8C525285AC4A}"/>
                  </a:ext>
                </a:extLst>
              </p:cNvPr>
              <p:cNvSpPr>
                <a:spLocks noChangeArrowheads="1"/>
              </p:cNvSpPr>
              <p:nvPr/>
            </p:nvSpPr>
            <p:spPr bwMode="auto">
              <a:xfrm>
                <a:off x="1280" y="1481"/>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50" name="Rectangle 1360">
                <a:extLst>
                  <a:ext uri="{FF2B5EF4-FFF2-40B4-BE49-F238E27FC236}">
                    <a16:creationId xmlns:a16="http://schemas.microsoft.com/office/drawing/2014/main" id="{EB45BD99-6E58-48B8-9183-128EED3A53AC}"/>
                  </a:ext>
                </a:extLst>
              </p:cNvPr>
              <p:cNvSpPr>
                <a:spLocks noChangeArrowheads="1"/>
              </p:cNvSpPr>
              <p:nvPr/>
            </p:nvSpPr>
            <p:spPr bwMode="auto">
              <a:xfrm>
                <a:off x="1280" y="1481"/>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51" name="Rectangle 1361">
                <a:extLst>
                  <a:ext uri="{FF2B5EF4-FFF2-40B4-BE49-F238E27FC236}">
                    <a16:creationId xmlns:a16="http://schemas.microsoft.com/office/drawing/2014/main" id="{ED84BFB0-64A9-4F16-9F3F-6AC67B274E0D}"/>
                  </a:ext>
                </a:extLst>
              </p:cNvPr>
              <p:cNvSpPr>
                <a:spLocks noChangeArrowheads="1"/>
              </p:cNvSpPr>
              <p:nvPr/>
            </p:nvSpPr>
            <p:spPr bwMode="auto">
              <a:xfrm>
                <a:off x="1280" y="1453"/>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52" name="Rectangle 1362">
                <a:extLst>
                  <a:ext uri="{FF2B5EF4-FFF2-40B4-BE49-F238E27FC236}">
                    <a16:creationId xmlns:a16="http://schemas.microsoft.com/office/drawing/2014/main" id="{8076B1E9-6A06-4C94-8EE4-B538CA7205F9}"/>
                  </a:ext>
                </a:extLst>
              </p:cNvPr>
              <p:cNvSpPr>
                <a:spLocks noChangeArrowheads="1"/>
              </p:cNvSpPr>
              <p:nvPr/>
            </p:nvSpPr>
            <p:spPr bwMode="auto">
              <a:xfrm>
                <a:off x="1280" y="1453"/>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53" name="Freeform 1363">
                <a:extLst>
                  <a:ext uri="{FF2B5EF4-FFF2-40B4-BE49-F238E27FC236}">
                    <a16:creationId xmlns:a16="http://schemas.microsoft.com/office/drawing/2014/main" id="{6D4ED8B0-CB82-49B5-9D5A-07A40F26782B}"/>
                  </a:ext>
                </a:extLst>
              </p:cNvPr>
              <p:cNvSpPr>
                <a:spLocks noEditPoints="1"/>
              </p:cNvSpPr>
              <p:nvPr/>
            </p:nvSpPr>
            <p:spPr bwMode="auto">
              <a:xfrm>
                <a:off x="1403"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54" name="Freeform 1364">
                <a:extLst>
                  <a:ext uri="{FF2B5EF4-FFF2-40B4-BE49-F238E27FC236}">
                    <a16:creationId xmlns:a16="http://schemas.microsoft.com/office/drawing/2014/main" id="{2BB5AF6C-7FA7-4F13-9AD2-8760C6F5E8A8}"/>
                  </a:ext>
                </a:extLst>
              </p:cNvPr>
              <p:cNvSpPr>
                <a:spLocks noEditPoints="1"/>
              </p:cNvSpPr>
              <p:nvPr/>
            </p:nvSpPr>
            <p:spPr bwMode="auto">
              <a:xfrm>
                <a:off x="1403"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55" name="Freeform 1365">
                <a:extLst>
                  <a:ext uri="{FF2B5EF4-FFF2-40B4-BE49-F238E27FC236}">
                    <a16:creationId xmlns:a16="http://schemas.microsoft.com/office/drawing/2014/main" id="{72567C90-A224-4FB2-B7E3-93D51828984F}"/>
                  </a:ext>
                </a:extLst>
              </p:cNvPr>
              <p:cNvSpPr>
                <a:spLocks noEditPoints="1"/>
              </p:cNvSpPr>
              <p:nvPr/>
            </p:nvSpPr>
            <p:spPr bwMode="auto">
              <a:xfrm>
                <a:off x="1403"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56" name="Freeform 1366">
                <a:extLst>
                  <a:ext uri="{FF2B5EF4-FFF2-40B4-BE49-F238E27FC236}">
                    <a16:creationId xmlns:a16="http://schemas.microsoft.com/office/drawing/2014/main" id="{74DA6D5B-BBC9-4E7C-8345-8EC66EAAF013}"/>
                  </a:ext>
                </a:extLst>
              </p:cNvPr>
              <p:cNvSpPr>
                <a:spLocks noEditPoints="1"/>
              </p:cNvSpPr>
              <p:nvPr/>
            </p:nvSpPr>
            <p:spPr bwMode="auto">
              <a:xfrm>
                <a:off x="1403"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57" name="Freeform 1367">
                <a:extLst>
                  <a:ext uri="{FF2B5EF4-FFF2-40B4-BE49-F238E27FC236}">
                    <a16:creationId xmlns:a16="http://schemas.microsoft.com/office/drawing/2014/main" id="{09EEC72D-F048-4D38-9BD0-B93A747575FA}"/>
                  </a:ext>
                </a:extLst>
              </p:cNvPr>
              <p:cNvSpPr>
                <a:spLocks noEditPoints="1"/>
              </p:cNvSpPr>
              <p:nvPr/>
            </p:nvSpPr>
            <p:spPr bwMode="auto">
              <a:xfrm>
                <a:off x="1403"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58" name="Freeform 1368">
                <a:extLst>
                  <a:ext uri="{FF2B5EF4-FFF2-40B4-BE49-F238E27FC236}">
                    <a16:creationId xmlns:a16="http://schemas.microsoft.com/office/drawing/2014/main" id="{B7D05220-39FF-447D-A89D-2CE1AAE6F636}"/>
                  </a:ext>
                </a:extLst>
              </p:cNvPr>
              <p:cNvSpPr>
                <a:spLocks noEditPoints="1"/>
              </p:cNvSpPr>
              <p:nvPr/>
            </p:nvSpPr>
            <p:spPr bwMode="auto">
              <a:xfrm>
                <a:off x="1403"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59" name="Freeform 1369">
                <a:extLst>
                  <a:ext uri="{FF2B5EF4-FFF2-40B4-BE49-F238E27FC236}">
                    <a16:creationId xmlns:a16="http://schemas.microsoft.com/office/drawing/2014/main" id="{FC430FFE-ADA6-4EDE-BAD2-A7B8D3E7E770}"/>
                  </a:ext>
                </a:extLst>
              </p:cNvPr>
              <p:cNvSpPr>
                <a:spLocks noEditPoints="1"/>
              </p:cNvSpPr>
              <p:nvPr/>
            </p:nvSpPr>
            <p:spPr bwMode="auto">
              <a:xfrm>
                <a:off x="1403"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60" name="Freeform 1370">
                <a:extLst>
                  <a:ext uri="{FF2B5EF4-FFF2-40B4-BE49-F238E27FC236}">
                    <a16:creationId xmlns:a16="http://schemas.microsoft.com/office/drawing/2014/main" id="{6303A9F1-59A4-4674-B255-7590AC1F10BB}"/>
                  </a:ext>
                </a:extLst>
              </p:cNvPr>
              <p:cNvSpPr>
                <a:spLocks noEditPoints="1"/>
              </p:cNvSpPr>
              <p:nvPr/>
            </p:nvSpPr>
            <p:spPr bwMode="auto">
              <a:xfrm>
                <a:off x="1403"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61" name="Rectangle 1371">
                <a:extLst>
                  <a:ext uri="{FF2B5EF4-FFF2-40B4-BE49-F238E27FC236}">
                    <a16:creationId xmlns:a16="http://schemas.microsoft.com/office/drawing/2014/main" id="{3CA32F38-1A67-44F5-A371-F6AC0C650B25}"/>
                  </a:ext>
                </a:extLst>
              </p:cNvPr>
              <p:cNvSpPr>
                <a:spLocks noChangeArrowheads="1"/>
              </p:cNvSpPr>
              <p:nvPr/>
            </p:nvSpPr>
            <p:spPr bwMode="auto">
              <a:xfrm>
                <a:off x="1474"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62" name="Rectangle 1372">
                <a:extLst>
                  <a:ext uri="{FF2B5EF4-FFF2-40B4-BE49-F238E27FC236}">
                    <a16:creationId xmlns:a16="http://schemas.microsoft.com/office/drawing/2014/main" id="{CF7C9DAE-81E7-49B2-B979-273EE56982DD}"/>
                  </a:ext>
                </a:extLst>
              </p:cNvPr>
              <p:cNvSpPr>
                <a:spLocks noChangeArrowheads="1"/>
              </p:cNvSpPr>
              <p:nvPr/>
            </p:nvSpPr>
            <p:spPr bwMode="auto">
              <a:xfrm>
                <a:off x="1474"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63" name="Rectangle 1373">
                <a:extLst>
                  <a:ext uri="{FF2B5EF4-FFF2-40B4-BE49-F238E27FC236}">
                    <a16:creationId xmlns:a16="http://schemas.microsoft.com/office/drawing/2014/main" id="{90E3471D-E33B-446C-B059-F3FF5F9C6E36}"/>
                  </a:ext>
                </a:extLst>
              </p:cNvPr>
              <p:cNvSpPr>
                <a:spLocks noChangeArrowheads="1"/>
              </p:cNvSpPr>
              <p:nvPr/>
            </p:nvSpPr>
            <p:spPr bwMode="auto">
              <a:xfrm>
                <a:off x="1474"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64" name="Rectangle 1374">
                <a:extLst>
                  <a:ext uri="{FF2B5EF4-FFF2-40B4-BE49-F238E27FC236}">
                    <a16:creationId xmlns:a16="http://schemas.microsoft.com/office/drawing/2014/main" id="{CBCF26EB-2AF7-4D30-8752-BF972EC27BBE}"/>
                  </a:ext>
                </a:extLst>
              </p:cNvPr>
              <p:cNvSpPr>
                <a:spLocks noChangeArrowheads="1"/>
              </p:cNvSpPr>
              <p:nvPr/>
            </p:nvSpPr>
            <p:spPr bwMode="auto">
              <a:xfrm>
                <a:off x="1474"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65" name="Rectangle 1375">
                <a:extLst>
                  <a:ext uri="{FF2B5EF4-FFF2-40B4-BE49-F238E27FC236}">
                    <a16:creationId xmlns:a16="http://schemas.microsoft.com/office/drawing/2014/main" id="{1B833116-54D9-4CDF-B4E5-AC679690E8F6}"/>
                  </a:ext>
                </a:extLst>
              </p:cNvPr>
              <p:cNvSpPr>
                <a:spLocks noChangeArrowheads="1"/>
              </p:cNvSpPr>
              <p:nvPr/>
            </p:nvSpPr>
            <p:spPr bwMode="auto">
              <a:xfrm>
                <a:off x="1474"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66" name="Rectangle 1376">
                <a:extLst>
                  <a:ext uri="{FF2B5EF4-FFF2-40B4-BE49-F238E27FC236}">
                    <a16:creationId xmlns:a16="http://schemas.microsoft.com/office/drawing/2014/main" id="{914CB0A3-39A5-4D5A-A263-FE45BFEA4D69}"/>
                  </a:ext>
                </a:extLst>
              </p:cNvPr>
              <p:cNvSpPr>
                <a:spLocks noChangeArrowheads="1"/>
              </p:cNvSpPr>
              <p:nvPr/>
            </p:nvSpPr>
            <p:spPr bwMode="auto">
              <a:xfrm>
                <a:off x="1474"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67" name="Rectangle 1377">
                <a:extLst>
                  <a:ext uri="{FF2B5EF4-FFF2-40B4-BE49-F238E27FC236}">
                    <a16:creationId xmlns:a16="http://schemas.microsoft.com/office/drawing/2014/main" id="{9A7AB115-0784-4AF7-A812-0065D584950C}"/>
                  </a:ext>
                </a:extLst>
              </p:cNvPr>
              <p:cNvSpPr>
                <a:spLocks noChangeArrowheads="1"/>
              </p:cNvSpPr>
              <p:nvPr/>
            </p:nvSpPr>
            <p:spPr bwMode="auto">
              <a:xfrm>
                <a:off x="1474"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68" name="Rectangle 1378">
                <a:extLst>
                  <a:ext uri="{FF2B5EF4-FFF2-40B4-BE49-F238E27FC236}">
                    <a16:creationId xmlns:a16="http://schemas.microsoft.com/office/drawing/2014/main" id="{34A23636-5D45-4E86-820E-6E29A24E13B9}"/>
                  </a:ext>
                </a:extLst>
              </p:cNvPr>
              <p:cNvSpPr>
                <a:spLocks noChangeArrowheads="1"/>
              </p:cNvSpPr>
              <p:nvPr/>
            </p:nvSpPr>
            <p:spPr bwMode="auto">
              <a:xfrm>
                <a:off x="1474"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69" name="Rectangle 1379">
                <a:extLst>
                  <a:ext uri="{FF2B5EF4-FFF2-40B4-BE49-F238E27FC236}">
                    <a16:creationId xmlns:a16="http://schemas.microsoft.com/office/drawing/2014/main" id="{73AA6E32-C251-4F2A-A7E5-BACB05D001CC}"/>
                  </a:ext>
                </a:extLst>
              </p:cNvPr>
              <p:cNvSpPr>
                <a:spLocks noChangeArrowheads="1"/>
              </p:cNvSpPr>
              <p:nvPr/>
            </p:nvSpPr>
            <p:spPr bwMode="auto">
              <a:xfrm>
                <a:off x="1474"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70" name="Rectangle 1380">
                <a:extLst>
                  <a:ext uri="{FF2B5EF4-FFF2-40B4-BE49-F238E27FC236}">
                    <a16:creationId xmlns:a16="http://schemas.microsoft.com/office/drawing/2014/main" id="{DBBD3783-A2C7-4C6A-B70A-DF4EF7B1E93D}"/>
                  </a:ext>
                </a:extLst>
              </p:cNvPr>
              <p:cNvSpPr>
                <a:spLocks noChangeArrowheads="1"/>
              </p:cNvSpPr>
              <p:nvPr/>
            </p:nvSpPr>
            <p:spPr bwMode="auto">
              <a:xfrm>
                <a:off x="1474"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71" name="Rectangle 1381">
                <a:extLst>
                  <a:ext uri="{FF2B5EF4-FFF2-40B4-BE49-F238E27FC236}">
                    <a16:creationId xmlns:a16="http://schemas.microsoft.com/office/drawing/2014/main" id="{890B47E2-8EB0-4953-8D39-DC8456C6CEC3}"/>
                  </a:ext>
                </a:extLst>
              </p:cNvPr>
              <p:cNvSpPr>
                <a:spLocks noChangeArrowheads="1"/>
              </p:cNvSpPr>
              <p:nvPr/>
            </p:nvSpPr>
            <p:spPr bwMode="auto">
              <a:xfrm>
                <a:off x="1564" y="1325"/>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72" name="Rectangle 1382">
                <a:extLst>
                  <a:ext uri="{FF2B5EF4-FFF2-40B4-BE49-F238E27FC236}">
                    <a16:creationId xmlns:a16="http://schemas.microsoft.com/office/drawing/2014/main" id="{5AF82D4A-911F-4087-B549-24F2140DD9D5}"/>
                  </a:ext>
                </a:extLst>
              </p:cNvPr>
              <p:cNvSpPr>
                <a:spLocks noChangeArrowheads="1"/>
              </p:cNvSpPr>
              <p:nvPr/>
            </p:nvSpPr>
            <p:spPr bwMode="auto">
              <a:xfrm>
                <a:off x="1564" y="1325"/>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73" name="Rectangle 1383">
                <a:extLst>
                  <a:ext uri="{FF2B5EF4-FFF2-40B4-BE49-F238E27FC236}">
                    <a16:creationId xmlns:a16="http://schemas.microsoft.com/office/drawing/2014/main" id="{18EBA90F-4E65-4931-BF6F-FFECBFABF447}"/>
                  </a:ext>
                </a:extLst>
              </p:cNvPr>
              <p:cNvSpPr>
                <a:spLocks noChangeArrowheads="1"/>
              </p:cNvSpPr>
              <p:nvPr/>
            </p:nvSpPr>
            <p:spPr bwMode="auto">
              <a:xfrm>
                <a:off x="1564" y="1396"/>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74" name="Rectangle 1384">
                <a:extLst>
                  <a:ext uri="{FF2B5EF4-FFF2-40B4-BE49-F238E27FC236}">
                    <a16:creationId xmlns:a16="http://schemas.microsoft.com/office/drawing/2014/main" id="{E951EFDD-5120-4D52-98BC-9FAECDCE2B97}"/>
                  </a:ext>
                </a:extLst>
              </p:cNvPr>
              <p:cNvSpPr>
                <a:spLocks noChangeArrowheads="1"/>
              </p:cNvSpPr>
              <p:nvPr/>
            </p:nvSpPr>
            <p:spPr bwMode="auto">
              <a:xfrm>
                <a:off x="1564" y="1396"/>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75" name="Rectangle 1385">
                <a:extLst>
                  <a:ext uri="{FF2B5EF4-FFF2-40B4-BE49-F238E27FC236}">
                    <a16:creationId xmlns:a16="http://schemas.microsoft.com/office/drawing/2014/main" id="{BC6F66CA-2C49-4B42-AAF0-44605F434BFC}"/>
                  </a:ext>
                </a:extLst>
              </p:cNvPr>
              <p:cNvSpPr>
                <a:spLocks noChangeArrowheads="1"/>
              </p:cNvSpPr>
              <p:nvPr/>
            </p:nvSpPr>
            <p:spPr bwMode="auto">
              <a:xfrm>
                <a:off x="1564" y="1434"/>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76" name="Rectangle 1386">
                <a:extLst>
                  <a:ext uri="{FF2B5EF4-FFF2-40B4-BE49-F238E27FC236}">
                    <a16:creationId xmlns:a16="http://schemas.microsoft.com/office/drawing/2014/main" id="{1C6EE379-CE0F-4DC5-B7DB-21FC0BF090AF}"/>
                  </a:ext>
                </a:extLst>
              </p:cNvPr>
              <p:cNvSpPr>
                <a:spLocks noChangeArrowheads="1"/>
              </p:cNvSpPr>
              <p:nvPr/>
            </p:nvSpPr>
            <p:spPr bwMode="auto">
              <a:xfrm>
                <a:off x="1564" y="1434"/>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77" name="Rectangle 1387">
                <a:extLst>
                  <a:ext uri="{FF2B5EF4-FFF2-40B4-BE49-F238E27FC236}">
                    <a16:creationId xmlns:a16="http://schemas.microsoft.com/office/drawing/2014/main" id="{CC0C3671-4A88-477B-8EC2-E7678553A435}"/>
                  </a:ext>
                </a:extLst>
              </p:cNvPr>
              <p:cNvSpPr>
                <a:spLocks noChangeArrowheads="1"/>
              </p:cNvSpPr>
              <p:nvPr/>
            </p:nvSpPr>
            <p:spPr bwMode="auto">
              <a:xfrm>
                <a:off x="1564" y="1481"/>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78" name="Rectangle 1388">
                <a:extLst>
                  <a:ext uri="{FF2B5EF4-FFF2-40B4-BE49-F238E27FC236}">
                    <a16:creationId xmlns:a16="http://schemas.microsoft.com/office/drawing/2014/main" id="{1F8E0059-FCA1-42EC-AEBB-844B6BDD6B72}"/>
                  </a:ext>
                </a:extLst>
              </p:cNvPr>
              <p:cNvSpPr>
                <a:spLocks noChangeArrowheads="1"/>
              </p:cNvSpPr>
              <p:nvPr/>
            </p:nvSpPr>
            <p:spPr bwMode="auto">
              <a:xfrm>
                <a:off x="1564" y="1481"/>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79" name="Rectangle 1389">
                <a:extLst>
                  <a:ext uri="{FF2B5EF4-FFF2-40B4-BE49-F238E27FC236}">
                    <a16:creationId xmlns:a16="http://schemas.microsoft.com/office/drawing/2014/main" id="{342889BE-0D24-46D1-8D0E-F79DA50B4BE6}"/>
                  </a:ext>
                </a:extLst>
              </p:cNvPr>
              <p:cNvSpPr>
                <a:spLocks noChangeArrowheads="1"/>
              </p:cNvSpPr>
              <p:nvPr/>
            </p:nvSpPr>
            <p:spPr bwMode="auto">
              <a:xfrm>
                <a:off x="1564" y="1453"/>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80" name="Rectangle 1390">
                <a:extLst>
                  <a:ext uri="{FF2B5EF4-FFF2-40B4-BE49-F238E27FC236}">
                    <a16:creationId xmlns:a16="http://schemas.microsoft.com/office/drawing/2014/main" id="{C1CA0AD7-13F0-4A1B-90A4-6BC281EAA641}"/>
                  </a:ext>
                </a:extLst>
              </p:cNvPr>
              <p:cNvSpPr>
                <a:spLocks noChangeArrowheads="1"/>
              </p:cNvSpPr>
              <p:nvPr/>
            </p:nvSpPr>
            <p:spPr bwMode="auto">
              <a:xfrm>
                <a:off x="1564" y="1453"/>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81" name="Freeform 1391">
                <a:extLst>
                  <a:ext uri="{FF2B5EF4-FFF2-40B4-BE49-F238E27FC236}">
                    <a16:creationId xmlns:a16="http://schemas.microsoft.com/office/drawing/2014/main" id="{F3C30ECC-B732-4B08-8EDA-277FF40BAB3D}"/>
                  </a:ext>
                </a:extLst>
              </p:cNvPr>
              <p:cNvSpPr>
                <a:spLocks noEditPoints="1"/>
              </p:cNvSpPr>
              <p:nvPr/>
            </p:nvSpPr>
            <p:spPr bwMode="auto">
              <a:xfrm>
                <a:off x="1687"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82" name="Freeform 1392">
                <a:extLst>
                  <a:ext uri="{FF2B5EF4-FFF2-40B4-BE49-F238E27FC236}">
                    <a16:creationId xmlns:a16="http://schemas.microsoft.com/office/drawing/2014/main" id="{0326DFA3-DC34-42B7-9F84-943241C1F88B}"/>
                  </a:ext>
                </a:extLst>
              </p:cNvPr>
              <p:cNvSpPr>
                <a:spLocks noEditPoints="1"/>
              </p:cNvSpPr>
              <p:nvPr/>
            </p:nvSpPr>
            <p:spPr bwMode="auto">
              <a:xfrm>
                <a:off x="1687"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83" name="Freeform 1393">
                <a:extLst>
                  <a:ext uri="{FF2B5EF4-FFF2-40B4-BE49-F238E27FC236}">
                    <a16:creationId xmlns:a16="http://schemas.microsoft.com/office/drawing/2014/main" id="{DE90BEF1-0C7F-4C2A-A826-A5EE416C95D8}"/>
                  </a:ext>
                </a:extLst>
              </p:cNvPr>
              <p:cNvSpPr>
                <a:spLocks noEditPoints="1"/>
              </p:cNvSpPr>
              <p:nvPr/>
            </p:nvSpPr>
            <p:spPr bwMode="auto">
              <a:xfrm>
                <a:off x="1687"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84" name="Freeform 1394">
                <a:extLst>
                  <a:ext uri="{FF2B5EF4-FFF2-40B4-BE49-F238E27FC236}">
                    <a16:creationId xmlns:a16="http://schemas.microsoft.com/office/drawing/2014/main" id="{BAE507CA-EFAF-4BBF-8C6D-D6EB593500AC}"/>
                  </a:ext>
                </a:extLst>
              </p:cNvPr>
              <p:cNvSpPr>
                <a:spLocks noEditPoints="1"/>
              </p:cNvSpPr>
              <p:nvPr/>
            </p:nvSpPr>
            <p:spPr bwMode="auto">
              <a:xfrm>
                <a:off x="1687"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85" name="Freeform 1395">
                <a:extLst>
                  <a:ext uri="{FF2B5EF4-FFF2-40B4-BE49-F238E27FC236}">
                    <a16:creationId xmlns:a16="http://schemas.microsoft.com/office/drawing/2014/main" id="{E13DFB72-B94F-4DEF-A1C1-E64361358601}"/>
                  </a:ext>
                </a:extLst>
              </p:cNvPr>
              <p:cNvSpPr>
                <a:spLocks noEditPoints="1"/>
              </p:cNvSpPr>
              <p:nvPr/>
            </p:nvSpPr>
            <p:spPr bwMode="auto">
              <a:xfrm>
                <a:off x="1687"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86" name="Freeform 1396">
                <a:extLst>
                  <a:ext uri="{FF2B5EF4-FFF2-40B4-BE49-F238E27FC236}">
                    <a16:creationId xmlns:a16="http://schemas.microsoft.com/office/drawing/2014/main" id="{D0937724-B388-48CC-8BA3-256A6570E325}"/>
                  </a:ext>
                </a:extLst>
              </p:cNvPr>
              <p:cNvSpPr>
                <a:spLocks noEditPoints="1"/>
              </p:cNvSpPr>
              <p:nvPr/>
            </p:nvSpPr>
            <p:spPr bwMode="auto">
              <a:xfrm>
                <a:off x="1687"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87" name="Freeform 1397">
                <a:extLst>
                  <a:ext uri="{FF2B5EF4-FFF2-40B4-BE49-F238E27FC236}">
                    <a16:creationId xmlns:a16="http://schemas.microsoft.com/office/drawing/2014/main" id="{164C7E6A-19D3-4231-9C61-8A22C48EFD85}"/>
                  </a:ext>
                </a:extLst>
              </p:cNvPr>
              <p:cNvSpPr>
                <a:spLocks noEditPoints="1"/>
              </p:cNvSpPr>
              <p:nvPr/>
            </p:nvSpPr>
            <p:spPr bwMode="auto">
              <a:xfrm>
                <a:off x="1687"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88" name="Freeform 1398">
                <a:extLst>
                  <a:ext uri="{FF2B5EF4-FFF2-40B4-BE49-F238E27FC236}">
                    <a16:creationId xmlns:a16="http://schemas.microsoft.com/office/drawing/2014/main" id="{917A07F9-F4F8-4CE1-A8EB-C7D30F871DAC}"/>
                  </a:ext>
                </a:extLst>
              </p:cNvPr>
              <p:cNvSpPr>
                <a:spLocks noEditPoints="1"/>
              </p:cNvSpPr>
              <p:nvPr/>
            </p:nvSpPr>
            <p:spPr bwMode="auto">
              <a:xfrm>
                <a:off x="1687"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89" name="Rectangle 1399">
                <a:extLst>
                  <a:ext uri="{FF2B5EF4-FFF2-40B4-BE49-F238E27FC236}">
                    <a16:creationId xmlns:a16="http://schemas.microsoft.com/office/drawing/2014/main" id="{23E7958B-4970-4F21-9971-399128D25D57}"/>
                  </a:ext>
                </a:extLst>
              </p:cNvPr>
              <p:cNvSpPr>
                <a:spLocks noChangeArrowheads="1"/>
              </p:cNvSpPr>
              <p:nvPr/>
            </p:nvSpPr>
            <p:spPr bwMode="auto">
              <a:xfrm>
                <a:off x="1758"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90" name="Rectangle 1400">
                <a:extLst>
                  <a:ext uri="{FF2B5EF4-FFF2-40B4-BE49-F238E27FC236}">
                    <a16:creationId xmlns:a16="http://schemas.microsoft.com/office/drawing/2014/main" id="{DF792DAB-A97C-455E-B1DA-9D43E47464DC}"/>
                  </a:ext>
                </a:extLst>
              </p:cNvPr>
              <p:cNvSpPr>
                <a:spLocks noChangeArrowheads="1"/>
              </p:cNvSpPr>
              <p:nvPr/>
            </p:nvSpPr>
            <p:spPr bwMode="auto">
              <a:xfrm>
                <a:off x="1758"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91" name="Rectangle 1401">
                <a:extLst>
                  <a:ext uri="{FF2B5EF4-FFF2-40B4-BE49-F238E27FC236}">
                    <a16:creationId xmlns:a16="http://schemas.microsoft.com/office/drawing/2014/main" id="{A87364E4-8898-457D-8267-CD5F88FADE2E}"/>
                  </a:ext>
                </a:extLst>
              </p:cNvPr>
              <p:cNvSpPr>
                <a:spLocks noChangeArrowheads="1"/>
              </p:cNvSpPr>
              <p:nvPr/>
            </p:nvSpPr>
            <p:spPr bwMode="auto">
              <a:xfrm>
                <a:off x="1758"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92" name="Rectangle 1402">
                <a:extLst>
                  <a:ext uri="{FF2B5EF4-FFF2-40B4-BE49-F238E27FC236}">
                    <a16:creationId xmlns:a16="http://schemas.microsoft.com/office/drawing/2014/main" id="{C7B7DF33-0147-462C-9ACC-5DEC940A2D43}"/>
                  </a:ext>
                </a:extLst>
              </p:cNvPr>
              <p:cNvSpPr>
                <a:spLocks noChangeArrowheads="1"/>
              </p:cNvSpPr>
              <p:nvPr/>
            </p:nvSpPr>
            <p:spPr bwMode="auto">
              <a:xfrm>
                <a:off x="1758"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93" name="Rectangle 1403">
                <a:extLst>
                  <a:ext uri="{FF2B5EF4-FFF2-40B4-BE49-F238E27FC236}">
                    <a16:creationId xmlns:a16="http://schemas.microsoft.com/office/drawing/2014/main" id="{3BDB4407-02E9-40A7-AC5B-C2FCDA80051C}"/>
                  </a:ext>
                </a:extLst>
              </p:cNvPr>
              <p:cNvSpPr>
                <a:spLocks noChangeArrowheads="1"/>
              </p:cNvSpPr>
              <p:nvPr/>
            </p:nvSpPr>
            <p:spPr bwMode="auto">
              <a:xfrm>
                <a:off x="1758"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94" name="Rectangle 1404">
                <a:extLst>
                  <a:ext uri="{FF2B5EF4-FFF2-40B4-BE49-F238E27FC236}">
                    <a16:creationId xmlns:a16="http://schemas.microsoft.com/office/drawing/2014/main" id="{4009981A-FDE7-4B13-AAE2-52BF47469EB2}"/>
                  </a:ext>
                </a:extLst>
              </p:cNvPr>
              <p:cNvSpPr>
                <a:spLocks noChangeArrowheads="1"/>
              </p:cNvSpPr>
              <p:nvPr/>
            </p:nvSpPr>
            <p:spPr bwMode="auto">
              <a:xfrm>
                <a:off x="1758"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95" name="Rectangle 1405">
                <a:extLst>
                  <a:ext uri="{FF2B5EF4-FFF2-40B4-BE49-F238E27FC236}">
                    <a16:creationId xmlns:a16="http://schemas.microsoft.com/office/drawing/2014/main" id="{9DBB8510-3B24-4B17-8D25-8E3BACDE6757}"/>
                  </a:ext>
                </a:extLst>
              </p:cNvPr>
              <p:cNvSpPr>
                <a:spLocks noChangeArrowheads="1"/>
              </p:cNvSpPr>
              <p:nvPr/>
            </p:nvSpPr>
            <p:spPr bwMode="auto">
              <a:xfrm>
                <a:off x="1758"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96" name="Rectangle 1406">
                <a:extLst>
                  <a:ext uri="{FF2B5EF4-FFF2-40B4-BE49-F238E27FC236}">
                    <a16:creationId xmlns:a16="http://schemas.microsoft.com/office/drawing/2014/main" id="{6017C507-679E-4719-AC7C-EEFB992CDB64}"/>
                  </a:ext>
                </a:extLst>
              </p:cNvPr>
              <p:cNvSpPr>
                <a:spLocks noChangeArrowheads="1"/>
              </p:cNvSpPr>
              <p:nvPr/>
            </p:nvSpPr>
            <p:spPr bwMode="auto">
              <a:xfrm>
                <a:off x="1758"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97" name="Rectangle 1407">
                <a:extLst>
                  <a:ext uri="{FF2B5EF4-FFF2-40B4-BE49-F238E27FC236}">
                    <a16:creationId xmlns:a16="http://schemas.microsoft.com/office/drawing/2014/main" id="{6F7FB6C3-7263-425B-9937-AA670D16F065}"/>
                  </a:ext>
                </a:extLst>
              </p:cNvPr>
              <p:cNvSpPr>
                <a:spLocks noChangeArrowheads="1"/>
              </p:cNvSpPr>
              <p:nvPr/>
            </p:nvSpPr>
            <p:spPr bwMode="auto">
              <a:xfrm>
                <a:off x="1758"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98" name="Rectangle 1408">
                <a:extLst>
                  <a:ext uri="{FF2B5EF4-FFF2-40B4-BE49-F238E27FC236}">
                    <a16:creationId xmlns:a16="http://schemas.microsoft.com/office/drawing/2014/main" id="{D31A3D0A-581E-4566-BD15-EB42FD022E4F}"/>
                  </a:ext>
                </a:extLst>
              </p:cNvPr>
              <p:cNvSpPr>
                <a:spLocks noChangeArrowheads="1"/>
              </p:cNvSpPr>
              <p:nvPr/>
            </p:nvSpPr>
            <p:spPr bwMode="auto">
              <a:xfrm>
                <a:off x="1758"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99" name="Rectangle 1409">
                <a:extLst>
                  <a:ext uri="{FF2B5EF4-FFF2-40B4-BE49-F238E27FC236}">
                    <a16:creationId xmlns:a16="http://schemas.microsoft.com/office/drawing/2014/main" id="{3F8E18D1-A158-4BF9-8FC6-B6B3EE44C4AE}"/>
                  </a:ext>
                </a:extLst>
              </p:cNvPr>
              <p:cNvSpPr>
                <a:spLocks noChangeArrowheads="1"/>
              </p:cNvSpPr>
              <p:nvPr/>
            </p:nvSpPr>
            <p:spPr bwMode="auto">
              <a:xfrm>
                <a:off x="1848" y="1325"/>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00" name="Rectangle 1410">
                <a:extLst>
                  <a:ext uri="{FF2B5EF4-FFF2-40B4-BE49-F238E27FC236}">
                    <a16:creationId xmlns:a16="http://schemas.microsoft.com/office/drawing/2014/main" id="{02200BCD-7BD0-49CE-9089-BFE39589CFCD}"/>
                  </a:ext>
                </a:extLst>
              </p:cNvPr>
              <p:cNvSpPr>
                <a:spLocks noChangeArrowheads="1"/>
              </p:cNvSpPr>
              <p:nvPr/>
            </p:nvSpPr>
            <p:spPr bwMode="auto">
              <a:xfrm>
                <a:off x="1848" y="1325"/>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grpSp>
        <p:grpSp>
          <p:nvGrpSpPr>
            <p:cNvPr id="14" name="Group 1612">
              <a:extLst>
                <a:ext uri="{FF2B5EF4-FFF2-40B4-BE49-F238E27FC236}">
                  <a16:creationId xmlns:a16="http://schemas.microsoft.com/office/drawing/2014/main" id="{F130145B-DED3-4791-9070-3516EA216D4D}"/>
                </a:ext>
              </a:extLst>
            </p:cNvPr>
            <p:cNvGrpSpPr>
              <a:grpSpLocks/>
            </p:cNvGrpSpPr>
            <p:nvPr/>
          </p:nvGrpSpPr>
          <p:grpSpPr bwMode="auto">
            <a:xfrm>
              <a:off x="2933700" y="2103438"/>
              <a:ext cx="3351213" cy="450850"/>
              <a:chOff x="1848" y="1325"/>
              <a:chExt cx="2111" cy="284"/>
            </a:xfrm>
          </p:grpSpPr>
          <p:sp>
            <p:nvSpPr>
              <p:cNvPr id="901" name="Rectangle 1412">
                <a:extLst>
                  <a:ext uri="{FF2B5EF4-FFF2-40B4-BE49-F238E27FC236}">
                    <a16:creationId xmlns:a16="http://schemas.microsoft.com/office/drawing/2014/main" id="{9D58354B-459A-481F-99E7-CE3894C7A10D}"/>
                  </a:ext>
                </a:extLst>
              </p:cNvPr>
              <p:cNvSpPr>
                <a:spLocks noChangeArrowheads="1"/>
              </p:cNvSpPr>
              <p:nvPr/>
            </p:nvSpPr>
            <p:spPr bwMode="auto">
              <a:xfrm>
                <a:off x="1848" y="1396"/>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02" name="Rectangle 1413">
                <a:extLst>
                  <a:ext uri="{FF2B5EF4-FFF2-40B4-BE49-F238E27FC236}">
                    <a16:creationId xmlns:a16="http://schemas.microsoft.com/office/drawing/2014/main" id="{59370EEB-3CAC-426C-B167-5AC67C3C3E8B}"/>
                  </a:ext>
                </a:extLst>
              </p:cNvPr>
              <p:cNvSpPr>
                <a:spLocks noChangeArrowheads="1"/>
              </p:cNvSpPr>
              <p:nvPr/>
            </p:nvSpPr>
            <p:spPr bwMode="auto">
              <a:xfrm>
                <a:off x="1848" y="1396"/>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03" name="Rectangle 1414">
                <a:extLst>
                  <a:ext uri="{FF2B5EF4-FFF2-40B4-BE49-F238E27FC236}">
                    <a16:creationId xmlns:a16="http://schemas.microsoft.com/office/drawing/2014/main" id="{CF9C9DAB-DF38-4099-8868-45DB8768DED2}"/>
                  </a:ext>
                </a:extLst>
              </p:cNvPr>
              <p:cNvSpPr>
                <a:spLocks noChangeArrowheads="1"/>
              </p:cNvSpPr>
              <p:nvPr/>
            </p:nvSpPr>
            <p:spPr bwMode="auto">
              <a:xfrm>
                <a:off x="1848" y="1434"/>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04" name="Rectangle 1415">
                <a:extLst>
                  <a:ext uri="{FF2B5EF4-FFF2-40B4-BE49-F238E27FC236}">
                    <a16:creationId xmlns:a16="http://schemas.microsoft.com/office/drawing/2014/main" id="{9A5F2FEE-397E-4EA0-A129-003CF2167E08}"/>
                  </a:ext>
                </a:extLst>
              </p:cNvPr>
              <p:cNvSpPr>
                <a:spLocks noChangeArrowheads="1"/>
              </p:cNvSpPr>
              <p:nvPr/>
            </p:nvSpPr>
            <p:spPr bwMode="auto">
              <a:xfrm>
                <a:off x="1848" y="1434"/>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05" name="Rectangle 1416">
                <a:extLst>
                  <a:ext uri="{FF2B5EF4-FFF2-40B4-BE49-F238E27FC236}">
                    <a16:creationId xmlns:a16="http://schemas.microsoft.com/office/drawing/2014/main" id="{4C109491-9E93-4843-98FC-4689C5BF28BF}"/>
                  </a:ext>
                </a:extLst>
              </p:cNvPr>
              <p:cNvSpPr>
                <a:spLocks noChangeArrowheads="1"/>
              </p:cNvSpPr>
              <p:nvPr/>
            </p:nvSpPr>
            <p:spPr bwMode="auto">
              <a:xfrm>
                <a:off x="1848" y="1481"/>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06" name="Rectangle 1417">
                <a:extLst>
                  <a:ext uri="{FF2B5EF4-FFF2-40B4-BE49-F238E27FC236}">
                    <a16:creationId xmlns:a16="http://schemas.microsoft.com/office/drawing/2014/main" id="{732A17F2-A5DE-46F0-B8CD-48C56153634D}"/>
                  </a:ext>
                </a:extLst>
              </p:cNvPr>
              <p:cNvSpPr>
                <a:spLocks noChangeArrowheads="1"/>
              </p:cNvSpPr>
              <p:nvPr/>
            </p:nvSpPr>
            <p:spPr bwMode="auto">
              <a:xfrm>
                <a:off x="1848" y="1481"/>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07" name="Rectangle 1418">
                <a:extLst>
                  <a:ext uri="{FF2B5EF4-FFF2-40B4-BE49-F238E27FC236}">
                    <a16:creationId xmlns:a16="http://schemas.microsoft.com/office/drawing/2014/main" id="{BB102115-A5BA-4F96-9B16-9C3D1623180E}"/>
                  </a:ext>
                </a:extLst>
              </p:cNvPr>
              <p:cNvSpPr>
                <a:spLocks noChangeArrowheads="1"/>
              </p:cNvSpPr>
              <p:nvPr/>
            </p:nvSpPr>
            <p:spPr bwMode="auto">
              <a:xfrm>
                <a:off x="1848" y="1453"/>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08" name="Rectangle 1419">
                <a:extLst>
                  <a:ext uri="{FF2B5EF4-FFF2-40B4-BE49-F238E27FC236}">
                    <a16:creationId xmlns:a16="http://schemas.microsoft.com/office/drawing/2014/main" id="{58CF0141-8847-4E15-B22D-282CCD18121A}"/>
                  </a:ext>
                </a:extLst>
              </p:cNvPr>
              <p:cNvSpPr>
                <a:spLocks noChangeArrowheads="1"/>
              </p:cNvSpPr>
              <p:nvPr/>
            </p:nvSpPr>
            <p:spPr bwMode="auto">
              <a:xfrm>
                <a:off x="1848" y="1453"/>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09" name="Freeform 1420">
                <a:extLst>
                  <a:ext uri="{FF2B5EF4-FFF2-40B4-BE49-F238E27FC236}">
                    <a16:creationId xmlns:a16="http://schemas.microsoft.com/office/drawing/2014/main" id="{12AAD297-EC3C-425F-962F-9B72686DD8A9}"/>
                  </a:ext>
                </a:extLst>
              </p:cNvPr>
              <p:cNvSpPr>
                <a:spLocks noEditPoints="1"/>
              </p:cNvSpPr>
              <p:nvPr/>
            </p:nvSpPr>
            <p:spPr bwMode="auto">
              <a:xfrm>
                <a:off x="1971"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10" name="Freeform 1421">
                <a:extLst>
                  <a:ext uri="{FF2B5EF4-FFF2-40B4-BE49-F238E27FC236}">
                    <a16:creationId xmlns:a16="http://schemas.microsoft.com/office/drawing/2014/main" id="{263DBE30-1510-4957-9E19-2E0F6DB09CBB}"/>
                  </a:ext>
                </a:extLst>
              </p:cNvPr>
              <p:cNvSpPr>
                <a:spLocks noEditPoints="1"/>
              </p:cNvSpPr>
              <p:nvPr/>
            </p:nvSpPr>
            <p:spPr bwMode="auto">
              <a:xfrm>
                <a:off x="1971"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11" name="Freeform 1422">
                <a:extLst>
                  <a:ext uri="{FF2B5EF4-FFF2-40B4-BE49-F238E27FC236}">
                    <a16:creationId xmlns:a16="http://schemas.microsoft.com/office/drawing/2014/main" id="{173B9261-3745-498E-97B8-E8F78C667EC6}"/>
                  </a:ext>
                </a:extLst>
              </p:cNvPr>
              <p:cNvSpPr>
                <a:spLocks noEditPoints="1"/>
              </p:cNvSpPr>
              <p:nvPr/>
            </p:nvSpPr>
            <p:spPr bwMode="auto">
              <a:xfrm>
                <a:off x="1971"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12" name="Freeform 1423">
                <a:extLst>
                  <a:ext uri="{FF2B5EF4-FFF2-40B4-BE49-F238E27FC236}">
                    <a16:creationId xmlns:a16="http://schemas.microsoft.com/office/drawing/2014/main" id="{65D8B972-6CF5-4599-B594-0B5481B15A31}"/>
                  </a:ext>
                </a:extLst>
              </p:cNvPr>
              <p:cNvSpPr>
                <a:spLocks noEditPoints="1"/>
              </p:cNvSpPr>
              <p:nvPr/>
            </p:nvSpPr>
            <p:spPr bwMode="auto">
              <a:xfrm>
                <a:off x="1971"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13" name="Freeform 1424">
                <a:extLst>
                  <a:ext uri="{FF2B5EF4-FFF2-40B4-BE49-F238E27FC236}">
                    <a16:creationId xmlns:a16="http://schemas.microsoft.com/office/drawing/2014/main" id="{7B96624B-CEC4-4606-B1D0-2EBA8056ABB1}"/>
                  </a:ext>
                </a:extLst>
              </p:cNvPr>
              <p:cNvSpPr>
                <a:spLocks noEditPoints="1"/>
              </p:cNvSpPr>
              <p:nvPr/>
            </p:nvSpPr>
            <p:spPr bwMode="auto">
              <a:xfrm>
                <a:off x="1971"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14" name="Freeform 1425">
                <a:extLst>
                  <a:ext uri="{FF2B5EF4-FFF2-40B4-BE49-F238E27FC236}">
                    <a16:creationId xmlns:a16="http://schemas.microsoft.com/office/drawing/2014/main" id="{2C4C2171-8B8D-4923-A64D-4E3D14BFC525}"/>
                  </a:ext>
                </a:extLst>
              </p:cNvPr>
              <p:cNvSpPr>
                <a:spLocks noEditPoints="1"/>
              </p:cNvSpPr>
              <p:nvPr/>
            </p:nvSpPr>
            <p:spPr bwMode="auto">
              <a:xfrm>
                <a:off x="1971"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15" name="Freeform 1426">
                <a:extLst>
                  <a:ext uri="{FF2B5EF4-FFF2-40B4-BE49-F238E27FC236}">
                    <a16:creationId xmlns:a16="http://schemas.microsoft.com/office/drawing/2014/main" id="{D2525C13-BC1A-4D59-81B4-3EEF32BF651F}"/>
                  </a:ext>
                </a:extLst>
              </p:cNvPr>
              <p:cNvSpPr>
                <a:spLocks noEditPoints="1"/>
              </p:cNvSpPr>
              <p:nvPr/>
            </p:nvSpPr>
            <p:spPr bwMode="auto">
              <a:xfrm>
                <a:off x="1971"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16" name="Freeform 1427">
                <a:extLst>
                  <a:ext uri="{FF2B5EF4-FFF2-40B4-BE49-F238E27FC236}">
                    <a16:creationId xmlns:a16="http://schemas.microsoft.com/office/drawing/2014/main" id="{87E697E7-08BF-474A-A0A0-7B459CB7E102}"/>
                  </a:ext>
                </a:extLst>
              </p:cNvPr>
              <p:cNvSpPr>
                <a:spLocks noEditPoints="1"/>
              </p:cNvSpPr>
              <p:nvPr/>
            </p:nvSpPr>
            <p:spPr bwMode="auto">
              <a:xfrm>
                <a:off x="1971"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17" name="Rectangle 1428">
                <a:extLst>
                  <a:ext uri="{FF2B5EF4-FFF2-40B4-BE49-F238E27FC236}">
                    <a16:creationId xmlns:a16="http://schemas.microsoft.com/office/drawing/2014/main" id="{3C409EC6-96EA-4E7F-B67A-8D6BBAD90B27}"/>
                  </a:ext>
                </a:extLst>
              </p:cNvPr>
              <p:cNvSpPr>
                <a:spLocks noChangeArrowheads="1"/>
              </p:cNvSpPr>
              <p:nvPr/>
            </p:nvSpPr>
            <p:spPr bwMode="auto">
              <a:xfrm>
                <a:off x="2042"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18" name="Rectangle 1429">
                <a:extLst>
                  <a:ext uri="{FF2B5EF4-FFF2-40B4-BE49-F238E27FC236}">
                    <a16:creationId xmlns:a16="http://schemas.microsoft.com/office/drawing/2014/main" id="{3F371B14-2D49-41AB-B193-E24B0B183D1B}"/>
                  </a:ext>
                </a:extLst>
              </p:cNvPr>
              <p:cNvSpPr>
                <a:spLocks noChangeArrowheads="1"/>
              </p:cNvSpPr>
              <p:nvPr/>
            </p:nvSpPr>
            <p:spPr bwMode="auto">
              <a:xfrm>
                <a:off x="2042"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19" name="Rectangle 1430">
                <a:extLst>
                  <a:ext uri="{FF2B5EF4-FFF2-40B4-BE49-F238E27FC236}">
                    <a16:creationId xmlns:a16="http://schemas.microsoft.com/office/drawing/2014/main" id="{9156DED7-431E-4B2E-B3BD-5DC619E296FE}"/>
                  </a:ext>
                </a:extLst>
              </p:cNvPr>
              <p:cNvSpPr>
                <a:spLocks noChangeArrowheads="1"/>
              </p:cNvSpPr>
              <p:nvPr/>
            </p:nvSpPr>
            <p:spPr bwMode="auto">
              <a:xfrm>
                <a:off x="2042"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20" name="Rectangle 1431">
                <a:extLst>
                  <a:ext uri="{FF2B5EF4-FFF2-40B4-BE49-F238E27FC236}">
                    <a16:creationId xmlns:a16="http://schemas.microsoft.com/office/drawing/2014/main" id="{6D41E839-359D-4A4D-9422-8881BFF33B66}"/>
                  </a:ext>
                </a:extLst>
              </p:cNvPr>
              <p:cNvSpPr>
                <a:spLocks noChangeArrowheads="1"/>
              </p:cNvSpPr>
              <p:nvPr/>
            </p:nvSpPr>
            <p:spPr bwMode="auto">
              <a:xfrm>
                <a:off x="2042"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21" name="Rectangle 1432">
                <a:extLst>
                  <a:ext uri="{FF2B5EF4-FFF2-40B4-BE49-F238E27FC236}">
                    <a16:creationId xmlns:a16="http://schemas.microsoft.com/office/drawing/2014/main" id="{3DCAA04F-F03F-4232-ADE2-409E9C6F806D}"/>
                  </a:ext>
                </a:extLst>
              </p:cNvPr>
              <p:cNvSpPr>
                <a:spLocks noChangeArrowheads="1"/>
              </p:cNvSpPr>
              <p:nvPr/>
            </p:nvSpPr>
            <p:spPr bwMode="auto">
              <a:xfrm>
                <a:off x="2042"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22" name="Rectangle 1433">
                <a:extLst>
                  <a:ext uri="{FF2B5EF4-FFF2-40B4-BE49-F238E27FC236}">
                    <a16:creationId xmlns:a16="http://schemas.microsoft.com/office/drawing/2014/main" id="{17A95DD4-C37E-4D18-A20C-1475C476B6AC}"/>
                  </a:ext>
                </a:extLst>
              </p:cNvPr>
              <p:cNvSpPr>
                <a:spLocks noChangeArrowheads="1"/>
              </p:cNvSpPr>
              <p:nvPr/>
            </p:nvSpPr>
            <p:spPr bwMode="auto">
              <a:xfrm>
                <a:off x="2042"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23" name="Rectangle 1434">
                <a:extLst>
                  <a:ext uri="{FF2B5EF4-FFF2-40B4-BE49-F238E27FC236}">
                    <a16:creationId xmlns:a16="http://schemas.microsoft.com/office/drawing/2014/main" id="{60611C72-46AF-4DF2-89DC-18837C05E4EF}"/>
                  </a:ext>
                </a:extLst>
              </p:cNvPr>
              <p:cNvSpPr>
                <a:spLocks noChangeArrowheads="1"/>
              </p:cNvSpPr>
              <p:nvPr/>
            </p:nvSpPr>
            <p:spPr bwMode="auto">
              <a:xfrm>
                <a:off x="2042"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24" name="Rectangle 1435">
                <a:extLst>
                  <a:ext uri="{FF2B5EF4-FFF2-40B4-BE49-F238E27FC236}">
                    <a16:creationId xmlns:a16="http://schemas.microsoft.com/office/drawing/2014/main" id="{B2BA29B9-1BE4-4F0B-B928-F12C57A4381D}"/>
                  </a:ext>
                </a:extLst>
              </p:cNvPr>
              <p:cNvSpPr>
                <a:spLocks noChangeArrowheads="1"/>
              </p:cNvSpPr>
              <p:nvPr/>
            </p:nvSpPr>
            <p:spPr bwMode="auto">
              <a:xfrm>
                <a:off x="2042"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25" name="Rectangle 1436">
                <a:extLst>
                  <a:ext uri="{FF2B5EF4-FFF2-40B4-BE49-F238E27FC236}">
                    <a16:creationId xmlns:a16="http://schemas.microsoft.com/office/drawing/2014/main" id="{BF75B1B8-3739-4725-8569-45341A794583}"/>
                  </a:ext>
                </a:extLst>
              </p:cNvPr>
              <p:cNvSpPr>
                <a:spLocks noChangeArrowheads="1"/>
              </p:cNvSpPr>
              <p:nvPr/>
            </p:nvSpPr>
            <p:spPr bwMode="auto">
              <a:xfrm>
                <a:off x="2042"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26" name="Rectangle 1437">
                <a:extLst>
                  <a:ext uri="{FF2B5EF4-FFF2-40B4-BE49-F238E27FC236}">
                    <a16:creationId xmlns:a16="http://schemas.microsoft.com/office/drawing/2014/main" id="{F5BD4348-E3FB-44ED-B8C1-E3B69FAE303D}"/>
                  </a:ext>
                </a:extLst>
              </p:cNvPr>
              <p:cNvSpPr>
                <a:spLocks noChangeArrowheads="1"/>
              </p:cNvSpPr>
              <p:nvPr/>
            </p:nvSpPr>
            <p:spPr bwMode="auto">
              <a:xfrm>
                <a:off x="2042"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27" name="Rectangle 1438">
                <a:extLst>
                  <a:ext uri="{FF2B5EF4-FFF2-40B4-BE49-F238E27FC236}">
                    <a16:creationId xmlns:a16="http://schemas.microsoft.com/office/drawing/2014/main" id="{B38F4509-824C-4265-89F8-0344C789FEAC}"/>
                  </a:ext>
                </a:extLst>
              </p:cNvPr>
              <p:cNvSpPr>
                <a:spLocks noChangeArrowheads="1"/>
              </p:cNvSpPr>
              <p:nvPr/>
            </p:nvSpPr>
            <p:spPr bwMode="auto">
              <a:xfrm>
                <a:off x="2132" y="1325"/>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28" name="Rectangle 1439">
                <a:extLst>
                  <a:ext uri="{FF2B5EF4-FFF2-40B4-BE49-F238E27FC236}">
                    <a16:creationId xmlns:a16="http://schemas.microsoft.com/office/drawing/2014/main" id="{7D585084-864B-4C1F-B690-B2B9CC3CBDA6}"/>
                  </a:ext>
                </a:extLst>
              </p:cNvPr>
              <p:cNvSpPr>
                <a:spLocks noChangeArrowheads="1"/>
              </p:cNvSpPr>
              <p:nvPr/>
            </p:nvSpPr>
            <p:spPr bwMode="auto">
              <a:xfrm>
                <a:off x="2132" y="1325"/>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29" name="Rectangle 1440">
                <a:extLst>
                  <a:ext uri="{FF2B5EF4-FFF2-40B4-BE49-F238E27FC236}">
                    <a16:creationId xmlns:a16="http://schemas.microsoft.com/office/drawing/2014/main" id="{1BFE5218-78E7-4E26-A8EA-7BA160D8D297}"/>
                  </a:ext>
                </a:extLst>
              </p:cNvPr>
              <p:cNvSpPr>
                <a:spLocks noChangeArrowheads="1"/>
              </p:cNvSpPr>
              <p:nvPr/>
            </p:nvSpPr>
            <p:spPr bwMode="auto">
              <a:xfrm>
                <a:off x="2132" y="1396"/>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30" name="Rectangle 1441">
                <a:extLst>
                  <a:ext uri="{FF2B5EF4-FFF2-40B4-BE49-F238E27FC236}">
                    <a16:creationId xmlns:a16="http://schemas.microsoft.com/office/drawing/2014/main" id="{FB8FEA63-ADAF-4467-B4D4-3A7AC83FDDB4}"/>
                  </a:ext>
                </a:extLst>
              </p:cNvPr>
              <p:cNvSpPr>
                <a:spLocks noChangeArrowheads="1"/>
              </p:cNvSpPr>
              <p:nvPr/>
            </p:nvSpPr>
            <p:spPr bwMode="auto">
              <a:xfrm>
                <a:off x="2132" y="1396"/>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31" name="Rectangle 1442">
                <a:extLst>
                  <a:ext uri="{FF2B5EF4-FFF2-40B4-BE49-F238E27FC236}">
                    <a16:creationId xmlns:a16="http://schemas.microsoft.com/office/drawing/2014/main" id="{B336929E-0236-4B3F-8225-BBA46CE88ADB}"/>
                  </a:ext>
                </a:extLst>
              </p:cNvPr>
              <p:cNvSpPr>
                <a:spLocks noChangeArrowheads="1"/>
              </p:cNvSpPr>
              <p:nvPr/>
            </p:nvSpPr>
            <p:spPr bwMode="auto">
              <a:xfrm>
                <a:off x="2132" y="1434"/>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32" name="Rectangle 1443">
                <a:extLst>
                  <a:ext uri="{FF2B5EF4-FFF2-40B4-BE49-F238E27FC236}">
                    <a16:creationId xmlns:a16="http://schemas.microsoft.com/office/drawing/2014/main" id="{79BFEA6C-0FAB-4DE6-838A-F17BD84274E7}"/>
                  </a:ext>
                </a:extLst>
              </p:cNvPr>
              <p:cNvSpPr>
                <a:spLocks noChangeArrowheads="1"/>
              </p:cNvSpPr>
              <p:nvPr/>
            </p:nvSpPr>
            <p:spPr bwMode="auto">
              <a:xfrm>
                <a:off x="2132" y="1434"/>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33" name="Rectangle 1444">
                <a:extLst>
                  <a:ext uri="{FF2B5EF4-FFF2-40B4-BE49-F238E27FC236}">
                    <a16:creationId xmlns:a16="http://schemas.microsoft.com/office/drawing/2014/main" id="{A1D2BAD9-32C9-4AF7-99CB-1ACDD86D9A00}"/>
                  </a:ext>
                </a:extLst>
              </p:cNvPr>
              <p:cNvSpPr>
                <a:spLocks noChangeArrowheads="1"/>
              </p:cNvSpPr>
              <p:nvPr/>
            </p:nvSpPr>
            <p:spPr bwMode="auto">
              <a:xfrm>
                <a:off x="2132" y="1481"/>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34" name="Rectangle 1445">
                <a:extLst>
                  <a:ext uri="{FF2B5EF4-FFF2-40B4-BE49-F238E27FC236}">
                    <a16:creationId xmlns:a16="http://schemas.microsoft.com/office/drawing/2014/main" id="{1253FB31-154B-4C9B-B9B2-6D505421D8E0}"/>
                  </a:ext>
                </a:extLst>
              </p:cNvPr>
              <p:cNvSpPr>
                <a:spLocks noChangeArrowheads="1"/>
              </p:cNvSpPr>
              <p:nvPr/>
            </p:nvSpPr>
            <p:spPr bwMode="auto">
              <a:xfrm>
                <a:off x="2132" y="1481"/>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35" name="Rectangle 1446">
                <a:extLst>
                  <a:ext uri="{FF2B5EF4-FFF2-40B4-BE49-F238E27FC236}">
                    <a16:creationId xmlns:a16="http://schemas.microsoft.com/office/drawing/2014/main" id="{32AE96F1-94C1-4D73-9B9F-B79234A95276}"/>
                  </a:ext>
                </a:extLst>
              </p:cNvPr>
              <p:cNvSpPr>
                <a:spLocks noChangeArrowheads="1"/>
              </p:cNvSpPr>
              <p:nvPr/>
            </p:nvSpPr>
            <p:spPr bwMode="auto">
              <a:xfrm>
                <a:off x="2132" y="1453"/>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36" name="Rectangle 1447">
                <a:extLst>
                  <a:ext uri="{FF2B5EF4-FFF2-40B4-BE49-F238E27FC236}">
                    <a16:creationId xmlns:a16="http://schemas.microsoft.com/office/drawing/2014/main" id="{AAEF60D7-22C5-461B-A9A2-4330B3AA9934}"/>
                  </a:ext>
                </a:extLst>
              </p:cNvPr>
              <p:cNvSpPr>
                <a:spLocks noChangeArrowheads="1"/>
              </p:cNvSpPr>
              <p:nvPr/>
            </p:nvSpPr>
            <p:spPr bwMode="auto">
              <a:xfrm>
                <a:off x="2132" y="1453"/>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37" name="Freeform 1448">
                <a:extLst>
                  <a:ext uri="{FF2B5EF4-FFF2-40B4-BE49-F238E27FC236}">
                    <a16:creationId xmlns:a16="http://schemas.microsoft.com/office/drawing/2014/main" id="{DE106B57-D874-4274-959A-9AB4E0C3D430}"/>
                  </a:ext>
                </a:extLst>
              </p:cNvPr>
              <p:cNvSpPr>
                <a:spLocks noEditPoints="1"/>
              </p:cNvSpPr>
              <p:nvPr/>
            </p:nvSpPr>
            <p:spPr bwMode="auto">
              <a:xfrm>
                <a:off x="2255"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38" name="Freeform 1449">
                <a:extLst>
                  <a:ext uri="{FF2B5EF4-FFF2-40B4-BE49-F238E27FC236}">
                    <a16:creationId xmlns:a16="http://schemas.microsoft.com/office/drawing/2014/main" id="{13986CC4-8334-4EA1-84BA-E9D09B79117A}"/>
                  </a:ext>
                </a:extLst>
              </p:cNvPr>
              <p:cNvSpPr>
                <a:spLocks noEditPoints="1"/>
              </p:cNvSpPr>
              <p:nvPr/>
            </p:nvSpPr>
            <p:spPr bwMode="auto">
              <a:xfrm>
                <a:off x="2255"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39" name="Freeform 1450">
                <a:extLst>
                  <a:ext uri="{FF2B5EF4-FFF2-40B4-BE49-F238E27FC236}">
                    <a16:creationId xmlns:a16="http://schemas.microsoft.com/office/drawing/2014/main" id="{B615446C-55E3-47ED-95F9-F82FD813D268}"/>
                  </a:ext>
                </a:extLst>
              </p:cNvPr>
              <p:cNvSpPr>
                <a:spLocks noEditPoints="1"/>
              </p:cNvSpPr>
              <p:nvPr/>
            </p:nvSpPr>
            <p:spPr bwMode="auto">
              <a:xfrm>
                <a:off x="2255"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40" name="Freeform 1451">
                <a:extLst>
                  <a:ext uri="{FF2B5EF4-FFF2-40B4-BE49-F238E27FC236}">
                    <a16:creationId xmlns:a16="http://schemas.microsoft.com/office/drawing/2014/main" id="{ED49DAD6-4801-4E2F-B7A8-86A0F54786A0}"/>
                  </a:ext>
                </a:extLst>
              </p:cNvPr>
              <p:cNvSpPr>
                <a:spLocks noEditPoints="1"/>
              </p:cNvSpPr>
              <p:nvPr/>
            </p:nvSpPr>
            <p:spPr bwMode="auto">
              <a:xfrm>
                <a:off x="2255"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41" name="Freeform 1452">
                <a:extLst>
                  <a:ext uri="{FF2B5EF4-FFF2-40B4-BE49-F238E27FC236}">
                    <a16:creationId xmlns:a16="http://schemas.microsoft.com/office/drawing/2014/main" id="{14C593F2-9438-4441-89ED-2C3FC014CD39}"/>
                  </a:ext>
                </a:extLst>
              </p:cNvPr>
              <p:cNvSpPr>
                <a:spLocks noEditPoints="1"/>
              </p:cNvSpPr>
              <p:nvPr/>
            </p:nvSpPr>
            <p:spPr bwMode="auto">
              <a:xfrm>
                <a:off x="2255"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42" name="Freeform 1453">
                <a:extLst>
                  <a:ext uri="{FF2B5EF4-FFF2-40B4-BE49-F238E27FC236}">
                    <a16:creationId xmlns:a16="http://schemas.microsoft.com/office/drawing/2014/main" id="{745B6263-AA44-4070-8488-E923CF36F85E}"/>
                  </a:ext>
                </a:extLst>
              </p:cNvPr>
              <p:cNvSpPr>
                <a:spLocks noEditPoints="1"/>
              </p:cNvSpPr>
              <p:nvPr/>
            </p:nvSpPr>
            <p:spPr bwMode="auto">
              <a:xfrm>
                <a:off x="2255"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43" name="Freeform 1454">
                <a:extLst>
                  <a:ext uri="{FF2B5EF4-FFF2-40B4-BE49-F238E27FC236}">
                    <a16:creationId xmlns:a16="http://schemas.microsoft.com/office/drawing/2014/main" id="{EE9117C5-D6DE-4CAE-837D-0C3648E47603}"/>
                  </a:ext>
                </a:extLst>
              </p:cNvPr>
              <p:cNvSpPr>
                <a:spLocks noEditPoints="1"/>
              </p:cNvSpPr>
              <p:nvPr/>
            </p:nvSpPr>
            <p:spPr bwMode="auto">
              <a:xfrm>
                <a:off x="2255"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44" name="Freeform 1455">
                <a:extLst>
                  <a:ext uri="{FF2B5EF4-FFF2-40B4-BE49-F238E27FC236}">
                    <a16:creationId xmlns:a16="http://schemas.microsoft.com/office/drawing/2014/main" id="{61C91575-D847-458C-9E9C-01BFF83531C8}"/>
                  </a:ext>
                </a:extLst>
              </p:cNvPr>
              <p:cNvSpPr>
                <a:spLocks noEditPoints="1"/>
              </p:cNvSpPr>
              <p:nvPr/>
            </p:nvSpPr>
            <p:spPr bwMode="auto">
              <a:xfrm>
                <a:off x="2255"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45" name="Rectangle 1456">
                <a:extLst>
                  <a:ext uri="{FF2B5EF4-FFF2-40B4-BE49-F238E27FC236}">
                    <a16:creationId xmlns:a16="http://schemas.microsoft.com/office/drawing/2014/main" id="{222EBA3B-B01D-4DED-B672-FB61E684565E}"/>
                  </a:ext>
                </a:extLst>
              </p:cNvPr>
              <p:cNvSpPr>
                <a:spLocks noChangeArrowheads="1"/>
              </p:cNvSpPr>
              <p:nvPr/>
            </p:nvSpPr>
            <p:spPr bwMode="auto">
              <a:xfrm>
                <a:off x="2326"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46" name="Rectangle 1457">
                <a:extLst>
                  <a:ext uri="{FF2B5EF4-FFF2-40B4-BE49-F238E27FC236}">
                    <a16:creationId xmlns:a16="http://schemas.microsoft.com/office/drawing/2014/main" id="{CFC844C3-E4B3-4301-AA23-301D85F968A9}"/>
                  </a:ext>
                </a:extLst>
              </p:cNvPr>
              <p:cNvSpPr>
                <a:spLocks noChangeArrowheads="1"/>
              </p:cNvSpPr>
              <p:nvPr/>
            </p:nvSpPr>
            <p:spPr bwMode="auto">
              <a:xfrm>
                <a:off x="2326"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47" name="Rectangle 1458">
                <a:extLst>
                  <a:ext uri="{FF2B5EF4-FFF2-40B4-BE49-F238E27FC236}">
                    <a16:creationId xmlns:a16="http://schemas.microsoft.com/office/drawing/2014/main" id="{C5985B1E-E424-4F6D-B5FB-8C03A8BB7BC6}"/>
                  </a:ext>
                </a:extLst>
              </p:cNvPr>
              <p:cNvSpPr>
                <a:spLocks noChangeArrowheads="1"/>
              </p:cNvSpPr>
              <p:nvPr/>
            </p:nvSpPr>
            <p:spPr bwMode="auto">
              <a:xfrm>
                <a:off x="2326"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48" name="Rectangle 1459">
                <a:extLst>
                  <a:ext uri="{FF2B5EF4-FFF2-40B4-BE49-F238E27FC236}">
                    <a16:creationId xmlns:a16="http://schemas.microsoft.com/office/drawing/2014/main" id="{B688DF47-DCE8-4045-973D-9E3695BE98FD}"/>
                  </a:ext>
                </a:extLst>
              </p:cNvPr>
              <p:cNvSpPr>
                <a:spLocks noChangeArrowheads="1"/>
              </p:cNvSpPr>
              <p:nvPr/>
            </p:nvSpPr>
            <p:spPr bwMode="auto">
              <a:xfrm>
                <a:off x="2326"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49" name="Rectangle 1460">
                <a:extLst>
                  <a:ext uri="{FF2B5EF4-FFF2-40B4-BE49-F238E27FC236}">
                    <a16:creationId xmlns:a16="http://schemas.microsoft.com/office/drawing/2014/main" id="{B19AB72F-6CEB-448B-AA96-204E92CC3B83}"/>
                  </a:ext>
                </a:extLst>
              </p:cNvPr>
              <p:cNvSpPr>
                <a:spLocks noChangeArrowheads="1"/>
              </p:cNvSpPr>
              <p:nvPr/>
            </p:nvSpPr>
            <p:spPr bwMode="auto">
              <a:xfrm>
                <a:off x="2326"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50" name="Rectangle 1461">
                <a:extLst>
                  <a:ext uri="{FF2B5EF4-FFF2-40B4-BE49-F238E27FC236}">
                    <a16:creationId xmlns:a16="http://schemas.microsoft.com/office/drawing/2014/main" id="{40BCE56E-2BBE-488D-92D0-883BB80A2FE5}"/>
                  </a:ext>
                </a:extLst>
              </p:cNvPr>
              <p:cNvSpPr>
                <a:spLocks noChangeArrowheads="1"/>
              </p:cNvSpPr>
              <p:nvPr/>
            </p:nvSpPr>
            <p:spPr bwMode="auto">
              <a:xfrm>
                <a:off x="2326"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51" name="Rectangle 1462">
                <a:extLst>
                  <a:ext uri="{FF2B5EF4-FFF2-40B4-BE49-F238E27FC236}">
                    <a16:creationId xmlns:a16="http://schemas.microsoft.com/office/drawing/2014/main" id="{1F3F8941-DFF8-4671-B6F2-6228BE4AE906}"/>
                  </a:ext>
                </a:extLst>
              </p:cNvPr>
              <p:cNvSpPr>
                <a:spLocks noChangeArrowheads="1"/>
              </p:cNvSpPr>
              <p:nvPr/>
            </p:nvSpPr>
            <p:spPr bwMode="auto">
              <a:xfrm>
                <a:off x="2326"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52" name="Rectangle 1463">
                <a:extLst>
                  <a:ext uri="{FF2B5EF4-FFF2-40B4-BE49-F238E27FC236}">
                    <a16:creationId xmlns:a16="http://schemas.microsoft.com/office/drawing/2014/main" id="{259DF44D-AE58-4FD8-8D49-890EC380433E}"/>
                  </a:ext>
                </a:extLst>
              </p:cNvPr>
              <p:cNvSpPr>
                <a:spLocks noChangeArrowheads="1"/>
              </p:cNvSpPr>
              <p:nvPr/>
            </p:nvSpPr>
            <p:spPr bwMode="auto">
              <a:xfrm>
                <a:off x="2326"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53" name="Rectangle 1464">
                <a:extLst>
                  <a:ext uri="{FF2B5EF4-FFF2-40B4-BE49-F238E27FC236}">
                    <a16:creationId xmlns:a16="http://schemas.microsoft.com/office/drawing/2014/main" id="{2A5CE87B-55CD-4F10-B1AA-A10B58722DC8}"/>
                  </a:ext>
                </a:extLst>
              </p:cNvPr>
              <p:cNvSpPr>
                <a:spLocks noChangeArrowheads="1"/>
              </p:cNvSpPr>
              <p:nvPr/>
            </p:nvSpPr>
            <p:spPr bwMode="auto">
              <a:xfrm>
                <a:off x="2326"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54" name="Rectangle 1465">
                <a:extLst>
                  <a:ext uri="{FF2B5EF4-FFF2-40B4-BE49-F238E27FC236}">
                    <a16:creationId xmlns:a16="http://schemas.microsoft.com/office/drawing/2014/main" id="{3DB896F2-ECE0-4F0C-9D0C-7BCC3693909E}"/>
                  </a:ext>
                </a:extLst>
              </p:cNvPr>
              <p:cNvSpPr>
                <a:spLocks noChangeArrowheads="1"/>
              </p:cNvSpPr>
              <p:nvPr/>
            </p:nvSpPr>
            <p:spPr bwMode="auto">
              <a:xfrm>
                <a:off x="2326"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55" name="Rectangle 1466">
                <a:extLst>
                  <a:ext uri="{FF2B5EF4-FFF2-40B4-BE49-F238E27FC236}">
                    <a16:creationId xmlns:a16="http://schemas.microsoft.com/office/drawing/2014/main" id="{C479F377-074F-4A55-8672-FB69B2BCD6BE}"/>
                  </a:ext>
                </a:extLst>
              </p:cNvPr>
              <p:cNvSpPr>
                <a:spLocks noChangeArrowheads="1"/>
              </p:cNvSpPr>
              <p:nvPr/>
            </p:nvSpPr>
            <p:spPr bwMode="auto">
              <a:xfrm>
                <a:off x="2416" y="1325"/>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56" name="Rectangle 1467">
                <a:extLst>
                  <a:ext uri="{FF2B5EF4-FFF2-40B4-BE49-F238E27FC236}">
                    <a16:creationId xmlns:a16="http://schemas.microsoft.com/office/drawing/2014/main" id="{9020B9BF-61D5-43CB-B18F-A43150C89F20}"/>
                  </a:ext>
                </a:extLst>
              </p:cNvPr>
              <p:cNvSpPr>
                <a:spLocks noChangeArrowheads="1"/>
              </p:cNvSpPr>
              <p:nvPr/>
            </p:nvSpPr>
            <p:spPr bwMode="auto">
              <a:xfrm>
                <a:off x="2416" y="1325"/>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57" name="Rectangle 1468">
                <a:extLst>
                  <a:ext uri="{FF2B5EF4-FFF2-40B4-BE49-F238E27FC236}">
                    <a16:creationId xmlns:a16="http://schemas.microsoft.com/office/drawing/2014/main" id="{908A4938-29B1-4E2F-91C5-6EE3BB07C057}"/>
                  </a:ext>
                </a:extLst>
              </p:cNvPr>
              <p:cNvSpPr>
                <a:spLocks noChangeArrowheads="1"/>
              </p:cNvSpPr>
              <p:nvPr/>
            </p:nvSpPr>
            <p:spPr bwMode="auto">
              <a:xfrm>
                <a:off x="2416" y="1396"/>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58" name="Rectangle 1469">
                <a:extLst>
                  <a:ext uri="{FF2B5EF4-FFF2-40B4-BE49-F238E27FC236}">
                    <a16:creationId xmlns:a16="http://schemas.microsoft.com/office/drawing/2014/main" id="{6029C225-744D-449D-9E8D-9954700995F9}"/>
                  </a:ext>
                </a:extLst>
              </p:cNvPr>
              <p:cNvSpPr>
                <a:spLocks noChangeArrowheads="1"/>
              </p:cNvSpPr>
              <p:nvPr/>
            </p:nvSpPr>
            <p:spPr bwMode="auto">
              <a:xfrm>
                <a:off x="2416" y="1396"/>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59" name="Rectangle 1470">
                <a:extLst>
                  <a:ext uri="{FF2B5EF4-FFF2-40B4-BE49-F238E27FC236}">
                    <a16:creationId xmlns:a16="http://schemas.microsoft.com/office/drawing/2014/main" id="{FD2DA36A-4FA4-429C-AECA-DBAAAFFCF38C}"/>
                  </a:ext>
                </a:extLst>
              </p:cNvPr>
              <p:cNvSpPr>
                <a:spLocks noChangeArrowheads="1"/>
              </p:cNvSpPr>
              <p:nvPr/>
            </p:nvSpPr>
            <p:spPr bwMode="auto">
              <a:xfrm>
                <a:off x="2416" y="1434"/>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60" name="Rectangle 1471">
                <a:extLst>
                  <a:ext uri="{FF2B5EF4-FFF2-40B4-BE49-F238E27FC236}">
                    <a16:creationId xmlns:a16="http://schemas.microsoft.com/office/drawing/2014/main" id="{82A6747B-AB34-42D4-B219-A9D84666C0D7}"/>
                  </a:ext>
                </a:extLst>
              </p:cNvPr>
              <p:cNvSpPr>
                <a:spLocks noChangeArrowheads="1"/>
              </p:cNvSpPr>
              <p:nvPr/>
            </p:nvSpPr>
            <p:spPr bwMode="auto">
              <a:xfrm>
                <a:off x="2416" y="1434"/>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61" name="Rectangle 1472">
                <a:extLst>
                  <a:ext uri="{FF2B5EF4-FFF2-40B4-BE49-F238E27FC236}">
                    <a16:creationId xmlns:a16="http://schemas.microsoft.com/office/drawing/2014/main" id="{F0EE1F43-5E35-4EBB-9482-08F04915B717}"/>
                  </a:ext>
                </a:extLst>
              </p:cNvPr>
              <p:cNvSpPr>
                <a:spLocks noChangeArrowheads="1"/>
              </p:cNvSpPr>
              <p:nvPr/>
            </p:nvSpPr>
            <p:spPr bwMode="auto">
              <a:xfrm>
                <a:off x="2416" y="1481"/>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62" name="Rectangle 1473">
                <a:extLst>
                  <a:ext uri="{FF2B5EF4-FFF2-40B4-BE49-F238E27FC236}">
                    <a16:creationId xmlns:a16="http://schemas.microsoft.com/office/drawing/2014/main" id="{3B076D2B-E03A-469F-A56D-C0F049CF1385}"/>
                  </a:ext>
                </a:extLst>
              </p:cNvPr>
              <p:cNvSpPr>
                <a:spLocks noChangeArrowheads="1"/>
              </p:cNvSpPr>
              <p:nvPr/>
            </p:nvSpPr>
            <p:spPr bwMode="auto">
              <a:xfrm>
                <a:off x="2416" y="1481"/>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63" name="Rectangle 1474">
                <a:extLst>
                  <a:ext uri="{FF2B5EF4-FFF2-40B4-BE49-F238E27FC236}">
                    <a16:creationId xmlns:a16="http://schemas.microsoft.com/office/drawing/2014/main" id="{68D9C9B3-8BDD-4384-A2DF-E1518AA37A0D}"/>
                  </a:ext>
                </a:extLst>
              </p:cNvPr>
              <p:cNvSpPr>
                <a:spLocks noChangeArrowheads="1"/>
              </p:cNvSpPr>
              <p:nvPr/>
            </p:nvSpPr>
            <p:spPr bwMode="auto">
              <a:xfrm>
                <a:off x="2416" y="1453"/>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64" name="Rectangle 1475">
                <a:extLst>
                  <a:ext uri="{FF2B5EF4-FFF2-40B4-BE49-F238E27FC236}">
                    <a16:creationId xmlns:a16="http://schemas.microsoft.com/office/drawing/2014/main" id="{A5A6D242-8C6F-438C-8837-546831D7FEAA}"/>
                  </a:ext>
                </a:extLst>
              </p:cNvPr>
              <p:cNvSpPr>
                <a:spLocks noChangeArrowheads="1"/>
              </p:cNvSpPr>
              <p:nvPr/>
            </p:nvSpPr>
            <p:spPr bwMode="auto">
              <a:xfrm>
                <a:off x="2416" y="1453"/>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65" name="Freeform 1476">
                <a:extLst>
                  <a:ext uri="{FF2B5EF4-FFF2-40B4-BE49-F238E27FC236}">
                    <a16:creationId xmlns:a16="http://schemas.microsoft.com/office/drawing/2014/main" id="{9C32B05E-1A2F-4C4D-8BF6-E8A9251491B3}"/>
                  </a:ext>
                </a:extLst>
              </p:cNvPr>
              <p:cNvSpPr>
                <a:spLocks noEditPoints="1"/>
              </p:cNvSpPr>
              <p:nvPr/>
            </p:nvSpPr>
            <p:spPr bwMode="auto">
              <a:xfrm>
                <a:off x="2539"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66" name="Freeform 1477">
                <a:extLst>
                  <a:ext uri="{FF2B5EF4-FFF2-40B4-BE49-F238E27FC236}">
                    <a16:creationId xmlns:a16="http://schemas.microsoft.com/office/drawing/2014/main" id="{9EADA55D-C7DE-44CC-9EB8-9805DAA9604E}"/>
                  </a:ext>
                </a:extLst>
              </p:cNvPr>
              <p:cNvSpPr>
                <a:spLocks noEditPoints="1"/>
              </p:cNvSpPr>
              <p:nvPr/>
            </p:nvSpPr>
            <p:spPr bwMode="auto">
              <a:xfrm>
                <a:off x="2539"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67" name="Freeform 1478">
                <a:extLst>
                  <a:ext uri="{FF2B5EF4-FFF2-40B4-BE49-F238E27FC236}">
                    <a16:creationId xmlns:a16="http://schemas.microsoft.com/office/drawing/2014/main" id="{11A47F8A-9C50-40AA-BD43-D0091CE8A107}"/>
                  </a:ext>
                </a:extLst>
              </p:cNvPr>
              <p:cNvSpPr>
                <a:spLocks noEditPoints="1"/>
              </p:cNvSpPr>
              <p:nvPr/>
            </p:nvSpPr>
            <p:spPr bwMode="auto">
              <a:xfrm>
                <a:off x="2539"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68" name="Freeform 1479">
                <a:extLst>
                  <a:ext uri="{FF2B5EF4-FFF2-40B4-BE49-F238E27FC236}">
                    <a16:creationId xmlns:a16="http://schemas.microsoft.com/office/drawing/2014/main" id="{BFEF2418-146B-4A5C-B1B6-169B68971545}"/>
                  </a:ext>
                </a:extLst>
              </p:cNvPr>
              <p:cNvSpPr>
                <a:spLocks noEditPoints="1"/>
              </p:cNvSpPr>
              <p:nvPr/>
            </p:nvSpPr>
            <p:spPr bwMode="auto">
              <a:xfrm>
                <a:off x="2539"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69" name="Freeform 1480">
                <a:extLst>
                  <a:ext uri="{FF2B5EF4-FFF2-40B4-BE49-F238E27FC236}">
                    <a16:creationId xmlns:a16="http://schemas.microsoft.com/office/drawing/2014/main" id="{21FA90E8-555B-4033-ABA4-42616F63D228}"/>
                  </a:ext>
                </a:extLst>
              </p:cNvPr>
              <p:cNvSpPr>
                <a:spLocks noEditPoints="1"/>
              </p:cNvSpPr>
              <p:nvPr/>
            </p:nvSpPr>
            <p:spPr bwMode="auto">
              <a:xfrm>
                <a:off x="2539"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70" name="Freeform 1481">
                <a:extLst>
                  <a:ext uri="{FF2B5EF4-FFF2-40B4-BE49-F238E27FC236}">
                    <a16:creationId xmlns:a16="http://schemas.microsoft.com/office/drawing/2014/main" id="{CA594E86-51AE-4E75-B572-F8CFF7A52D47}"/>
                  </a:ext>
                </a:extLst>
              </p:cNvPr>
              <p:cNvSpPr>
                <a:spLocks noEditPoints="1"/>
              </p:cNvSpPr>
              <p:nvPr/>
            </p:nvSpPr>
            <p:spPr bwMode="auto">
              <a:xfrm>
                <a:off x="2539"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71" name="Freeform 1482">
                <a:extLst>
                  <a:ext uri="{FF2B5EF4-FFF2-40B4-BE49-F238E27FC236}">
                    <a16:creationId xmlns:a16="http://schemas.microsoft.com/office/drawing/2014/main" id="{1CECEDA3-7B97-436B-8C26-31B20053187A}"/>
                  </a:ext>
                </a:extLst>
              </p:cNvPr>
              <p:cNvSpPr>
                <a:spLocks noEditPoints="1"/>
              </p:cNvSpPr>
              <p:nvPr/>
            </p:nvSpPr>
            <p:spPr bwMode="auto">
              <a:xfrm>
                <a:off x="2539"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72" name="Freeform 1483">
                <a:extLst>
                  <a:ext uri="{FF2B5EF4-FFF2-40B4-BE49-F238E27FC236}">
                    <a16:creationId xmlns:a16="http://schemas.microsoft.com/office/drawing/2014/main" id="{DE409532-3CF1-4702-B0E7-6611609F59D1}"/>
                  </a:ext>
                </a:extLst>
              </p:cNvPr>
              <p:cNvSpPr>
                <a:spLocks noEditPoints="1"/>
              </p:cNvSpPr>
              <p:nvPr/>
            </p:nvSpPr>
            <p:spPr bwMode="auto">
              <a:xfrm>
                <a:off x="2539"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73" name="Rectangle 1484">
                <a:extLst>
                  <a:ext uri="{FF2B5EF4-FFF2-40B4-BE49-F238E27FC236}">
                    <a16:creationId xmlns:a16="http://schemas.microsoft.com/office/drawing/2014/main" id="{77E00E35-2672-495E-B328-648188840326}"/>
                  </a:ext>
                </a:extLst>
              </p:cNvPr>
              <p:cNvSpPr>
                <a:spLocks noChangeArrowheads="1"/>
              </p:cNvSpPr>
              <p:nvPr/>
            </p:nvSpPr>
            <p:spPr bwMode="auto">
              <a:xfrm>
                <a:off x="2610"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74" name="Rectangle 1485">
                <a:extLst>
                  <a:ext uri="{FF2B5EF4-FFF2-40B4-BE49-F238E27FC236}">
                    <a16:creationId xmlns:a16="http://schemas.microsoft.com/office/drawing/2014/main" id="{C2858AC4-4CF9-4BD0-85B0-B244D7E6BF77}"/>
                  </a:ext>
                </a:extLst>
              </p:cNvPr>
              <p:cNvSpPr>
                <a:spLocks noChangeArrowheads="1"/>
              </p:cNvSpPr>
              <p:nvPr/>
            </p:nvSpPr>
            <p:spPr bwMode="auto">
              <a:xfrm>
                <a:off x="2610"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75" name="Rectangle 1486">
                <a:extLst>
                  <a:ext uri="{FF2B5EF4-FFF2-40B4-BE49-F238E27FC236}">
                    <a16:creationId xmlns:a16="http://schemas.microsoft.com/office/drawing/2014/main" id="{A1AB61F1-E3CF-4FD4-A5B0-03026DBB208F}"/>
                  </a:ext>
                </a:extLst>
              </p:cNvPr>
              <p:cNvSpPr>
                <a:spLocks noChangeArrowheads="1"/>
              </p:cNvSpPr>
              <p:nvPr/>
            </p:nvSpPr>
            <p:spPr bwMode="auto">
              <a:xfrm>
                <a:off x="2610"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76" name="Rectangle 1487">
                <a:extLst>
                  <a:ext uri="{FF2B5EF4-FFF2-40B4-BE49-F238E27FC236}">
                    <a16:creationId xmlns:a16="http://schemas.microsoft.com/office/drawing/2014/main" id="{33D8DEA2-5C2E-41B1-A57C-668E17DD8377}"/>
                  </a:ext>
                </a:extLst>
              </p:cNvPr>
              <p:cNvSpPr>
                <a:spLocks noChangeArrowheads="1"/>
              </p:cNvSpPr>
              <p:nvPr/>
            </p:nvSpPr>
            <p:spPr bwMode="auto">
              <a:xfrm>
                <a:off x="2610"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77" name="Rectangle 1488">
                <a:extLst>
                  <a:ext uri="{FF2B5EF4-FFF2-40B4-BE49-F238E27FC236}">
                    <a16:creationId xmlns:a16="http://schemas.microsoft.com/office/drawing/2014/main" id="{E0AF2392-6851-430D-98D1-4B5BB733D282}"/>
                  </a:ext>
                </a:extLst>
              </p:cNvPr>
              <p:cNvSpPr>
                <a:spLocks noChangeArrowheads="1"/>
              </p:cNvSpPr>
              <p:nvPr/>
            </p:nvSpPr>
            <p:spPr bwMode="auto">
              <a:xfrm>
                <a:off x="2610"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78" name="Rectangle 1489">
                <a:extLst>
                  <a:ext uri="{FF2B5EF4-FFF2-40B4-BE49-F238E27FC236}">
                    <a16:creationId xmlns:a16="http://schemas.microsoft.com/office/drawing/2014/main" id="{F969945B-1741-4C64-9DFC-3F6B1D2CF274}"/>
                  </a:ext>
                </a:extLst>
              </p:cNvPr>
              <p:cNvSpPr>
                <a:spLocks noChangeArrowheads="1"/>
              </p:cNvSpPr>
              <p:nvPr/>
            </p:nvSpPr>
            <p:spPr bwMode="auto">
              <a:xfrm>
                <a:off x="2610"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79" name="Rectangle 1490">
                <a:extLst>
                  <a:ext uri="{FF2B5EF4-FFF2-40B4-BE49-F238E27FC236}">
                    <a16:creationId xmlns:a16="http://schemas.microsoft.com/office/drawing/2014/main" id="{F49CA324-58D3-4CE0-8384-D9E1B87467ED}"/>
                  </a:ext>
                </a:extLst>
              </p:cNvPr>
              <p:cNvSpPr>
                <a:spLocks noChangeArrowheads="1"/>
              </p:cNvSpPr>
              <p:nvPr/>
            </p:nvSpPr>
            <p:spPr bwMode="auto">
              <a:xfrm>
                <a:off x="2610"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80" name="Rectangle 1491">
                <a:extLst>
                  <a:ext uri="{FF2B5EF4-FFF2-40B4-BE49-F238E27FC236}">
                    <a16:creationId xmlns:a16="http://schemas.microsoft.com/office/drawing/2014/main" id="{37F901D0-BFC6-410A-8F3E-059F0E726617}"/>
                  </a:ext>
                </a:extLst>
              </p:cNvPr>
              <p:cNvSpPr>
                <a:spLocks noChangeArrowheads="1"/>
              </p:cNvSpPr>
              <p:nvPr/>
            </p:nvSpPr>
            <p:spPr bwMode="auto">
              <a:xfrm>
                <a:off x="2610"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81" name="Rectangle 1492">
                <a:extLst>
                  <a:ext uri="{FF2B5EF4-FFF2-40B4-BE49-F238E27FC236}">
                    <a16:creationId xmlns:a16="http://schemas.microsoft.com/office/drawing/2014/main" id="{3BFF2FB2-FFBF-4F55-BB6C-6925277F072E}"/>
                  </a:ext>
                </a:extLst>
              </p:cNvPr>
              <p:cNvSpPr>
                <a:spLocks noChangeArrowheads="1"/>
              </p:cNvSpPr>
              <p:nvPr/>
            </p:nvSpPr>
            <p:spPr bwMode="auto">
              <a:xfrm>
                <a:off x="2610"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82" name="Rectangle 1493">
                <a:extLst>
                  <a:ext uri="{FF2B5EF4-FFF2-40B4-BE49-F238E27FC236}">
                    <a16:creationId xmlns:a16="http://schemas.microsoft.com/office/drawing/2014/main" id="{7FC75BE7-0F57-45A8-8C32-F87EBD9BD14A}"/>
                  </a:ext>
                </a:extLst>
              </p:cNvPr>
              <p:cNvSpPr>
                <a:spLocks noChangeArrowheads="1"/>
              </p:cNvSpPr>
              <p:nvPr/>
            </p:nvSpPr>
            <p:spPr bwMode="auto">
              <a:xfrm>
                <a:off x="2610"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83" name="Rectangle 1494">
                <a:extLst>
                  <a:ext uri="{FF2B5EF4-FFF2-40B4-BE49-F238E27FC236}">
                    <a16:creationId xmlns:a16="http://schemas.microsoft.com/office/drawing/2014/main" id="{B5C50CDA-9934-44E5-920D-F2631EDEDCCC}"/>
                  </a:ext>
                </a:extLst>
              </p:cNvPr>
              <p:cNvSpPr>
                <a:spLocks noChangeArrowheads="1"/>
              </p:cNvSpPr>
              <p:nvPr/>
            </p:nvSpPr>
            <p:spPr bwMode="auto">
              <a:xfrm>
                <a:off x="2700" y="1325"/>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84" name="Rectangle 1495">
                <a:extLst>
                  <a:ext uri="{FF2B5EF4-FFF2-40B4-BE49-F238E27FC236}">
                    <a16:creationId xmlns:a16="http://schemas.microsoft.com/office/drawing/2014/main" id="{91C5C084-3AC5-4695-B445-D35DDBFC6EFD}"/>
                  </a:ext>
                </a:extLst>
              </p:cNvPr>
              <p:cNvSpPr>
                <a:spLocks noChangeArrowheads="1"/>
              </p:cNvSpPr>
              <p:nvPr/>
            </p:nvSpPr>
            <p:spPr bwMode="auto">
              <a:xfrm>
                <a:off x="2700" y="1325"/>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85" name="Rectangle 1496">
                <a:extLst>
                  <a:ext uri="{FF2B5EF4-FFF2-40B4-BE49-F238E27FC236}">
                    <a16:creationId xmlns:a16="http://schemas.microsoft.com/office/drawing/2014/main" id="{55791CC4-E756-40BE-8FB0-02A96A5C3C74}"/>
                  </a:ext>
                </a:extLst>
              </p:cNvPr>
              <p:cNvSpPr>
                <a:spLocks noChangeArrowheads="1"/>
              </p:cNvSpPr>
              <p:nvPr/>
            </p:nvSpPr>
            <p:spPr bwMode="auto">
              <a:xfrm>
                <a:off x="2700" y="1396"/>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86" name="Rectangle 1497">
                <a:extLst>
                  <a:ext uri="{FF2B5EF4-FFF2-40B4-BE49-F238E27FC236}">
                    <a16:creationId xmlns:a16="http://schemas.microsoft.com/office/drawing/2014/main" id="{F48B29E1-0B74-4D82-8CF0-12368A0A8378}"/>
                  </a:ext>
                </a:extLst>
              </p:cNvPr>
              <p:cNvSpPr>
                <a:spLocks noChangeArrowheads="1"/>
              </p:cNvSpPr>
              <p:nvPr/>
            </p:nvSpPr>
            <p:spPr bwMode="auto">
              <a:xfrm>
                <a:off x="2700" y="1396"/>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87" name="Rectangle 1498">
                <a:extLst>
                  <a:ext uri="{FF2B5EF4-FFF2-40B4-BE49-F238E27FC236}">
                    <a16:creationId xmlns:a16="http://schemas.microsoft.com/office/drawing/2014/main" id="{5477808B-2E3C-4E07-8868-D4F68EC2878F}"/>
                  </a:ext>
                </a:extLst>
              </p:cNvPr>
              <p:cNvSpPr>
                <a:spLocks noChangeArrowheads="1"/>
              </p:cNvSpPr>
              <p:nvPr/>
            </p:nvSpPr>
            <p:spPr bwMode="auto">
              <a:xfrm>
                <a:off x="2700" y="1434"/>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88" name="Rectangle 1499">
                <a:extLst>
                  <a:ext uri="{FF2B5EF4-FFF2-40B4-BE49-F238E27FC236}">
                    <a16:creationId xmlns:a16="http://schemas.microsoft.com/office/drawing/2014/main" id="{4B3EC3F2-1E05-4867-8F37-556B015C05EF}"/>
                  </a:ext>
                </a:extLst>
              </p:cNvPr>
              <p:cNvSpPr>
                <a:spLocks noChangeArrowheads="1"/>
              </p:cNvSpPr>
              <p:nvPr/>
            </p:nvSpPr>
            <p:spPr bwMode="auto">
              <a:xfrm>
                <a:off x="2700" y="1434"/>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89" name="Rectangle 1500">
                <a:extLst>
                  <a:ext uri="{FF2B5EF4-FFF2-40B4-BE49-F238E27FC236}">
                    <a16:creationId xmlns:a16="http://schemas.microsoft.com/office/drawing/2014/main" id="{484A18A8-526E-4630-BEAC-EA32C8CF6F2E}"/>
                  </a:ext>
                </a:extLst>
              </p:cNvPr>
              <p:cNvSpPr>
                <a:spLocks noChangeArrowheads="1"/>
              </p:cNvSpPr>
              <p:nvPr/>
            </p:nvSpPr>
            <p:spPr bwMode="auto">
              <a:xfrm>
                <a:off x="2700" y="1481"/>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90" name="Rectangle 1501">
                <a:extLst>
                  <a:ext uri="{FF2B5EF4-FFF2-40B4-BE49-F238E27FC236}">
                    <a16:creationId xmlns:a16="http://schemas.microsoft.com/office/drawing/2014/main" id="{7A79208B-C9D6-4FCF-B3D5-3BF21EE4CD6B}"/>
                  </a:ext>
                </a:extLst>
              </p:cNvPr>
              <p:cNvSpPr>
                <a:spLocks noChangeArrowheads="1"/>
              </p:cNvSpPr>
              <p:nvPr/>
            </p:nvSpPr>
            <p:spPr bwMode="auto">
              <a:xfrm>
                <a:off x="2700" y="1481"/>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91" name="Rectangle 1502">
                <a:extLst>
                  <a:ext uri="{FF2B5EF4-FFF2-40B4-BE49-F238E27FC236}">
                    <a16:creationId xmlns:a16="http://schemas.microsoft.com/office/drawing/2014/main" id="{EAE21A83-46AB-4872-96B4-63E2FC950596}"/>
                  </a:ext>
                </a:extLst>
              </p:cNvPr>
              <p:cNvSpPr>
                <a:spLocks noChangeArrowheads="1"/>
              </p:cNvSpPr>
              <p:nvPr/>
            </p:nvSpPr>
            <p:spPr bwMode="auto">
              <a:xfrm>
                <a:off x="2700" y="1453"/>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92" name="Rectangle 1503">
                <a:extLst>
                  <a:ext uri="{FF2B5EF4-FFF2-40B4-BE49-F238E27FC236}">
                    <a16:creationId xmlns:a16="http://schemas.microsoft.com/office/drawing/2014/main" id="{51649E03-8EE2-4BAE-9E7D-5B7A841EA507}"/>
                  </a:ext>
                </a:extLst>
              </p:cNvPr>
              <p:cNvSpPr>
                <a:spLocks noChangeArrowheads="1"/>
              </p:cNvSpPr>
              <p:nvPr/>
            </p:nvSpPr>
            <p:spPr bwMode="auto">
              <a:xfrm>
                <a:off x="2700" y="1453"/>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93" name="Freeform 1504">
                <a:extLst>
                  <a:ext uri="{FF2B5EF4-FFF2-40B4-BE49-F238E27FC236}">
                    <a16:creationId xmlns:a16="http://schemas.microsoft.com/office/drawing/2014/main" id="{23BF5E2F-FFB3-4CD2-94F1-C1771FC0DED5}"/>
                  </a:ext>
                </a:extLst>
              </p:cNvPr>
              <p:cNvSpPr>
                <a:spLocks noEditPoints="1"/>
              </p:cNvSpPr>
              <p:nvPr/>
            </p:nvSpPr>
            <p:spPr bwMode="auto">
              <a:xfrm>
                <a:off x="2823"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94" name="Freeform 1505">
                <a:extLst>
                  <a:ext uri="{FF2B5EF4-FFF2-40B4-BE49-F238E27FC236}">
                    <a16:creationId xmlns:a16="http://schemas.microsoft.com/office/drawing/2014/main" id="{C8DD3681-4EBE-448C-BED5-EFE0B3474483}"/>
                  </a:ext>
                </a:extLst>
              </p:cNvPr>
              <p:cNvSpPr>
                <a:spLocks noEditPoints="1"/>
              </p:cNvSpPr>
              <p:nvPr/>
            </p:nvSpPr>
            <p:spPr bwMode="auto">
              <a:xfrm>
                <a:off x="2823"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95" name="Freeform 1506">
                <a:extLst>
                  <a:ext uri="{FF2B5EF4-FFF2-40B4-BE49-F238E27FC236}">
                    <a16:creationId xmlns:a16="http://schemas.microsoft.com/office/drawing/2014/main" id="{CAE0FABE-8300-460C-8B13-9EBDD964E538}"/>
                  </a:ext>
                </a:extLst>
              </p:cNvPr>
              <p:cNvSpPr>
                <a:spLocks noEditPoints="1"/>
              </p:cNvSpPr>
              <p:nvPr/>
            </p:nvSpPr>
            <p:spPr bwMode="auto">
              <a:xfrm>
                <a:off x="2823"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96" name="Freeform 1507">
                <a:extLst>
                  <a:ext uri="{FF2B5EF4-FFF2-40B4-BE49-F238E27FC236}">
                    <a16:creationId xmlns:a16="http://schemas.microsoft.com/office/drawing/2014/main" id="{53047580-4802-4DBF-9EEF-704BCA81B500}"/>
                  </a:ext>
                </a:extLst>
              </p:cNvPr>
              <p:cNvSpPr>
                <a:spLocks noEditPoints="1"/>
              </p:cNvSpPr>
              <p:nvPr/>
            </p:nvSpPr>
            <p:spPr bwMode="auto">
              <a:xfrm>
                <a:off x="2823"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97" name="Freeform 1508">
                <a:extLst>
                  <a:ext uri="{FF2B5EF4-FFF2-40B4-BE49-F238E27FC236}">
                    <a16:creationId xmlns:a16="http://schemas.microsoft.com/office/drawing/2014/main" id="{5B0039AC-8DC6-4831-9B02-E5016ECBB571}"/>
                  </a:ext>
                </a:extLst>
              </p:cNvPr>
              <p:cNvSpPr>
                <a:spLocks noEditPoints="1"/>
              </p:cNvSpPr>
              <p:nvPr/>
            </p:nvSpPr>
            <p:spPr bwMode="auto">
              <a:xfrm>
                <a:off x="2823"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98" name="Freeform 1509">
                <a:extLst>
                  <a:ext uri="{FF2B5EF4-FFF2-40B4-BE49-F238E27FC236}">
                    <a16:creationId xmlns:a16="http://schemas.microsoft.com/office/drawing/2014/main" id="{390D94D4-540E-4509-BC3D-CBB8CB1B4D38}"/>
                  </a:ext>
                </a:extLst>
              </p:cNvPr>
              <p:cNvSpPr>
                <a:spLocks noEditPoints="1"/>
              </p:cNvSpPr>
              <p:nvPr/>
            </p:nvSpPr>
            <p:spPr bwMode="auto">
              <a:xfrm>
                <a:off x="2823"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99" name="Freeform 1510">
                <a:extLst>
                  <a:ext uri="{FF2B5EF4-FFF2-40B4-BE49-F238E27FC236}">
                    <a16:creationId xmlns:a16="http://schemas.microsoft.com/office/drawing/2014/main" id="{208332D7-DF13-4995-936A-0830687DEB49}"/>
                  </a:ext>
                </a:extLst>
              </p:cNvPr>
              <p:cNvSpPr>
                <a:spLocks noEditPoints="1"/>
              </p:cNvSpPr>
              <p:nvPr/>
            </p:nvSpPr>
            <p:spPr bwMode="auto">
              <a:xfrm>
                <a:off x="2823"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00" name="Freeform 1511">
                <a:extLst>
                  <a:ext uri="{FF2B5EF4-FFF2-40B4-BE49-F238E27FC236}">
                    <a16:creationId xmlns:a16="http://schemas.microsoft.com/office/drawing/2014/main" id="{F19D4866-A8CA-4321-9425-FDA9B8AA0556}"/>
                  </a:ext>
                </a:extLst>
              </p:cNvPr>
              <p:cNvSpPr>
                <a:spLocks noEditPoints="1"/>
              </p:cNvSpPr>
              <p:nvPr/>
            </p:nvSpPr>
            <p:spPr bwMode="auto">
              <a:xfrm>
                <a:off x="2823"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01" name="Rectangle 1512">
                <a:extLst>
                  <a:ext uri="{FF2B5EF4-FFF2-40B4-BE49-F238E27FC236}">
                    <a16:creationId xmlns:a16="http://schemas.microsoft.com/office/drawing/2014/main" id="{9E0F20FD-D9BC-46F1-AFDC-6D919DBCC458}"/>
                  </a:ext>
                </a:extLst>
              </p:cNvPr>
              <p:cNvSpPr>
                <a:spLocks noChangeArrowheads="1"/>
              </p:cNvSpPr>
              <p:nvPr/>
            </p:nvSpPr>
            <p:spPr bwMode="auto">
              <a:xfrm>
                <a:off x="2894"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02" name="Rectangle 1513">
                <a:extLst>
                  <a:ext uri="{FF2B5EF4-FFF2-40B4-BE49-F238E27FC236}">
                    <a16:creationId xmlns:a16="http://schemas.microsoft.com/office/drawing/2014/main" id="{8ED61CE1-6870-4A70-9559-944BE63607B5}"/>
                  </a:ext>
                </a:extLst>
              </p:cNvPr>
              <p:cNvSpPr>
                <a:spLocks noChangeArrowheads="1"/>
              </p:cNvSpPr>
              <p:nvPr/>
            </p:nvSpPr>
            <p:spPr bwMode="auto">
              <a:xfrm>
                <a:off x="2894"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03" name="Rectangle 1514">
                <a:extLst>
                  <a:ext uri="{FF2B5EF4-FFF2-40B4-BE49-F238E27FC236}">
                    <a16:creationId xmlns:a16="http://schemas.microsoft.com/office/drawing/2014/main" id="{896E8EA1-5DDB-4CAC-8E91-5E58BDCABFFD}"/>
                  </a:ext>
                </a:extLst>
              </p:cNvPr>
              <p:cNvSpPr>
                <a:spLocks noChangeArrowheads="1"/>
              </p:cNvSpPr>
              <p:nvPr/>
            </p:nvSpPr>
            <p:spPr bwMode="auto">
              <a:xfrm>
                <a:off x="2894"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04" name="Rectangle 1515">
                <a:extLst>
                  <a:ext uri="{FF2B5EF4-FFF2-40B4-BE49-F238E27FC236}">
                    <a16:creationId xmlns:a16="http://schemas.microsoft.com/office/drawing/2014/main" id="{4399EF56-DB80-4192-B4DD-8EA1DE0EB08B}"/>
                  </a:ext>
                </a:extLst>
              </p:cNvPr>
              <p:cNvSpPr>
                <a:spLocks noChangeArrowheads="1"/>
              </p:cNvSpPr>
              <p:nvPr/>
            </p:nvSpPr>
            <p:spPr bwMode="auto">
              <a:xfrm>
                <a:off x="2894"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05" name="Rectangle 1516">
                <a:extLst>
                  <a:ext uri="{FF2B5EF4-FFF2-40B4-BE49-F238E27FC236}">
                    <a16:creationId xmlns:a16="http://schemas.microsoft.com/office/drawing/2014/main" id="{2E40A5C0-5DD3-4F06-B401-AFCF204FEB7E}"/>
                  </a:ext>
                </a:extLst>
              </p:cNvPr>
              <p:cNvSpPr>
                <a:spLocks noChangeArrowheads="1"/>
              </p:cNvSpPr>
              <p:nvPr/>
            </p:nvSpPr>
            <p:spPr bwMode="auto">
              <a:xfrm>
                <a:off x="2894"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06" name="Rectangle 1517">
                <a:extLst>
                  <a:ext uri="{FF2B5EF4-FFF2-40B4-BE49-F238E27FC236}">
                    <a16:creationId xmlns:a16="http://schemas.microsoft.com/office/drawing/2014/main" id="{920C23FA-843C-4D03-AE47-D94E1322BC66}"/>
                  </a:ext>
                </a:extLst>
              </p:cNvPr>
              <p:cNvSpPr>
                <a:spLocks noChangeArrowheads="1"/>
              </p:cNvSpPr>
              <p:nvPr/>
            </p:nvSpPr>
            <p:spPr bwMode="auto">
              <a:xfrm>
                <a:off x="2894"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07" name="Rectangle 1518">
                <a:extLst>
                  <a:ext uri="{FF2B5EF4-FFF2-40B4-BE49-F238E27FC236}">
                    <a16:creationId xmlns:a16="http://schemas.microsoft.com/office/drawing/2014/main" id="{E389B05C-7CC5-4EE8-ACFD-4AF868770F35}"/>
                  </a:ext>
                </a:extLst>
              </p:cNvPr>
              <p:cNvSpPr>
                <a:spLocks noChangeArrowheads="1"/>
              </p:cNvSpPr>
              <p:nvPr/>
            </p:nvSpPr>
            <p:spPr bwMode="auto">
              <a:xfrm>
                <a:off x="2894"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08" name="Rectangle 1519">
                <a:extLst>
                  <a:ext uri="{FF2B5EF4-FFF2-40B4-BE49-F238E27FC236}">
                    <a16:creationId xmlns:a16="http://schemas.microsoft.com/office/drawing/2014/main" id="{2F6B5EF6-9169-49A4-BD09-464FB34C8D0A}"/>
                  </a:ext>
                </a:extLst>
              </p:cNvPr>
              <p:cNvSpPr>
                <a:spLocks noChangeArrowheads="1"/>
              </p:cNvSpPr>
              <p:nvPr/>
            </p:nvSpPr>
            <p:spPr bwMode="auto">
              <a:xfrm>
                <a:off x="2894"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09" name="Rectangle 1520">
                <a:extLst>
                  <a:ext uri="{FF2B5EF4-FFF2-40B4-BE49-F238E27FC236}">
                    <a16:creationId xmlns:a16="http://schemas.microsoft.com/office/drawing/2014/main" id="{A17655F2-19FF-452C-B3E1-EFCBE7E57272}"/>
                  </a:ext>
                </a:extLst>
              </p:cNvPr>
              <p:cNvSpPr>
                <a:spLocks noChangeArrowheads="1"/>
              </p:cNvSpPr>
              <p:nvPr/>
            </p:nvSpPr>
            <p:spPr bwMode="auto">
              <a:xfrm>
                <a:off x="2894"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10" name="Rectangle 1521">
                <a:extLst>
                  <a:ext uri="{FF2B5EF4-FFF2-40B4-BE49-F238E27FC236}">
                    <a16:creationId xmlns:a16="http://schemas.microsoft.com/office/drawing/2014/main" id="{33F83D12-14A7-4EFF-8122-F6F691D603DC}"/>
                  </a:ext>
                </a:extLst>
              </p:cNvPr>
              <p:cNvSpPr>
                <a:spLocks noChangeArrowheads="1"/>
              </p:cNvSpPr>
              <p:nvPr/>
            </p:nvSpPr>
            <p:spPr bwMode="auto">
              <a:xfrm>
                <a:off x="2894"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11" name="Rectangle 1522">
                <a:extLst>
                  <a:ext uri="{FF2B5EF4-FFF2-40B4-BE49-F238E27FC236}">
                    <a16:creationId xmlns:a16="http://schemas.microsoft.com/office/drawing/2014/main" id="{871A67F5-7F9C-4479-A442-A343BEA5C4D2}"/>
                  </a:ext>
                </a:extLst>
              </p:cNvPr>
              <p:cNvSpPr>
                <a:spLocks noChangeArrowheads="1"/>
              </p:cNvSpPr>
              <p:nvPr/>
            </p:nvSpPr>
            <p:spPr bwMode="auto">
              <a:xfrm>
                <a:off x="2984" y="1325"/>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12" name="Rectangle 1523">
                <a:extLst>
                  <a:ext uri="{FF2B5EF4-FFF2-40B4-BE49-F238E27FC236}">
                    <a16:creationId xmlns:a16="http://schemas.microsoft.com/office/drawing/2014/main" id="{A75042AC-2AFE-4C3A-925D-ED0AE1FC6C10}"/>
                  </a:ext>
                </a:extLst>
              </p:cNvPr>
              <p:cNvSpPr>
                <a:spLocks noChangeArrowheads="1"/>
              </p:cNvSpPr>
              <p:nvPr/>
            </p:nvSpPr>
            <p:spPr bwMode="auto">
              <a:xfrm>
                <a:off x="2984" y="1325"/>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13" name="Rectangle 1524">
                <a:extLst>
                  <a:ext uri="{FF2B5EF4-FFF2-40B4-BE49-F238E27FC236}">
                    <a16:creationId xmlns:a16="http://schemas.microsoft.com/office/drawing/2014/main" id="{AB627AD6-5209-47AF-9CD7-B73CEF9264EC}"/>
                  </a:ext>
                </a:extLst>
              </p:cNvPr>
              <p:cNvSpPr>
                <a:spLocks noChangeArrowheads="1"/>
              </p:cNvSpPr>
              <p:nvPr/>
            </p:nvSpPr>
            <p:spPr bwMode="auto">
              <a:xfrm>
                <a:off x="2984" y="1396"/>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14" name="Rectangle 1525">
                <a:extLst>
                  <a:ext uri="{FF2B5EF4-FFF2-40B4-BE49-F238E27FC236}">
                    <a16:creationId xmlns:a16="http://schemas.microsoft.com/office/drawing/2014/main" id="{02DC2E39-F054-42CD-AF3F-C0348BA74330}"/>
                  </a:ext>
                </a:extLst>
              </p:cNvPr>
              <p:cNvSpPr>
                <a:spLocks noChangeArrowheads="1"/>
              </p:cNvSpPr>
              <p:nvPr/>
            </p:nvSpPr>
            <p:spPr bwMode="auto">
              <a:xfrm>
                <a:off x="2984" y="1396"/>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15" name="Rectangle 1526">
                <a:extLst>
                  <a:ext uri="{FF2B5EF4-FFF2-40B4-BE49-F238E27FC236}">
                    <a16:creationId xmlns:a16="http://schemas.microsoft.com/office/drawing/2014/main" id="{E80FFB3D-BB53-47EF-8F15-C189C289FA77}"/>
                  </a:ext>
                </a:extLst>
              </p:cNvPr>
              <p:cNvSpPr>
                <a:spLocks noChangeArrowheads="1"/>
              </p:cNvSpPr>
              <p:nvPr/>
            </p:nvSpPr>
            <p:spPr bwMode="auto">
              <a:xfrm>
                <a:off x="2984" y="1434"/>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16" name="Rectangle 1527">
                <a:extLst>
                  <a:ext uri="{FF2B5EF4-FFF2-40B4-BE49-F238E27FC236}">
                    <a16:creationId xmlns:a16="http://schemas.microsoft.com/office/drawing/2014/main" id="{0C7AE44C-A366-4192-82E6-1B55A22968BF}"/>
                  </a:ext>
                </a:extLst>
              </p:cNvPr>
              <p:cNvSpPr>
                <a:spLocks noChangeArrowheads="1"/>
              </p:cNvSpPr>
              <p:nvPr/>
            </p:nvSpPr>
            <p:spPr bwMode="auto">
              <a:xfrm>
                <a:off x="2984" y="1434"/>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17" name="Rectangle 1528">
                <a:extLst>
                  <a:ext uri="{FF2B5EF4-FFF2-40B4-BE49-F238E27FC236}">
                    <a16:creationId xmlns:a16="http://schemas.microsoft.com/office/drawing/2014/main" id="{CCC8C01D-15AA-4E82-A01B-8F5784F5C05B}"/>
                  </a:ext>
                </a:extLst>
              </p:cNvPr>
              <p:cNvSpPr>
                <a:spLocks noChangeArrowheads="1"/>
              </p:cNvSpPr>
              <p:nvPr/>
            </p:nvSpPr>
            <p:spPr bwMode="auto">
              <a:xfrm>
                <a:off x="2984" y="1481"/>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18" name="Rectangle 1529">
                <a:extLst>
                  <a:ext uri="{FF2B5EF4-FFF2-40B4-BE49-F238E27FC236}">
                    <a16:creationId xmlns:a16="http://schemas.microsoft.com/office/drawing/2014/main" id="{643084EC-3542-4CD5-80F8-0C089ED48BE9}"/>
                  </a:ext>
                </a:extLst>
              </p:cNvPr>
              <p:cNvSpPr>
                <a:spLocks noChangeArrowheads="1"/>
              </p:cNvSpPr>
              <p:nvPr/>
            </p:nvSpPr>
            <p:spPr bwMode="auto">
              <a:xfrm>
                <a:off x="2984" y="1481"/>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19" name="Rectangle 1530">
                <a:extLst>
                  <a:ext uri="{FF2B5EF4-FFF2-40B4-BE49-F238E27FC236}">
                    <a16:creationId xmlns:a16="http://schemas.microsoft.com/office/drawing/2014/main" id="{B481AD26-4B2D-48CC-B9CF-33ABDA0FB9F5}"/>
                  </a:ext>
                </a:extLst>
              </p:cNvPr>
              <p:cNvSpPr>
                <a:spLocks noChangeArrowheads="1"/>
              </p:cNvSpPr>
              <p:nvPr/>
            </p:nvSpPr>
            <p:spPr bwMode="auto">
              <a:xfrm>
                <a:off x="2984" y="1453"/>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20" name="Rectangle 1531">
                <a:extLst>
                  <a:ext uri="{FF2B5EF4-FFF2-40B4-BE49-F238E27FC236}">
                    <a16:creationId xmlns:a16="http://schemas.microsoft.com/office/drawing/2014/main" id="{943A5FCA-C4BF-49FD-B4C0-A0225C5900F7}"/>
                  </a:ext>
                </a:extLst>
              </p:cNvPr>
              <p:cNvSpPr>
                <a:spLocks noChangeArrowheads="1"/>
              </p:cNvSpPr>
              <p:nvPr/>
            </p:nvSpPr>
            <p:spPr bwMode="auto">
              <a:xfrm>
                <a:off x="2984" y="1453"/>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21" name="Freeform 1532">
                <a:extLst>
                  <a:ext uri="{FF2B5EF4-FFF2-40B4-BE49-F238E27FC236}">
                    <a16:creationId xmlns:a16="http://schemas.microsoft.com/office/drawing/2014/main" id="{19DF6AD8-8DEA-4D03-81DF-A6FD9A8F5BCF}"/>
                  </a:ext>
                </a:extLst>
              </p:cNvPr>
              <p:cNvSpPr>
                <a:spLocks noEditPoints="1"/>
              </p:cNvSpPr>
              <p:nvPr/>
            </p:nvSpPr>
            <p:spPr bwMode="auto">
              <a:xfrm>
                <a:off x="3107"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22" name="Freeform 1533">
                <a:extLst>
                  <a:ext uri="{FF2B5EF4-FFF2-40B4-BE49-F238E27FC236}">
                    <a16:creationId xmlns:a16="http://schemas.microsoft.com/office/drawing/2014/main" id="{D815B197-9B9C-4961-B5F9-5993FC2155AC}"/>
                  </a:ext>
                </a:extLst>
              </p:cNvPr>
              <p:cNvSpPr>
                <a:spLocks noEditPoints="1"/>
              </p:cNvSpPr>
              <p:nvPr/>
            </p:nvSpPr>
            <p:spPr bwMode="auto">
              <a:xfrm>
                <a:off x="3107"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23" name="Freeform 1534">
                <a:extLst>
                  <a:ext uri="{FF2B5EF4-FFF2-40B4-BE49-F238E27FC236}">
                    <a16:creationId xmlns:a16="http://schemas.microsoft.com/office/drawing/2014/main" id="{0C628C7F-6A68-4336-A285-D910FD47954D}"/>
                  </a:ext>
                </a:extLst>
              </p:cNvPr>
              <p:cNvSpPr>
                <a:spLocks noEditPoints="1"/>
              </p:cNvSpPr>
              <p:nvPr/>
            </p:nvSpPr>
            <p:spPr bwMode="auto">
              <a:xfrm>
                <a:off x="3107"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24" name="Freeform 1535">
                <a:extLst>
                  <a:ext uri="{FF2B5EF4-FFF2-40B4-BE49-F238E27FC236}">
                    <a16:creationId xmlns:a16="http://schemas.microsoft.com/office/drawing/2014/main" id="{01BA1A81-7B25-4F38-B484-7FD7AC491E5D}"/>
                  </a:ext>
                </a:extLst>
              </p:cNvPr>
              <p:cNvSpPr>
                <a:spLocks noEditPoints="1"/>
              </p:cNvSpPr>
              <p:nvPr/>
            </p:nvSpPr>
            <p:spPr bwMode="auto">
              <a:xfrm>
                <a:off x="3107"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25" name="Freeform 1536">
                <a:extLst>
                  <a:ext uri="{FF2B5EF4-FFF2-40B4-BE49-F238E27FC236}">
                    <a16:creationId xmlns:a16="http://schemas.microsoft.com/office/drawing/2014/main" id="{F6750F2D-782D-41A8-AE16-D4850B83EF90}"/>
                  </a:ext>
                </a:extLst>
              </p:cNvPr>
              <p:cNvSpPr>
                <a:spLocks noEditPoints="1"/>
              </p:cNvSpPr>
              <p:nvPr/>
            </p:nvSpPr>
            <p:spPr bwMode="auto">
              <a:xfrm>
                <a:off x="3107"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26" name="Freeform 1537">
                <a:extLst>
                  <a:ext uri="{FF2B5EF4-FFF2-40B4-BE49-F238E27FC236}">
                    <a16:creationId xmlns:a16="http://schemas.microsoft.com/office/drawing/2014/main" id="{D97ED76E-6431-4985-A470-FBA624FAD0B0}"/>
                  </a:ext>
                </a:extLst>
              </p:cNvPr>
              <p:cNvSpPr>
                <a:spLocks noEditPoints="1"/>
              </p:cNvSpPr>
              <p:nvPr/>
            </p:nvSpPr>
            <p:spPr bwMode="auto">
              <a:xfrm>
                <a:off x="3107"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27" name="Freeform 1538">
                <a:extLst>
                  <a:ext uri="{FF2B5EF4-FFF2-40B4-BE49-F238E27FC236}">
                    <a16:creationId xmlns:a16="http://schemas.microsoft.com/office/drawing/2014/main" id="{3301F279-9622-4C4B-8D59-F8C1D77E5B6F}"/>
                  </a:ext>
                </a:extLst>
              </p:cNvPr>
              <p:cNvSpPr>
                <a:spLocks noEditPoints="1"/>
              </p:cNvSpPr>
              <p:nvPr/>
            </p:nvSpPr>
            <p:spPr bwMode="auto">
              <a:xfrm>
                <a:off x="3107"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28" name="Freeform 1539">
                <a:extLst>
                  <a:ext uri="{FF2B5EF4-FFF2-40B4-BE49-F238E27FC236}">
                    <a16:creationId xmlns:a16="http://schemas.microsoft.com/office/drawing/2014/main" id="{6C0A4594-B889-4F91-B1AA-48EF9C126982}"/>
                  </a:ext>
                </a:extLst>
              </p:cNvPr>
              <p:cNvSpPr>
                <a:spLocks noEditPoints="1"/>
              </p:cNvSpPr>
              <p:nvPr/>
            </p:nvSpPr>
            <p:spPr bwMode="auto">
              <a:xfrm>
                <a:off x="3107"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29" name="Rectangle 1540">
                <a:extLst>
                  <a:ext uri="{FF2B5EF4-FFF2-40B4-BE49-F238E27FC236}">
                    <a16:creationId xmlns:a16="http://schemas.microsoft.com/office/drawing/2014/main" id="{99824559-E58F-4CFB-9DB6-F1100638CE66}"/>
                  </a:ext>
                </a:extLst>
              </p:cNvPr>
              <p:cNvSpPr>
                <a:spLocks noChangeArrowheads="1"/>
              </p:cNvSpPr>
              <p:nvPr/>
            </p:nvSpPr>
            <p:spPr bwMode="auto">
              <a:xfrm>
                <a:off x="3178"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30" name="Rectangle 1541">
                <a:extLst>
                  <a:ext uri="{FF2B5EF4-FFF2-40B4-BE49-F238E27FC236}">
                    <a16:creationId xmlns:a16="http://schemas.microsoft.com/office/drawing/2014/main" id="{F3C1669F-4DE4-4792-ACD3-E0FD0028F850}"/>
                  </a:ext>
                </a:extLst>
              </p:cNvPr>
              <p:cNvSpPr>
                <a:spLocks noChangeArrowheads="1"/>
              </p:cNvSpPr>
              <p:nvPr/>
            </p:nvSpPr>
            <p:spPr bwMode="auto">
              <a:xfrm>
                <a:off x="3178"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31" name="Rectangle 1542">
                <a:extLst>
                  <a:ext uri="{FF2B5EF4-FFF2-40B4-BE49-F238E27FC236}">
                    <a16:creationId xmlns:a16="http://schemas.microsoft.com/office/drawing/2014/main" id="{EE4374C8-226F-4BF9-8C4A-B5C7AFBF11BF}"/>
                  </a:ext>
                </a:extLst>
              </p:cNvPr>
              <p:cNvSpPr>
                <a:spLocks noChangeArrowheads="1"/>
              </p:cNvSpPr>
              <p:nvPr/>
            </p:nvSpPr>
            <p:spPr bwMode="auto">
              <a:xfrm>
                <a:off x="3178"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32" name="Rectangle 1543">
                <a:extLst>
                  <a:ext uri="{FF2B5EF4-FFF2-40B4-BE49-F238E27FC236}">
                    <a16:creationId xmlns:a16="http://schemas.microsoft.com/office/drawing/2014/main" id="{54F3CD68-F830-4BAE-A610-6A531119B173}"/>
                  </a:ext>
                </a:extLst>
              </p:cNvPr>
              <p:cNvSpPr>
                <a:spLocks noChangeArrowheads="1"/>
              </p:cNvSpPr>
              <p:nvPr/>
            </p:nvSpPr>
            <p:spPr bwMode="auto">
              <a:xfrm>
                <a:off x="3178"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33" name="Rectangle 1544">
                <a:extLst>
                  <a:ext uri="{FF2B5EF4-FFF2-40B4-BE49-F238E27FC236}">
                    <a16:creationId xmlns:a16="http://schemas.microsoft.com/office/drawing/2014/main" id="{DD65CCEF-A78A-47F0-A11F-206ECE56FFC1}"/>
                  </a:ext>
                </a:extLst>
              </p:cNvPr>
              <p:cNvSpPr>
                <a:spLocks noChangeArrowheads="1"/>
              </p:cNvSpPr>
              <p:nvPr/>
            </p:nvSpPr>
            <p:spPr bwMode="auto">
              <a:xfrm>
                <a:off x="3178"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34" name="Rectangle 1545">
                <a:extLst>
                  <a:ext uri="{FF2B5EF4-FFF2-40B4-BE49-F238E27FC236}">
                    <a16:creationId xmlns:a16="http://schemas.microsoft.com/office/drawing/2014/main" id="{4B18FA52-F361-4811-AF9E-DD3F2D87FF96}"/>
                  </a:ext>
                </a:extLst>
              </p:cNvPr>
              <p:cNvSpPr>
                <a:spLocks noChangeArrowheads="1"/>
              </p:cNvSpPr>
              <p:nvPr/>
            </p:nvSpPr>
            <p:spPr bwMode="auto">
              <a:xfrm>
                <a:off x="3178"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35" name="Rectangle 1546">
                <a:extLst>
                  <a:ext uri="{FF2B5EF4-FFF2-40B4-BE49-F238E27FC236}">
                    <a16:creationId xmlns:a16="http://schemas.microsoft.com/office/drawing/2014/main" id="{B01C11E5-932D-4885-820D-05F3E0DE3731}"/>
                  </a:ext>
                </a:extLst>
              </p:cNvPr>
              <p:cNvSpPr>
                <a:spLocks noChangeArrowheads="1"/>
              </p:cNvSpPr>
              <p:nvPr/>
            </p:nvSpPr>
            <p:spPr bwMode="auto">
              <a:xfrm>
                <a:off x="3178"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36" name="Rectangle 1547">
                <a:extLst>
                  <a:ext uri="{FF2B5EF4-FFF2-40B4-BE49-F238E27FC236}">
                    <a16:creationId xmlns:a16="http://schemas.microsoft.com/office/drawing/2014/main" id="{4B8EEB1A-74C4-4109-82D5-7EC5845BC572}"/>
                  </a:ext>
                </a:extLst>
              </p:cNvPr>
              <p:cNvSpPr>
                <a:spLocks noChangeArrowheads="1"/>
              </p:cNvSpPr>
              <p:nvPr/>
            </p:nvSpPr>
            <p:spPr bwMode="auto">
              <a:xfrm>
                <a:off x="3178"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37" name="Rectangle 1548">
                <a:extLst>
                  <a:ext uri="{FF2B5EF4-FFF2-40B4-BE49-F238E27FC236}">
                    <a16:creationId xmlns:a16="http://schemas.microsoft.com/office/drawing/2014/main" id="{9BA7B2B2-5A65-457F-A924-0945EB22F277}"/>
                  </a:ext>
                </a:extLst>
              </p:cNvPr>
              <p:cNvSpPr>
                <a:spLocks noChangeArrowheads="1"/>
              </p:cNvSpPr>
              <p:nvPr/>
            </p:nvSpPr>
            <p:spPr bwMode="auto">
              <a:xfrm>
                <a:off x="3178"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38" name="Rectangle 1549">
                <a:extLst>
                  <a:ext uri="{FF2B5EF4-FFF2-40B4-BE49-F238E27FC236}">
                    <a16:creationId xmlns:a16="http://schemas.microsoft.com/office/drawing/2014/main" id="{85AB4A05-C273-4C1B-8FE1-7DFBF0EF429B}"/>
                  </a:ext>
                </a:extLst>
              </p:cNvPr>
              <p:cNvSpPr>
                <a:spLocks noChangeArrowheads="1"/>
              </p:cNvSpPr>
              <p:nvPr/>
            </p:nvSpPr>
            <p:spPr bwMode="auto">
              <a:xfrm>
                <a:off x="3178"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39" name="Rectangle 1550">
                <a:extLst>
                  <a:ext uri="{FF2B5EF4-FFF2-40B4-BE49-F238E27FC236}">
                    <a16:creationId xmlns:a16="http://schemas.microsoft.com/office/drawing/2014/main" id="{CFD66463-DF1F-4125-A0A3-D9E10C181E4B}"/>
                  </a:ext>
                </a:extLst>
              </p:cNvPr>
              <p:cNvSpPr>
                <a:spLocks noChangeArrowheads="1"/>
              </p:cNvSpPr>
              <p:nvPr/>
            </p:nvSpPr>
            <p:spPr bwMode="auto">
              <a:xfrm>
                <a:off x="3268" y="1325"/>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40" name="Rectangle 1551">
                <a:extLst>
                  <a:ext uri="{FF2B5EF4-FFF2-40B4-BE49-F238E27FC236}">
                    <a16:creationId xmlns:a16="http://schemas.microsoft.com/office/drawing/2014/main" id="{50C4B2CA-4F9D-4E60-903C-E4A2E10906F3}"/>
                  </a:ext>
                </a:extLst>
              </p:cNvPr>
              <p:cNvSpPr>
                <a:spLocks noChangeArrowheads="1"/>
              </p:cNvSpPr>
              <p:nvPr/>
            </p:nvSpPr>
            <p:spPr bwMode="auto">
              <a:xfrm>
                <a:off x="3268" y="1325"/>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41" name="Rectangle 1552">
                <a:extLst>
                  <a:ext uri="{FF2B5EF4-FFF2-40B4-BE49-F238E27FC236}">
                    <a16:creationId xmlns:a16="http://schemas.microsoft.com/office/drawing/2014/main" id="{5E647E55-9980-4CB2-98A3-DAE2A92D9CF8}"/>
                  </a:ext>
                </a:extLst>
              </p:cNvPr>
              <p:cNvSpPr>
                <a:spLocks noChangeArrowheads="1"/>
              </p:cNvSpPr>
              <p:nvPr/>
            </p:nvSpPr>
            <p:spPr bwMode="auto">
              <a:xfrm>
                <a:off x="3268" y="1396"/>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42" name="Rectangle 1553">
                <a:extLst>
                  <a:ext uri="{FF2B5EF4-FFF2-40B4-BE49-F238E27FC236}">
                    <a16:creationId xmlns:a16="http://schemas.microsoft.com/office/drawing/2014/main" id="{1F30EAA0-4BD3-4293-AE80-4B124B903D8D}"/>
                  </a:ext>
                </a:extLst>
              </p:cNvPr>
              <p:cNvSpPr>
                <a:spLocks noChangeArrowheads="1"/>
              </p:cNvSpPr>
              <p:nvPr/>
            </p:nvSpPr>
            <p:spPr bwMode="auto">
              <a:xfrm>
                <a:off x="3268" y="1396"/>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43" name="Rectangle 1554">
                <a:extLst>
                  <a:ext uri="{FF2B5EF4-FFF2-40B4-BE49-F238E27FC236}">
                    <a16:creationId xmlns:a16="http://schemas.microsoft.com/office/drawing/2014/main" id="{9291502A-F8ED-4FE8-9A13-E6A955657999}"/>
                  </a:ext>
                </a:extLst>
              </p:cNvPr>
              <p:cNvSpPr>
                <a:spLocks noChangeArrowheads="1"/>
              </p:cNvSpPr>
              <p:nvPr/>
            </p:nvSpPr>
            <p:spPr bwMode="auto">
              <a:xfrm>
                <a:off x="3268" y="1434"/>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44" name="Rectangle 1555">
                <a:extLst>
                  <a:ext uri="{FF2B5EF4-FFF2-40B4-BE49-F238E27FC236}">
                    <a16:creationId xmlns:a16="http://schemas.microsoft.com/office/drawing/2014/main" id="{B27B973B-6CE3-4B99-A39A-B955E5F66550}"/>
                  </a:ext>
                </a:extLst>
              </p:cNvPr>
              <p:cNvSpPr>
                <a:spLocks noChangeArrowheads="1"/>
              </p:cNvSpPr>
              <p:nvPr/>
            </p:nvSpPr>
            <p:spPr bwMode="auto">
              <a:xfrm>
                <a:off x="3268" y="1434"/>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45" name="Rectangle 1556">
                <a:extLst>
                  <a:ext uri="{FF2B5EF4-FFF2-40B4-BE49-F238E27FC236}">
                    <a16:creationId xmlns:a16="http://schemas.microsoft.com/office/drawing/2014/main" id="{DB202F2C-846C-4921-8A15-8B9F1BD62A85}"/>
                  </a:ext>
                </a:extLst>
              </p:cNvPr>
              <p:cNvSpPr>
                <a:spLocks noChangeArrowheads="1"/>
              </p:cNvSpPr>
              <p:nvPr/>
            </p:nvSpPr>
            <p:spPr bwMode="auto">
              <a:xfrm>
                <a:off x="3268" y="1481"/>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46" name="Rectangle 1557">
                <a:extLst>
                  <a:ext uri="{FF2B5EF4-FFF2-40B4-BE49-F238E27FC236}">
                    <a16:creationId xmlns:a16="http://schemas.microsoft.com/office/drawing/2014/main" id="{F3109198-9E9D-41D3-8507-F691BAF3D4B4}"/>
                  </a:ext>
                </a:extLst>
              </p:cNvPr>
              <p:cNvSpPr>
                <a:spLocks noChangeArrowheads="1"/>
              </p:cNvSpPr>
              <p:nvPr/>
            </p:nvSpPr>
            <p:spPr bwMode="auto">
              <a:xfrm>
                <a:off x="3268" y="1481"/>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47" name="Rectangle 1558">
                <a:extLst>
                  <a:ext uri="{FF2B5EF4-FFF2-40B4-BE49-F238E27FC236}">
                    <a16:creationId xmlns:a16="http://schemas.microsoft.com/office/drawing/2014/main" id="{2A1F1C35-5A34-4A45-B188-129A1F18D946}"/>
                  </a:ext>
                </a:extLst>
              </p:cNvPr>
              <p:cNvSpPr>
                <a:spLocks noChangeArrowheads="1"/>
              </p:cNvSpPr>
              <p:nvPr/>
            </p:nvSpPr>
            <p:spPr bwMode="auto">
              <a:xfrm>
                <a:off x="3268" y="1453"/>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48" name="Rectangle 1559">
                <a:extLst>
                  <a:ext uri="{FF2B5EF4-FFF2-40B4-BE49-F238E27FC236}">
                    <a16:creationId xmlns:a16="http://schemas.microsoft.com/office/drawing/2014/main" id="{497354E3-8CAE-4FE0-A342-7299E650E40C}"/>
                  </a:ext>
                </a:extLst>
              </p:cNvPr>
              <p:cNvSpPr>
                <a:spLocks noChangeArrowheads="1"/>
              </p:cNvSpPr>
              <p:nvPr/>
            </p:nvSpPr>
            <p:spPr bwMode="auto">
              <a:xfrm>
                <a:off x="3268" y="1453"/>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49" name="Freeform 1560">
                <a:extLst>
                  <a:ext uri="{FF2B5EF4-FFF2-40B4-BE49-F238E27FC236}">
                    <a16:creationId xmlns:a16="http://schemas.microsoft.com/office/drawing/2014/main" id="{7DFEC25C-A8C4-428C-B156-668AA59E97EA}"/>
                  </a:ext>
                </a:extLst>
              </p:cNvPr>
              <p:cNvSpPr>
                <a:spLocks noEditPoints="1"/>
              </p:cNvSpPr>
              <p:nvPr/>
            </p:nvSpPr>
            <p:spPr bwMode="auto">
              <a:xfrm>
                <a:off x="3391"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50" name="Freeform 1561">
                <a:extLst>
                  <a:ext uri="{FF2B5EF4-FFF2-40B4-BE49-F238E27FC236}">
                    <a16:creationId xmlns:a16="http://schemas.microsoft.com/office/drawing/2014/main" id="{14F42AAA-9543-49D2-94A1-6ECDDCD3A685}"/>
                  </a:ext>
                </a:extLst>
              </p:cNvPr>
              <p:cNvSpPr>
                <a:spLocks noEditPoints="1"/>
              </p:cNvSpPr>
              <p:nvPr/>
            </p:nvSpPr>
            <p:spPr bwMode="auto">
              <a:xfrm>
                <a:off x="3391"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51" name="Freeform 1562">
                <a:extLst>
                  <a:ext uri="{FF2B5EF4-FFF2-40B4-BE49-F238E27FC236}">
                    <a16:creationId xmlns:a16="http://schemas.microsoft.com/office/drawing/2014/main" id="{636F6F4F-3F7A-4F02-B92A-E594D3B28A56}"/>
                  </a:ext>
                </a:extLst>
              </p:cNvPr>
              <p:cNvSpPr>
                <a:spLocks noEditPoints="1"/>
              </p:cNvSpPr>
              <p:nvPr/>
            </p:nvSpPr>
            <p:spPr bwMode="auto">
              <a:xfrm>
                <a:off x="3391"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52" name="Freeform 1563">
                <a:extLst>
                  <a:ext uri="{FF2B5EF4-FFF2-40B4-BE49-F238E27FC236}">
                    <a16:creationId xmlns:a16="http://schemas.microsoft.com/office/drawing/2014/main" id="{F160872E-E15F-4A74-9CD5-2BD02C1FD549}"/>
                  </a:ext>
                </a:extLst>
              </p:cNvPr>
              <p:cNvSpPr>
                <a:spLocks noEditPoints="1"/>
              </p:cNvSpPr>
              <p:nvPr/>
            </p:nvSpPr>
            <p:spPr bwMode="auto">
              <a:xfrm>
                <a:off x="3391"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53" name="Freeform 1564">
                <a:extLst>
                  <a:ext uri="{FF2B5EF4-FFF2-40B4-BE49-F238E27FC236}">
                    <a16:creationId xmlns:a16="http://schemas.microsoft.com/office/drawing/2014/main" id="{E2082AB7-D003-42FB-8F61-44822688753D}"/>
                  </a:ext>
                </a:extLst>
              </p:cNvPr>
              <p:cNvSpPr>
                <a:spLocks noEditPoints="1"/>
              </p:cNvSpPr>
              <p:nvPr/>
            </p:nvSpPr>
            <p:spPr bwMode="auto">
              <a:xfrm>
                <a:off x="3391"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54" name="Freeform 1565">
                <a:extLst>
                  <a:ext uri="{FF2B5EF4-FFF2-40B4-BE49-F238E27FC236}">
                    <a16:creationId xmlns:a16="http://schemas.microsoft.com/office/drawing/2014/main" id="{B29B675E-1B4B-45A7-8685-403DF0E3B7E1}"/>
                  </a:ext>
                </a:extLst>
              </p:cNvPr>
              <p:cNvSpPr>
                <a:spLocks noEditPoints="1"/>
              </p:cNvSpPr>
              <p:nvPr/>
            </p:nvSpPr>
            <p:spPr bwMode="auto">
              <a:xfrm>
                <a:off x="3391"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55" name="Freeform 1566">
                <a:extLst>
                  <a:ext uri="{FF2B5EF4-FFF2-40B4-BE49-F238E27FC236}">
                    <a16:creationId xmlns:a16="http://schemas.microsoft.com/office/drawing/2014/main" id="{076A8C1E-F21E-4965-8D38-D4C840FE1EB8}"/>
                  </a:ext>
                </a:extLst>
              </p:cNvPr>
              <p:cNvSpPr>
                <a:spLocks noEditPoints="1"/>
              </p:cNvSpPr>
              <p:nvPr/>
            </p:nvSpPr>
            <p:spPr bwMode="auto">
              <a:xfrm>
                <a:off x="3391"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56" name="Freeform 1567">
                <a:extLst>
                  <a:ext uri="{FF2B5EF4-FFF2-40B4-BE49-F238E27FC236}">
                    <a16:creationId xmlns:a16="http://schemas.microsoft.com/office/drawing/2014/main" id="{AC42C9F0-A973-4128-9058-D64D472B9480}"/>
                  </a:ext>
                </a:extLst>
              </p:cNvPr>
              <p:cNvSpPr>
                <a:spLocks noEditPoints="1"/>
              </p:cNvSpPr>
              <p:nvPr/>
            </p:nvSpPr>
            <p:spPr bwMode="auto">
              <a:xfrm>
                <a:off x="3391"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57" name="Rectangle 1568">
                <a:extLst>
                  <a:ext uri="{FF2B5EF4-FFF2-40B4-BE49-F238E27FC236}">
                    <a16:creationId xmlns:a16="http://schemas.microsoft.com/office/drawing/2014/main" id="{AABB2B79-C65F-495B-8D50-0C52A02B53A8}"/>
                  </a:ext>
                </a:extLst>
              </p:cNvPr>
              <p:cNvSpPr>
                <a:spLocks noChangeArrowheads="1"/>
              </p:cNvSpPr>
              <p:nvPr/>
            </p:nvSpPr>
            <p:spPr bwMode="auto">
              <a:xfrm>
                <a:off x="3462"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58" name="Rectangle 1569">
                <a:extLst>
                  <a:ext uri="{FF2B5EF4-FFF2-40B4-BE49-F238E27FC236}">
                    <a16:creationId xmlns:a16="http://schemas.microsoft.com/office/drawing/2014/main" id="{B9B62348-F2BE-4613-84E3-D3F6E7DD50A2}"/>
                  </a:ext>
                </a:extLst>
              </p:cNvPr>
              <p:cNvSpPr>
                <a:spLocks noChangeArrowheads="1"/>
              </p:cNvSpPr>
              <p:nvPr/>
            </p:nvSpPr>
            <p:spPr bwMode="auto">
              <a:xfrm>
                <a:off x="3462"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59" name="Rectangle 1570">
                <a:extLst>
                  <a:ext uri="{FF2B5EF4-FFF2-40B4-BE49-F238E27FC236}">
                    <a16:creationId xmlns:a16="http://schemas.microsoft.com/office/drawing/2014/main" id="{0E8CC3B6-6CEB-4909-914D-0DE58843FE23}"/>
                  </a:ext>
                </a:extLst>
              </p:cNvPr>
              <p:cNvSpPr>
                <a:spLocks noChangeArrowheads="1"/>
              </p:cNvSpPr>
              <p:nvPr/>
            </p:nvSpPr>
            <p:spPr bwMode="auto">
              <a:xfrm>
                <a:off x="3462"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60" name="Rectangle 1571">
                <a:extLst>
                  <a:ext uri="{FF2B5EF4-FFF2-40B4-BE49-F238E27FC236}">
                    <a16:creationId xmlns:a16="http://schemas.microsoft.com/office/drawing/2014/main" id="{BCB5C08F-D5E6-4118-90C1-A881076B414D}"/>
                  </a:ext>
                </a:extLst>
              </p:cNvPr>
              <p:cNvSpPr>
                <a:spLocks noChangeArrowheads="1"/>
              </p:cNvSpPr>
              <p:nvPr/>
            </p:nvSpPr>
            <p:spPr bwMode="auto">
              <a:xfrm>
                <a:off x="3462"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61" name="Rectangle 1572">
                <a:extLst>
                  <a:ext uri="{FF2B5EF4-FFF2-40B4-BE49-F238E27FC236}">
                    <a16:creationId xmlns:a16="http://schemas.microsoft.com/office/drawing/2014/main" id="{054311A8-8D41-418C-90E4-74290407ABAD}"/>
                  </a:ext>
                </a:extLst>
              </p:cNvPr>
              <p:cNvSpPr>
                <a:spLocks noChangeArrowheads="1"/>
              </p:cNvSpPr>
              <p:nvPr/>
            </p:nvSpPr>
            <p:spPr bwMode="auto">
              <a:xfrm>
                <a:off x="3462"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62" name="Rectangle 1573">
                <a:extLst>
                  <a:ext uri="{FF2B5EF4-FFF2-40B4-BE49-F238E27FC236}">
                    <a16:creationId xmlns:a16="http://schemas.microsoft.com/office/drawing/2014/main" id="{7CBB1BEA-FEC2-4EDE-BCCC-6B1113AF5494}"/>
                  </a:ext>
                </a:extLst>
              </p:cNvPr>
              <p:cNvSpPr>
                <a:spLocks noChangeArrowheads="1"/>
              </p:cNvSpPr>
              <p:nvPr/>
            </p:nvSpPr>
            <p:spPr bwMode="auto">
              <a:xfrm>
                <a:off x="3462"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63" name="Rectangle 1574">
                <a:extLst>
                  <a:ext uri="{FF2B5EF4-FFF2-40B4-BE49-F238E27FC236}">
                    <a16:creationId xmlns:a16="http://schemas.microsoft.com/office/drawing/2014/main" id="{480F3157-2B31-415E-B5C9-1E43DDF77DE7}"/>
                  </a:ext>
                </a:extLst>
              </p:cNvPr>
              <p:cNvSpPr>
                <a:spLocks noChangeArrowheads="1"/>
              </p:cNvSpPr>
              <p:nvPr/>
            </p:nvSpPr>
            <p:spPr bwMode="auto">
              <a:xfrm>
                <a:off x="3462"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64" name="Rectangle 1575">
                <a:extLst>
                  <a:ext uri="{FF2B5EF4-FFF2-40B4-BE49-F238E27FC236}">
                    <a16:creationId xmlns:a16="http://schemas.microsoft.com/office/drawing/2014/main" id="{EA699FBE-1373-4540-A2AC-89B04C2C890F}"/>
                  </a:ext>
                </a:extLst>
              </p:cNvPr>
              <p:cNvSpPr>
                <a:spLocks noChangeArrowheads="1"/>
              </p:cNvSpPr>
              <p:nvPr/>
            </p:nvSpPr>
            <p:spPr bwMode="auto">
              <a:xfrm>
                <a:off x="3462"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65" name="Rectangle 1576">
                <a:extLst>
                  <a:ext uri="{FF2B5EF4-FFF2-40B4-BE49-F238E27FC236}">
                    <a16:creationId xmlns:a16="http://schemas.microsoft.com/office/drawing/2014/main" id="{7A2CEF49-A0D8-4B4F-B783-89DACA583B7A}"/>
                  </a:ext>
                </a:extLst>
              </p:cNvPr>
              <p:cNvSpPr>
                <a:spLocks noChangeArrowheads="1"/>
              </p:cNvSpPr>
              <p:nvPr/>
            </p:nvSpPr>
            <p:spPr bwMode="auto">
              <a:xfrm>
                <a:off x="3462"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66" name="Rectangle 1577">
                <a:extLst>
                  <a:ext uri="{FF2B5EF4-FFF2-40B4-BE49-F238E27FC236}">
                    <a16:creationId xmlns:a16="http://schemas.microsoft.com/office/drawing/2014/main" id="{7F5E5F33-0BDD-42AA-A3BB-EA18A763DC35}"/>
                  </a:ext>
                </a:extLst>
              </p:cNvPr>
              <p:cNvSpPr>
                <a:spLocks noChangeArrowheads="1"/>
              </p:cNvSpPr>
              <p:nvPr/>
            </p:nvSpPr>
            <p:spPr bwMode="auto">
              <a:xfrm>
                <a:off x="3462"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67" name="Rectangle 1578">
                <a:extLst>
                  <a:ext uri="{FF2B5EF4-FFF2-40B4-BE49-F238E27FC236}">
                    <a16:creationId xmlns:a16="http://schemas.microsoft.com/office/drawing/2014/main" id="{550731C6-6DA5-454E-A628-05EE45DD41BC}"/>
                  </a:ext>
                </a:extLst>
              </p:cNvPr>
              <p:cNvSpPr>
                <a:spLocks noChangeArrowheads="1"/>
              </p:cNvSpPr>
              <p:nvPr/>
            </p:nvSpPr>
            <p:spPr bwMode="auto">
              <a:xfrm>
                <a:off x="3552" y="1325"/>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68" name="Rectangle 1579">
                <a:extLst>
                  <a:ext uri="{FF2B5EF4-FFF2-40B4-BE49-F238E27FC236}">
                    <a16:creationId xmlns:a16="http://schemas.microsoft.com/office/drawing/2014/main" id="{2DD449FE-F882-44E4-819A-CA9BA956FD4F}"/>
                  </a:ext>
                </a:extLst>
              </p:cNvPr>
              <p:cNvSpPr>
                <a:spLocks noChangeArrowheads="1"/>
              </p:cNvSpPr>
              <p:nvPr/>
            </p:nvSpPr>
            <p:spPr bwMode="auto">
              <a:xfrm>
                <a:off x="3552" y="1325"/>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69" name="Rectangle 1580">
                <a:extLst>
                  <a:ext uri="{FF2B5EF4-FFF2-40B4-BE49-F238E27FC236}">
                    <a16:creationId xmlns:a16="http://schemas.microsoft.com/office/drawing/2014/main" id="{9EC0DF40-966E-428A-AE69-4391E1CD7BB5}"/>
                  </a:ext>
                </a:extLst>
              </p:cNvPr>
              <p:cNvSpPr>
                <a:spLocks noChangeArrowheads="1"/>
              </p:cNvSpPr>
              <p:nvPr/>
            </p:nvSpPr>
            <p:spPr bwMode="auto">
              <a:xfrm>
                <a:off x="3552" y="1396"/>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70" name="Rectangle 1581">
                <a:extLst>
                  <a:ext uri="{FF2B5EF4-FFF2-40B4-BE49-F238E27FC236}">
                    <a16:creationId xmlns:a16="http://schemas.microsoft.com/office/drawing/2014/main" id="{2DE70EC0-A5E3-4549-BEDA-D7B806AC38A2}"/>
                  </a:ext>
                </a:extLst>
              </p:cNvPr>
              <p:cNvSpPr>
                <a:spLocks noChangeArrowheads="1"/>
              </p:cNvSpPr>
              <p:nvPr/>
            </p:nvSpPr>
            <p:spPr bwMode="auto">
              <a:xfrm>
                <a:off x="3552" y="1396"/>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71" name="Rectangle 1582">
                <a:extLst>
                  <a:ext uri="{FF2B5EF4-FFF2-40B4-BE49-F238E27FC236}">
                    <a16:creationId xmlns:a16="http://schemas.microsoft.com/office/drawing/2014/main" id="{F1A2262E-45B2-4578-A381-C1B541C73D64}"/>
                  </a:ext>
                </a:extLst>
              </p:cNvPr>
              <p:cNvSpPr>
                <a:spLocks noChangeArrowheads="1"/>
              </p:cNvSpPr>
              <p:nvPr/>
            </p:nvSpPr>
            <p:spPr bwMode="auto">
              <a:xfrm>
                <a:off x="3552" y="1434"/>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72" name="Rectangle 1583">
                <a:extLst>
                  <a:ext uri="{FF2B5EF4-FFF2-40B4-BE49-F238E27FC236}">
                    <a16:creationId xmlns:a16="http://schemas.microsoft.com/office/drawing/2014/main" id="{47A4B794-0389-4D47-AA87-E92F5ACAD451}"/>
                  </a:ext>
                </a:extLst>
              </p:cNvPr>
              <p:cNvSpPr>
                <a:spLocks noChangeArrowheads="1"/>
              </p:cNvSpPr>
              <p:nvPr/>
            </p:nvSpPr>
            <p:spPr bwMode="auto">
              <a:xfrm>
                <a:off x="3552" y="1434"/>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73" name="Rectangle 1584">
                <a:extLst>
                  <a:ext uri="{FF2B5EF4-FFF2-40B4-BE49-F238E27FC236}">
                    <a16:creationId xmlns:a16="http://schemas.microsoft.com/office/drawing/2014/main" id="{ED5F06F2-1173-4B70-9F90-4573440A0849}"/>
                  </a:ext>
                </a:extLst>
              </p:cNvPr>
              <p:cNvSpPr>
                <a:spLocks noChangeArrowheads="1"/>
              </p:cNvSpPr>
              <p:nvPr/>
            </p:nvSpPr>
            <p:spPr bwMode="auto">
              <a:xfrm>
                <a:off x="3552" y="1481"/>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74" name="Rectangle 1585">
                <a:extLst>
                  <a:ext uri="{FF2B5EF4-FFF2-40B4-BE49-F238E27FC236}">
                    <a16:creationId xmlns:a16="http://schemas.microsoft.com/office/drawing/2014/main" id="{E901EF91-DD60-4FA9-81AE-B8E031B0CCCF}"/>
                  </a:ext>
                </a:extLst>
              </p:cNvPr>
              <p:cNvSpPr>
                <a:spLocks noChangeArrowheads="1"/>
              </p:cNvSpPr>
              <p:nvPr/>
            </p:nvSpPr>
            <p:spPr bwMode="auto">
              <a:xfrm>
                <a:off x="3552" y="1481"/>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75" name="Rectangle 1586">
                <a:extLst>
                  <a:ext uri="{FF2B5EF4-FFF2-40B4-BE49-F238E27FC236}">
                    <a16:creationId xmlns:a16="http://schemas.microsoft.com/office/drawing/2014/main" id="{057E1521-674F-4082-A8F5-62C9E242E3FC}"/>
                  </a:ext>
                </a:extLst>
              </p:cNvPr>
              <p:cNvSpPr>
                <a:spLocks noChangeArrowheads="1"/>
              </p:cNvSpPr>
              <p:nvPr/>
            </p:nvSpPr>
            <p:spPr bwMode="auto">
              <a:xfrm>
                <a:off x="3552" y="1453"/>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76" name="Rectangle 1587">
                <a:extLst>
                  <a:ext uri="{FF2B5EF4-FFF2-40B4-BE49-F238E27FC236}">
                    <a16:creationId xmlns:a16="http://schemas.microsoft.com/office/drawing/2014/main" id="{8F1C3A71-8640-4F63-9B83-9F29C444C177}"/>
                  </a:ext>
                </a:extLst>
              </p:cNvPr>
              <p:cNvSpPr>
                <a:spLocks noChangeArrowheads="1"/>
              </p:cNvSpPr>
              <p:nvPr/>
            </p:nvSpPr>
            <p:spPr bwMode="auto">
              <a:xfrm>
                <a:off x="3552" y="1453"/>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77" name="Freeform 1588">
                <a:extLst>
                  <a:ext uri="{FF2B5EF4-FFF2-40B4-BE49-F238E27FC236}">
                    <a16:creationId xmlns:a16="http://schemas.microsoft.com/office/drawing/2014/main" id="{417F0D11-A134-4F34-8284-727AAB7EDE20}"/>
                  </a:ext>
                </a:extLst>
              </p:cNvPr>
              <p:cNvSpPr>
                <a:spLocks noEditPoints="1"/>
              </p:cNvSpPr>
              <p:nvPr/>
            </p:nvSpPr>
            <p:spPr bwMode="auto">
              <a:xfrm>
                <a:off x="3675"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78" name="Freeform 1589">
                <a:extLst>
                  <a:ext uri="{FF2B5EF4-FFF2-40B4-BE49-F238E27FC236}">
                    <a16:creationId xmlns:a16="http://schemas.microsoft.com/office/drawing/2014/main" id="{789523A2-D08E-42C9-80B8-F26AC4A9AD41}"/>
                  </a:ext>
                </a:extLst>
              </p:cNvPr>
              <p:cNvSpPr>
                <a:spLocks noEditPoints="1"/>
              </p:cNvSpPr>
              <p:nvPr/>
            </p:nvSpPr>
            <p:spPr bwMode="auto">
              <a:xfrm>
                <a:off x="3675"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79" name="Freeform 1590">
                <a:extLst>
                  <a:ext uri="{FF2B5EF4-FFF2-40B4-BE49-F238E27FC236}">
                    <a16:creationId xmlns:a16="http://schemas.microsoft.com/office/drawing/2014/main" id="{34946F24-CEEF-4401-BA5D-937A9C75C198}"/>
                  </a:ext>
                </a:extLst>
              </p:cNvPr>
              <p:cNvSpPr>
                <a:spLocks noEditPoints="1"/>
              </p:cNvSpPr>
              <p:nvPr/>
            </p:nvSpPr>
            <p:spPr bwMode="auto">
              <a:xfrm>
                <a:off x="3675"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80" name="Freeform 1591">
                <a:extLst>
                  <a:ext uri="{FF2B5EF4-FFF2-40B4-BE49-F238E27FC236}">
                    <a16:creationId xmlns:a16="http://schemas.microsoft.com/office/drawing/2014/main" id="{5C242B07-83CE-414A-9D7B-8EF7A1C8CDC2}"/>
                  </a:ext>
                </a:extLst>
              </p:cNvPr>
              <p:cNvSpPr>
                <a:spLocks noEditPoints="1"/>
              </p:cNvSpPr>
              <p:nvPr/>
            </p:nvSpPr>
            <p:spPr bwMode="auto">
              <a:xfrm>
                <a:off x="3675"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81" name="Freeform 1592">
                <a:extLst>
                  <a:ext uri="{FF2B5EF4-FFF2-40B4-BE49-F238E27FC236}">
                    <a16:creationId xmlns:a16="http://schemas.microsoft.com/office/drawing/2014/main" id="{3507A829-D9C1-454B-BD87-7D4A5061F826}"/>
                  </a:ext>
                </a:extLst>
              </p:cNvPr>
              <p:cNvSpPr>
                <a:spLocks noEditPoints="1"/>
              </p:cNvSpPr>
              <p:nvPr/>
            </p:nvSpPr>
            <p:spPr bwMode="auto">
              <a:xfrm>
                <a:off x="3675"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82" name="Freeform 1593">
                <a:extLst>
                  <a:ext uri="{FF2B5EF4-FFF2-40B4-BE49-F238E27FC236}">
                    <a16:creationId xmlns:a16="http://schemas.microsoft.com/office/drawing/2014/main" id="{D271A05C-92D0-4D08-938E-FF0E45FF8390}"/>
                  </a:ext>
                </a:extLst>
              </p:cNvPr>
              <p:cNvSpPr>
                <a:spLocks noEditPoints="1"/>
              </p:cNvSpPr>
              <p:nvPr/>
            </p:nvSpPr>
            <p:spPr bwMode="auto">
              <a:xfrm>
                <a:off x="3675"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83" name="Freeform 1594">
                <a:extLst>
                  <a:ext uri="{FF2B5EF4-FFF2-40B4-BE49-F238E27FC236}">
                    <a16:creationId xmlns:a16="http://schemas.microsoft.com/office/drawing/2014/main" id="{FFD7582D-0360-4EE8-A81B-207768D196E6}"/>
                  </a:ext>
                </a:extLst>
              </p:cNvPr>
              <p:cNvSpPr>
                <a:spLocks noEditPoints="1"/>
              </p:cNvSpPr>
              <p:nvPr/>
            </p:nvSpPr>
            <p:spPr bwMode="auto">
              <a:xfrm>
                <a:off x="3675"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84" name="Freeform 1595">
                <a:extLst>
                  <a:ext uri="{FF2B5EF4-FFF2-40B4-BE49-F238E27FC236}">
                    <a16:creationId xmlns:a16="http://schemas.microsoft.com/office/drawing/2014/main" id="{55D59C6D-0AEA-4A4E-B516-28F2839F3936}"/>
                  </a:ext>
                </a:extLst>
              </p:cNvPr>
              <p:cNvSpPr>
                <a:spLocks noEditPoints="1"/>
              </p:cNvSpPr>
              <p:nvPr/>
            </p:nvSpPr>
            <p:spPr bwMode="auto">
              <a:xfrm>
                <a:off x="3675"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85" name="Rectangle 1596">
                <a:extLst>
                  <a:ext uri="{FF2B5EF4-FFF2-40B4-BE49-F238E27FC236}">
                    <a16:creationId xmlns:a16="http://schemas.microsoft.com/office/drawing/2014/main" id="{9906AF98-BA0D-405A-AA9E-3A946A3F59A2}"/>
                  </a:ext>
                </a:extLst>
              </p:cNvPr>
              <p:cNvSpPr>
                <a:spLocks noChangeArrowheads="1"/>
              </p:cNvSpPr>
              <p:nvPr/>
            </p:nvSpPr>
            <p:spPr bwMode="auto">
              <a:xfrm>
                <a:off x="3746"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86" name="Rectangle 1597">
                <a:extLst>
                  <a:ext uri="{FF2B5EF4-FFF2-40B4-BE49-F238E27FC236}">
                    <a16:creationId xmlns:a16="http://schemas.microsoft.com/office/drawing/2014/main" id="{2CDE0A7F-BED8-4739-9BBA-EFD9064AC947}"/>
                  </a:ext>
                </a:extLst>
              </p:cNvPr>
              <p:cNvSpPr>
                <a:spLocks noChangeArrowheads="1"/>
              </p:cNvSpPr>
              <p:nvPr/>
            </p:nvSpPr>
            <p:spPr bwMode="auto">
              <a:xfrm>
                <a:off x="3746"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87" name="Rectangle 1598">
                <a:extLst>
                  <a:ext uri="{FF2B5EF4-FFF2-40B4-BE49-F238E27FC236}">
                    <a16:creationId xmlns:a16="http://schemas.microsoft.com/office/drawing/2014/main" id="{EADC53D8-D4C7-4E4C-ABB1-CAD83C026212}"/>
                  </a:ext>
                </a:extLst>
              </p:cNvPr>
              <p:cNvSpPr>
                <a:spLocks noChangeArrowheads="1"/>
              </p:cNvSpPr>
              <p:nvPr/>
            </p:nvSpPr>
            <p:spPr bwMode="auto">
              <a:xfrm>
                <a:off x="3746"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88" name="Rectangle 1599">
                <a:extLst>
                  <a:ext uri="{FF2B5EF4-FFF2-40B4-BE49-F238E27FC236}">
                    <a16:creationId xmlns:a16="http://schemas.microsoft.com/office/drawing/2014/main" id="{24740BF0-C648-4E72-A4E6-62E2A9E59A48}"/>
                  </a:ext>
                </a:extLst>
              </p:cNvPr>
              <p:cNvSpPr>
                <a:spLocks noChangeArrowheads="1"/>
              </p:cNvSpPr>
              <p:nvPr/>
            </p:nvSpPr>
            <p:spPr bwMode="auto">
              <a:xfrm>
                <a:off x="3746"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89" name="Rectangle 1600">
                <a:extLst>
                  <a:ext uri="{FF2B5EF4-FFF2-40B4-BE49-F238E27FC236}">
                    <a16:creationId xmlns:a16="http://schemas.microsoft.com/office/drawing/2014/main" id="{A31EFD63-6B98-4AE9-8D28-6F9AF1B26106}"/>
                  </a:ext>
                </a:extLst>
              </p:cNvPr>
              <p:cNvSpPr>
                <a:spLocks noChangeArrowheads="1"/>
              </p:cNvSpPr>
              <p:nvPr/>
            </p:nvSpPr>
            <p:spPr bwMode="auto">
              <a:xfrm>
                <a:off x="3746"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90" name="Rectangle 1601">
                <a:extLst>
                  <a:ext uri="{FF2B5EF4-FFF2-40B4-BE49-F238E27FC236}">
                    <a16:creationId xmlns:a16="http://schemas.microsoft.com/office/drawing/2014/main" id="{3D9EF657-E7C7-479D-935B-A651FB75E4E3}"/>
                  </a:ext>
                </a:extLst>
              </p:cNvPr>
              <p:cNvSpPr>
                <a:spLocks noChangeArrowheads="1"/>
              </p:cNvSpPr>
              <p:nvPr/>
            </p:nvSpPr>
            <p:spPr bwMode="auto">
              <a:xfrm>
                <a:off x="3746"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91" name="Rectangle 1602">
                <a:extLst>
                  <a:ext uri="{FF2B5EF4-FFF2-40B4-BE49-F238E27FC236}">
                    <a16:creationId xmlns:a16="http://schemas.microsoft.com/office/drawing/2014/main" id="{56945C4F-7756-4DE7-95AE-E3C17F1042A0}"/>
                  </a:ext>
                </a:extLst>
              </p:cNvPr>
              <p:cNvSpPr>
                <a:spLocks noChangeArrowheads="1"/>
              </p:cNvSpPr>
              <p:nvPr/>
            </p:nvSpPr>
            <p:spPr bwMode="auto">
              <a:xfrm>
                <a:off x="3746"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92" name="Rectangle 1603">
                <a:extLst>
                  <a:ext uri="{FF2B5EF4-FFF2-40B4-BE49-F238E27FC236}">
                    <a16:creationId xmlns:a16="http://schemas.microsoft.com/office/drawing/2014/main" id="{50626A2F-4F81-4E6D-B9BE-73D89953F271}"/>
                  </a:ext>
                </a:extLst>
              </p:cNvPr>
              <p:cNvSpPr>
                <a:spLocks noChangeArrowheads="1"/>
              </p:cNvSpPr>
              <p:nvPr/>
            </p:nvSpPr>
            <p:spPr bwMode="auto">
              <a:xfrm>
                <a:off x="3746"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93" name="Rectangle 1604">
                <a:extLst>
                  <a:ext uri="{FF2B5EF4-FFF2-40B4-BE49-F238E27FC236}">
                    <a16:creationId xmlns:a16="http://schemas.microsoft.com/office/drawing/2014/main" id="{D3E8BD2C-5341-4971-A8C9-4592381F424A}"/>
                  </a:ext>
                </a:extLst>
              </p:cNvPr>
              <p:cNvSpPr>
                <a:spLocks noChangeArrowheads="1"/>
              </p:cNvSpPr>
              <p:nvPr/>
            </p:nvSpPr>
            <p:spPr bwMode="auto">
              <a:xfrm>
                <a:off x="3746"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94" name="Rectangle 1605">
                <a:extLst>
                  <a:ext uri="{FF2B5EF4-FFF2-40B4-BE49-F238E27FC236}">
                    <a16:creationId xmlns:a16="http://schemas.microsoft.com/office/drawing/2014/main" id="{48D8D2BA-EAEA-4F47-8EF7-074E6CB40FE3}"/>
                  </a:ext>
                </a:extLst>
              </p:cNvPr>
              <p:cNvSpPr>
                <a:spLocks noChangeArrowheads="1"/>
              </p:cNvSpPr>
              <p:nvPr/>
            </p:nvSpPr>
            <p:spPr bwMode="auto">
              <a:xfrm>
                <a:off x="3746"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95" name="Rectangle 1606">
                <a:extLst>
                  <a:ext uri="{FF2B5EF4-FFF2-40B4-BE49-F238E27FC236}">
                    <a16:creationId xmlns:a16="http://schemas.microsoft.com/office/drawing/2014/main" id="{FABB9E82-5F9B-454D-B7A1-D44B29CA726F}"/>
                  </a:ext>
                </a:extLst>
              </p:cNvPr>
              <p:cNvSpPr>
                <a:spLocks noChangeArrowheads="1"/>
              </p:cNvSpPr>
              <p:nvPr/>
            </p:nvSpPr>
            <p:spPr bwMode="auto">
              <a:xfrm>
                <a:off x="3836" y="1325"/>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96" name="Rectangle 1607">
                <a:extLst>
                  <a:ext uri="{FF2B5EF4-FFF2-40B4-BE49-F238E27FC236}">
                    <a16:creationId xmlns:a16="http://schemas.microsoft.com/office/drawing/2014/main" id="{11AAFC51-20FD-4A3D-82E9-C878FD8EC262}"/>
                  </a:ext>
                </a:extLst>
              </p:cNvPr>
              <p:cNvSpPr>
                <a:spLocks noChangeArrowheads="1"/>
              </p:cNvSpPr>
              <p:nvPr/>
            </p:nvSpPr>
            <p:spPr bwMode="auto">
              <a:xfrm>
                <a:off x="3836" y="1325"/>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97" name="Rectangle 1608">
                <a:extLst>
                  <a:ext uri="{FF2B5EF4-FFF2-40B4-BE49-F238E27FC236}">
                    <a16:creationId xmlns:a16="http://schemas.microsoft.com/office/drawing/2014/main" id="{4EE6184D-A5D1-4F45-92E3-F75098AC8619}"/>
                  </a:ext>
                </a:extLst>
              </p:cNvPr>
              <p:cNvSpPr>
                <a:spLocks noChangeArrowheads="1"/>
              </p:cNvSpPr>
              <p:nvPr/>
            </p:nvSpPr>
            <p:spPr bwMode="auto">
              <a:xfrm>
                <a:off x="3836" y="1396"/>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98" name="Rectangle 1609">
                <a:extLst>
                  <a:ext uri="{FF2B5EF4-FFF2-40B4-BE49-F238E27FC236}">
                    <a16:creationId xmlns:a16="http://schemas.microsoft.com/office/drawing/2014/main" id="{0E2F5F7C-25C9-49D9-8E53-699C7AB561C7}"/>
                  </a:ext>
                </a:extLst>
              </p:cNvPr>
              <p:cNvSpPr>
                <a:spLocks noChangeArrowheads="1"/>
              </p:cNvSpPr>
              <p:nvPr/>
            </p:nvSpPr>
            <p:spPr bwMode="auto">
              <a:xfrm>
                <a:off x="3836" y="1396"/>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99" name="Rectangle 1610">
                <a:extLst>
                  <a:ext uri="{FF2B5EF4-FFF2-40B4-BE49-F238E27FC236}">
                    <a16:creationId xmlns:a16="http://schemas.microsoft.com/office/drawing/2014/main" id="{ED7EAED3-C714-4208-94B8-824E364A664E}"/>
                  </a:ext>
                </a:extLst>
              </p:cNvPr>
              <p:cNvSpPr>
                <a:spLocks noChangeArrowheads="1"/>
              </p:cNvSpPr>
              <p:nvPr/>
            </p:nvSpPr>
            <p:spPr bwMode="auto">
              <a:xfrm>
                <a:off x="3836" y="1434"/>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00" name="Rectangle 1611">
                <a:extLst>
                  <a:ext uri="{FF2B5EF4-FFF2-40B4-BE49-F238E27FC236}">
                    <a16:creationId xmlns:a16="http://schemas.microsoft.com/office/drawing/2014/main" id="{12E80BB6-2C4D-4602-83C1-5C910105F2CB}"/>
                  </a:ext>
                </a:extLst>
              </p:cNvPr>
              <p:cNvSpPr>
                <a:spLocks noChangeArrowheads="1"/>
              </p:cNvSpPr>
              <p:nvPr/>
            </p:nvSpPr>
            <p:spPr bwMode="auto">
              <a:xfrm>
                <a:off x="3836" y="1434"/>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grpSp>
        <p:grpSp>
          <p:nvGrpSpPr>
            <p:cNvPr id="15" name="Group 1813">
              <a:extLst>
                <a:ext uri="{FF2B5EF4-FFF2-40B4-BE49-F238E27FC236}">
                  <a16:creationId xmlns:a16="http://schemas.microsoft.com/office/drawing/2014/main" id="{43E4E3C0-91E2-4B66-A9B6-A6123E8A2709}"/>
                </a:ext>
              </a:extLst>
            </p:cNvPr>
            <p:cNvGrpSpPr>
              <a:grpSpLocks/>
            </p:cNvGrpSpPr>
            <p:nvPr/>
          </p:nvGrpSpPr>
          <p:grpSpPr bwMode="auto">
            <a:xfrm>
              <a:off x="1404938" y="1652588"/>
              <a:ext cx="6229350" cy="901700"/>
              <a:chOff x="885" y="1041"/>
              <a:chExt cx="3924" cy="568"/>
            </a:xfrm>
          </p:grpSpPr>
          <p:sp>
            <p:nvSpPr>
              <p:cNvPr id="701" name="Rectangle 1613">
                <a:extLst>
                  <a:ext uri="{FF2B5EF4-FFF2-40B4-BE49-F238E27FC236}">
                    <a16:creationId xmlns:a16="http://schemas.microsoft.com/office/drawing/2014/main" id="{02BC611E-6068-43BF-94CA-E2F553A5893A}"/>
                  </a:ext>
                </a:extLst>
              </p:cNvPr>
              <p:cNvSpPr>
                <a:spLocks noChangeArrowheads="1"/>
              </p:cNvSpPr>
              <p:nvPr/>
            </p:nvSpPr>
            <p:spPr bwMode="auto">
              <a:xfrm>
                <a:off x="3836" y="1481"/>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02" name="Rectangle 1614">
                <a:extLst>
                  <a:ext uri="{FF2B5EF4-FFF2-40B4-BE49-F238E27FC236}">
                    <a16:creationId xmlns:a16="http://schemas.microsoft.com/office/drawing/2014/main" id="{B7B34D78-1F5F-4D3E-8C8C-39A0FAB7931A}"/>
                  </a:ext>
                </a:extLst>
              </p:cNvPr>
              <p:cNvSpPr>
                <a:spLocks noChangeArrowheads="1"/>
              </p:cNvSpPr>
              <p:nvPr/>
            </p:nvSpPr>
            <p:spPr bwMode="auto">
              <a:xfrm>
                <a:off x="3836" y="1481"/>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03" name="Rectangle 1615">
                <a:extLst>
                  <a:ext uri="{FF2B5EF4-FFF2-40B4-BE49-F238E27FC236}">
                    <a16:creationId xmlns:a16="http://schemas.microsoft.com/office/drawing/2014/main" id="{3D5CDAFE-AF33-4B69-8131-0434CDF4BFE5}"/>
                  </a:ext>
                </a:extLst>
              </p:cNvPr>
              <p:cNvSpPr>
                <a:spLocks noChangeArrowheads="1"/>
              </p:cNvSpPr>
              <p:nvPr/>
            </p:nvSpPr>
            <p:spPr bwMode="auto">
              <a:xfrm>
                <a:off x="3836" y="1453"/>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04" name="Rectangle 1616">
                <a:extLst>
                  <a:ext uri="{FF2B5EF4-FFF2-40B4-BE49-F238E27FC236}">
                    <a16:creationId xmlns:a16="http://schemas.microsoft.com/office/drawing/2014/main" id="{93904036-5EF7-4FEE-8B4B-885B9045C6AE}"/>
                  </a:ext>
                </a:extLst>
              </p:cNvPr>
              <p:cNvSpPr>
                <a:spLocks noChangeArrowheads="1"/>
              </p:cNvSpPr>
              <p:nvPr/>
            </p:nvSpPr>
            <p:spPr bwMode="auto">
              <a:xfrm>
                <a:off x="3836" y="1453"/>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05" name="Freeform 1617">
                <a:extLst>
                  <a:ext uri="{FF2B5EF4-FFF2-40B4-BE49-F238E27FC236}">
                    <a16:creationId xmlns:a16="http://schemas.microsoft.com/office/drawing/2014/main" id="{0FEF843C-D183-4812-BD0A-152167B20D34}"/>
                  </a:ext>
                </a:extLst>
              </p:cNvPr>
              <p:cNvSpPr>
                <a:spLocks noEditPoints="1"/>
              </p:cNvSpPr>
              <p:nvPr/>
            </p:nvSpPr>
            <p:spPr bwMode="auto">
              <a:xfrm>
                <a:off x="3959"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06" name="Freeform 1618">
                <a:extLst>
                  <a:ext uri="{FF2B5EF4-FFF2-40B4-BE49-F238E27FC236}">
                    <a16:creationId xmlns:a16="http://schemas.microsoft.com/office/drawing/2014/main" id="{12311946-9FA9-4C5D-9AD5-B5D746337D85}"/>
                  </a:ext>
                </a:extLst>
              </p:cNvPr>
              <p:cNvSpPr>
                <a:spLocks noEditPoints="1"/>
              </p:cNvSpPr>
              <p:nvPr/>
            </p:nvSpPr>
            <p:spPr bwMode="auto">
              <a:xfrm>
                <a:off x="3959"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07" name="Freeform 1619">
                <a:extLst>
                  <a:ext uri="{FF2B5EF4-FFF2-40B4-BE49-F238E27FC236}">
                    <a16:creationId xmlns:a16="http://schemas.microsoft.com/office/drawing/2014/main" id="{0CABBB70-08C7-4B27-B8DE-B46DE101708C}"/>
                  </a:ext>
                </a:extLst>
              </p:cNvPr>
              <p:cNvSpPr>
                <a:spLocks noEditPoints="1"/>
              </p:cNvSpPr>
              <p:nvPr/>
            </p:nvSpPr>
            <p:spPr bwMode="auto">
              <a:xfrm>
                <a:off x="3959"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08" name="Freeform 1620">
                <a:extLst>
                  <a:ext uri="{FF2B5EF4-FFF2-40B4-BE49-F238E27FC236}">
                    <a16:creationId xmlns:a16="http://schemas.microsoft.com/office/drawing/2014/main" id="{348CBC23-97BA-4182-9599-60296A6DD7B8}"/>
                  </a:ext>
                </a:extLst>
              </p:cNvPr>
              <p:cNvSpPr>
                <a:spLocks noEditPoints="1"/>
              </p:cNvSpPr>
              <p:nvPr/>
            </p:nvSpPr>
            <p:spPr bwMode="auto">
              <a:xfrm>
                <a:off x="3959"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09" name="Freeform 1621">
                <a:extLst>
                  <a:ext uri="{FF2B5EF4-FFF2-40B4-BE49-F238E27FC236}">
                    <a16:creationId xmlns:a16="http://schemas.microsoft.com/office/drawing/2014/main" id="{8F561AE0-2F36-44AC-94C5-5FE355F7C4F5}"/>
                  </a:ext>
                </a:extLst>
              </p:cNvPr>
              <p:cNvSpPr>
                <a:spLocks noEditPoints="1"/>
              </p:cNvSpPr>
              <p:nvPr/>
            </p:nvSpPr>
            <p:spPr bwMode="auto">
              <a:xfrm>
                <a:off x="3959"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10" name="Freeform 1622">
                <a:extLst>
                  <a:ext uri="{FF2B5EF4-FFF2-40B4-BE49-F238E27FC236}">
                    <a16:creationId xmlns:a16="http://schemas.microsoft.com/office/drawing/2014/main" id="{E981265F-827E-4F07-8CD7-284609CF52F5}"/>
                  </a:ext>
                </a:extLst>
              </p:cNvPr>
              <p:cNvSpPr>
                <a:spLocks noEditPoints="1"/>
              </p:cNvSpPr>
              <p:nvPr/>
            </p:nvSpPr>
            <p:spPr bwMode="auto">
              <a:xfrm>
                <a:off x="3959"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11" name="Freeform 1623">
                <a:extLst>
                  <a:ext uri="{FF2B5EF4-FFF2-40B4-BE49-F238E27FC236}">
                    <a16:creationId xmlns:a16="http://schemas.microsoft.com/office/drawing/2014/main" id="{CF1AF64E-A606-46E2-82CD-1D30FAEB0671}"/>
                  </a:ext>
                </a:extLst>
              </p:cNvPr>
              <p:cNvSpPr>
                <a:spLocks noEditPoints="1"/>
              </p:cNvSpPr>
              <p:nvPr/>
            </p:nvSpPr>
            <p:spPr bwMode="auto">
              <a:xfrm>
                <a:off x="3959"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12" name="Freeform 1624">
                <a:extLst>
                  <a:ext uri="{FF2B5EF4-FFF2-40B4-BE49-F238E27FC236}">
                    <a16:creationId xmlns:a16="http://schemas.microsoft.com/office/drawing/2014/main" id="{120EB15C-7944-45CD-8E00-D366389EB128}"/>
                  </a:ext>
                </a:extLst>
              </p:cNvPr>
              <p:cNvSpPr>
                <a:spLocks noEditPoints="1"/>
              </p:cNvSpPr>
              <p:nvPr/>
            </p:nvSpPr>
            <p:spPr bwMode="auto">
              <a:xfrm>
                <a:off x="3959"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13" name="Rectangle 1625">
                <a:extLst>
                  <a:ext uri="{FF2B5EF4-FFF2-40B4-BE49-F238E27FC236}">
                    <a16:creationId xmlns:a16="http://schemas.microsoft.com/office/drawing/2014/main" id="{C000F874-0861-4AC4-B827-78014873DBE7}"/>
                  </a:ext>
                </a:extLst>
              </p:cNvPr>
              <p:cNvSpPr>
                <a:spLocks noChangeArrowheads="1"/>
              </p:cNvSpPr>
              <p:nvPr/>
            </p:nvSpPr>
            <p:spPr bwMode="auto">
              <a:xfrm>
                <a:off x="4030"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14" name="Rectangle 1626">
                <a:extLst>
                  <a:ext uri="{FF2B5EF4-FFF2-40B4-BE49-F238E27FC236}">
                    <a16:creationId xmlns:a16="http://schemas.microsoft.com/office/drawing/2014/main" id="{F80190B6-EEC2-4FA5-BC03-E3DCBD2A097E}"/>
                  </a:ext>
                </a:extLst>
              </p:cNvPr>
              <p:cNvSpPr>
                <a:spLocks noChangeArrowheads="1"/>
              </p:cNvSpPr>
              <p:nvPr/>
            </p:nvSpPr>
            <p:spPr bwMode="auto">
              <a:xfrm>
                <a:off x="4030"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15" name="Rectangle 1627">
                <a:extLst>
                  <a:ext uri="{FF2B5EF4-FFF2-40B4-BE49-F238E27FC236}">
                    <a16:creationId xmlns:a16="http://schemas.microsoft.com/office/drawing/2014/main" id="{286BFE54-B847-4BD7-AA23-8712E31BDDD5}"/>
                  </a:ext>
                </a:extLst>
              </p:cNvPr>
              <p:cNvSpPr>
                <a:spLocks noChangeArrowheads="1"/>
              </p:cNvSpPr>
              <p:nvPr/>
            </p:nvSpPr>
            <p:spPr bwMode="auto">
              <a:xfrm>
                <a:off x="4030"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16" name="Rectangle 1628">
                <a:extLst>
                  <a:ext uri="{FF2B5EF4-FFF2-40B4-BE49-F238E27FC236}">
                    <a16:creationId xmlns:a16="http://schemas.microsoft.com/office/drawing/2014/main" id="{56D57EB4-4D7E-4BC5-81C9-15EB2D0BEAB0}"/>
                  </a:ext>
                </a:extLst>
              </p:cNvPr>
              <p:cNvSpPr>
                <a:spLocks noChangeArrowheads="1"/>
              </p:cNvSpPr>
              <p:nvPr/>
            </p:nvSpPr>
            <p:spPr bwMode="auto">
              <a:xfrm>
                <a:off x="4030"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17" name="Rectangle 1629">
                <a:extLst>
                  <a:ext uri="{FF2B5EF4-FFF2-40B4-BE49-F238E27FC236}">
                    <a16:creationId xmlns:a16="http://schemas.microsoft.com/office/drawing/2014/main" id="{B8F40414-C932-4954-8753-9D1101F630F7}"/>
                  </a:ext>
                </a:extLst>
              </p:cNvPr>
              <p:cNvSpPr>
                <a:spLocks noChangeArrowheads="1"/>
              </p:cNvSpPr>
              <p:nvPr/>
            </p:nvSpPr>
            <p:spPr bwMode="auto">
              <a:xfrm>
                <a:off x="4030"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18" name="Rectangle 1630">
                <a:extLst>
                  <a:ext uri="{FF2B5EF4-FFF2-40B4-BE49-F238E27FC236}">
                    <a16:creationId xmlns:a16="http://schemas.microsoft.com/office/drawing/2014/main" id="{92AA3F3B-5B40-4DF9-9DCE-DF627F62757D}"/>
                  </a:ext>
                </a:extLst>
              </p:cNvPr>
              <p:cNvSpPr>
                <a:spLocks noChangeArrowheads="1"/>
              </p:cNvSpPr>
              <p:nvPr/>
            </p:nvSpPr>
            <p:spPr bwMode="auto">
              <a:xfrm>
                <a:off x="4030"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19" name="Rectangle 1631">
                <a:extLst>
                  <a:ext uri="{FF2B5EF4-FFF2-40B4-BE49-F238E27FC236}">
                    <a16:creationId xmlns:a16="http://schemas.microsoft.com/office/drawing/2014/main" id="{F9A7FADD-2C35-4C3E-B4E9-FBB28E9265E2}"/>
                  </a:ext>
                </a:extLst>
              </p:cNvPr>
              <p:cNvSpPr>
                <a:spLocks noChangeArrowheads="1"/>
              </p:cNvSpPr>
              <p:nvPr/>
            </p:nvSpPr>
            <p:spPr bwMode="auto">
              <a:xfrm>
                <a:off x="4030"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20" name="Rectangle 1632">
                <a:extLst>
                  <a:ext uri="{FF2B5EF4-FFF2-40B4-BE49-F238E27FC236}">
                    <a16:creationId xmlns:a16="http://schemas.microsoft.com/office/drawing/2014/main" id="{3C09FC75-87AF-43ED-AB21-8214057412FA}"/>
                  </a:ext>
                </a:extLst>
              </p:cNvPr>
              <p:cNvSpPr>
                <a:spLocks noChangeArrowheads="1"/>
              </p:cNvSpPr>
              <p:nvPr/>
            </p:nvSpPr>
            <p:spPr bwMode="auto">
              <a:xfrm>
                <a:off x="4030"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21" name="Rectangle 1633">
                <a:extLst>
                  <a:ext uri="{FF2B5EF4-FFF2-40B4-BE49-F238E27FC236}">
                    <a16:creationId xmlns:a16="http://schemas.microsoft.com/office/drawing/2014/main" id="{F0711B9A-999B-4235-9458-4FFDFABA6E5B}"/>
                  </a:ext>
                </a:extLst>
              </p:cNvPr>
              <p:cNvSpPr>
                <a:spLocks noChangeArrowheads="1"/>
              </p:cNvSpPr>
              <p:nvPr/>
            </p:nvSpPr>
            <p:spPr bwMode="auto">
              <a:xfrm>
                <a:off x="4030"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22" name="Rectangle 1634">
                <a:extLst>
                  <a:ext uri="{FF2B5EF4-FFF2-40B4-BE49-F238E27FC236}">
                    <a16:creationId xmlns:a16="http://schemas.microsoft.com/office/drawing/2014/main" id="{09C9F495-286F-43A0-BD0D-A026C2EBF884}"/>
                  </a:ext>
                </a:extLst>
              </p:cNvPr>
              <p:cNvSpPr>
                <a:spLocks noChangeArrowheads="1"/>
              </p:cNvSpPr>
              <p:nvPr/>
            </p:nvSpPr>
            <p:spPr bwMode="auto">
              <a:xfrm>
                <a:off x="4030"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23" name="Rectangle 1635">
                <a:extLst>
                  <a:ext uri="{FF2B5EF4-FFF2-40B4-BE49-F238E27FC236}">
                    <a16:creationId xmlns:a16="http://schemas.microsoft.com/office/drawing/2014/main" id="{E65C253D-676C-477C-8CC3-ACC2BB974FF1}"/>
                  </a:ext>
                </a:extLst>
              </p:cNvPr>
              <p:cNvSpPr>
                <a:spLocks noChangeArrowheads="1"/>
              </p:cNvSpPr>
              <p:nvPr/>
            </p:nvSpPr>
            <p:spPr bwMode="auto">
              <a:xfrm>
                <a:off x="4120" y="1325"/>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24" name="Rectangle 1636">
                <a:extLst>
                  <a:ext uri="{FF2B5EF4-FFF2-40B4-BE49-F238E27FC236}">
                    <a16:creationId xmlns:a16="http://schemas.microsoft.com/office/drawing/2014/main" id="{E9200979-D830-4878-BD49-A695A07072E8}"/>
                  </a:ext>
                </a:extLst>
              </p:cNvPr>
              <p:cNvSpPr>
                <a:spLocks noChangeArrowheads="1"/>
              </p:cNvSpPr>
              <p:nvPr/>
            </p:nvSpPr>
            <p:spPr bwMode="auto">
              <a:xfrm>
                <a:off x="4120" y="1325"/>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25" name="Rectangle 1637">
                <a:extLst>
                  <a:ext uri="{FF2B5EF4-FFF2-40B4-BE49-F238E27FC236}">
                    <a16:creationId xmlns:a16="http://schemas.microsoft.com/office/drawing/2014/main" id="{86DAD2E3-D065-4757-A466-6916DE48819D}"/>
                  </a:ext>
                </a:extLst>
              </p:cNvPr>
              <p:cNvSpPr>
                <a:spLocks noChangeArrowheads="1"/>
              </p:cNvSpPr>
              <p:nvPr/>
            </p:nvSpPr>
            <p:spPr bwMode="auto">
              <a:xfrm>
                <a:off x="4120" y="1396"/>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26" name="Rectangle 1638">
                <a:extLst>
                  <a:ext uri="{FF2B5EF4-FFF2-40B4-BE49-F238E27FC236}">
                    <a16:creationId xmlns:a16="http://schemas.microsoft.com/office/drawing/2014/main" id="{121A4819-91E4-4506-837E-406FD1392D20}"/>
                  </a:ext>
                </a:extLst>
              </p:cNvPr>
              <p:cNvSpPr>
                <a:spLocks noChangeArrowheads="1"/>
              </p:cNvSpPr>
              <p:nvPr/>
            </p:nvSpPr>
            <p:spPr bwMode="auto">
              <a:xfrm>
                <a:off x="4120" y="1396"/>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27" name="Rectangle 1639">
                <a:extLst>
                  <a:ext uri="{FF2B5EF4-FFF2-40B4-BE49-F238E27FC236}">
                    <a16:creationId xmlns:a16="http://schemas.microsoft.com/office/drawing/2014/main" id="{37FCC5D5-081F-4938-A8FA-6809C10AF13D}"/>
                  </a:ext>
                </a:extLst>
              </p:cNvPr>
              <p:cNvSpPr>
                <a:spLocks noChangeArrowheads="1"/>
              </p:cNvSpPr>
              <p:nvPr/>
            </p:nvSpPr>
            <p:spPr bwMode="auto">
              <a:xfrm>
                <a:off x="4120" y="1434"/>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28" name="Rectangle 1640">
                <a:extLst>
                  <a:ext uri="{FF2B5EF4-FFF2-40B4-BE49-F238E27FC236}">
                    <a16:creationId xmlns:a16="http://schemas.microsoft.com/office/drawing/2014/main" id="{837E1008-A531-4060-9E26-8221FCACF72C}"/>
                  </a:ext>
                </a:extLst>
              </p:cNvPr>
              <p:cNvSpPr>
                <a:spLocks noChangeArrowheads="1"/>
              </p:cNvSpPr>
              <p:nvPr/>
            </p:nvSpPr>
            <p:spPr bwMode="auto">
              <a:xfrm>
                <a:off x="4120" y="1434"/>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29" name="Rectangle 1641">
                <a:extLst>
                  <a:ext uri="{FF2B5EF4-FFF2-40B4-BE49-F238E27FC236}">
                    <a16:creationId xmlns:a16="http://schemas.microsoft.com/office/drawing/2014/main" id="{F3747033-DABD-470A-BC70-D1BC33721DE6}"/>
                  </a:ext>
                </a:extLst>
              </p:cNvPr>
              <p:cNvSpPr>
                <a:spLocks noChangeArrowheads="1"/>
              </p:cNvSpPr>
              <p:nvPr/>
            </p:nvSpPr>
            <p:spPr bwMode="auto">
              <a:xfrm>
                <a:off x="4120" y="1481"/>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30" name="Rectangle 1642">
                <a:extLst>
                  <a:ext uri="{FF2B5EF4-FFF2-40B4-BE49-F238E27FC236}">
                    <a16:creationId xmlns:a16="http://schemas.microsoft.com/office/drawing/2014/main" id="{16A2AAE8-8434-4BBB-9B17-EA0D7FB7E148}"/>
                  </a:ext>
                </a:extLst>
              </p:cNvPr>
              <p:cNvSpPr>
                <a:spLocks noChangeArrowheads="1"/>
              </p:cNvSpPr>
              <p:nvPr/>
            </p:nvSpPr>
            <p:spPr bwMode="auto">
              <a:xfrm>
                <a:off x="4120" y="1481"/>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31" name="Rectangle 1643">
                <a:extLst>
                  <a:ext uri="{FF2B5EF4-FFF2-40B4-BE49-F238E27FC236}">
                    <a16:creationId xmlns:a16="http://schemas.microsoft.com/office/drawing/2014/main" id="{F2DB93CA-D77A-4499-A046-DA1D72F2E87D}"/>
                  </a:ext>
                </a:extLst>
              </p:cNvPr>
              <p:cNvSpPr>
                <a:spLocks noChangeArrowheads="1"/>
              </p:cNvSpPr>
              <p:nvPr/>
            </p:nvSpPr>
            <p:spPr bwMode="auto">
              <a:xfrm>
                <a:off x="4120" y="1453"/>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32" name="Rectangle 1644">
                <a:extLst>
                  <a:ext uri="{FF2B5EF4-FFF2-40B4-BE49-F238E27FC236}">
                    <a16:creationId xmlns:a16="http://schemas.microsoft.com/office/drawing/2014/main" id="{9215DB34-65C5-4B9E-9DB5-AE8CF40C8C96}"/>
                  </a:ext>
                </a:extLst>
              </p:cNvPr>
              <p:cNvSpPr>
                <a:spLocks noChangeArrowheads="1"/>
              </p:cNvSpPr>
              <p:nvPr/>
            </p:nvSpPr>
            <p:spPr bwMode="auto">
              <a:xfrm>
                <a:off x="4120" y="1453"/>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33" name="Freeform 1645">
                <a:extLst>
                  <a:ext uri="{FF2B5EF4-FFF2-40B4-BE49-F238E27FC236}">
                    <a16:creationId xmlns:a16="http://schemas.microsoft.com/office/drawing/2014/main" id="{58DD067A-86C5-45E0-8961-56455428882B}"/>
                  </a:ext>
                </a:extLst>
              </p:cNvPr>
              <p:cNvSpPr>
                <a:spLocks noEditPoints="1"/>
              </p:cNvSpPr>
              <p:nvPr/>
            </p:nvSpPr>
            <p:spPr bwMode="auto">
              <a:xfrm>
                <a:off x="4243"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34" name="Freeform 1646">
                <a:extLst>
                  <a:ext uri="{FF2B5EF4-FFF2-40B4-BE49-F238E27FC236}">
                    <a16:creationId xmlns:a16="http://schemas.microsoft.com/office/drawing/2014/main" id="{717E843A-03AC-48CE-9138-29466C07519E}"/>
                  </a:ext>
                </a:extLst>
              </p:cNvPr>
              <p:cNvSpPr>
                <a:spLocks noEditPoints="1"/>
              </p:cNvSpPr>
              <p:nvPr/>
            </p:nvSpPr>
            <p:spPr bwMode="auto">
              <a:xfrm>
                <a:off x="4243"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35" name="Freeform 1647">
                <a:extLst>
                  <a:ext uri="{FF2B5EF4-FFF2-40B4-BE49-F238E27FC236}">
                    <a16:creationId xmlns:a16="http://schemas.microsoft.com/office/drawing/2014/main" id="{069A9DF6-4109-43AE-BCB5-69857CDA5CB1}"/>
                  </a:ext>
                </a:extLst>
              </p:cNvPr>
              <p:cNvSpPr>
                <a:spLocks noEditPoints="1"/>
              </p:cNvSpPr>
              <p:nvPr/>
            </p:nvSpPr>
            <p:spPr bwMode="auto">
              <a:xfrm>
                <a:off x="4243"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36" name="Freeform 1648">
                <a:extLst>
                  <a:ext uri="{FF2B5EF4-FFF2-40B4-BE49-F238E27FC236}">
                    <a16:creationId xmlns:a16="http://schemas.microsoft.com/office/drawing/2014/main" id="{1BA3DE8A-F802-4650-B6EB-73A2ABE44FE4}"/>
                  </a:ext>
                </a:extLst>
              </p:cNvPr>
              <p:cNvSpPr>
                <a:spLocks noEditPoints="1"/>
              </p:cNvSpPr>
              <p:nvPr/>
            </p:nvSpPr>
            <p:spPr bwMode="auto">
              <a:xfrm>
                <a:off x="4243"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37" name="Freeform 1649">
                <a:extLst>
                  <a:ext uri="{FF2B5EF4-FFF2-40B4-BE49-F238E27FC236}">
                    <a16:creationId xmlns:a16="http://schemas.microsoft.com/office/drawing/2014/main" id="{253A102E-31B9-4184-A1D1-5DC416D36F81}"/>
                  </a:ext>
                </a:extLst>
              </p:cNvPr>
              <p:cNvSpPr>
                <a:spLocks noEditPoints="1"/>
              </p:cNvSpPr>
              <p:nvPr/>
            </p:nvSpPr>
            <p:spPr bwMode="auto">
              <a:xfrm>
                <a:off x="4243"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38" name="Freeform 1650">
                <a:extLst>
                  <a:ext uri="{FF2B5EF4-FFF2-40B4-BE49-F238E27FC236}">
                    <a16:creationId xmlns:a16="http://schemas.microsoft.com/office/drawing/2014/main" id="{A2E83A13-DF88-497C-97DC-318265C072DC}"/>
                  </a:ext>
                </a:extLst>
              </p:cNvPr>
              <p:cNvSpPr>
                <a:spLocks noEditPoints="1"/>
              </p:cNvSpPr>
              <p:nvPr/>
            </p:nvSpPr>
            <p:spPr bwMode="auto">
              <a:xfrm>
                <a:off x="4243"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39" name="Freeform 1651">
                <a:extLst>
                  <a:ext uri="{FF2B5EF4-FFF2-40B4-BE49-F238E27FC236}">
                    <a16:creationId xmlns:a16="http://schemas.microsoft.com/office/drawing/2014/main" id="{D733FF74-045A-4A76-81AE-9CCC5641232A}"/>
                  </a:ext>
                </a:extLst>
              </p:cNvPr>
              <p:cNvSpPr>
                <a:spLocks noEditPoints="1"/>
              </p:cNvSpPr>
              <p:nvPr/>
            </p:nvSpPr>
            <p:spPr bwMode="auto">
              <a:xfrm>
                <a:off x="4243"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40" name="Freeform 1652">
                <a:extLst>
                  <a:ext uri="{FF2B5EF4-FFF2-40B4-BE49-F238E27FC236}">
                    <a16:creationId xmlns:a16="http://schemas.microsoft.com/office/drawing/2014/main" id="{265761B2-E557-4115-880A-01D5AFFAE867}"/>
                  </a:ext>
                </a:extLst>
              </p:cNvPr>
              <p:cNvSpPr>
                <a:spLocks noEditPoints="1"/>
              </p:cNvSpPr>
              <p:nvPr/>
            </p:nvSpPr>
            <p:spPr bwMode="auto">
              <a:xfrm>
                <a:off x="4243"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41" name="Rectangle 1653">
                <a:extLst>
                  <a:ext uri="{FF2B5EF4-FFF2-40B4-BE49-F238E27FC236}">
                    <a16:creationId xmlns:a16="http://schemas.microsoft.com/office/drawing/2014/main" id="{2C816B5B-0CD3-4EB8-ACB3-A494D6AC92B6}"/>
                  </a:ext>
                </a:extLst>
              </p:cNvPr>
              <p:cNvSpPr>
                <a:spLocks noChangeArrowheads="1"/>
              </p:cNvSpPr>
              <p:nvPr/>
            </p:nvSpPr>
            <p:spPr bwMode="auto">
              <a:xfrm>
                <a:off x="4314"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42" name="Rectangle 1654">
                <a:extLst>
                  <a:ext uri="{FF2B5EF4-FFF2-40B4-BE49-F238E27FC236}">
                    <a16:creationId xmlns:a16="http://schemas.microsoft.com/office/drawing/2014/main" id="{ACB7DDEB-3ED1-4203-8EDE-C4311C6AF27C}"/>
                  </a:ext>
                </a:extLst>
              </p:cNvPr>
              <p:cNvSpPr>
                <a:spLocks noChangeArrowheads="1"/>
              </p:cNvSpPr>
              <p:nvPr/>
            </p:nvSpPr>
            <p:spPr bwMode="auto">
              <a:xfrm>
                <a:off x="4314"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43" name="Rectangle 1655">
                <a:extLst>
                  <a:ext uri="{FF2B5EF4-FFF2-40B4-BE49-F238E27FC236}">
                    <a16:creationId xmlns:a16="http://schemas.microsoft.com/office/drawing/2014/main" id="{95A54309-03CE-47EB-A2BC-55609E2B28B2}"/>
                  </a:ext>
                </a:extLst>
              </p:cNvPr>
              <p:cNvSpPr>
                <a:spLocks noChangeArrowheads="1"/>
              </p:cNvSpPr>
              <p:nvPr/>
            </p:nvSpPr>
            <p:spPr bwMode="auto">
              <a:xfrm>
                <a:off x="4314"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44" name="Rectangle 1656">
                <a:extLst>
                  <a:ext uri="{FF2B5EF4-FFF2-40B4-BE49-F238E27FC236}">
                    <a16:creationId xmlns:a16="http://schemas.microsoft.com/office/drawing/2014/main" id="{37C2B8D2-DD56-4371-A27D-28C5B2B33A8F}"/>
                  </a:ext>
                </a:extLst>
              </p:cNvPr>
              <p:cNvSpPr>
                <a:spLocks noChangeArrowheads="1"/>
              </p:cNvSpPr>
              <p:nvPr/>
            </p:nvSpPr>
            <p:spPr bwMode="auto">
              <a:xfrm>
                <a:off x="4314"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45" name="Rectangle 1657">
                <a:extLst>
                  <a:ext uri="{FF2B5EF4-FFF2-40B4-BE49-F238E27FC236}">
                    <a16:creationId xmlns:a16="http://schemas.microsoft.com/office/drawing/2014/main" id="{78A0EF2D-CB13-4C5B-9B3D-FEA32A64FE2E}"/>
                  </a:ext>
                </a:extLst>
              </p:cNvPr>
              <p:cNvSpPr>
                <a:spLocks noChangeArrowheads="1"/>
              </p:cNvSpPr>
              <p:nvPr/>
            </p:nvSpPr>
            <p:spPr bwMode="auto">
              <a:xfrm>
                <a:off x="4314"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46" name="Rectangle 1658">
                <a:extLst>
                  <a:ext uri="{FF2B5EF4-FFF2-40B4-BE49-F238E27FC236}">
                    <a16:creationId xmlns:a16="http://schemas.microsoft.com/office/drawing/2014/main" id="{0B233EF6-B026-44F6-A7CC-82CF249C88F7}"/>
                  </a:ext>
                </a:extLst>
              </p:cNvPr>
              <p:cNvSpPr>
                <a:spLocks noChangeArrowheads="1"/>
              </p:cNvSpPr>
              <p:nvPr/>
            </p:nvSpPr>
            <p:spPr bwMode="auto">
              <a:xfrm>
                <a:off x="4314"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47" name="Rectangle 1659">
                <a:extLst>
                  <a:ext uri="{FF2B5EF4-FFF2-40B4-BE49-F238E27FC236}">
                    <a16:creationId xmlns:a16="http://schemas.microsoft.com/office/drawing/2014/main" id="{FCDD4E24-645B-4E07-AC90-E0CB6F635F37}"/>
                  </a:ext>
                </a:extLst>
              </p:cNvPr>
              <p:cNvSpPr>
                <a:spLocks noChangeArrowheads="1"/>
              </p:cNvSpPr>
              <p:nvPr/>
            </p:nvSpPr>
            <p:spPr bwMode="auto">
              <a:xfrm>
                <a:off x="4314"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48" name="Rectangle 1660">
                <a:extLst>
                  <a:ext uri="{FF2B5EF4-FFF2-40B4-BE49-F238E27FC236}">
                    <a16:creationId xmlns:a16="http://schemas.microsoft.com/office/drawing/2014/main" id="{2F48467E-63FB-430C-AF73-0F8FE3D09184}"/>
                  </a:ext>
                </a:extLst>
              </p:cNvPr>
              <p:cNvSpPr>
                <a:spLocks noChangeArrowheads="1"/>
              </p:cNvSpPr>
              <p:nvPr/>
            </p:nvSpPr>
            <p:spPr bwMode="auto">
              <a:xfrm>
                <a:off x="4314"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49" name="Rectangle 1661">
                <a:extLst>
                  <a:ext uri="{FF2B5EF4-FFF2-40B4-BE49-F238E27FC236}">
                    <a16:creationId xmlns:a16="http://schemas.microsoft.com/office/drawing/2014/main" id="{E1136443-4541-4E34-8F2A-0FB26BC083DF}"/>
                  </a:ext>
                </a:extLst>
              </p:cNvPr>
              <p:cNvSpPr>
                <a:spLocks noChangeArrowheads="1"/>
              </p:cNvSpPr>
              <p:nvPr/>
            </p:nvSpPr>
            <p:spPr bwMode="auto">
              <a:xfrm>
                <a:off x="4314"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50" name="Rectangle 1662">
                <a:extLst>
                  <a:ext uri="{FF2B5EF4-FFF2-40B4-BE49-F238E27FC236}">
                    <a16:creationId xmlns:a16="http://schemas.microsoft.com/office/drawing/2014/main" id="{15CC2FCA-1F57-49AE-AD91-C21BE1DAC100}"/>
                  </a:ext>
                </a:extLst>
              </p:cNvPr>
              <p:cNvSpPr>
                <a:spLocks noChangeArrowheads="1"/>
              </p:cNvSpPr>
              <p:nvPr/>
            </p:nvSpPr>
            <p:spPr bwMode="auto">
              <a:xfrm>
                <a:off x="4314"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51" name="Rectangle 1663">
                <a:extLst>
                  <a:ext uri="{FF2B5EF4-FFF2-40B4-BE49-F238E27FC236}">
                    <a16:creationId xmlns:a16="http://schemas.microsoft.com/office/drawing/2014/main" id="{4C42B4F4-ADFE-43E2-83B3-FEAA03B8B03E}"/>
                  </a:ext>
                </a:extLst>
              </p:cNvPr>
              <p:cNvSpPr>
                <a:spLocks noChangeArrowheads="1"/>
              </p:cNvSpPr>
              <p:nvPr/>
            </p:nvSpPr>
            <p:spPr bwMode="auto">
              <a:xfrm>
                <a:off x="4404" y="1325"/>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52" name="Rectangle 1664">
                <a:extLst>
                  <a:ext uri="{FF2B5EF4-FFF2-40B4-BE49-F238E27FC236}">
                    <a16:creationId xmlns:a16="http://schemas.microsoft.com/office/drawing/2014/main" id="{9FF1D4FE-D190-414A-8533-DB778880E8BF}"/>
                  </a:ext>
                </a:extLst>
              </p:cNvPr>
              <p:cNvSpPr>
                <a:spLocks noChangeArrowheads="1"/>
              </p:cNvSpPr>
              <p:nvPr/>
            </p:nvSpPr>
            <p:spPr bwMode="auto">
              <a:xfrm>
                <a:off x="4404" y="1325"/>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53" name="Rectangle 1665">
                <a:extLst>
                  <a:ext uri="{FF2B5EF4-FFF2-40B4-BE49-F238E27FC236}">
                    <a16:creationId xmlns:a16="http://schemas.microsoft.com/office/drawing/2014/main" id="{0987EB99-0545-4097-BEC1-9F98753D44B1}"/>
                  </a:ext>
                </a:extLst>
              </p:cNvPr>
              <p:cNvSpPr>
                <a:spLocks noChangeArrowheads="1"/>
              </p:cNvSpPr>
              <p:nvPr/>
            </p:nvSpPr>
            <p:spPr bwMode="auto">
              <a:xfrm>
                <a:off x="4404" y="1396"/>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54" name="Rectangle 1666">
                <a:extLst>
                  <a:ext uri="{FF2B5EF4-FFF2-40B4-BE49-F238E27FC236}">
                    <a16:creationId xmlns:a16="http://schemas.microsoft.com/office/drawing/2014/main" id="{D00BB8EA-977B-4DD1-8D2C-B6C2B281947C}"/>
                  </a:ext>
                </a:extLst>
              </p:cNvPr>
              <p:cNvSpPr>
                <a:spLocks noChangeArrowheads="1"/>
              </p:cNvSpPr>
              <p:nvPr/>
            </p:nvSpPr>
            <p:spPr bwMode="auto">
              <a:xfrm>
                <a:off x="4404" y="1396"/>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55" name="Rectangle 1667">
                <a:extLst>
                  <a:ext uri="{FF2B5EF4-FFF2-40B4-BE49-F238E27FC236}">
                    <a16:creationId xmlns:a16="http://schemas.microsoft.com/office/drawing/2014/main" id="{EAE326FF-2EE2-4358-95C3-03DC0C47A48E}"/>
                  </a:ext>
                </a:extLst>
              </p:cNvPr>
              <p:cNvSpPr>
                <a:spLocks noChangeArrowheads="1"/>
              </p:cNvSpPr>
              <p:nvPr/>
            </p:nvSpPr>
            <p:spPr bwMode="auto">
              <a:xfrm>
                <a:off x="4404" y="1434"/>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56" name="Rectangle 1668">
                <a:extLst>
                  <a:ext uri="{FF2B5EF4-FFF2-40B4-BE49-F238E27FC236}">
                    <a16:creationId xmlns:a16="http://schemas.microsoft.com/office/drawing/2014/main" id="{482F4E0E-5990-4302-8EE7-DE6E52C6F743}"/>
                  </a:ext>
                </a:extLst>
              </p:cNvPr>
              <p:cNvSpPr>
                <a:spLocks noChangeArrowheads="1"/>
              </p:cNvSpPr>
              <p:nvPr/>
            </p:nvSpPr>
            <p:spPr bwMode="auto">
              <a:xfrm>
                <a:off x="4404" y="1434"/>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57" name="Rectangle 1669">
                <a:extLst>
                  <a:ext uri="{FF2B5EF4-FFF2-40B4-BE49-F238E27FC236}">
                    <a16:creationId xmlns:a16="http://schemas.microsoft.com/office/drawing/2014/main" id="{B91A4E42-1954-4B32-B33C-31FADC057750}"/>
                  </a:ext>
                </a:extLst>
              </p:cNvPr>
              <p:cNvSpPr>
                <a:spLocks noChangeArrowheads="1"/>
              </p:cNvSpPr>
              <p:nvPr/>
            </p:nvSpPr>
            <p:spPr bwMode="auto">
              <a:xfrm>
                <a:off x="4404" y="1481"/>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58" name="Rectangle 1670">
                <a:extLst>
                  <a:ext uri="{FF2B5EF4-FFF2-40B4-BE49-F238E27FC236}">
                    <a16:creationId xmlns:a16="http://schemas.microsoft.com/office/drawing/2014/main" id="{95FD775B-47CF-45E6-AED6-CA13EAB7157B}"/>
                  </a:ext>
                </a:extLst>
              </p:cNvPr>
              <p:cNvSpPr>
                <a:spLocks noChangeArrowheads="1"/>
              </p:cNvSpPr>
              <p:nvPr/>
            </p:nvSpPr>
            <p:spPr bwMode="auto">
              <a:xfrm>
                <a:off x="4404" y="1481"/>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59" name="Rectangle 1671">
                <a:extLst>
                  <a:ext uri="{FF2B5EF4-FFF2-40B4-BE49-F238E27FC236}">
                    <a16:creationId xmlns:a16="http://schemas.microsoft.com/office/drawing/2014/main" id="{20EE4102-19FD-4456-9ED1-85D4EEFC3591}"/>
                  </a:ext>
                </a:extLst>
              </p:cNvPr>
              <p:cNvSpPr>
                <a:spLocks noChangeArrowheads="1"/>
              </p:cNvSpPr>
              <p:nvPr/>
            </p:nvSpPr>
            <p:spPr bwMode="auto">
              <a:xfrm>
                <a:off x="4404" y="1453"/>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60" name="Rectangle 1672">
                <a:extLst>
                  <a:ext uri="{FF2B5EF4-FFF2-40B4-BE49-F238E27FC236}">
                    <a16:creationId xmlns:a16="http://schemas.microsoft.com/office/drawing/2014/main" id="{1BB6A33C-6D6D-44AE-9F8D-FBC30C731047}"/>
                  </a:ext>
                </a:extLst>
              </p:cNvPr>
              <p:cNvSpPr>
                <a:spLocks noChangeArrowheads="1"/>
              </p:cNvSpPr>
              <p:nvPr/>
            </p:nvSpPr>
            <p:spPr bwMode="auto">
              <a:xfrm>
                <a:off x="4404" y="1453"/>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61" name="Freeform 1673">
                <a:extLst>
                  <a:ext uri="{FF2B5EF4-FFF2-40B4-BE49-F238E27FC236}">
                    <a16:creationId xmlns:a16="http://schemas.microsoft.com/office/drawing/2014/main" id="{861CF403-B8E7-4CAD-8F99-CE40C5F6647D}"/>
                  </a:ext>
                </a:extLst>
              </p:cNvPr>
              <p:cNvSpPr>
                <a:spLocks/>
              </p:cNvSpPr>
              <p:nvPr/>
            </p:nvSpPr>
            <p:spPr bwMode="auto">
              <a:xfrm>
                <a:off x="4716" y="1325"/>
                <a:ext cx="50" cy="71"/>
              </a:xfrm>
              <a:custGeom>
                <a:avLst/>
                <a:gdLst>
                  <a:gd name="T0" fmla="*/ 21 w 21"/>
                  <a:gd name="T1" fmla="*/ 0 h 30"/>
                  <a:gd name="T2" fmla="*/ 0 w 21"/>
                  <a:gd name="T3" fmla="*/ 0 h 30"/>
                  <a:gd name="T4" fmla="*/ 0 w 21"/>
                  <a:gd name="T5" fmla="*/ 30 h 30"/>
                  <a:gd name="T6" fmla="*/ 21 w 21"/>
                  <a:gd name="T7" fmla="*/ 30 h 30"/>
                  <a:gd name="T8" fmla="*/ 21 w 21"/>
                  <a:gd name="T9" fmla="*/ 0 h 30"/>
                </a:gdLst>
                <a:ahLst/>
                <a:cxnLst>
                  <a:cxn ang="0">
                    <a:pos x="T0" y="T1"/>
                  </a:cxn>
                  <a:cxn ang="0">
                    <a:pos x="T2" y="T3"/>
                  </a:cxn>
                  <a:cxn ang="0">
                    <a:pos x="T4" y="T5"/>
                  </a:cxn>
                  <a:cxn ang="0">
                    <a:pos x="T6" y="T7"/>
                  </a:cxn>
                  <a:cxn ang="0">
                    <a:pos x="T8" y="T9"/>
                  </a:cxn>
                </a:cxnLst>
                <a:rect l="0" t="0" r="r" b="b"/>
                <a:pathLst>
                  <a:path w="21" h="30">
                    <a:moveTo>
                      <a:pt x="21" y="0"/>
                    </a:moveTo>
                    <a:cubicBezTo>
                      <a:pt x="0" y="0"/>
                      <a:pt x="0" y="0"/>
                      <a:pt x="0" y="0"/>
                    </a:cubicBezTo>
                    <a:cubicBezTo>
                      <a:pt x="0" y="30"/>
                      <a:pt x="0" y="30"/>
                      <a:pt x="0" y="30"/>
                    </a:cubicBezTo>
                    <a:cubicBezTo>
                      <a:pt x="21" y="30"/>
                      <a:pt x="21" y="30"/>
                      <a:pt x="21" y="30"/>
                    </a:cubicBezTo>
                    <a:cubicBezTo>
                      <a:pt x="21" y="19"/>
                      <a:pt x="21" y="9"/>
                      <a:pt x="21"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62" name="Freeform 1674">
                <a:extLst>
                  <a:ext uri="{FF2B5EF4-FFF2-40B4-BE49-F238E27FC236}">
                    <a16:creationId xmlns:a16="http://schemas.microsoft.com/office/drawing/2014/main" id="{E27A2189-AFF6-49DC-B4E7-B17207D55EF5}"/>
                  </a:ext>
                </a:extLst>
              </p:cNvPr>
              <p:cNvSpPr>
                <a:spLocks/>
              </p:cNvSpPr>
              <p:nvPr/>
            </p:nvSpPr>
            <p:spPr bwMode="auto">
              <a:xfrm>
                <a:off x="4766" y="1325"/>
                <a:ext cx="21" cy="71"/>
              </a:xfrm>
              <a:custGeom>
                <a:avLst/>
                <a:gdLst>
                  <a:gd name="T0" fmla="*/ 5 w 9"/>
                  <a:gd name="T1" fmla="*/ 0 h 30"/>
                  <a:gd name="T2" fmla="*/ 0 w 9"/>
                  <a:gd name="T3" fmla="*/ 0 h 30"/>
                  <a:gd name="T4" fmla="*/ 0 w 9"/>
                  <a:gd name="T5" fmla="*/ 30 h 30"/>
                  <a:gd name="T6" fmla="*/ 9 w 9"/>
                  <a:gd name="T7" fmla="*/ 30 h 30"/>
                  <a:gd name="T8" fmla="*/ 5 w 9"/>
                  <a:gd name="T9" fmla="*/ 0 h 30"/>
                </a:gdLst>
                <a:ahLst/>
                <a:cxnLst>
                  <a:cxn ang="0">
                    <a:pos x="T0" y="T1"/>
                  </a:cxn>
                  <a:cxn ang="0">
                    <a:pos x="T2" y="T3"/>
                  </a:cxn>
                  <a:cxn ang="0">
                    <a:pos x="T4" y="T5"/>
                  </a:cxn>
                  <a:cxn ang="0">
                    <a:pos x="T6" y="T7"/>
                  </a:cxn>
                  <a:cxn ang="0">
                    <a:pos x="T8" y="T9"/>
                  </a:cxn>
                </a:cxnLst>
                <a:rect l="0" t="0" r="r" b="b"/>
                <a:pathLst>
                  <a:path w="9" h="30">
                    <a:moveTo>
                      <a:pt x="5" y="0"/>
                    </a:moveTo>
                    <a:cubicBezTo>
                      <a:pt x="0" y="0"/>
                      <a:pt x="0" y="0"/>
                      <a:pt x="0" y="0"/>
                    </a:cubicBezTo>
                    <a:cubicBezTo>
                      <a:pt x="0" y="9"/>
                      <a:pt x="0" y="19"/>
                      <a:pt x="0" y="30"/>
                    </a:cubicBezTo>
                    <a:cubicBezTo>
                      <a:pt x="9" y="30"/>
                      <a:pt x="9" y="30"/>
                      <a:pt x="9" y="30"/>
                    </a:cubicBezTo>
                    <a:cubicBezTo>
                      <a:pt x="7" y="20"/>
                      <a:pt x="6" y="10"/>
                      <a:pt x="5"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63" name="Freeform 1675">
                <a:extLst>
                  <a:ext uri="{FF2B5EF4-FFF2-40B4-BE49-F238E27FC236}">
                    <a16:creationId xmlns:a16="http://schemas.microsoft.com/office/drawing/2014/main" id="{400E1497-AAEA-451F-AF91-92F6F1926B56}"/>
                  </a:ext>
                </a:extLst>
              </p:cNvPr>
              <p:cNvSpPr>
                <a:spLocks/>
              </p:cNvSpPr>
              <p:nvPr/>
            </p:nvSpPr>
            <p:spPr bwMode="auto">
              <a:xfrm>
                <a:off x="4527" y="1325"/>
                <a:ext cx="237" cy="284"/>
              </a:xfrm>
              <a:custGeom>
                <a:avLst/>
                <a:gdLst>
                  <a:gd name="T0" fmla="*/ 30 w 100"/>
                  <a:gd name="T1" fmla="*/ 0 h 120"/>
                  <a:gd name="T2" fmla="*/ 0 w 100"/>
                  <a:gd name="T3" fmla="*/ 0 h 120"/>
                  <a:gd name="T4" fmla="*/ 0 w 100"/>
                  <a:gd name="T5" fmla="*/ 120 h 120"/>
                  <a:gd name="T6" fmla="*/ 97 w 100"/>
                  <a:gd name="T7" fmla="*/ 120 h 120"/>
                  <a:gd name="T8" fmla="*/ 100 w 100"/>
                  <a:gd name="T9" fmla="*/ 66 h 120"/>
                  <a:gd name="T10" fmla="*/ 80 w 100"/>
                  <a:gd name="T11" fmla="*/ 66 h 120"/>
                  <a:gd name="T12" fmla="*/ 80 w 100"/>
                  <a:gd name="T13" fmla="*/ 120 h 120"/>
                  <a:gd name="T14" fmla="*/ 68 w 100"/>
                  <a:gd name="T15" fmla="*/ 120 h 120"/>
                  <a:gd name="T16" fmla="*/ 68 w 100"/>
                  <a:gd name="T17" fmla="*/ 66 h 120"/>
                  <a:gd name="T18" fmla="*/ 68 w 100"/>
                  <a:gd name="T19" fmla="*/ 120 h 120"/>
                  <a:gd name="T20" fmla="*/ 30 w 100"/>
                  <a:gd name="T21" fmla="*/ 120 h 120"/>
                  <a:gd name="T22" fmla="*/ 30 w 100"/>
                  <a:gd name="T23" fmla="*/ 66 h 120"/>
                  <a:gd name="T24" fmla="*/ 0 w 100"/>
                  <a:gd name="T25" fmla="*/ 66 h 120"/>
                  <a:gd name="T26" fmla="*/ 0 w 100"/>
                  <a:gd name="T27" fmla="*/ 58 h 120"/>
                  <a:gd name="T28" fmla="*/ 0 w 100"/>
                  <a:gd name="T29" fmla="*/ 56 h 120"/>
                  <a:gd name="T30" fmla="*/ 0 w 100"/>
                  <a:gd name="T31" fmla="*/ 30 h 120"/>
                  <a:gd name="T32" fmla="*/ 30 w 100"/>
                  <a:gd name="T33" fmla="*/ 30 h 120"/>
                  <a:gd name="T34" fmla="*/ 30 w 100"/>
                  <a:gd name="T35"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20">
                    <a:moveTo>
                      <a:pt x="30" y="0"/>
                    </a:moveTo>
                    <a:cubicBezTo>
                      <a:pt x="0" y="0"/>
                      <a:pt x="0" y="0"/>
                      <a:pt x="0" y="0"/>
                    </a:cubicBezTo>
                    <a:cubicBezTo>
                      <a:pt x="0" y="120"/>
                      <a:pt x="0" y="120"/>
                      <a:pt x="0" y="120"/>
                    </a:cubicBezTo>
                    <a:cubicBezTo>
                      <a:pt x="97" y="120"/>
                      <a:pt x="97" y="120"/>
                      <a:pt x="97" y="120"/>
                    </a:cubicBezTo>
                    <a:cubicBezTo>
                      <a:pt x="98" y="101"/>
                      <a:pt x="99" y="82"/>
                      <a:pt x="100" y="66"/>
                    </a:cubicBezTo>
                    <a:cubicBezTo>
                      <a:pt x="80" y="66"/>
                      <a:pt x="80" y="66"/>
                      <a:pt x="80" y="66"/>
                    </a:cubicBezTo>
                    <a:cubicBezTo>
                      <a:pt x="80" y="120"/>
                      <a:pt x="80" y="120"/>
                      <a:pt x="80" y="120"/>
                    </a:cubicBezTo>
                    <a:cubicBezTo>
                      <a:pt x="68" y="120"/>
                      <a:pt x="68" y="120"/>
                      <a:pt x="68" y="120"/>
                    </a:cubicBezTo>
                    <a:cubicBezTo>
                      <a:pt x="68" y="66"/>
                      <a:pt x="68" y="66"/>
                      <a:pt x="68" y="66"/>
                    </a:cubicBezTo>
                    <a:cubicBezTo>
                      <a:pt x="68" y="120"/>
                      <a:pt x="68" y="120"/>
                      <a:pt x="68" y="120"/>
                    </a:cubicBezTo>
                    <a:cubicBezTo>
                      <a:pt x="30" y="120"/>
                      <a:pt x="30" y="120"/>
                      <a:pt x="30" y="120"/>
                    </a:cubicBezTo>
                    <a:cubicBezTo>
                      <a:pt x="30" y="66"/>
                      <a:pt x="30" y="66"/>
                      <a:pt x="30" y="66"/>
                    </a:cubicBezTo>
                    <a:cubicBezTo>
                      <a:pt x="0" y="66"/>
                      <a:pt x="0" y="66"/>
                      <a:pt x="0" y="66"/>
                    </a:cubicBezTo>
                    <a:cubicBezTo>
                      <a:pt x="0" y="58"/>
                      <a:pt x="0" y="58"/>
                      <a:pt x="0" y="58"/>
                    </a:cubicBezTo>
                    <a:cubicBezTo>
                      <a:pt x="0" y="56"/>
                      <a:pt x="0" y="56"/>
                      <a:pt x="0" y="56"/>
                    </a:cubicBezTo>
                    <a:cubicBezTo>
                      <a:pt x="0" y="30"/>
                      <a:pt x="0" y="30"/>
                      <a:pt x="0" y="30"/>
                    </a:cubicBezTo>
                    <a:cubicBezTo>
                      <a:pt x="30" y="30"/>
                      <a:pt x="30" y="30"/>
                      <a:pt x="30" y="30"/>
                    </a:cubicBezTo>
                    <a:cubicBezTo>
                      <a:pt x="30" y="0"/>
                      <a:pt x="30" y="0"/>
                      <a:pt x="3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64" name="Freeform 1676">
                <a:extLst>
                  <a:ext uri="{FF2B5EF4-FFF2-40B4-BE49-F238E27FC236}">
                    <a16:creationId xmlns:a16="http://schemas.microsoft.com/office/drawing/2014/main" id="{5FC63076-7440-4327-B08B-DF1652D851ED}"/>
                  </a:ext>
                </a:extLst>
              </p:cNvPr>
              <p:cNvSpPr>
                <a:spLocks/>
              </p:cNvSpPr>
              <p:nvPr/>
            </p:nvSpPr>
            <p:spPr bwMode="auto">
              <a:xfrm>
                <a:off x="4757" y="1481"/>
                <a:ext cx="52" cy="128"/>
              </a:xfrm>
              <a:custGeom>
                <a:avLst/>
                <a:gdLst>
                  <a:gd name="T0" fmla="*/ 16 w 22"/>
                  <a:gd name="T1" fmla="*/ 0 h 54"/>
                  <a:gd name="T2" fmla="*/ 3 w 22"/>
                  <a:gd name="T3" fmla="*/ 0 h 54"/>
                  <a:gd name="T4" fmla="*/ 0 w 22"/>
                  <a:gd name="T5" fmla="*/ 54 h 54"/>
                  <a:gd name="T6" fmla="*/ 22 w 22"/>
                  <a:gd name="T7" fmla="*/ 54 h 54"/>
                  <a:gd name="T8" fmla="*/ 16 w 22"/>
                  <a:gd name="T9" fmla="*/ 0 h 54"/>
                </a:gdLst>
                <a:ahLst/>
                <a:cxnLst>
                  <a:cxn ang="0">
                    <a:pos x="T0" y="T1"/>
                  </a:cxn>
                  <a:cxn ang="0">
                    <a:pos x="T2" y="T3"/>
                  </a:cxn>
                  <a:cxn ang="0">
                    <a:pos x="T4" y="T5"/>
                  </a:cxn>
                  <a:cxn ang="0">
                    <a:pos x="T6" y="T7"/>
                  </a:cxn>
                  <a:cxn ang="0">
                    <a:pos x="T8" y="T9"/>
                  </a:cxn>
                </a:cxnLst>
                <a:rect l="0" t="0" r="r" b="b"/>
                <a:pathLst>
                  <a:path w="22" h="54">
                    <a:moveTo>
                      <a:pt x="16" y="0"/>
                    </a:moveTo>
                    <a:cubicBezTo>
                      <a:pt x="3" y="0"/>
                      <a:pt x="3" y="0"/>
                      <a:pt x="3" y="0"/>
                    </a:cubicBezTo>
                    <a:cubicBezTo>
                      <a:pt x="2" y="16"/>
                      <a:pt x="1" y="35"/>
                      <a:pt x="0" y="54"/>
                    </a:cubicBezTo>
                    <a:cubicBezTo>
                      <a:pt x="22" y="54"/>
                      <a:pt x="22" y="54"/>
                      <a:pt x="22" y="54"/>
                    </a:cubicBezTo>
                    <a:cubicBezTo>
                      <a:pt x="20" y="37"/>
                      <a:pt x="18" y="18"/>
                      <a:pt x="16"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65" name="Freeform 1677">
                <a:extLst>
                  <a:ext uri="{FF2B5EF4-FFF2-40B4-BE49-F238E27FC236}">
                    <a16:creationId xmlns:a16="http://schemas.microsoft.com/office/drawing/2014/main" id="{BED34634-0E81-4AF0-ABFE-C35803F24002}"/>
                  </a:ext>
                </a:extLst>
              </p:cNvPr>
              <p:cNvSpPr>
                <a:spLocks/>
              </p:cNvSpPr>
              <p:nvPr/>
            </p:nvSpPr>
            <p:spPr bwMode="auto">
              <a:xfrm>
                <a:off x="4716" y="1396"/>
                <a:ext cx="50" cy="38"/>
              </a:xfrm>
              <a:custGeom>
                <a:avLst/>
                <a:gdLst>
                  <a:gd name="T0" fmla="*/ 21 w 21"/>
                  <a:gd name="T1" fmla="*/ 0 h 16"/>
                  <a:gd name="T2" fmla="*/ 0 w 21"/>
                  <a:gd name="T3" fmla="*/ 0 h 16"/>
                  <a:gd name="T4" fmla="*/ 0 w 21"/>
                  <a:gd name="T5" fmla="*/ 16 h 16"/>
                  <a:gd name="T6" fmla="*/ 20 w 21"/>
                  <a:gd name="T7" fmla="*/ 16 h 16"/>
                  <a:gd name="T8" fmla="*/ 21 w 21"/>
                  <a:gd name="T9" fmla="*/ 0 h 16"/>
                </a:gdLst>
                <a:ahLst/>
                <a:cxnLst>
                  <a:cxn ang="0">
                    <a:pos x="T0" y="T1"/>
                  </a:cxn>
                  <a:cxn ang="0">
                    <a:pos x="T2" y="T3"/>
                  </a:cxn>
                  <a:cxn ang="0">
                    <a:pos x="T4" y="T5"/>
                  </a:cxn>
                  <a:cxn ang="0">
                    <a:pos x="T6" y="T7"/>
                  </a:cxn>
                  <a:cxn ang="0">
                    <a:pos x="T8" y="T9"/>
                  </a:cxn>
                </a:cxnLst>
                <a:rect l="0" t="0" r="r" b="b"/>
                <a:pathLst>
                  <a:path w="21" h="16">
                    <a:moveTo>
                      <a:pt x="21" y="0"/>
                    </a:moveTo>
                    <a:cubicBezTo>
                      <a:pt x="0" y="0"/>
                      <a:pt x="0" y="0"/>
                      <a:pt x="0" y="0"/>
                    </a:cubicBezTo>
                    <a:cubicBezTo>
                      <a:pt x="0" y="16"/>
                      <a:pt x="0" y="16"/>
                      <a:pt x="0" y="16"/>
                    </a:cubicBezTo>
                    <a:cubicBezTo>
                      <a:pt x="20" y="16"/>
                      <a:pt x="20" y="16"/>
                      <a:pt x="20" y="16"/>
                    </a:cubicBezTo>
                    <a:cubicBezTo>
                      <a:pt x="20" y="11"/>
                      <a:pt x="21" y="5"/>
                      <a:pt x="21"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66" name="Freeform 1678">
                <a:extLst>
                  <a:ext uri="{FF2B5EF4-FFF2-40B4-BE49-F238E27FC236}">
                    <a16:creationId xmlns:a16="http://schemas.microsoft.com/office/drawing/2014/main" id="{181B6972-1B40-4D52-9D3C-E44897DC02BC}"/>
                  </a:ext>
                </a:extLst>
              </p:cNvPr>
              <p:cNvSpPr>
                <a:spLocks/>
              </p:cNvSpPr>
              <p:nvPr/>
            </p:nvSpPr>
            <p:spPr bwMode="auto">
              <a:xfrm>
                <a:off x="4764" y="1396"/>
                <a:ext cx="26" cy="38"/>
              </a:xfrm>
              <a:custGeom>
                <a:avLst/>
                <a:gdLst>
                  <a:gd name="T0" fmla="*/ 10 w 11"/>
                  <a:gd name="T1" fmla="*/ 0 h 16"/>
                  <a:gd name="T2" fmla="*/ 1 w 11"/>
                  <a:gd name="T3" fmla="*/ 0 h 16"/>
                  <a:gd name="T4" fmla="*/ 0 w 11"/>
                  <a:gd name="T5" fmla="*/ 16 h 16"/>
                  <a:gd name="T6" fmla="*/ 11 w 11"/>
                  <a:gd name="T7" fmla="*/ 16 h 16"/>
                  <a:gd name="T8" fmla="*/ 10 w 11"/>
                  <a:gd name="T9" fmla="*/ 0 h 16"/>
                </a:gdLst>
                <a:ahLst/>
                <a:cxnLst>
                  <a:cxn ang="0">
                    <a:pos x="T0" y="T1"/>
                  </a:cxn>
                  <a:cxn ang="0">
                    <a:pos x="T2" y="T3"/>
                  </a:cxn>
                  <a:cxn ang="0">
                    <a:pos x="T4" y="T5"/>
                  </a:cxn>
                  <a:cxn ang="0">
                    <a:pos x="T6" y="T7"/>
                  </a:cxn>
                  <a:cxn ang="0">
                    <a:pos x="T8" y="T9"/>
                  </a:cxn>
                </a:cxnLst>
                <a:rect l="0" t="0" r="r" b="b"/>
                <a:pathLst>
                  <a:path w="11" h="16">
                    <a:moveTo>
                      <a:pt x="10" y="0"/>
                    </a:moveTo>
                    <a:cubicBezTo>
                      <a:pt x="1" y="0"/>
                      <a:pt x="1" y="0"/>
                      <a:pt x="1" y="0"/>
                    </a:cubicBezTo>
                    <a:cubicBezTo>
                      <a:pt x="1" y="5"/>
                      <a:pt x="0" y="11"/>
                      <a:pt x="0" y="16"/>
                    </a:cubicBezTo>
                    <a:cubicBezTo>
                      <a:pt x="11" y="16"/>
                      <a:pt x="11" y="16"/>
                      <a:pt x="11" y="16"/>
                    </a:cubicBezTo>
                    <a:cubicBezTo>
                      <a:pt x="11" y="11"/>
                      <a:pt x="10" y="5"/>
                      <a:pt x="1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67" name="Freeform 1679">
                <a:extLst>
                  <a:ext uri="{FF2B5EF4-FFF2-40B4-BE49-F238E27FC236}">
                    <a16:creationId xmlns:a16="http://schemas.microsoft.com/office/drawing/2014/main" id="{28A6D352-F859-4439-B018-0D48A6B360FD}"/>
                  </a:ext>
                </a:extLst>
              </p:cNvPr>
              <p:cNvSpPr>
                <a:spLocks/>
              </p:cNvSpPr>
              <p:nvPr/>
            </p:nvSpPr>
            <p:spPr bwMode="auto">
              <a:xfrm>
                <a:off x="4527" y="1396"/>
                <a:ext cx="71" cy="62"/>
              </a:xfrm>
              <a:custGeom>
                <a:avLst/>
                <a:gdLst>
                  <a:gd name="T0" fmla="*/ 71 w 71"/>
                  <a:gd name="T1" fmla="*/ 0 h 62"/>
                  <a:gd name="T2" fmla="*/ 0 w 71"/>
                  <a:gd name="T3" fmla="*/ 0 h 62"/>
                  <a:gd name="T4" fmla="*/ 0 w 71"/>
                  <a:gd name="T5" fmla="*/ 62 h 62"/>
                  <a:gd name="T6" fmla="*/ 0 w 71"/>
                  <a:gd name="T7" fmla="*/ 38 h 62"/>
                  <a:gd name="T8" fmla="*/ 71 w 71"/>
                  <a:gd name="T9" fmla="*/ 38 h 62"/>
                  <a:gd name="T10" fmla="*/ 71 w 71"/>
                  <a:gd name="T11" fmla="*/ 0 h 62"/>
                </a:gdLst>
                <a:ahLst/>
                <a:cxnLst>
                  <a:cxn ang="0">
                    <a:pos x="T0" y="T1"/>
                  </a:cxn>
                  <a:cxn ang="0">
                    <a:pos x="T2" y="T3"/>
                  </a:cxn>
                  <a:cxn ang="0">
                    <a:pos x="T4" y="T5"/>
                  </a:cxn>
                  <a:cxn ang="0">
                    <a:pos x="T6" y="T7"/>
                  </a:cxn>
                  <a:cxn ang="0">
                    <a:pos x="T8" y="T9"/>
                  </a:cxn>
                  <a:cxn ang="0">
                    <a:pos x="T10" y="T11"/>
                  </a:cxn>
                </a:cxnLst>
                <a:rect l="0" t="0" r="r" b="b"/>
                <a:pathLst>
                  <a:path w="71" h="62">
                    <a:moveTo>
                      <a:pt x="71" y="0"/>
                    </a:moveTo>
                    <a:lnTo>
                      <a:pt x="0" y="0"/>
                    </a:lnTo>
                    <a:lnTo>
                      <a:pt x="0" y="62"/>
                    </a:lnTo>
                    <a:lnTo>
                      <a:pt x="0" y="38"/>
                    </a:lnTo>
                    <a:lnTo>
                      <a:pt x="71" y="38"/>
                    </a:lnTo>
                    <a:lnTo>
                      <a:pt x="71"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68" name="Freeform 1680">
                <a:extLst>
                  <a:ext uri="{FF2B5EF4-FFF2-40B4-BE49-F238E27FC236}">
                    <a16:creationId xmlns:a16="http://schemas.microsoft.com/office/drawing/2014/main" id="{2775BFB4-F1B6-49C5-9C31-694F5F9DBAF1}"/>
                  </a:ext>
                </a:extLst>
              </p:cNvPr>
              <p:cNvSpPr>
                <a:spLocks/>
              </p:cNvSpPr>
              <p:nvPr/>
            </p:nvSpPr>
            <p:spPr bwMode="auto">
              <a:xfrm>
                <a:off x="4527" y="1396"/>
                <a:ext cx="71" cy="62"/>
              </a:xfrm>
              <a:custGeom>
                <a:avLst/>
                <a:gdLst>
                  <a:gd name="T0" fmla="*/ 71 w 71"/>
                  <a:gd name="T1" fmla="*/ 0 h 62"/>
                  <a:gd name="T2" fmla="*/ 0 w 71"/>
                  <a:gd name="T3" fmla="*/ 0 h 62"/>
                  <a:gd name="T4" fmla="*/ 0 w 71"/>
                  <a:gd name="T5" fmla="*/ 62 h 62"/>
                  <a:gd name="T6" fmla="*/ 0 w 71"/>
                  <a:gd name="T7" fmla="*/ 38 h 62"/>
                  <a:gd name="T8" fmla="*/ 71 w 71"/>
                  <a:gd name="T9" fmla="*/ 38 h 62"/>
                  <a:gd name="T10" fmla="*/ 71 w 71"/>
                  <a:gd name="T11" fmla="*/ 0 h 62"/>
                </a:gdLst>
                <a:ahLst/>
                <a:cxnLst>
                  <a:cxn ang="0">
                    <a:pos x="T0" y="T1"/>
                  </a:cxn>
                  <a:cxn ang="0">
                    <a:pos x="T2" y="T3"/>
                  </a:cxn>
                  <a:cxn ang="0">
                    <a:pos x="T4" y="T5"/>
                  </a:cxn>
                  <a:cxn ang="0">
                    <a:pos x="T6" y="T7"/>
                  </a:cxn>
                  <a:cxn ang="0">
                    <a:pos x="T8" y="T9"/>
                  </a:cxn>
                  <a:cxn ang="0">
                    <a:pos x="T10" y="T11"/>
                  </a:cxn>
                </a:cxnLst>
                <a:rect l="0" t="0" r="r" b="b"/>
                <a:pathLst>
                  <a:path w="71" h="62">
                    <a:moveTo>
                      <a:pt x="71" y="0"/>
                    </a:moveTo>
                    <a:lnTo>
                      <a:pt x="0" y="0"/>
                    </a:lnTo>
                    <a:lnTo>
                      <a:pt x="0" y="62"/>
                    </a:lnTo>
                    <a:lnTo>
                      <a:pt x="0" y="38"/>
                    </a:lnTo>
                    <a:lnTo>
                      <a:pt x="71" y="38"/>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69" name="Freeform 1681">
                <a:extLst>
                  <a:ext uri="{FF2B5EF4-FFF2-40B4-BE49-F238E27FC236}">
                    <a16:creationId xmlns:a16="http://schemas.microsoft.com/office/drawing/2014/main" id="{4DD318E5-C4E3-4574-845F-9B0E58D943D2}"/>
                  </a:ext>
                </a:extLst>
              </p:cNvPr>
              <p:cNvSpPr>
                <a:spLocks/>
              </p:cNvSpPr>
              <p:nvPr/>
            </p:nvSpPr>
            <p:spPr bwMode="auto">
              <a:xfrm>
                <a:off x="4716" y="1434"/>
                <a:ext cx="48" cy="19"/>
              </a:xfrm>
              <a:custGeom>
                <a:avLst/>
                <a:gdLst>
                  <a:gd name="T0" fmla="*/ 20 w 20"/>
                  <a:gd name="T1" fmla="*/ 0 h 8"/>
                  <a:gd name="T2" fmla="*/ 0 w 20"/>
                  <a:gd name="T3" fmla="*/ 0 h 8"/>
                  <a:gd name="T4" fmla="*/ 0 w 20"/>
                  <a:gd name="T5" fmla="*/ 8 h 8"/>
                  <a:gd name="T6" fmla="*/ 20 w 20"/>
                  <a:gd name="T7" fmla="*/ 8 h 8"/>
                  <a:gd name="T8" fmla="*/ 20 w 20"/>
                  <a:gd name="T9" fmla="*/ 0 h 8"/>
                </a:gdLst>
                <a:ahLst/>
                <a:cxnLst>
                  <a:cxn ang="0">
                    <a:pos x="T0" y="T1"/>
                  </a:cxn>
                  <a:cxn ang="0">
                    <a:pos x="T2" y="T3"/>
                  </a:cxn>
                  <a:cxn ang="0">
                    <a:pos x="T4" y="T5"/>
                  </a:cxn>
                  <a:cxn ang="0">
                    <a:pos x="T6" y="T7"/>
                  </a:cxn>
                  <a:cxn ang="0">
                    <a:pos x="T8" y="T9"/>
                  </a:cxn>
                </a:cxnLst>
                <a:rect l="0" t="0" r="r" b="b"/>
                <a:pathLst>
                  <a:path w="20" h="8">
                    <a:moveTo>
                      <a:pt x="20" y="0"/>
                    </a:moveTo>
                    <a:cubicBezTo>
                      <a:pt x="0" y="0"/>
                      <a:pt x="0" y="0"/>
                      <a:pt x="0" y="0"/>
                    </a:cubicBezTo>
                    <a:cubicBezTo>
                      <a:pt x="0" y="8"/>
                      <a:pt x="0" y="8"/>
                      <a:pt x="0" y="8"/>
                    </a:cubicBezTo>
                    <a:cubicBezTo>
                      <a:pt x="20" y="8"/>
                      <a:pt x="20" y="8"/>
                      <a:pt x="20" y="8"/>
                    </a:cubicBezTo>
                    <a:cubicBezTo>
                      <a:pt x="20" y="6"/>
                      <a:pt x="20" y="3"/>
                      <a:pt x="20"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70" name="Freeform 1682">
                <a:extLst>
                  <a:ext uri="{FF2B5EF4-FFF2-40B4-BE49-F238E27FC236}">
                    <a16:creationId xmlns:a16="http://schemas.microsoft.com/office/drawing/2014/main" id="{7F695215-DBB9-4757-AF10-0ACFAF5C0989}"/>
                  </a:ext>
                </a:extLst>
              </p:cNvPr>
              <p:cNvSpPr>
                <a:spLocks/>
              </p:cNvSpPr>
              <p:nvPr/>
            </p:nvSpPr>
            <p:spPr bwMode="auto">
              <a:xfrm>
                <a:off x="4764" y="1434"/>
                <a:ext cx="28" cy="19"/>
              </a:xfrm>
              <a:custGeom>
                <a:avLst/>
                <a:gdLst>
                  <a:gd name="T0" fmla="*/ 11 w 12"/>
                  <a:gd name="T1" fmla="*/ 0 h 8"/>
                  <a:gd name="T2" fmla="*/ 0 w 12"/>
                  <a:gd name="T3" fmla="*/ 0 h 8"/>
                  <a:gd name="T4" fmla="*/ 0 w 12"/>
                  <a:gd name="T5" fmla="*/ 8 h 8"/>
                  <a:gd name="T6" fmla="*/ 12 w 12"/>
                  <a:gd name="T7" fmla="*/ 8 h 8"/>
                  <a:gd name="T8" fmla="*/ 11 w 12"/>
                  <a:gd name="T9" fmla="*/ 0 h 8"/>
                </a:gdLst>
                <a:ahLst/>
                <a:cxnLst>
                  <a:cxn ang="0">
                    <a:pos x="T0" y="T1"/>
                  </a:cxn>
                  <a:cxn ang="0">
                    <a:pos x="T2" y="T3"/>
                  </a:cxn>
                  <a:cxn ang="0">
                    <a:pos x="T4" y="T5"/>
                  </a:cxn>
                  <a:cxn ang="0">
                    <a:pos x="T6" y="T7"/>
                  </a:cxn>
                  <a:cxn ang="0">
                    <a:pos x="T8" y="T9"/>
                  </a:cxn>
                </a:cxnLst>
                <a:rect l="0" t="0" r="r" b="b"/>
                <a:pathLst>
                  <a:path w="12" h="8">
                    <a:moveTo>
                      <a:pt x="11" y="0"/>
                    </a:moveTo>
                    <a:cubicBezTo>
                      <a:pt x="0" y="0"/>
                      <a:pt x="0" y="0"/>
                      <a:pt x="0" y="0"/>
                    </a:cubicBezTo>
                    <a:cubicBezTo>
                      <a:pt x="0" y="3"/>
                      <a:pt x="0" y="6"/>
                      <a:pt x="0" y="8"/>
                    </a:cubicBezTo>
                    <a:cubicBezTo>
                      <a:pt x="12" y="8"/>
                      <a:pt x="12" y="8"/>
                      <a:pt x="12" y="8"/>
                    </a:cubicBezTo>
                    <a:cubicBezTo>
                      <a:pt x="12" y="6"/>
                      <a:pt x="12" y="3"/>
                      <a:pt x="11"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71" name="Freeform 1683">
                <a:extLst>
                  <a:ext uri="{FF2B5EF4-FFF2-40B4-BE49-F238E27FC236}">
                    <a16:creationId xmlns:a16="http://schemas.microsoft.com/office/drawing/2014/main" id="{CE09CC01-C49E-427B-8546-590E6D368B16}"/>
                  </a:ext>
                </a:extLst>
              </p:cNvPr>
              <p:cNvSpPr>
                <a:spLocks/>
              </p:cNvSpPr>
              <p:nvPr/>
            </p:nvSpPr>
            <p:spPr bwMode="auto">
              <a:xfrm>
                <a:off x="4527" y="1434"/>
                <a:ext cx="71" cy="24"/>
              </a:xfrm>
              <a:custGeom>
                <a:avLst/>
                <a:gdLst>
                  <a:gd name="T0" fmla="*/ 71 w 71"/>
                  <a:gd name="T1" fmla="*/ 0 h 24"/>
                  <a:gd name="T2" fmla="*/ 0 w 71"/>
                  <a:gd name="T3" fmla="*/ 0 h 24"/>
                  <a:gd name="T4" fmla="*/ 0 w 71"/>
                  <a:gd name="T5" fmla="*/ 24 h 24"/>
                  <a:gd name="T6" fmla="*/ 0 w 71"/>
                  <a:gd name="T7" fmla="*/ 19 h 24"/>
                  <a:gd name="T8" fmla="*/ 71 w 71"/>
                  <a:gd name="T9" fmla="*/ 19 h 24"/>
                  <a:gd name="T10" fmla="*/ 71 w 71"/>
                  <a:gd name="T11" fmla="*/ 0 h 24"/>
                </a:gdLst>
                <a:ahLst/>
                <a:cxnLst>
                  <a:cxn ang="0">
                    <a:pos x="T0" y="T1"/>
                  </a:cxn>
                  <a:cxn ang="0">
                    <a:pos x="T2" y="T3"/>
                  </a:cxn>
                  <a:cxn ang="0">
                    <a:pos x="T4" y="T5"/>
                  </a:cxn>
                  <a:cxn ang="0">
                    <a:pos x="T6" y="T7"/>
                  </a:cxn>
                  <a:cxn ang="0">
                    <a:pos x="T8" y="T9"/>
                  </a:cxn>
                  <a:cxn ang="0">
                    <a:pos x="T10" y="T11"/>
                  </a:cxn>
                </a:cxnLst>
                <a:rect l="0" t="0" r="r" b="b"/>
                <a:pathLst>
                  <a:path w="71" h="24">
                    <a:moveTo>
                      <a:pt x="71" y="0"/>
                    </a:moveTo>
                    <a:lnTo>
                      <a:pt x="0" y="0"/>
                    </a:lnTo>
                    <a:lnTo>
                      <a:pt x="0" y="24"/>
                    </a:lnTo>
                    <a:lnTo>
                      <a:pt x="0" y="19"/>
                    </a:lnTo>
                    <a:lnTo>
                      <a:pt x="71" y="19"/>
                    </a:lnTo>
                    <a:lnTo>
                      <a:pt x="71"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72" name="Freeform 1684">
                <a:extLst>
                  <a:ext uri="{FF2B5EF4-FFF2-40B4-BE49-F238E27FC236}">
                    <a16:creationId xmlns:a16="http://schemas.microsoft.com/office/drawing/2014/main" id="{0331D912-60A7-40F0-94DA-1296309D9824}"/>
                  </a:ext>
                </a:extLst>
              </p:cNvPr>
              <p:cNvSpPr>
                <a:spLocks/>
              </p:cNvSpPr>
              <p:nvPr/>
            </p:nvSpPr>
            <p:spPr bwMode="auto">
              <a:xfrm>
                <a:off x="4527" y="1434"/>
                <a:ext cx="71" cy="24"/>
              </a:xfrm>
              <a:custGeom>
                <a:avLst/>
                <a:gdLst>
                  <a:gd name="T0" fmla="*/ 71 w 71"/>
                  <a:gd name="T1" fmla="*/ 0 h 24"/>
                  <a:gd name="T2" fmla="*/ 0 w 71"/>
                  <a:gd name="T3" fmla="*/ 0 h 24"/>
                  <a:gd name="T4" fmla="*/ 0 w 71"/>
                  <a:gd name="T5" fmla="*/ 24 h 24"/>
                  <a:gd name="T6" fmla="*/ 0 w 71"/>
                  <a:gd name="T7" fmla="*/ 19 h 24"/>
                  <a:gd name="T8" fmla="*/ 71 w 71"/>
                  <a:gd name="T9" fmla="*/ 19 h 24"/>
                  <a:gd name="T10" fmla="*/ 71 w 71"/>
                  <a:gd name="T11" fmla="*/ 0 h 24"/>
                </a:gdLst>
                <a:ahLst/>
                <a:cxnLst>
                  <a:cxn ang="0">
                    <a:pos x="T0" y="T1"/>
                  </a:cxn>
                  <a:cxn ang="0">
                    <a:pos x="T2" y="T3"/>
                  </a:cxn>
                  <a:cxn ang="0">
                    <a:pos x="T4" y="T5"/>
                  </a:cxn>
                  <a:cxn ang="0">
                    <a:pos x="T6" y="T7"/>
                  </a:cxn>
                  <a:cxn ang="0">
                    <a:pos x="T8" y="T9"/>
                  </a:cxn>
                  <a:cxn ang="0">
                    <a:pos x="T10" y="T11"/>
                  </a:cxn>
                </a:cxnLst>
                <a:rect l="0" t="0" r="r" b="b"/>
                <a:pathLst>
                  <a:path w="71" h="24">
                    <a:moveTo>
                      <a:pt x="71" y="0"/>
                    </a:moveTo>
                    <a:lnTo>
                      <a:pt x="0" y="0"/>
                    </a:lnTo>
                    <a:lnTo>
                      <a:pt x="0" y="24"/>
                    </a:lnTo>
                    <a:lnTo>
                      <a:pt x="0" y="19"/>
                    </a:lnTo>
                    <a:lnTo>
                      <a:pt x="71" y="19"/>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73" name="Freeform 1685">
                <a:extLst>
                  <a:ext uri="{FF2B5EF4-FFF2-40B4-BE49-F238E27FC236}">
                    <a16:creationId xmlns:a16="http://schemas.microsoft.com/office/drawing/2014/main" id="{197B9DB1-28E6-492C-A1D9-53141AB4F92F}"/>
                  </a:ext>
                </a:extLst>
              </p:cNvPr>
              <p:cNvSpPr>
                <a:spLocks/>
              </p:cNvSpPr>
              <p:nvPr/>
            </p:nvSpPr>
            <p:spPr bwMode="auto">
              <a:xfrm>
                <a:off x="4716" y="1453"/>
                <a:ext cx="48" cy="28"/>
              </a:xfrm>
              <a:custGeom>
                <a:avLst/>
                <a:gdLst>
                  <a:gd name="T0" fmla="*/ 20 w 20"/>
                  <a:gd name="T1" fmla="*/ 0 h 12"/>
                  <a:gd name="T2" fmla="*/ 0 w 20"/>
                  <a:gd name="T3" fmla="*/ 0 h 12"/>
                  <a:gd name="T4" fmla="*/ 0 w 20"/>
                  <a:gd name="T5" fmla="*/ 12 h 12"/>
                  <a:gd name="T6" fmla="*/ 20 w 20"/>
                  <a:gd name="T7" fmla="*/ 12 h 12"/>
                  <a:gd name="T8" fmla="*/ 20 w 20"/>
                  <a:gd name="T9" fmla="*/ 0 h 12"/>
                </a:gdLst>
                <a:ahLst/>
                <a:cxnLst>
                  <a:cxn ang="0">
                    <a:pos x="T0" y="T1"/>
                  </a:cxn>
                  <a:cxn ang="0">
                    <a:pos x="T2" y="T3"/>
                  </a:cxn>
                  <a:cxn ang="0">
                    <a:pos x="T4" y="T5"/>
                  </a:cxn>
                  <a:cxn ang="0">
                    <a:pos x="T6" y="T7"/>
                  </a:cxn>
                  <a:cxn ang="0">
                    <a:pos x="T8" y="T9"/>
                  </a:cxn>
                </a:cxnLst>
                <a:rect l="0" t="0" r="r" b="b"/>
                <a:pathLst>
                  <a:path w="20" h="12">
                    <a:moveTo>
                      <a:pt x="20" y="0"/>
                    </a:moveTo>
                    <a:cubicBezTo>
                      <a:pt x="0" y="0"/>
                      <a:pt x="0" y="0"/>
                      <a:pt x="0" y="0"/>
                    </a:cubicBezTo>
                    <a:cubicBezTo>
                      <a:pt x="0" y="12"/>
                      <a:pt x="0" y="12"/>
                      <a:pt x="0" y="12"/>
                    </a:cubicBezTo>
                    <a:cubicBezTo>
                      <a:pt x="20" y="12"/>
                      <a:pt x="20" y="12"/>
                      <a:pt x="20" y="12"/>
                    </a:cubicBezTo>
                    <a:cubicBezTo>
                      <a:pt x="20" y="8"/>
                      <a:pt x="20" y="4"/>
                      <a:pt x="2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74" name="Freeform 1686">
                <a:extLst>
                  <a:ext uri="{FF2B5EF4-FFF2-40B4-BE49-F238E27FC236}">
                    <a16:creationId xmlns:a16="http://schemas.microsoft.com/office/drawing/2014/main" id="{84EB20C5-3899-461F-804D-DF5410C771B1}"/>
                  </a:ext>
                </a:extLst>
              </p:cNvPr>
              <p:cNvSpPr>
                <a:spLocks/>
              </p:cNvSpPr>
              <p:nvPr/>
            </p:nvSpPr>
            <p:spPr bwMode="auto">
              <a:xfrm>
                <a:off x="4764" y="1453"/>
                <a:ext cx="30" cy="28"/>
              </a:xfrm>
              <a:custGeom>
                <a:avLst/>
                <a:gdLst>
                  <a:gd name="T0" fmla="*/ 12 w 13"/>
                  <a:gd name="T1" fmla="*/ 0 h 12"/>
                  <a:gd name="T2" fmla="*/ 0 w 13"/>
                  <a:gd name="T3" fmla="*/ 0 h 12"/>
                  <a:gd name="T4" fmla="*/ 0 w 13"/>
                  <a:gd name="T5" fmla="*/ 12 h 12"/>
                  <a:gd name="T6" fmla="*/ 13 w 13"/>
                  <a:gd name="T7" fmla="*/ 12 h 12"/>
                  <a:gd name="T8" fmla="*/ 12 w 13"/>
                  <a:gd name="T9" fmla="*/ 0 h 12"/>
                </a:gdLst>
                <a:ahLst/>
                <a:cxnLst>
                  <a:cxn ang="0">
                    <a:pos x="T0" y="T1"/>
                  </a:cxn>
                  <a:cxn ang="0">
                    <a:pos x="T2" y="T3"/>
                  </a:cxn>
                  <a:cxn ang="0">
                    <a:pos x="T4" y="T5"/>
                  </a:cxn>
                  <a:cxn ang="0">
                    <a:pos x="T6" y="T7"/>
                  </a:cxn>
                  <a:cxn ang="0">
                    <a:pos x="T8" y="T9"/>
                  </a:cxn>
                </a:cxnLst>
                <a:rect l="0" t="0" r="r" b="b"/>
                <a:pathLst>
                  <a:path w="13" h="12">
                    <a:moveTo>
                      <a:pt x="12" y="0"/>
                    </a:moveTo>
                    <a:cubicBezTo>
                      <a:pt x="0" y="0"/>
                      <a:pt x="0" y="0"/>
                      <a:pt x="0" y="0"/>
                    </a:cubicBezTo>
                    <a:cubicBezTo>
                      <a:pt x="0" y="4"/>
                      <a:pt x="0" y="8"/>
                      <a:pt x="0" y="12"/>
                    </a:cubicBezTo>
                    <a:cubicBezTo>
                      <a:pt x="13" y="12"/>
                      <a:pt x="13" y="12"/>
                      <a:pt x="13" y="12"/>
                    </a:cubicBezTo>
                    <a:cubicBezTo>
                      <a:pt x="13" y="8"/>
                      <a:pt x="13" y="4"/>
                      <a:pt x="12"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75" name="Freeform 1687">
                <a:extLst>
                  <a:ext uri="{FF2B5EF4-FFF2-40B4-BE49-F238E27FC236}">
                    <a16:creationId xmlns:a16="http://schemas.microsoft.com/office/drawing/2014/main" id="{BD6832AC-B86C-4DCE-A419-4D4EE69E7E7A}"/>
                  </a:ext>
                </a:extLst>
              </p:cNvPr>
              <p:cNvSpPr>
                <a:spLocks/>
              </p:cNvSpPr>
              <p:nvPr/>
            </p:nvSpPr>
            <p:spPr bwMode="auto">
              <a:xfrm>
                <a:off x="4527" y="1453"/>
                <a:ext cx="71" cy="28"/>
              </a:xfrm>
              <a:custGeom>
                <a:avLst/>
                <a:gdLst>
                  <a:gd name="T0" fmla="*/ 71 w 71"/>
                  <a:gd name="T1" fmla="*/ 0 h 28"/>
                  <a:gd name="T2" fmla="*/ 0 w 71"/>
                  <a:gd name="T3" fmla="*/ 0 h 28"/>
                  <a:gd name="T4" fmla="*/ 0 w 71"/>
                  <a:gd name="T5" fmla="*/ 5 h 28"/>
                  <a:gd name="T6" fmla="*/ 0 w 71"/>
                  <a:gd name="T7" fmla="*/ 10 h 28"/>
                  <a:gd name="T8" fmla="*/ 0 w 71"/>
                  <a:gd name="T9" fmla="*/ 28 h 28"/>
                  <a:gd name="T10" fmla="*/ 71 w 71"/>
                  <a:gd name="T11" fmla="*/ 28 h 28"/>
                  <a:gd name="T12" fmla="*/ 71 w 7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71" h="28">
                    <a:moveTo>
                      <a:pt x="71" y="0"/>
                    </a:moveTo>
                    <a:lnTo>
                      <a:pt x="0" y="0"/>
                    </a:lnTo>
                    <a:lnTo>
                      <a:pt x="0" y="5"/>
                    </a:lnTo>
                    <a:lnTo>
                      <a:pt x="0" y="10"/>
                    </a:lnTo>
                    <a:lnTo>
                      <a:pt x="0" y="28"/>
                    </a:lnTo>
                    <a:lnTo>
                      <a:pt x="71" y="28"/>
                    </a:lnTo>
                    <a:lnTo>
                      <a:pt x="71"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76" name="Freeform 1688">
                <a:extLst>
                  <a:ext uri="{FF2B5EF4-FFF2-40B4-BE49-F238E27FC236}">
                    <a16:creationId xmlns:a16="http://schemas.microsoft.com/office/drawing/2014/main" id="{4B1FA896-FD6D-460E-96B9-73FEE234C1AB}"/>
                  </a:ext>
                </a:extLst>
              </p:cNvPr>
              <p:cNvSpPr>
                <a:spLocks/>
              </p:cNvSpPr>
              <p:nvPr/>
            </p:nvSpPr>
            <p:spPr bwMode="auto">
              <a:xfrm>
                <a:off x="4527" y="1453"/>
                <a:ext cx="71" cy="28"/>
              </a:xfrm>
              <a:custGeom>
                <a:avLst/>
                <a:gdLst>
                  <a:gd name="T0" fmla="*/ 71 w 71"/>
                  <a:gd name="T1" fmla="*/ 0 h 28"/>
                  <a:gd name="T2" fmla="*/ 0 w 71"/>
                  <a:gd name="T3" fmla="*/ 0 h 28"/>
                  <a:gd name="T4" fmla="*/ 0 w 71"/>
                  <a:gd name="T5" fmla="*/ 5 h 28"/>
                  <a:gd name="T6" fmla="*/ 0 w 71"/>
                  <a:gd name="T7" fmla="*/ 10 h 28"/>
                  <a:gd name="T8" fmla="*/ 0 w 71"/>
                  <a:gd name="T9" fmla="*/ 28 h 28"/>
                  <a:gd name="T10" fmla="*/ 71 w 71"/>
                  <a:gd name="T11" fmla="*/ 28 h 28"/>
                  <a:gd name="T12" fmla="*/ 71 w 7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71" h="28">
                    <a:moveTo>
                      <a:pt x="71" y="0"/>
                    </a:moveTo>
                    <a:lnTo>
                      <a:pt x="0" y="0"/>
                    </a:lnTo>
                    <a:lnTo>
                      <a:pt x="0" y="5"/>
                    </a:lnTo>
                    <a:lnTo>
                      <a:pt x="0" y="10"/>
                    </a:lnTo>
                    <a:lnTo>
                      <a:pt x="0" y="28"/>
                    </a:lnTo>
                    <a:lnTo>
                      <a:pt x="71" y="28"/>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77" name="Rectangle 1689">
                <a:extLst>
                  <a:ext uri="{FF2B5EF4-FFF2-40B4-BE49-F238E27FC236}">
                    <a16:creationId xmlns:a16="http://schemas.microsoft.com/office/drawing/2014/main" id="{4AB857A8-323C-4DA5-8450-2F3CA374494C}"/>
                  </a:ext>
                </a:extLst>
              </p:cNvPr>
              <p:cNvSpPr>
                <a:spLocks noChangeArrowheads="1"/>
              </p:cNvSpPr>
              <p:nvPr/>
            </p:nvSpPr>
            <p:spPr bwMode="auto">
              <a:xfrm>
                <a:off x="4598"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78" name="Rectangle 1690">
                <a:extLst>
                  <a:ext uri="{FF2B5EF4-FFF2-40B4-BE49-F238E27FC236}">
                    <a16:creationId xmlns:a16="http://schemas.microsoft.com/office/drawing/2014/main" id="{A6DA7010-147C-4120-B979-D155469666F2}"/>
                  </a:ext>
                </a:extLst>
              </p:cNvPr>
              <p:cNvSpPr>
                <a:spLocks noChangeArrowheads="1"/>
              </p:cNvSpPr>
              <p:nvPr/>
            </p:nvSpPr>
            <p:spPr bwMode="auto">
              <a:xfrm>
                <a:off x="4598"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79" name="Rectangle 1691">
                <a:extLst>
                  <a:ext uri="{FF2B5EF4-FFF2-40B4-BE49-F238E27FC236}">
                    <a16:creationId xmlns:a16="http://schemas.microsoft.com/office/drawing/2014/main" id="{71BDB9CB-CE4C-479F-B74A-B5E5D27C9201}"/>
                  </a:ext>
                </a:extLst>
              </p:cNvPr>
              <p:cNvSpPr>
                <a:spLocks noChangeArrowheads="1"/>
              </p:cNvSpPr>
              <p:nvPr/>
            </p:nvSpPr>
            <p:spPr bwMode="auto">
              <a:xfrm>
                <a:off x="4598"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80" name="Rectangle 1692">
                <a:extLst>
                  <a:ext uri="{FF2B5EF4-FFF2-40B4-BE49-F238E27FC236}">
                    <a16:creationId xmlns:a16="http://schemas.microsoft.com/office/drawing/2014/main" id="{5633D90A-318E-4FC8-B4E5-54311583251F}"/>
                  </a:ext>
                </a:extLst>
              </p:cNvPr>
              <p:cNvSpPr>
                <a:spLocks noChangeArrowheads="1"/>
              </p:cNvSpPr>
              <p:nvPr/>
            </p:nvSpPr>
            <p:spPr bwMode="auto">
              <a:xfrm>
                <a:off x="4598"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81" name="Rectangle 1693">
                <a:extLst>
                  <a:ext uri="{FF2B5EF4-FFF2-40B4-BE49-F238E27FC236}">
                    <a16:creationId xmlns:a16="http://schemas.microsoft.com/office/drawing/2014/main" id="{84F89F75-567C-44C7-8070-E4A1E9B7ACDA}"/>
                  </a:ext>
                </a:extLst>
              </p:cNvPr>
              <p:cNvSpPr>
                <a:spLocks noChangeArrowheads="1"/>
              </p:cNvSpPr>
              <p:nvPr/>
            </p:nvSpPr>
            <p:spPr bwMode="auto">
              <a:xfrm>
                <a:off x="4598"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82" name="Rectangle 1694">
                <a:extLst>
                  <a:ext uri="{FF2B5EF4-FFF2-40B4-BE49-F238E27FC236}">
                    <a16:creationId xmlns:a16="http://schemas.microsoft.com/office/drawing/2014/main" id="{63ED3359-3C21-4AA6-A561-EA2C8130AC49}"/>
                  </a:ext>
                </a:extLst>
              </p:cNvPr>
              <p:cNvSpPr>
                <a:spLocks noChangeArrowheads="1"/>
              </p:cNvSpPr>
              <p:nvPr/>
            </p:nvSpPr>
            <p:spPr bwMode="auto">
              <a:xfrm>
                <a:off x="4598"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83" name="Rectangle 1695">
                <a:extLst>
                  <a:ext uri="{FF2B5EF4-FFF2-40B4-BE49-F238E27FC236}">
                    <a16:creationId xmlns:a16="http://schemas.microsoft.com/office/drawing/2014/main" id="{122B2596-1289-4F2E-934B-14F7DAB02AF1}"/>
                  </a:ext>
                </a:extLst>
              </p:cNvPr>
              <p:cNvSpPr>
                <a:spLocks noChangeArrowheads="1"/>
              </p:cNvSpPr>
              <p:nvPr/>
            </p:nvSpPr>
            <p:spPr bwMode="auto">
              <a:xfrm>
                <a:off x="4598"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84" name="Rectangle 1696">
                <a:extLst>
                  <a:ext uri="{FF2B5EF4-FFF2-40B4-BE49-F238E27FC236}">
                    <a16:creationId xmlns:a16="http://schemas.microsoft.com/office/drawing/2014/main" id="{1D728208-4B63-4ABF-8A08-31B7DBE05A7F}"/>
                  </a:ext>
                </a:extLst>
              </p:cNvPr>
              <p:cNvSpPr>
                <a:spLocks noChangeArrowheads="1"/>
              </p:cNvSpPr>
              <p:nvPr/>
            </p:nvSpPr>
            <p:spPr bwMode="auto">
              <a:xfrm>
                <a:off x="4598"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85" name="Rectangle 1697">
                <a:extLst>
                  <a:ext uri="{FF2B5EF4-FFF2-40B4-BE49-F238E27FC236}">
                    <a16:creationId xmlns:a16="http://schemas.microsoft.com/office/drawing/2014/main" id="{8180690E-D70D-4199-8349-5D73B6E19418}"/>
                  </a:ext>
                </a:extLst>
              </p:cNvPr>
              <p:cNvSpPr>
                <a:spLocks noChangeArrowheads="1"/>
              </p:cNvSpPr>
              <p:nvPr/>
            </p:nvSpPr>
            <p:spPr bwMode="auto">
              <a:xfrm>
                <a:off x="4598"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86" name="Rectangle 1698">
                <a:extLst>
                  <a:ext uri="{FF2B5EF4-FFF2-40B4-BE49-F238E27FC236}">
                    <a16:creationId xmlns:a16="http://schemas.microsoft.com/office/drawing/2014/main" id="{0FC9A46B-9DA6-4AC1-9305-A07032F25A04}"/>
                  </a:ext>
                </a:extLst>
              </p:cNvPr>
              <p:cNvSpPr>
                <a:spLocks noChangeArrowheads="1"/>
              </p:cNvSpPr>
              <p:nvPr/>
            </p:nvSpPr>
            <p:spPr bwMode="auto">
              <a:xfrm>
                <a:off x="4598"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87" name="Rectangle 1699">
                <a:extLst>
                  <a:ext uri="{FF2B5EF4-FFF2-40B4-BE49-F238E27FC236}">
                    <a16:creationId xmlns:a16="http://schemas.microsoft.com/office/drawing/2014/main" id="{2F6879B3-AC5C-4E4A-AF07-4AF515DF9F0A}"/>
                  </a:ext>
                </a:extLst>
              </p:cNvPr>
              <p:cNvSpPr>
                <a:spLocks noChangeArrowheads="1"/>
              </p:cNvSpPr>
              <p:nvPr/>
            </p:nvSpPr>
            <p:spPr bwMode="auto">
              <a:xfrm>
                <a:off x="4688" y="1325"/>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88" name="Rectangle 1700">
                <a:extLst>
                  <a:ext uri="{FF2B5EF4-FFF2-40B4-BE49-F238E27FC236}">
                    <a16:creationId xmlns:a16="http://schemas.microsoft.com/office/drawing/2014/main" id="{B31F7254-7FD2-4B0E-8978-EACCB825620A}"/>
                  </a:ext>
                </a:extLst>
              </p:cNvPr>
              <p:cNvSpPr>
                <a:spLocks noChangeArrowheads="1"/>
              </p:cNvSpPr>
              <p:nvPr/>
            </p:nvSpPr>
            <p:spPr bwMode="auto">
              <a:xfrm>
                <a:off x="4688" y="1325"/>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89" name="Rectangle 1701">
                <a:extLst>
                  <a:ext uri="{FF2B5EF4-FFF2-40B4-BE49-F238E27FC236}">
                    <a16:creationId xmlns:a16="http://schemas.microsoft.com/office/drawing/2014/main" id="{1D05A1BE-F5DD-42BA-8905-F99AEA6B0BB2}"/>
                  </a:ext>
                </a:extLst>
              </p:cNvPr>
              <p:cNvSpPr>
                <a:spLocks noChangeArrowheads="1"/>
              </p:cNvSpPr>
              <p:nvPr/>
            </p:nvSpPr>
            <p:spPr bwMode="auto">
              <a:xfrm>
                <a:off x="4688" y="1396"/>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90" name="Rectangle 1702">
                <a:extLst>
                  <a:ext uri="{FF2B5EF4-FFF2-40B4-BE49-F238E27FC236}">
                    <a16:creationId xmlns:a16="http://schemas.microsoft.com/office/drawing/2014/main" id="{2D2B7B59-1217-436B-B8A3-C897E1A047AC}"/>
                  </a:ext>
                </a:extLst>
              </p:cNvPr>
              <p:cNvSpPr>
                <a:spLocks noChangeArrowheads="1"/>
              </p:cNvSpPr>
              <p:nvPr/>
            </p:nvSpPr>
            <p:spPr bwMode="auto">
              <a:xfrm>
                <a:off x="4688" y="1396"/>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91" name="Rectangle 1703">
                <a:extLst>
                  <a:ext uri="{FF2B5EF4-FFF2-40B4-BE49-F238E27FC236}">
                    <a16:creationId xmlns:a16="http://schemas.microsoft.com/office/drawing/2014/main" id="{7D824BAD-D400-47EC-B9F4-13FB44929EEA}"/>
                  </a:ext>
                </a:extLst>
              </p:cNvPr>
              <p:cNvSpPr>
                <a:spLocks noChangeArrowheads="1"/>
              </p:cNvSpPr>
              <p:nvPr/>
            </p:nvSpPr>
            <p:spPr bwMode="auto">
              <a:xfrm>
                <a:off x="4688" y="1434"/>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92" name="Rectangle 1704">
                <a:extLst>
                  <a:ext uri="{FF2B5EF4-FFF2-40B4-BE49-F238E27FC236}">
                    <a16:creationId xmlns:a16="http://schemas.microsoft.com/office/drawing/2014/main" id="{BB19404A-8B3F-4CA9-B92C-B1237CD98E29}"/>
                  </a:ext>
                </a:extLst>
              </p:cNvPr>
              <p:cNvSpPr>
                <a:spLocks noChangeArrowheads="1"/>
              </p:cNvSpPr>
              <p:nvPr/>
            </p:nvSpPr>
            <p:spPr bwMode="auto">
              <a:xfrm>
                <a:off x="4688" y="1434"/>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93" name="Rectangle 1705">
                <a:extLst>
                  <a:ext uri="{FF2B5EF4-FFF2-40B4-BE49-F238E27FC236}">
                    <a16:creationId xmlns:a16="http://schemas.microsoft.com/office/drawing/2014/main" id="{50659C09-E5B2-4DE3-AF26-AF2322D17FC7}"/>
                  </a:ext>
                </a:extLst>
              </p:cNvPr>
              <p:cNvSpPr>
                <a:spLocks noChangeArrowheads="1"/>
              </p:cNvSpPr>
              <p:nvPr/>
            </p:nvSpPr>
            <p:spPr bwMode="auto">
              <a:xfrm>
                <a:off x="4688" y="1481"/>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94" name="Rectangle 1706">
                <a:extLst>
                  <a:ext uri="{FF2B5EF4-FFF2-40B4-BE49-F238E27FC236}">
                    <a16:creationId xmlns:a16="http://schemas.microsoft.com/office/drawing/2014/main" id="{290103C3-F00E-4B24-8325-A744374B7A0F}"/>
                  </a:ext>
                </a:extLst>
              </p:cNvPr>
              <p:cNvSpPr>
                <a:spLocks noChangeArrowheads="1"/>
              </p:cNvSpPr>
              <p:nvPr/>
            </p:nvSpPr>
            <p:spPr bwMode="auto">
              <a:xfrm>
                <a:off x="4688" y="1481"/>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95" name="Rectangle 1707">
                <a:extLst>
                  <a:ext uri="{FF2B5EF4-FFF2-40B4-BE49-F238E27FC236}">
                    <a16:creationId xmlns:a16="http://schemas.microsoft.com/office/drawing/2014/main" id="{59CE4ABB-4F99-4B82-9138-5821EB33C98A}"/>
                  </a:ext>
                </a:extLst>
              </p:cNvPr>
              <p:cNvSpPr>
                <a:spLocks noChangeArrowheads="1"/>
              </p:cNvSpPr>
              <p:nvPr/>
            </p:nvSpPr>
            <p:spPr bwMode="auto">
              <a:xfrm>
                <a:off x="4688" y="1453"/>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96" name="Rectangle 1708">
                <a:extLst>
                  <a:ext uri="{FF2B5EF4-FFF2-40B4-BE49-F238E27FC236}">
                    <a16:creationId xmlns:a16="http://schemas.microsoft.com/office/drawing/2014/main" id="{9F12B413-38C9-40EB-B13E-BFF297EE72C2}"/>
                  </a:ext>
                </a:extLst>
              </p:cNvPr>
              <p:cNvSpPr>
                <a:spLocks noChangeArrowheads="1"/>
              </p:cNvSpPr>
              <p:nvPr/>
            </p:nvSpPr>
            <p:spPr bwMode="auto">
              <a:xfrm>
                <a:off x="4688" y="1453"/>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97" name="Freeform 1709">
                <a:extLst>
                  <a:ext uri="{FF2B5EF4-FFF2-40B4-BE49-F238E27FC236}">
                    <a16:creationId xmlns:a16="http://schemas.microsoft.com/office/drawing/2014/main" id="{5DA612E2-6C32-4466-B6BF-0B75983CCA1A}"/>
                  </a:ext>
                </a:extLst>
              </p:cNvPr>
              <p:cNvSpPr>
                <a:spLocks noEditPoints="1"/>
              </p:cNvSpPr>
              <p:nvPr/>
            </p:nvSpPr>
            <p:spPr bwMode="auto">
              <a:xfrm>
                <a:off x="885" y="1041"/>
                <a:ext cx="234" cy="284"/>
              </a:xfrm>
              <a:custGeom>
                <a:avLst/>
                <a:gdLst>
                  <a:gd name="T0" fmla="*/ 99 w 99"/>
                  <a:gd name="T1" fmla="*/ 66 h 120"/>
                  <a:gd name="T2" fmla="*/ 59 w 99"/>
                  <a:gd name="T3" fmla="*/ 66 h 120"/>
                  <a:gd name="T4" fmla="*/ 59 w 99"/>
                  <a:gd name="T5" fmla="*/ 120 h 120"/>
                  <a:gd name="T6" fmla="*/ 47 w 99"/>
                  <a:gd name="T7" fmla="*/ 120 h 120"/>
                  <a:gd name="T8" fmla="*/ 47 w 99"/>
                  <a:gd name="T9" fmla="*/ 66 h 120"/>
                  <a:gd name="T10" fmla="*/ 47 w 99"/>
                  <a:gd name="T11" fmla="*/ 120 h 120"/>
                  <a:gd name="T12" fmla="*/ 9 w 99"/>
                  <a:gd name="T13" fmla="*/ 120 h 120"/>
                  <a:gd name="T14" fmla="*/ 9 w 99"/>
                  <a:gd name="T15" fmla="*/ 66 h 120"/>
                  <a:gd name="T16" fmla="*/ 6 w 99"/>
                  <a:gd name="T17" fmla="*/ 66 h 120"/>
                  <a:gd name="T18" fmla="*/ 4 w 99"/>
                  <a:gd name="T19" fmla="*/ 73 h 120"/>
                  <a:gd name="T20" fmla="*/ 0 w 99"/>
                  <a:gd name="T21" fmla="*/ 120 h 120"/>
                  <a:gd name="T22" fmla="*/ 99 w 99"/>
                  <a:gd name="T23" fmla="*/ 120 h 120"/>
                  <a:gd name="T24" fmla="*/ 99 w 99"/>
                  <a:gd name="T25" fmla="*/ 66 h 120"/>
                  <a:gd name="T26" fmla="*/ 99 w 99"/>
                  <a:gd name="T27" fmla="*/ 0 h 120"/>
                  <a:gd name="T28" fmla="*/ 59 w 99"/>
                  <a:gd name="T29" fmla="*/ 0 h 120"/>
                  <a:gd name="T30" fmla="*/ 59 w 99"/>
                  <a:gd name="T31" fmla="*/ 30 h 120"/>
                  <a:gd name="T32" fmla="*/ 99 w 99"/>
                  <a:gd name="T33" fmla="*/ 30 h 120"/>
                  <a:gd name="T34" fmla="*/ 99 w 99"/>
                  <a:gd name="T35"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9" h="120">
                    <a:moveTo>
                      <a:pt x="99" y="66"/>
                    </a:moveTo>
                    <a:cubicBezTo>
                      <a:pt x="59" y="66"/>
                      <a:pt x="59" y="66"/>
                      <a:pt x="59" y="66"/>
                    </a:cubicBezTo>
                    <a:cubicBezTo>
                      <a:pt x="59" y="120"/>
                      <a:pt x="59" y="120"/>
                      <a:pt x="59" y="120"/>
                    </a:cubicBezTo>
                    <a:cubicBezTo>
                      <a:pt x="47" y="120"/>
                      <a:pt x="47" y="120"/>
                      <a:pt x="47" y="120"/>
                    </a:cubicBezTo>
                    <a:cubicBezTo>
                      <a:pt x="47" y="66"/>
                      <a:pt x="47" y="66"/>
                      <a:pt x="47" y="66"/>
                    </a:cubicBezTo>
                    <a:cubicBezTo>
                      <a:pt x="47" y="120"/>
                      <a:pt x="47" y="120"/>
                      <a:pt x="47" y="120"/>
                    </a:cubicBezTo>
                    <a:cubicBezTo>
                      <a:pt x="9" y="120"/>
                      <a:pt x="9" y="120"/>
                      <a:pt x="9" y="120"/>
                    </a:cubicBezTo>
                    <a:cubicBezTo>
                      <a:pt x="9" y="66"/>
                      <a:pt x="9" y="66"/>
                      <a:pt x="9" y="66"/>
                    </a:cubicBezTo>
                    <a:cubicBezTo>
                      <a:pt x="6" y="66"/>
                      <a:pt x="6" y="66"/>
                      <a:pt x="6" y="66"/>
                    </a:cubicBezTo>
                    <a:cubicBezTo>
                      <a:pt x="5" y="68"/>
                      <a:pt x="5" y="71"/>
                      <a:pt x="4" y="73"/>
                    </a:cubicBezTo>
                    <a:cubicBezTo>
                      <a:pt x="2" y="86"/>
                      <a:pt x="0" y="102"/>
                      <a:pt x="0" y="120"/>
                    </a:cubicBezTo>
                    <a:cubicBezTo>
                      <a:pt x="99" y="120"/>
                      <a:pt x="99" y="120"/>
                      <a:pt x="99" y="120"/>
                    </a:cubicBezTo>
                    <a:cubicBezTo>
                      <a:pt x="99" y="66"/>
                      <a:pt x="99" y="66"/>
                      <a:pt x="99" y="66"/>
                    </a:cubicBezTo>
                    <a:moveTo>
                      <a:pt x="99" y="0"/>
                    </a:moveTo>
                    <a:cubicBezTo>
                      <a:pt x="59" y="0"/>
                      <a:pt x="59" y="0"/>
                      <a:pt x="59" y="0"/>
                    </a:cubicBezTo>
                    <a:cubicBezTo>
                      <a:pt x="59" y="30"/>
                      <a:pt x="59" y="30"/>
                      <a:pt x="59" y="30"/>
                    </a:cubicBezTo>
                    <a:cubicBezTo>
                      <a:pt x="99" y="30"/>
                      <a:pt x="99" y="30"/>
                      <a:pt x="99" y="30"/>
                    </a:cubicBezTo>
                    <a:cubicBezTo>
                      <a:pt x="99" y="0"/>
                      <a:pt x="99" y="0"/>
                      <a:pt x="99"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98" name="Rectangle 1710">
                <a:extLst>
                  <a:ext uri="{FF2B5EF4-FFF2-40B4-BE49-F238E27FC236}">
                    <a16:creationId xmlns:a16="http://schemas.microsoft.com/office/drawing/2014/main" id="{A2267B24-8DFE-4597-BD6A-71DB22359F0A}"/>
                  </a:ext>
                </a:extLst>
              </p:cNvPr>
              <p:cNvSpPr>
                <a:spLocks noChangeArrowheads="1"/>
              </p:cNvSpPr>
              <p:nvPr/>
            </p:nvSpPr>
            <p:spPr bwMode="auto">
              <a:xfrm>
                <a:off x="1025" y="1112"/>
                <a:ext cx="94" cy="38"/>
              </a:xfrm>
              <a:prstGeom prst="rect">
                <a:avLst/>
              </a:prstGeom>
              <a:solidFill>
                <a:srgbClr val="FFE5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99" name="Rectangle 1711">
                <a:extLst>
                  <a:ext uri="{FF2B5EF4-FFF2-40B4-BE49-F238E27FC236}">
                    <a16:creationId xmlns:a16="http://schemas.microsoft.com/office/drawing/2014/main" id="{6174B2AD-276C-4F08-84E1-3A094B46620B}"/>
                  </a:ext>
                </a:extLst>
              </p:cNvPr>
              <p:cNvSpPr>
                <a:spLocks noChangeArrowheads="1"/>
              </p:cNvSpPr>
              <p:nvPr/>
            </p:nvSpPr>
            <p:spPr bwMode="auto">
              <a:xfrm>
                <a:off x="1025" y="1112"/>
                <a:ext cx="94"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00" name="Rectangle 1712">
                <a:extLst>
                  <a:ext uri="{FF2B5EF4-FFF2-40B4-BE49-F238E27FC236}">
                    <a16:creationId xmlns:a16="http://schemas.microsoft.com/office/drawing/2014/main" id="{0BC228FE-F992-4D08-B0B2-649636F87814}"/>
                  </a:ext>
                </a:extLst>
              </p:cNvPr>
              <p:cNvSpPr>
                <a:spLocks noChangeArrowheads="1"/>
              </p:cNvSpPr>
              <p:nvPr/>
            </p:nvSpPr>
            <p:spPr bwMode="auto">
              <a:xfrm>
                <a:off x="1025" y="1150"/>
                <a:ext cx="94" cy="19"/>
              </a:xfrm>
              <a:prstGeom prst="rect">
                <a:avLst/>
              </a:prstGeom>
              <a:solidFill>
                <a:srgbClr val="FFCE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01" name="Rectangle 1713">
                <a:extLst>
                  <a:ext uri="{FF2B5EF4-FFF2-40B4-BE49-F238E27FC236}">
                    <a16:creationId xmlns:a16="http://schemas.microsoft.com/office/drawing/2014/main" id="{56CE3512-C498-4486-A90A-D6991B92CD0C}"/>
                  </a:ext>
                </a:extLst>
              </p:cNvPr>
              <p:cNvSpPr>
                <a:spLocks noChangeArrowheads="1"/>
              </p:cNvSpPr>
              <p:nvPr/>
            </p:nvSpPr>
            <p:spPr bwMode="auto">
              <a:xfrm>
                <a:off x="1025" y="1150"/>
                <a:ext cx="94"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02" name="Freeform 1714">
                <a:extLst>
                  <a:ext uri="{FF2B5EF4-FFF2-40B4-BE49-F238E27FC236}">
                    <a16:creationId xmlns:a16="http://schemas.microsoft.com/office/drawing/2014/main" id="{C7975965-3749-4954-92F8-0F6FA586F10F}"/>
                  </a:ext>
                </a:extLst>
              </p:cNvPr>
              <p:cNvSpPr>
                <a:spLocks noEditPoints="1"/>
              </p:cNvSpPr>
              <p:nvPr/>
            </p:nvSpPr>
            <p:spPr bwMode="auto">
              <a:xfrm>
                <a:off x="899" y="1169"/>
                <a:ext cx="220" cy="28"/>
              </a:xfrm>
              <a:custGeom>
                <a:avLst/>
                <a:gdLst>
                  <a:gd name="T0" fmla="*/ 3 w 93"/>
                  <a:gd name="T1" fmla="*/ 1 h 12"/>
                  <a:gd name="T2" fmla="*/ 0 w 93"/>
                  <a:gd name="T3" fmla="*/ 12 h 12"/>
                  <a:gd name="T4" fmla="*/ 3 w 93"/>
                  <a:gd name="T5" fmla="*/ 12 h 12"/>
                  <a:gd name="T6" fmla="*/ 3 w 93"/>
                  <a:gd name="T7" fmla="*/ 1 h 12"/>
                  <a:gd name="T8" fmla="*/ 93 w 93"/>
                  <a:gd name="T9" fmla="*/ 0 h 12"/>
                  <a:gd name="T10" fmla="*/ 53 w 93"/>
                  <a:gd name="T11" fmla="*/ 0 h 12"/>
                  <a:gd name="T12" fmla="*/ 53 w 93"/>
                  <a:gd name="T13" fmla="*/ 12 h 12"/>
                  <a:gd name="T14" fmla="*/ 93 w 93"/>
                  <a:gd name="T15" fmla="*/ 12 h 12"/>
                  <a:gd name="T16" fmla="*/ 93 w 9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12">
                    <a:moveTo>
                      <a:pt x="3" y="1"/>
                    </a:moveTo>
                    <a:cubicBezTo>
                      <a:pt x="2" y="5"/>
                      <a:pt x="1" y="8"/>
                      <a:pt x="0" y="12"/>
                    </a:cubicBezTo>
                    <a:cubicBezTo>
                      <a:pt x="3" y="12"/>
                      <a:pt x="3" y="12"/>
                      <a:pt x="3" y="12"/>
                    </a:cubicBezTo>
                    <a:cubicBezTo>
                      <a:pt x="3" y="1"/>
                      <a:pt x="3" y="1"/>
                      <a:pt x="3" y="1"/>
                    </a:cubicBezTo>
                    <a:moveTo>
                      <a:pt x="93" y="0"/>
                    </a:moveTo>
                    <a:cubicBezTo>
                      <a:pt x="53" y="0"/>
                      <a:pt x="53" y="0"/>
                      <a:pt x="53" y="0"/>
                    </a:cubicBezTo>
                    <a:cubicBezTo>
                      <a:pt x="53" y="12"/>
                      <a:pt x="53" y="12"/>
                      <a:pt x="53" y="12"/>
                    </a:cubicBezTo>
                    <a:cubicBezTo>
                      <a:pt x="93" y="12"/>
                      <a:pt x="93" y="12"/>
                      <a:pt x="93" y="12"/>
                    </a:cubicBezTo>
                    <a:cubicBezTo>
                      <a:pt x="93" y="0"/>
                      <a:pt x="93" y="0"/>
                      <a:pt x="93"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03" name="Freeform 1715">
                <a:extLst>
                  <a:ext uri="{FF2B5EF4-FFF2-40B4-BE49-F238E27FC236}">
                    <a16:creationId xmlns:a16="http://schemas.microsoft.com/office/drawing/2014/main" id="{225B05F9-505F-4015-B167-B349DEE804DA}"/>
                  </a:ext>
                </a:extLst>
              </p:cNvPr>
              <p:cNvSpPr>
                <a:spLocks/>
              </p:cNvSpPr>
              <p:nvPr/>
            </p:nvSpPr>
            <p:spPr bwMode="auto">
              <a:xfrm>
                <a:off x="937" y="1045"/>
                <a:ext cx="59" cy="67"/>
              </a:xfrm>
              <a:custGeom>
                <a:avLst/>
                <a:gdLst>
                  <a:gd name="T0" fmla="*/ 25 w 25"/>
                  <a:gd name="T1" fmla="*/ 0 h 28"/>
                  <a:gd name="T2" fmla="*/ 0 w 25"/>
                  <a:gd name="T3" fmla="*/ 28 h 28"/>
                  <a:gd name="T4" fmla="*/ 25 w 25"/>
                  <a:gd name="T5" fmla="*/ 28 h 28"/>
                  <a:gd name="T6" fmla="*/ 25 w 25"/>
                  <a:gd name="T7" fmla="*/ 0 h 28"/>
                </a:gdLst>
                <a:ahLst/>
                <a:cxnLst>
                  <a:cxn ang="0">
                    <a:pos x="T0" y="T1"/>
                  </a:cxn>
                  <a:cxn ang="0">
                    <a:pos x="T2" y="T3"/>
                  </a:cxn>
                  <a:cxn ang="0">
                    <a:pos x="T4" y="T5"/>
                  </a:cxn>
                  <a:cxn ang="0">
                    <a:pos x="T6" y="T7"/>
                  </a:cxn>
                </a:cxnLst>
                <a:rect l="0" t="0" r="r" b="b"/>
                <a:pathLst>
                  <a:path w="25" h="28">
                    <a:moveTo>
                      <a:pt x="25" y="0"/>
                    </a:moveTo>
                    <a:cubicBezTo>
                      <a:pt x="16" y="8"/>
                      <a:pt x="7" y="17"/>
                      <a:pt x="0" y="28"/>
                    </a:cubicBezTo>
                    <a:cubicBezTo>
                      <a:pt x="25" y="28"/>
                      <a:pt x="25" y="28"/>
                      <a:pt x="25" y="28"/>
                    </a:cubicBezTo>
                    <a:cubicBezTo>
                      <a:pt x="25" y="0"/>
                      <a:pt x="25" y="0"/>
                      <a:pt x="25"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04" name="Freeform 1716">
                <a:extLst>
                  <a:ext uri="{FF2B5EF4-FFF2-40B4-BE49-F238E27FC236}">
                    <a16:creationId xmlns:a16="http://schemas.microsoft.com/office/drawing/2014/main" id="{AAE550A5-8789-4198-8C90-3F1DF4C84FBA}"/>
                  </a:ext>
                </a:extLst>
              </p:cNvPr>
              <p:cNvSpPr>
                <a:spLocks/>
              </p:cNvSpPr>
              <p:nvPr/>
            </p:nvSpPr>
            <p:spPr bwMode="auto">
              <a:xfrm>
                <a:off x="916" y="1112"/>
                <a:ext cx="80" cy="38"/>
              </a:xfrm>
              <a:custGeom>
                <a:avLst/>
                <a:gdLst>
                  <a:gd name="T0" fmla="*/ 34 w 34"/>
                  <a:gd name="T1" fmla="*/ 0 h 16"/>
                  <a:gd name="T2" fmla="*/ 9 w 34"/>
                  <a:gd name="T3" fmla="*/ 0 h 16"/>
                  <a:gd name="T4" fmla="*/ 0 w 34"/>
                  <a:gd name="T5" fmla="*/ 16 h 16"/>
                  <a:gd name="T6" fmla="*/ 34 w 34"/>
                  <a:gd name="T7" fmla="*/ 16 h 16"/>
                  <a:gd name="T8" fmla="*/ 34 w 34"/>
                  <a:gd name="T9" fmla="*/ 0 h 16"/>
                </a:gdLst>
                <a:ahLst/>
                <a:cxnLst>
                  <a:cxn ang="0">
                    <a:pos x="T0" y="T1"/>
                  </a:cxn>
                  <a:cxn ang="0">
                    <a:pos x="T2" y="T3"/>
                  </a:cxn>
                  <a:cxn ang="0">
                    <a:pos x="T4" y="T5"/>
                  </a:cxn>
                  <a:cxn ang="0">
                    <a:pos x="T6" y="T7"/>
                  </a:cxn>
                  <a:cxn ang="0">
                    <a:pos x="T8" y="T9"/>
                  </a:cxn>
                </a:cxnLst>
                <a:rect l="0" t="0" r="r" b="b"/>
                <a:pathLst>
                  <a:path w="34" h="16">
                    <a:moveTo>
                      <a:pt x="34" y="0"/>
                    </a:moveTo>
                    <a:cubicBezTo>
                      <a:pt x="9" y="0"/>
                      <a:pt x="9" y="0"/>
                      <a:pt x="9" y="0"/>
                    </a:cubicBezTo>
                    <a:cubicBezTo>
                      <a:pt x="6" y="5"/>
                      <a:pt x="2" y="11"/>
                      <a:pt x="0" y="16"/>
                    </a:cubicBezTo>
                    <a:cubicBezTo>
                      <a:pt x="34" y="16"/>
                      <a:pt x="34" y="16"/>
                      <a:pt x="34" y="16"/>
                    </a:cubicBezTo>
                    <a:cubicBezTo>
                      <a:pt x="34" y="0"/>
                      <a:pt x="34" y="0"/>
                      <a:pt x="34"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05" name="Freeform 1717">
                <a:extLst>
                  <a:ext uri="{FF2B5EF4-FFF2-40B4-BE49-F238E27FC236}">
                    <a16:creationId xmlns:a16="http://schemas.microsoft.com/office/drawing/2014/main" id="{3A295B30-9B7F-441E-B11C-30F8F686CDBE}"/>
                  </a:ext>
                </a:extLst>
              </p:cNvPr>
              <p:cNvSpPr>
                <a:spLocks/>
              </p:cNvSpPr>
              <p:nvPr/>
            </p:nvSpPr>
            <p:spPr bwMode="auto">
              <a:xfrm>
                <a:off x="906" y="1150"/>
                <a:ext cx="90" cy="19"/>
              </a:xfrm>
              <a:custGeom>
                <a:avLst/>
                <a:gdLst>
                  <a:gd name="T0" fmla="*/ 38 w 38"/>
                  <a:gd name="T1" fmla="*/ 0 h 8"/>
                  <a:gd name="T2" fmla="*/ 4 w 38"/>
                  <a:gd name="T3" fmla="*/ 0 h 8"/>
                  <a:gd name="T4" fmla="*/ 0 w 38"/>
                  <a:gd name="T5" fmla="*/ 8 h 8"/>
                  <a:gd name="T6" fmla="*/ 38 w 38"/>
                  <a:gd name="T7" fmla="*/ 8 h 8"/>
                  <a:gd name="T8" fmla="*/ 38 w 38"/>
                  <a:gd name="T9" fmla="*/ 0 h 8"/>
                </a:gdLst>
                <a:ahLst/>
                <a:cxnLst>
                  <a:cxn ang="0">
                    <a:pos x="T0" y="T1"/>
                  </a:cxn>
                  <a:cxn ang="0">
                    <a:pos x="T2" y="T3"/>
                  </a:cxn>
                  <a:cxn ang="0">
                    <a:pos x="T4" y="T5"/>
                  </a:cxn>
                  <a:cxn ang="0">
                    <a:pos x="T6" y="T7"/>
                  </a:cxn>
                  <a:cxn ang="0">
                    <a:pos x="T8" y="T9"/>
                  </a:cxn>
                </a:cxnLst>
                <a:rect l="0" t="0" r="r" b="b"/>
                <a:pathLst>
                  <a:path w="38" h="8">
                    <a:moveTo>
                      <a:pt x="38" y="0"/>
                    </a:moveTo>
                    <a:cubicBezTo>
                      <a:pt x="4" y="0"/>
                      <a:pt x="4" y="0"/>
                      <a:pt x="4" y="0"/>
                    </a:cubicBezTo>
                    <a:cubicBezTo>
                      <a:pt x="3" y="3"/>
                      <a:pt x="1" y="5"/>
                      <a:pt x="0" y="8"/>
                    </a:cubicBezTo>
                    <a:cubicBezTo>
                      <a:pt x="38" y="8"/>
                      <a:pt x="38" y="8"/>
                      <a:pt x="38" y="8"/>
                    </a:cubicBezTo>
                    <a:cubicBezTo>
                      <a:pt x="38" y="0"/>
                      <a:pt x="38" y="0"/>
                      <a:pt x="38" y="0"/>
                    </a:cubicBezTo>
                  </a:path>
                </a:pathLst>
              </a:custGeom>
              <a:solidFill>
                <a:srgbClr val="FFBD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06" name="Rectangle 1718">
                <a:extLst>
                  <a:ext uri="{FF2B5EF4-FFF2-40B4-BE49-F238E27FC236}">
                    <a16:creationId xmlns:a16="http://schemas.microsoft.com/office/drawing/2014/main" id="{1AA02213-460F-41C9-B8F7-09F0C19B2FBF}"/>
                  </a:ext>
                </a:extLst>
              </p:cNvPr>
              <p:cNvSpPr>
                <a:spLocks noChangeArrowheads="1"/>
              </p:cNvSpPr>
              <p:nvPr/>
            </p:nvSpPr>
            <p:spPr bwMode="auto">
              <a:xfrm>
                <a:off x="906"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07" name="Rectangle 1719">
                <a:extLst>
                  <a:ext uri="{FF2B5EF4-FFF2-40B4-BE49-F238E27FC236}">
                    <a16:creationId xmlns:a16="http://schemas.microsoft.com/office/drawing/2014/main" id="{323FF6FE-FB1E-4D31-9C56-E931ED743AC8}"/>
                  </a:ext>
                </a:extLst>
              </p:cNvPr>
              <p:cNvSpPr>
                <a:spLocks noChangeArrowheads="1"/>
              </p:cNvSpPr>
              <p:nvPr/>
            </p:nvSpPr>
            <p:spPr bwMode="auto">
              <a:xfrm>
                <a:off x="906"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08" name="Freeform 1720">
                <a:extLst>
                  <a:ext uri="{FF2B5EF4-FFF2-40B4-BE49-F238E27FC236}">
                    <a16:creationId xmlns:a16="http://schemas.microsoft.com/office/drawing/2014/main" id="{EB911AF6-FCCD-4221-B892-B0004EA67E8E}"/>
                  </a:ext>
                </a:extLst>
              </p:cNvPr>
              <p:cNvSpPr>
                <a:spLocks/>
              </p:cNvSpPr>
              <p:nvPr/>
            </p:nvSpPr>
            <p:spPr bwMode="auto">
              <a:xfrm>
                <a:off x="906" y="1169"/>
                <a:ext cx="90" cy="28"/>
              </a:xfrm>
              <a:custGeom>
                <a:avLst/>
                <a:gdLst>
                  <a:gd name="T0" fmla="*/ 38 w 38"/>
                  <a:gd name="T1" fmla="*/ 0 h 12"/>
                  <a:gd name="T2" fmla="*/ 0 w 38"/>
                  <a:gd name="T3" fmla="*/ 0 h 12"/>
                  <a:gd name="T4" fmla="*/ 0 w 38"/>
                  <a:gd name="T5" fmla="*/ 1 h 12"/>
                  <a:gd name="T6" fmla="*/ 0 w 38"/>
                  <a:gd name="T7" fmla="*/ 12 h 12"/>
                  <a:gd name="T8" fmla="*/ 38 w 38"/>
                  <a:gd name="T9" fmla="*/ 12 h 12"/>
                  <a:gd name="T10" fmla="*/ 38 w 38"/>
                  <a:gd name="T11" fmla="*/ 0 h 12"/>
                </a:gdLst>
                <a:ahLst/>
                <a:cxnLst>
                  <a:cxn ang="0">
                    <a:pos x="T0" y="T1"/>
                  </a:cxn>
                  <a:cxn ang="0">
                    <a:pos x="T2" y="T3"/>
                  </a:cxn>
                  <a:cxn ang="0">
                    <a:pos x="T4" y="T5"/>
                  </a:cxn>
                  <a:cxn ang="0">
                    <a:pos x="T6" y="T7"/>
                  </a:cxn>
                  <a:cxn ang="0">
                    <a:pos x="T8" y="T9"/>
                  </a:cxn>
                  <a:cxn ang="0">
                    <a:pos x="T10" y="T11"/>
                  </a:cxn>
                </a:cxnLst>
                <a:rect l="0" t="0" r="r" b="b"/>
                <a:pathLst>
                  <a:path w="38" h="12">
                    <a:moveTo>
                      <a:pt x="38" y="0"/>
                    </a:moveTo>
                    <a:cubicBezTo>
                      <a:pt x="0" y="0"/>
                      <a:pt x="0" y="0"/>
                      <a:pt x="0" y="0"/>
                    </a:cubicBezTo>
                    <a:cubicBezTo>
                      <a:pt x="0" y="1"/>
                      <a:pt x="0" y="1"/>
                      <a:pt x="0" y="1"/>
                    </a:cubicBezTo>
                    <a:cubicBezTo>
                      <a:pt x="0" y="12"/>
                      <a:pt x="0" y="12"/>
                      <a:pt x="0" y="12"/>
                    </a:cubicBezTo>
                    <a:cubicBezTo>
                      <a:pt x="38" y="12"/>
                      <a:pt x="38" y="12"/>
                      <a:pt x="38" y="12"/>
                    </a:cubicBezTo>
                    <a:cubicBezTo>
                      <a:pt x="38" y="0"/>
                      <a:pt x="38" y="0"/>
                      <a:pt x="38"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09" name="Freeform 1721">
                <a:extLst>
                  <a:ext uri="{FF2B5EF4-FFF2-40B4-BE49-F238E27FC236}">
                    <a16:creationId xmlns:a16="http://schemas.microsoft.com/office/drawing/2014/main" id="{B599C50D-86DA-4F63-A65A-ED7E07C4F1E8}"/>
                  </a:ext>
                </a:extLst>
              </p:cNvPr>
              <p:cNvSpPr>
                <a:spLocks/>
              </p:cNvSpPr>
              <p:nvPr/>
            </p:nvSpPr>
            <p:spPr bwMode="auto">
              <a:xfrm>
                <a:off x="996" y="1041"/>
                <a:ext cx="29" cy="71"/>
              </a:xfrm>
              <a:custGeom>
                <a:avLst/>
                <a:gdLst>
                  <a:gd name="T0" fmla="*/ 12 w 12"/>
                  <a:gd name="T1" fmla="*/ 0 h 30"/>
                  <a:gd name="T2" fmla="*/ 2 w 12"/>
                  <a:gd name="T3" fmla="*/ 0 h 30"/>
                  <a:gd name="T4" fmla="*/ 0 w 12"/>
                  <a:gd name="T5" fmla="*/ 2 h 30"/>
                  <a:gd name="T6" fmla="*/ 0 w 12"/>
                  <a:gd name="T7" fmla="*/ 30 h 30"/>
                  <a:gd name="T8" fmla="*/ 12 w 12"/>
                  <a:gd name="T9" fmla="*/ 30 h 30"/>
                  <a:gd name="T10" fmla="*/ 12 w 12"/>
                  <a:gd name="T11" fmla="*/ 0 h 30"/>
                </a:gdLst>
                <a:ahLst/>
                <a:cxnLst>
                  <a:cxn ang="0">
                    <a:pos x="T0" y="T1"/>
                  </a:cxn>
                  <a:cxn ang="0">
                    <a:pos x="T2" y="T3"/>
                  </a:cxn>
                  <a:cxn ang="0">
                    <a:pos x="T4" y="T5"/>
                  </a:cxn>
                  <a:cxn ang="0">
                    <a:pos x="T6" y="T7"/>
                  </a:cxn>
                  <a:cxn ang="0">
                    <a:pos x="T8" y="T9"/>
                  </a:cxn>
                  <a:cxn ang="0">
                    <a:pos x="T10" y="T11"/>
                  </a:cxn>
                </a:cxnLst>
                <a:rect l="0" t="0" r="r" b="b"/>
                <a:pathLst>
                  <a:path w="12" h="30">
                    <a:moveTo>
                      <a:pt x="12" y="0"/>
                    </a:moveTo>
                    <a:cubicBezTo>
                      <a:pt x="2" y="0"/>
                      <a:pt x="2" y="0"/>
                      <a:pt x="2" y="0"/>
                    </a:cubicBezTo>
                    <a:cubicBezTo>
                      <a:pt x="1" y="1"/>
                      <a:pt x="1" y="1"/>
                      <a:pt x="0" y="2"/>
                    </a:cubicBezTo>
                    <a:cubicBezTo>
                      <a:pt x="0" y="30"/>
                      <a:pt x="0" y="30"/>
                      <a:pt x="0" y="30"/>
                    </a:cubicBezTo>
                    <a:cubicBezTo>
                      <a:pt x="12" y="30"/>
                      <a:pt x="12" y="30"/>
                      <a:pt x="12" y="30"/>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10" name="Rectangle 1722">
                <a:extLst>
                  <a:ext uri="{FF2B5EF4-FFF2-40B4-BE49-F238E27FC236}">
                    <a16:creationId xmlns:a16="http://schemas.microsoft.com/office/drawing/2014/main" id="{3DF8A8E7-6459-498F-BBA2-A93E698D12BF}"/>
                  </a:ext>
                </a:extLst>
              </p:cNvPr>
              <p:cNvSpPr>
                <a:spLocks noChangeArrowheads="1"/>
              </p:cNvSpPr>
              <p:nvPr/>
            </p:nvSpPr>
            <p:spPr bwMode="auto">
              <a:xfrm>
                <a:off x="996" y="1112"/>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11" name="Rectangle 1723">
                <a:extLst>
                  <a:ext uri="{FF2B5EF4-FFF2-40B4-BE49-F238E27FC236}">
                    <a16:creationId xmlns:a16="http://schemas.microsoft.com/office/drawing/2014/main" id="{8C5AA12B-AC43-41E4-B02E-A151E537EFCF}"/>
                  </a:ext>
                </a:extLst>
              </p:cNvPr>
              <p:cNvSpPr>
                <a:spLocks noChangeArrowheads="1"/>
              </p:cNvSpPr>
              <p:nvPr/>
            </p:nvSpPr>
            <p:spPr bwMode="auto">
              <a:xfrm>
                <a:off x="996" y="1112"/>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12" name="Rectangle 1724">
                <a:extLst>
                  <a:ext uri="{FF2B5EF4-FFF2-40B4-BE49-F238E27FC236}">
                    <a16:creationId xmlns:a16="http://schemas.microsoft.com/office/drawing/2014/main" id="{7DE47779-A99D-492E-BE14-86D68BD5E997}"/>
                  </a:ext>
                </a:extLst>
              </p:cNvPr>
              <p:cNvSpPr>
                <a:spLocks noChangeArrowheads="1"/>
              </p:cNvSpPr>
              <p:nvPr/>
            </p:nvSpPr>
            <p:spPr bwMode="auto">
              <a:xfrm>
                <a:off x="996" y="1150"/>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13" name="Rectangle 1725">
                <a:extLst>
                  <a:ext uri="{FF2B5EF4-FFF2-40B4-BE49-F238E27FC236}">
                    <a16:creationId xmlns:a16="http://schemas.microsoft.com/office/drawing/2014/main" id="{D3B7B104-9F58-4928-9F13-197478B07B7A}"/>
                  </a:ext>
                </a:extLst>
              </p:cNvPr>
              <p:cNvSpPr>
                <a:spLocks noChangeArrowheads="1"/>
              </p:cNvSpPr>
              <p:nvPr/>
            </p:nvSpPr>
            <p:spPr bwMode="auto">
              <a:xfrm>
                <a:off x="996" y="1150"/>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14" name="Rectangle 1726">
                <a:extLst>
                  <a:ext uri="{FF2B5EF4-FFF2-40B4-BE49-F238E27FC236}">
                    <a16:creationId xmlns:a16="http://schemas.microsoft.com/office/drawing/2014/main" id="{F22D80BB-6DFB-4E5F-9675-50A3C0EAF8D3}"/>
                  </a:ext>
                </a:extLst>
              </p:cNvPr>
              <p:cNvSpPr>
                <a:spLocks noChangeArrowheads="1"/>
              </p:cNvSpPr>
              <p:nvPr/>
            </p:nvSpPr>
            <p:spPr bwMode="auto">
              <a:xfrm>
                <a:off x="996" y="1197"/>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15" name="Rectangle 1727">
                <a:extLst>
                  <a:ext uri="{FF2B5EF4-FFF2-40B4-BE49-F238E27FC236}">
                    <a16:creationId xmlns:a16="http://schemas.microsoft.com/office/drawing/2014/main" id="{74E9289D-E086-4834-A312-775B64AFF278}"/>
                  </a:ext>
                </a:extLst>
              </p:cNvPr>
              <p:cNvSpPr>
                <a:spLocks noChangeArrowheads="1"/>
              </p:cNvSpPr>
              <p:nvPr/>
            </p:nvSpPr>
            <p:spPr bwMode="auto">
              <a:xfrm>
                <a:off x="996" y="1197"/>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16" name="Rectangle 1728">
                <a:extLst>
                  <a:ext uri="{FF2B5EF4-FFF2-40B4-BE49-F238E27FC236}">
                    <a16:creationId xmlns:a16="http://schemas.microsoft.com/office/drawing/2014/main" id="{06649A3F-3A96-4D39-8793-FF95FEA734D8}"/>
                  </a:ext>
                </a:extLst>
              </p:cNvPr>
              <p:cNvSpPr>
                <a:spLocks noChangeArrowheads="1"/>
              </p:cNvSpPr>
              <p:nvPr/>
            </p:nvSpPr>
            <p:spPr bwMode="auto">
              <a:xfrm>
                <a:off x="996" y="1169"/>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17" name="Rectangle 1729">
                <a:extLst>
                  <a:ext uri="{FF2B5EF4-FFF2-40B4-BE49-F238E27FC236}">
                    <a16:creationId xmlns:a16="http://schemas.microsoft.com/office/drawing/2014/main" id="{71315488-2B92-498D-BF3E-58073BAEB6BB}"/>
                  </a:ext>
                </a:extLst>
              </p:cNvPr>
              <p:cNvSpPr>
                <a:spLocks noChangeArrowheads="1"/>
              </p:cNvSpPr>
              <p:nvPr/>
            </p:nvSpPr>
            <p:spPr bwMode="auto">
              <a:xfrm>
                <a:off x="996" y="1169"/>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18" name="Freeform 1730">
                <a:extLst>
                  <a:ext uri="{FF2B5EF4-FFF2-40B4-BE49-F238E27FC236}">
                    <a16:creationId xmlns:a16="http://schemas.microsoft.com/office/drawing/2014/main" id="{DA13F86B-6C8C-4370-9D3D-5FC3FC9737C7}"/>
                  </a:ext>
                </a:extLst>
              </p:cNvPr>
              <p:cNvSpPr>
                <a:spLocks noEditPoints="1"/>
              </p:cNvSpPr>
              <p:nvPr/>
            </p:nvSpPr>
            <p:spPr bwMode="auto">
              <a:xfrm>
                <a:off x="1119"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19" name="Freeform 1731">
                <a:extLst>
                  <a:ext uri="{FF2B5EF4-FFF2-40B4-BE49-F238E27FC236}">
                    <a16:creationId xmlns:a16="http://schemas.microsoft.com/office/drawing/2014/main" id="{5B2BD1D8-3A7D-4912-99EE-C2C328D9F0D6}"/>
                  </a:ext>
                </a:extLst>
              </p:cNvPr>
              <p:cNvSpPr>
                <a:spLocks noEditPoints="1"/>
              </p:cNvSpPr>
              <p:nvPr/>
            </p:nvSpPr>
            <p:spPr bwMode="auto">
              <a:xfrm>
                <a:off x="1119"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20" name="Freeform 1732">
                <a:extLst>
                  <a:ext uri="{FF2B5EF4-FFF2-40B4-BE49-F238E27FC236}">
                    <a16:creationId xmlns:a16="http://schemas.microsoft.com/office/drawing/2014/main" id="{901D8088-3E35-446F-B58E-025EDBF13099}"/>
                  </a:ext>
                </a:extLst>
              </p:cNvPr>
              <p:cNvSpPr>
                <a:spLocks noEditPoints="1"/>
              </p:cNvSpPr>
              <p:nvPr/>
            </p:nvSpPr>
            <p:spPr bwMode="auto">
              <a:xfrm>
                <a:off x="1119"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21" name="Freeform 1733">
                <a:extLst>
                  <a:ext uri="{FF2B5EF4-FFF2-40B4-BE49-F238E27FC236}">
                    <a16:creationId xmlns:a16="http://schemas.microsoft.com/office/drawing/2014/main" id="{32BE4132-B545-4C06-BF84-6636FEC04D9C}"/>
                  </a:ext>
                </a:extLst>
              </p:cNvPr>
              <p:cNvSpPr>
                <a:spLocks noEditPoints="1"/>
              </p:cNvSpPr>
              <p:nvPr/>
            </p:nvSpPr>
            <p:spPr bwMode="auto">
              <a:xfrm>
                <a:off x="1119"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22" name="Freeform 1734">
                <a:extLst>
                  <a:ext uri="{FF2B5EF4-FFF2-40B4-BE49-F238E27FC236}">
                    <a16:creationId xmlns:a16="http://schemas.microsoft.com/office/drawing/2014/main" id="{D3364F65-8AC1-47F7-A690-410D5DFC3480}"/>
                  </a:ext>
                </a:extLst>
              </p:cNvPr>
              <p:cNvSpPr>
                <a:spLocks noEditPoints="1"/>
              </p:cNvSpPr>
              <p:nvPr/>
            </p:nvSpPr>
            <p:spPr bwMode="auto">
              <a:xfrm>
                <a:off x="1119"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90 w 284"/>
                  <a:gd name="T15" fmla="*/ 0 h 23"/>
                  <a:gd name="T16" fmla="*/ 190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23" name="Freeform 1735">
                <a:extLst>
                  <a:ext uri="{FF2B5EF4-FFF2-40B4-BE49-F238E27FC236}">
                    <a16:creationId xmlns:a16="http://schemas.microsoft.com/office/drawing/2014/main" id="{0668B1BA-5229-42AE-8F67-5D5F1069AA98}"/>
                  </a:ext>
                </a:extLst>
              </p:cNvPr>
              <p:cNvSpPr>
                <a:spLocks noEditPoints="1"/>
              </p:cNvSpPr>
              <p:nvPr/>
            </p:nvSpPr>
            <p:spPr bwMode="auto">
              <a:xfrm>
                <a:off x="1119"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90 w 284"/>
                  <a:gd name="T15" fmla="*/ 0 h 23"/>
                  <a:gd name="T16" fmla="*/ 190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24" name="Freeform 1736">
                <a:extLst>
                  <a:ext uri="{FF2B5EF4-FFF2-40B4-BE49-F238E27FC236}">
                    <a16:creationId xmlns:a16="http://schemas.microsoft.com/office/drawing/2014/main" id="{EF94DB80-7D96-420C-8331-CD79D97B7523}"/>
                  </a:ext>
                </a:extLst>
              </p:cNvPr>
              <p:cNvSpPr>
                <a:spLocks noEditPoints="1"/>
              </p:cNvSpPr>
              <p:nvPr/>
            </p:nvSpPr>
            <p:spPr bwMode="auto">
              <a:xfrm>
                <a:off x="1119"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25" name="Freeform 1737">
                <a:extLst>
                  <a:ext uri="{FF2B5EF4-FFF2-40B4-BE49-F238E27FC236}">
                    <a16:creationId xmlns:a16="http://schemas.microsoft.com/office/drawing/2014/main" id="{2B473DA3-3561-495C-AE30-8A3EB31810AE}"/>
                  </a:ext>
                </a:extLst>
              </p:cNvPr>
              <p:cNvSpPr>
                <a:spLocks noEditPoints="1"/>
              </p:cNvSpPr>
              <p:nvPr/>
            </p:nvSpPr>
            <p:spPr bwMode="auto">
              <a:xfrm>
                <a:off x="1119"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26" name="Rectangle 1738">
                <a:extLst>
                  <a:ext uri="{FF2B5EF4-FFF2-40B4-BE49-F238E27FC236}">
                    <a16:creationId xmlns:a16="http://schemas.microsoft.com/office/drawing/2014/main" id="{AB5108A6-3A28-4550-A7FC-74F924FD2CFE}"/>
                  </a:ext>
                </a:extLst>
              </p:cNvPr>
              <p:cNvSpPr>
                <a:spLocks noChangeArrowheads="1"/>
              </p:cNvSpPr>
              <p:nvPr/>
            </p:nvSpPr>
            <p:spPr bwMode="auto">
              <a:xfrm>
                <a:off x="1190"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27" name="Rectangle 1739">
                <a:extLst>
                  <a:ext uri="{FF2B5EF4-FFF2-40B4-BE49-F238E27FC236}">
                    <a16:creationId xmlns:a16="http://schemas.microsoft.com/office/drawing/2014/main" id="{5837A145-A58F-4A3D-9CB2-5F0FFA761BCE}"/>
                  </a:ext>
                </a:extLst>
              </p:cNvPr>
              <p:cNvSpPr>
                <a:spLocks noChangeArrowheads="1"/>
              </p:cNvSpPr>
              <p:nvPr/>
            </p:nvSpPr>
            <p:spPr bwMode="auto">
              <a:xfrm>
                <a:off x="1190"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28" name="Rectangle 1740">
                <a:extLst>
                  <a:ext uri="{FF2B5EF4-FFF2-40B4-BE49-F238E27FC236}">
                    <a16:creationId xmlns:a16="http://schemas.microsoft.com/office/drawing/2014/main" id="{4A6D2572-C268-4CB1-8F0E-299BD0451F5F}"/>
                  </a:ext>
                </a:extLst>
              </p:cNvPr>
              <p:cNvSpPr>
                <a:spLocks noChangeArrowheads="1"/>
              </p:cNvSpPr>
              <p:nvPr/>
            </p:nvSpPr>
            <p:spPr bwMode="auto">
              <a:xfrm>
                <a:off x="1190"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29" name="Rectangle 1741">
                <a:extLst>
                  <a:ext uri="{FF2B5EF4-FFF2-40B4-BE49-F238E27FC236}">
                    <a16:creationId xmlns:a16="http://schemas.microsoft.com/office/drawing/2014/main" id="{2A375F6D-FD0E-43E9-AFF4-673BC3AF0CA8}"/>
                  </a:ext>
                </a:extLst>
              </p:cNvPr>
              <p:cNvSpPr>
                <a:spLocks noChangeArrowheads="1"/>
              </p:cNvSpPr>
              <p:nvPr/>
            </p:nvSpPr>
            <p:spPr bwMode="auto">
              <a:xfrm>
                <a:off x="1190"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30" name="Rectangle 1742">
                <a:extLst>
                  <a:ext uri="{FF2B5EF4-FFF2-40B4-BE49-F238E27FC236}">
                    <a16:creationId xmlns:a16="http://schemas.microsoft.com/office/drawing/2014/main" id="{BEBCEF5E-4C90-4235-AA9C-AA122824CC88}"/>
                  </a:ext>
                </a:extLst>
              </p:cNvPr>
              <p:cNvSpPr>
                <a:spLocks noChangeArrowheads="1"/>
              </p:cNvSpPr>
              <p:nvPr/>
            </p:nvSpPr>
            <p:spPr bwMode="auto">
              <a:xfrm>
                <a:off x="1190"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31" name="Rectangle 1743">
                <a:extLst>
                  <a:ext uri="{FF2B5EF4-FFF2-40B4-BE49-F238E27FC236}">
                    <a16:creationId xmlns:a16="http://schemas.microsoft.com/office/drawing/2014/main" id="{0DD84E6D-B4B7-43DD-9724-9896A09E9A42}"/>
                  </a:ext>
                </a:extLst>
              </p:cNvPr>
              <p:cNvSpPr>
                <a:spLocks noChangeArrowheads="1"/>
              </p:cNvSpPr>
              <p:nvPr/>
            </p:nvSpPr>
            <p:spPr bwMode="auto">
              <a:xfrm>
                <a:off x="1190"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32" name="Rectangle 1744">
                <a:extLst>
                  <a:ext uri="{FF2B5EF4-FFF2-40B4-BE49-F238E27FC236}">
                    <a16:creationId xmlns:a16="http://schemas.microsoft.com/office/drawing/2014/main" id="{D6C5863B-EB8D-4354-886E-51B461E68AEB}"/>
                  </a:ext>
                </a:extLst>
              </p:cNvPr>
              <p:cNvSpPr>
                <a:spLocks noChangeArrowheads="1"/>
              </p:cNvSpPr>
              <p:nvPr/>
            </p:nvSpPr>
            <p:spPr bwMode="auto">
              <a:xfrm>
                <a:off x="1190"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33" name="Rectangle 1745">
                <a:extLst>
                  <a:ext uri="{FF2B5EF4-FFF2-40B4-BE49-F238E27FC236}">
                    <a16:creationId xmlns:a16="http://schemas.microsoft.com/office/drawing/2014/main" id="{5DC01694-DF21-4BC0-BEA2-34A35FDD9219}"/>
                  </a:ext>
                </a:extLst>
              </p:cNvPr>
              <p:cNvSpPr>
                <a:spLocks noChangeArrowheads="1"/>
              </p:cNvSpPr>
              <p:nvPr/>
            </p:nvSpPr>
            <p:spPr bwMode="auto">
              <a:xfrm>
                <a:off x="1190"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34" name="Rectangle 1746">
                <a:extLst>
                  <a:ext uri="{FF2B5EF4-FFF2-40B4-BE49-F238E27FC236}">
                    <a16:creationId xmlns:a16="http://schemas.microsoft.com/office/drawing/2014/main" id="{8E4950A1-0081-4F6F-BEE4-1EE9CD111E6E}"/>
                  </a:ext>
                </a:extLst>
              </p:cNvPr>
              <p:cNvSpPr>
                <a:spLocks noChangeArrowheads="1"/>
              </p:cNvSpPr>
              <p:nvPr/>
            </p:nvSpPr>
            <p:spPr bwMode="auto">
              <a:xfrm>
                <a:off x="1190"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35" name="Rectangle 1747">
                <a:extLst>
                  <a:ext uri="{FF2B5EF4-FFF2-40B4-BE49-F238E27FC236}">
                    <a16:creationId xmlns:a16="http://schemas.microsoft.com/office/drawing/2014/main" id="{84AF89D6-5BAA-4182-84E0-33B33EB7E866}"/>
                  </a:ext>
                </a:extLst>
              </p:cNvPr>
              <p:cNvSpPr>
                <a:spLocks noChangeArrowheads="1"/>
              </p:cNvSpPr>
              <p:nvPr/>
            </p:nvSpPr>
            <p:spPr bwMode="auto">
              <a:xfrm>
                <a:off x="1190"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36" name="Rectangle 1748">
                <a:extLst>
                  <a:ext uri="{FF2B5EF4-FFF2-40B4-BE49-F238E27FC236}">
                    <a16:creationId xmlns:a16="http://schemas.microsoft.com/office/drawing/2014/main" id="{39794ACA-EE78-4823-AF5F-A4CCBB2C0557}"/>
                  </a:ext>
                </a:extLst>
              </p:cNvPr>
              <p:cNvSpPr>
                <a:spLocks noChangeArrowheads="1"/>
              </p:cNvSpPr>
              <p:nvPr/>
            </p:nvSpPr>
            <p:spPr bwMode="auto">
              <a:xfrm>
                <a:off x="1280" y="1041"/>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37" name="Rectangle 1749">
                <a:extLst>
                  <a:ext uri="{FF2B5EF4-FFF2-40B4-BE49-F238E27FC236}">
                    <a16:creationId xmlns:a16="http://schemas.microsoft.com/office/drawing/2014/main" id="{9D908F76-D834-49B8-98B2-2CBB9FAFC3C6}"/>
                  </a:ext>
                </a:extLst>
              </p:cNvPr>
              <p:cNvSpPr>
                <a:spLocks noChangeArrowheads="1"/>
              </p:cNvSpPr>
              <p:nvPr/>
            </p:nvSpPr>
            <p:spPr bwMode="auto">
              <a:xfrm>
                <a:off x="1280" y="1041"/>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38" name="Rectangle 1750">
                <a:extLst>
                  <a:ext uri="{FF2B5EF4-FFF2-40B4-BE49-F238E27FC236}">
                    <a16:creationId xmlns:a16="http://schemas.microsoft.com/office/drawing/2014/main" id="{16D153D7-5FEE-48C7-B32E-C9FDEB7D5D33}"/>
                  </a:ext>
                </a:extLst>
              </p:cNvPr>
              <p:cNvSpPr>
                <a:spLocks noChangeArrowheads="1"/>
              </p:cNvSpPr>
              <p:nvPr/>
            </p:nvSpPr>
            <p:spPr bwMode="auto">
              <a:xfrm>
                <a:off x="1280" y="1112"/>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39" name="Rectangle 1751">
                <a:extLst>
                  <a:ext uri="{FF2B5EF4-FFF2-40B4-BE49-F238E27FC236}">
                    <a16:creationId xmlns:a16="http://schemas.microsoft.com/office/drawing/2014/main" id="{1E2BCE9E-3B5A-4E19-8EA5-49B4DFCEB109}"/>
                  </a:ext>
                </a:extLst>
              </p:cNvPr>
              <p:cNvSpPr>
                <a:spLocks noChangeArrowheads="1"/>
              </p:cNvSpPr>
              <p:nvPr/>
            </p:nvSpPr>
            <p:spPr bwMode="auto">
              <a:xfrm>
                <a:off x="1280" y="1112"/>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40" name="Rectangle 1752">
                <a:extLst>
                  <a:ext uri="{FF2B5EF4-FFF2-40B4-BE49-F238E27FC236}">
                    <a16:creationId xmlns:a16="http://schemas.microsoft.com/office/drawing/2014/main" id="{4485C2EA-F8CD-4605-9413-12E86597B141}"/>
                  </a:ext>
                </a:extLst>
              </p:cNvPr>
              <p:cNvSpPr>
                <a:spLocks noChangeArrowheads="1"/>
              </p:cNvSpPr>
              <p:nvPr/>
            </p:nvSpPr>
            <p:spPr bwMode="auto">
              <a:xfrm>
                <a:off x="1280" y="1150"/>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41" name="Rectangle 1753">
                <a:extLst>
                  <a:ext uri="{FF2B5EF4-FFF2-40B4-BE49-F238E27FC236}">
                    <a16:creationId xmlns:a16="http://schemas.microsoft.com/office/drawing/2014/main" id="{E3023D30-E41E-4225-B7B7-0CF30BAB70DC}"/>
                  </a:ext>
                </a:extLst>
              </p:cNvPr>
              <p:cNvSpPr>
                <a:spLocks noChangeArrowheads="1"/>
              </p:cNvSpPr>
              <p:nvPr/>
            </p:nvSpPr>
            <p:spPr bwMode="auto">
              <a:xfrm>
                <a:off x="1280" y="1150"/>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42" name="Rectangle 1754">
                <a:extLst>
                  <a:ext uri="{FF2B5EF4-FFF2-40B4-BE49-F238E27FC236}">
                    <a16:creationId xmlns:a16="http://schemas.microsoft.com/office/drawing/2014/main" id="{EFAFCED5-BA06-4D37-A949-CF57077E4478}"/>
                  </a:ext>
                </a:extLst>
              </p:cNvPr>
              <p:cNvSpPr>
                <a:spLocks noChangeArrowheads="1"/>
              </p:cNvSpPr>
              <p:nvPr/>
            </p:nvSpPr>
            <p:spPr bwMode="auto">
              <a:xfrm>
                <a:off x="1280" y="1197"/>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43" name="Rectangle 1755">
                <a:extLst>
                  <a:ext uri="{FF2B5EF4-FFF2-40B4-BE49-F238E27FC236}">
                    <a16:creationId xmlns:a16="http://schemas.microsoft.com/office/drawing/2014/main" id="{C278ED07-4F33-48F0-A4B1-6825B48F8C32}"/>
                  </a:ext>
                </a:extLst>
              </p:cNvPr>
              <p:cNvSpPr>
                <a:spLocks noChangeArrowheads="1"/>
              </p:cNvSpPr>
              <p:nvPr/>
            </p:nvSpPr>
            <p:spPr bwMode="auto">
              <a:xfrm>
                <a:off x="1280" y="1197"/>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44" name="Rectangle 1756">
                <a:extLst>
                  <a:ext uri="{FF2B5EF4-FFF2-40B4-BE49-F238E27FC236}">
                    <a16:creationId xmlns:a16="http://schemas.microsoft.com/office/drawing/2014/main" id="{FD9752CC-A08C-479D-BDA2-F69A37C308AA}"/>
                  </a:ext>
                </a:extLst>
              </p:cNvPr>
              <p:cNvSpPr>
                <a:spLocks noChangeArrowheads="1"/>
              </p:cNvSpPr>
              <p:nvPr/>
            </p:nvSpPr>
            <p:spPr bwMode="auto">
              <a:xfrm>
                <a:off x="1280" y="1169"/>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45" name="Rectangle 1757">
                <a:extLst>
                  <a:ext uri="{FF2B5EF4-FFF2-40B4-BE49-F238E27FC236}">
                    <a16:creationId xmlns:a16="http://schemas.microsoft.com/office/drawing/2014/main" id="{9CCBA3CD-A0CD-4D99-B3E9-58D0F4D3FC31}"/>
                  </a:ext>
                </a:extLst>
              </p:cNvPr>
              <p:cNvSpPr>
                <a:spLocks noChangeArrowheads="1"/>
              </p:cNvSpPr>
              <p:nvPr/>
            </p:nvSpPr>
            <p:spPr bwMode="auto">
              <a:xfrm>
                <a:off x="1280" y="1169"/>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46" name="Freeform 1758">
                <a:extLst>
                  <a:ext uri="{FF2B5EF4-FFF2-40B4-BE49-F238E27FC236}">
                    <a16:creationId xmlns:a16="http://schemas.microsoft.com/office/drawing/2014/main" id="{42E768F9-AD06-4DB2-86C0-20795F46C26D}"/>
                  </a:ext>
                </a:extLst>
              </p:cNvPr>
              <p:cNvSpPr>
                <a:spLocks noEditPoints="1"/>
              </p:cNvSpPr>
              <p:nvPr/>
            </p:nvSpPr>
            <p:spPr bwMode="auto">
              <a:xfrm>
                <a:off x="1403"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47" name="Freeform 1759">
                <a:extLst>
                  <a:ext uri="{FF2B5EF4-FFF2-40B4-BE49-F238E27FC236}">
                    <a16:creationId xmlns:a16="http://schemas.microsoft.com/office/drawing/2014/main" id="{4C4A935D-72A5-466D-BBE9-F2FC3121C07D}"/>
                  </a:ext>
                </a:extLst>
              </p:cNvPr>
              <p:cNvSpPr>
                <a:spLocks noEditPoints="1"/>
              </p:cNvSpPr>
              <p:nvPr/>
            </p:nvSpPr>
            <p:spPr bwMode="auto">
              <a:xfrm>
                <a:off x="1403"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48" name="Freeform 1760">
                <a:extLst>
                  <a:ext uri="{FF2B5EF4-FFF2-40B4-BE49-F238E27FC236}">
                    <a16:creationId xmlns:a16="http://schemas.microsoft.com/office/drawing/2014/main" id="{C183011F-A28D-49E7-BBAB-BA27B5F1FA9C}"/>
                  </a:ext>
                </a:extLst>
              </p:cNvPr>
              <p:cNvSpPr>
                <a:spLocks noEditPoints="1"/>
              </p:cNvSpPr>
              <p:nvPr/>
            </p:nvSpPr>
            <p:spPr bwMode="auto">
              <a:xfrm>
                <a:off x="1403"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49" name="Freeform 1761">
                <a:extLst>
                  <a:ext uri="{FF2B5EF4-FFF2-40B4-BE49-F238E27FC236}">
                    <a16:creationId xmlns:a16="http://schemas.microsoft.com/office/drawing/2014/main" id="{7A6736B0-E265-4A2E-B9F1-94B5C9EF1E95}"/>
                  </a:ext>
                </a:extLst>
              </p:cNvPr>
              <p:cNvSpPr>
                <a:spLocks noEditPoints="1"/>
              </p:cNvSpPr>
              <p:nvPr/>
            </p:nvSpPr>
            <p:spPr bwMode="auto">
              <a:xfrm>
                <a:off x="1403"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50" name="Freeform 1762">
                <a:extLst>
                  <a:ext uri="{FF2B5EF4-FFF2-40B4-BE49-F238E27FC236}">
                    <a16:creationId xmlns:a16="http://schemas.microsoft.com/office/drawing/2014/main" id="{FF4B8D8B-D9D0-4422-B9D6-97BE0A30C37A}"/>
                  </a:ext>
                </a:extLst>
              </p:cNvPr>
              <p:cNvSpPr>
                <a:spLocks noEditPoints="1"/>
              </p:cNvSpPr>
              <p:nvPr/>
            </p:nvSpPr>
            <p:spPr bwMode="auto">
              <a:xfrm>
                <a:off x="1403"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90 w 284"/>
                  <a:gd name="T15" fmla="*/ 0 h 23"/>
                  <a:gd name="T16" fmla="*/ 190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51" name="Freeform 1763">
                <a:extLst>
                  <a:ext uri="{FF2B5EF4-FFF2-40B4-BE49-F238E27FC236}">
                    <a16:creationId xmlns:a16="http://schemas.microsoft.com/office/drawing/2014/main" id="{FA7A5836-E7E7-4438-9BA0-938D0B6BFB59}"/>
                  </a:ext>
                </a:extLst>
              </p:cNvPr>
              <p:cNvSpPr>
                <a:spLocks noEditPoints="1"/>
              </p:cNvSpPr>
              <p:nvPr/>
            </p:nvSpPr>
            <p:spPr bwMode="auto">
              <a:xfrm>
                <a:off x="1403"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90 w 284"/>
                  <a:gd name="T15" fmla="*/ 0 h 23"/>
                  <a:gd name="T16" fmla="*/ 190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52" name="Freeform 1764">
                <a:extLst>
                  <a:ext uri="{FF2B5EF4-FFF2-40B4-BE49-F238E27FC236}">
                    <a16:creationId xmlns:a16="http://schemas.microsoft.com/office/drawing/2014/main" id="{A4160AED-7E7C-4E8C-BF60-F113774B6FC7}"/>
                  </a:ext>
                </a:extLst>
              </p:cNvPr>
              <p:cNvSpPr>
                <a:spLocks noEditPoints="1"/>
              </p:cNvSpPr>
              <p:nvPr/>
            </p:nvSpPr>
            <p:spPr bwMode="auto">
              <a:xfrm>
                <a:off x="1403"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53" name="Freeform 1765">
                <a:extLst>
                  <a:ext uri="{FF2B5EF4-FFF2-40B4-BE49-F238E27FC236}">
                    <a16:creationId xmlns:a16="http://schemas.microsoft.com/office/drawing/2014/main" id="{7B7B2003-03F3-43C9-96C0-8DD33C7CFB9C}"/>
                  </a:ext>
                </a:extLst>
              </p:cNvPr>
              <p:cNvSpPr>
                <a:spLocks noEditPoints="1"/>
              </p:cNvSpPr>
              <p:nvPr/>
            </p:nvSpPr>
            <p:spPr bwMode="auto">
              <a:xfrm>
                <a:off x="1403"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54" name="Rectangle 1766">
                <a:extLst>
                  <a:ext uri="{FF2B5EF4-FFF2-40B4-BE49-F238E27FC236}">
                    <a16:creationId xmlns:a16="http://schemas.microsoft.com/office/drawing/2014/main" id="{11672CE8-37B8-47D6-A7B6-D734D715FD73}"/>
                  </a:ext>
                </a:extLst>
              </p:cNvPr>
              <p:cNvSpPr>
                <a:spLocks noChangeArrowheads="1"/>
              </p:cNvSpPr>
              <p:nvPr/>
            </p:nvSpPr>
            <p:spPr bwMode="auto">
              <a:xfrm>
                <a:off x="1474"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55" name="Rectangle 1767">
                <a:extLst>
                  <a:ext uri="{FF2B5EF4-FFF2-40B4-BE49-F238E27FC236}">
                    <a16:creationId xmlns:a16="http://schemas.microsoft.com/office/drawing/2014/main" id="{3C3487DE-F340-48D0-9973-8000B7C6A914}"/>
                  </a:ext>
                </a:extLst>
              </p:cNvPr>
              <p:cNvSpPr>
                <a:spLocks noChangeArrowheads="1"/>
              </p:cNvSpPr>
              <p:nvPr/>
            </p:nvSpPr>
            <p:spPr bwMode="auto">
              <a:xfrm>
                <a:off x="1474"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56" name="Rectangle 1768">
                <a:extLst>
                  <a:ext uri="{FF2B5EF4-FFF2-40B4-BE49-F238E27FC236}">
                    <a16:creationId xmlns:a16="http://schemas.microsoft.com/office/drawing/2014/main" id="{5DF8AE72-B50D-4B0C-8E18-672DBC3DE2E8}"/>
                  </a:ext>
                </a:extLst>
              </p:cNvPr>
              <p:cNvSpPr>
                <a:spLocks noChangeArrowheads="1"/>
              </p:cNvSpPr>
              <p:nvPr/>
            </p:nvSpPr>
            <p:spPr bwMode="auto">
              <a:xfrm>
                <a:off x="1474"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57" name="Rectangle 1769">
                <a:extLst>
                  <a:ext uri="{FF2B5EF4-FFF2-40B4-BE49-F238E27FC236}">
                    <a16:creationId xmlns:a16="http://schemas.microsoft.com/office/drawing/2014/main" id="{3FCDB706-B4C6-4B5C-AB07-0199C38E79C9}"/>
                  </a:ext>
                </a:extLst>
              </p:cNvPr>
              <p:cNvSpPr>
                <a:spLocks noChangeArrowheads="1"/>
              </p:cNvSpPr>
              <p:nvPr/>
            </p:nvSpPr>
            <p:spPr bwMode="auto">
              <a:xfrm>
                <a:off x="1474"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58" name="Rectangle 1770">
                <a:extLst>
                  <a:ext uri="{FF2B5EF4-FFF2-40B4-BE49-F238E27FC236}">
                    <a16:creationId xmlns:a16="http://schemas.microsoft.com/office/drawing/2014/main" id="{CB83A5D7-325C-46F6-9408-E6A247000343}"/>
                  </a:ext>
                </a:extLst>
              </p:cNvPr>
              <p:cNvSpPr>
                <a:spLocks noChangeArrowheads="1"/>
              </p:cNvSpPr>
              <p:nvPr/>
            </p:nvSpPr>
            <p:spPr bwMode="auto">
              <a:xfrm>
                <a:off x="1474"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59" name="Rectangle 1771">
                <a:extLst>
                  <a:ext uri="{FF2B5EF4-FFF2-40B4-BE49-F238E27FC236}">
                    <a16:creationId xmlns:a16="http://schemas.microsoft.com/office/drawing/2014/main" id="{5E49A71D-3664-47C7-8154-4BF3A43FC3A2}"/>
                  </a:ext>
                </a:extLst>
              </p:cNvPr>
              <p:cNvSpPr>
                <a:spLocks noChangeArrowheads="1"/>
              </p:cNvSpPr>
              <p:nvPr/>
            </p:nvSpPr>
            <p:spPr bwMode="auto">
              <a:xfrm>
                <a:off x="1474"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60" name="Rectangle 1772">
                <a:extLst>
                  <a:ext uri="{FF2B5EF4-FFF2-40B4-BE49-F238E27FC236}">
                    <a16:creationId xmlns:a16="http://schemas.microsoft.com/office/drawing/2014/main" id="{D67BE417-76DE-44F8-A493-F2715D0E7458}"/>
                  </a:ext>
                </a:extLst>
              </p:cNvPr>
              <p:cNvSpPr>
                <a:spLocks noChangeArrowheads="1"/>
              </p:cNvSpPr>
              <p:nvPr/>
            </p:nvSpPr>
            <p:spPr bwMode="auto">
              <a:xfrm>
                <a:off x="1474"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61" name="Rectangle 1773">
                <a:extLst>
                  <a:ext uri="{FF2B5EF4-FFF2-40B4-BE49-F238E27FC236}">
                    <a16:creationId xmlns:a16="http://schemas.microsoft.com/office/drawing/2014/main" id="{78EEF364-1F57-48C6-AF8E-89CD95746106}"/>
                  </a:ext>
                </a:extLst>
              </p:cNvPr>
              <p:cNvSpPr>
                <a:spLocks noChangeArrowheads="1"/>
              </p:cNvSpPr>
              <p:nvPr/>
            </p:nvSpPr>
            <p:spPr bwMode="auto">
              <a:xfrm>
                <a:off x="1474"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62" name="Rectangle 1774">
                <a:extLst>
                  <a:ext uri="{FF2B5EF4-FFF2-40B4-BE49-F238E27FC236}">
                    <a16:creationId xmlns:a16="http://schemas.microsoft.com/office/drawing/2014/main" id="{6B4A687B-4005-4C6A-9AA5-49873476DBD6}"/>
                  </a:ext>
                </a:extLst>
              </p:cNvPr>
              <p:cNvSpPr>
                <a:spLocks noChangeArrowheads="1"/>
              </p:cNvSpPr>
              <p:nvPr/>
            </p:nvSpPr>
            <p:spPr bwMode="auto">
              <a:xfrm>
                <a:off x="1474"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63" name="Rectangle 1775">
                <a:extLst>
                  <a:ext uri="{FF2B5EF4-FFF2-40B4-BE49-F238E27FC236}">
                    <a16:creationId xmlns:a16="http://schemas.microsoft.com/office/drawing/2014/main" id="{C481B463-781F-41E4-818A-26816EC21368}"/>
                  </a:ext>
                </a:extLst>
              </p:cNvPr>
              <p:cNvSpPr>
                <a:spLocks noChangeArrowheads="1"/>
              </p:cNvSpPr>
              <p:nvPr/>
            </p:nvSpPr>
            <p:spPr bwMode="auto">
              <a:xfrm>
                <a:off x="1474"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64" name="Rectangle 1776">
                <a:extLst>
                  <a:ext uri="{FF2B5EF4-FFF2-40B4-BE49-F238E27FC236}">
                    <a16:creationId xmlns:a16="http://schemas.microsoft.com/office/drawing/2014/main" id="{47CFA531-6078-467D-8248-4725D50322FE}"/>
                  </a:ext>
                </a:extLst>
              </p:cNvPr>
              <p:cNvSpPr>
                <a:spLocks noChangeArrowheads="1"/>
              </p:cNvSpPr>
              <p:nvPr/>
            </p:nvSpPr>
            <p:spPr bwMode="auto">
              <a:xfrm>
                <a:off x="1564" y="1041"/>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65" name="Rectangle 1777">
                <a:extLst>
                  <a:ext uri="{FF2B5EF4-FFF2-40B4-BE49-F238E27FC236}">
                    <a16:creationId xmlns:a16="http://schemas.microsoft.com/office/drawing/2014/main" id="{B559ACA9-AD13-443E-B981-228D926F4AE1}"/>
                  </a:ext>
                </a:extLst>
              </p:cNvPr>
              <p:cNvSpPr>
                <a:spLocks noChangeArrowheads="1"/>
              </p:cNvSpPr>
              <p:nvPr/>
            </p:nvSpPr>
            <p:spPr bwMode="auto">
              <a:xfrm>
                <a:off x="1564" y="1041"/>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66" name="Rectangle 1778">
                <a:extLst>
                  <a:ext uri="{FF2B5EF4-FFF2-40B4-BE49-F238E27FC236}">
                    <a16:creationId xmlns:a16="http://schemas.microsoft.com/office/drawing/2014/main" id="{DA94A67A-9A2C-4242-8017-56ED67C99661}"/>
                  </a:ext>
                </a:extLst>
              </p:cNvPr>
              <p:cNvSpPr>
                <a:spLocks noChangeArrowheads="1"/>
              </p:cNvSpPr>
              <p:nvPr/>
            </p:nvSpPr>
            <p:spPr bwMode="auto">
              <a:xfrm>
                <a:off x="1564" y="1112"/>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67" name="Rectangle 1779">
                <a:extLst>
                  <a:ext uri="{FF2B5EF4-FFF2-40B4-BE49-F238E27FC236}">
                    <a16:creationId xmlns:a16="http://schemas.microsoft.com/office/drawing/2014/main" id="{E9D11EA2-22EA-4E4C-ADAC-D2A4BDF03F04}"/>
                  </a:ext>
                </a:extLst>
              </p:cNvPr>
              <p:cNvSpPr>
                <a:spLocks noChangeArrowheads="1"/>
              </p:cNvSpPr>
              <p:nvPr/>
            </p:nvSpPr>
            <p:spPr bwMode="auto">
              <a:xfrm>
                <a:off x="1564" y="1112"/>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68" name="Rectangle 1780">
                <a:extLst>
                  <a:ext uri="{FF2B5EF4-FFF2-40B4-BE49-F238E27FC236}">
                    <a16:creationId xmlns:a16="http://schemas.microsoft.com/office/drawing/2014/main" id="{A7A495E6-21A0-402C-966E-99FA0AD28F8D}"/>
                  </a:ext>
                </a:extLst>
              </p:cNvPr>
              <p:cNvSpPr>
                <a:spLocks noChangeArrowheads="1"/>
              </p:cNvSpPr>
              <p:nvPr/>
            </p:nvSpPr>
            <p:spPr bwMode="auto">
              <a:xfrm>
                <a:off x="1564" y="1150"/>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69" name="Rectangle 1781">
                <a:extLst>
                  <a:ext uri="{FF2B5EF4-FFF2-40B4-BE49-F238E27FC236}">
                    <a16:creationId xmlns:a16="http://schemas.microsoft.com/office/drawing/2014/main" id="{A8A90C56-D385-4F42-A92E-DE63F80EB208}"/>
                  </a:ext>
                </a:extLst>
              </p:cNvPr>
              <p:cNvSpPr>
                <a:spLocks noChangeArrowheads="1"/>
              </p:cNvSpPr>
              <p:nvPr/>
            </p:nvSpPr>
            <p:spPr bwMode="auto">
              <a:xfrm>
                <a:off x="1564" y="1150"/>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70" name="Rectangle 1782">
                <a:extLst>
                  <a:ext uri="{FF2B5EF4-FFF2-40B4-BE49-F238E27FC236}">
                    <a16:creationId xmlns:a16="http://schemas.microsoft.com/office/drawing/2014/main" id="{7CE3E56A-1DBA-4306-B07F-6F5592171394}"/>
                  </a:ext>
                </a:extLst>
              </p:cNvPr>
              <p:cNvSpPr>
                <a:spLocks noChangeArrowheads="1"/>
              </p:cNvSpPr>
              <p:nvPr/>
            </p:nvSpPr>
            <p:spPr bwMode="auto">
              <a:xfrm>
                <a:off x="1564" y="1197"/>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71" name="Rectangle 1783">
                <a:extLst>
                  <a:ext uri="{FF2B5EF4-FFF2-40B4-BE49-F238E27FC236}">
                    <a16:creationId xmlns:a16="http://schemas.microsoft.com/office/drawing/2014/main" id="{7E570BD0-73AF-4A24-9C44-71F7E2E54D63}"/>
                  </a:ext>
                </a:extLst>
              </p:cNvPr>
              <p:cNvSpPr>
                <a:spLocks noChangeArrowheads="1"/>
              </p:cNvSpPr>
              <p:nvPr/>
            </p:nvSpPr>
            <p:spPr bwMode="auto">
              <a:xfrm>
                <a:off x="1564" y="1197"/>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72" name="Rectangle 1784">
                <a:extLst>
                  <a:ext uri="{FF2B5EF4-FFF2-40B4-BE49-F238E27FC236}">
                    <a16:creationId xmlns:a16="http://schemas.microsoft.com/office/drawing/2014/main" id="{932E5ED1-3CED-46AF-9C1F-A4179B843C5C}"/>
                  </a:ext>
                </a:extLst>
              </p:cNvPr>
              <p:cNvSpPr>
                <a:spLocks noChangeArrowheads="1"/>
              </p:cNvSpPr>
              <p:nvPr/>
            </p:nvSpPr>
            <p:spPr bwMode="auto">
              <a:xfrm>
                <a:off x="1564" y="1169"/>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73" name="Rectangle 1785">
                <a:extLst>
                  <a:ext uri="{FF2B5EF4-FFF2-40B4-BE49-F238E27FC236}">
                    <a16:creationId xmlns:a16="http://schemas.microsoft.com/office/drawing/2014/main" id="{5AEA3063-F380-4739-9D65-F39B2AF5CA27}"/>
                  </a:ext>
                </a:extLst>
              </p:cNvPr>
              <p:cNvSpPr>
                <a:spLocks noChangeArrowheads="1"/>
              </p:cNvSpPr>
              <p:nvPr/>
            </p:nvSpPr>
            <p:spPr bwMode="auto">
              <a:xfrm>
                <a:off x="1564" y="1169"/>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74" name="Freeform 1786">
                <a:extLst>
                  <a:ext uri="{FF2B5EF4-FFF2-40B4-BE49-F238E27FC236}">
                    <a16:creationId xmlns:a16="http://schemas.microsoft.com/office/drawing/2014/main" id="{67F1F6ED-B7C0-4EFA-96FD-9070006345A5}"/>
                  </a:ext>
                </a:extLst>
              </p:cNvPr>
              <p:cNvSpPr>
                <a:spLocks noEditPoints="1"/>
              </p:cNvSpPr>
              <p:nvPr/>
            </p:nvSpPr>
            <p:spPr bwMode="auto">
              <a:xfrm>
                <a:off x="1687"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75" name="Freeform 1787">
                <a:extLst>
                  <a:ext uri="{FF2B5EF4-FFF2-40B4-BE49-F238E27FC236}">
                    <a16:creationId xmlns:a16="http://schemas.microsoft.com/office/drawing/2014/main" id="{2D772F7A-6AD5-4FE6-B9C8-4505F6B32435}"/>
                  </a:ext>
                </a:extLst>
              </p:cNvPr>
              <p:cNvSpPr>
                <a:spLocks noEditPoints="1"/>
              </p:cNvSpPr>
              <p:nvPr/>
            </p:nvSpPr>
            <p:spPr bwMode="auto">
              <a:xfrm>
                <a:off x="1687"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76" name="Freeform 1788">
                <a:extLst>
                  <a:ext uri="{FF2B5EF4-FFF2-40B4-BE49-F238E27FC236}">
                    <a16:creationId xmlns:a16="http://schemas.microsoft.com/office/drawing/2014/main" id="{E9FE19D6-2796-4201-9B10-4B1925FDCA9F}"/>
                  </a:ext>
                </a:extLst>
              </p:cNvPr>
              <p:cNvSpPr>
                <a:spLocks noEditPoints="1"/>
              </p:cNvSpPr>
              <p:nvPr/>
            </p:nvSpPr>
            <p:spPr bwMode="auto">
              <a:xfrm>
                <a:off x="1687"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77" name="Freeform 1789">
                <a:extLst>
                  <a:ext uri="{FF2B5EF4-FFF2-40B4-BE49-F238E27FC236}">
                    <a16:creationId xmlns:a16="http://schemas.microsoft.com/office/drawing/2014/main" id="{D06F90C6-1DC2-48E4-B0FD-CBC365D804A2}"/>
                  </a:ext>
                </a:extLst>
              </p:cNvPr>
              <p:cNvSpPr>
                <a:spLocks noEditPoints="1"/>
              </p:cNvSpPr>
              <p:nvPr/>
            </p:nvSpPr>
            <p:spPr bwMode="auto">
              <a:xfrm>
                <a:off x="1687"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78" name="Freeform 1790">
                <a:extLst>
                  <a:ext uri="{FF2B5EF4-FFF2-40B4-BE49-F238E27FC236}">
                    <a16:creationId xmlns:a16="http://schemas.microsoft.com/office/drawing/2014/main" id="{9A6D6D60-C87C-431D-9EC3-06A6BAB27664}"/>
                  </a:ext>
                </a:extLst>
              </p:cNvPr>
              <p:cNvSpPr>
                <a:spLocks noEditPoints="1"/>
              </p:cNvSpPr>
              <p:nvPr/>
            </p:nvSpPr>
            <p:spPr bwMode="auto">
              <a:xfrm>
                <a:off x="1687"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90 w 284"/>
                  <a:gd name="T15" fmla="*/ 0 h 23"/>
                  <a:gd name="T16" fmla="*/ 190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79" name="Freeform 1791">
                <a:extLst>
                  <a:ext uri="{FF2B5EF4-FFF2-40B4-BE49-F238E27FC236}">
                    <a16:creationId xmlns:a16="http://schemas.microsoft.com/office/drawing/2014/main" id="{79B9113D-BF87-4364-BC53-AC4D2C1FE910}"/>
                  </a:ext>
                </a:extLst>
              </p:cNvPr>
              <p:cNvSpPr>
                <a:spLocks noEditPoints="1"/>
              </p:cNvSpPr>
              <p:nvPr/>
            </p:nvSpPr>
            <p:spPr bwMode="auto">
              <a:xfrm>
                <a:off x="1687"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90 w 284"/>
                  <a:gd name="T15" fmla="*/ 0 h 23"/>
                  <a:gd name="T16" fmla="*/ 190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80" name="Freeform 1792">
                <a:extLst>
                  <a:ext uri="{FF2B5EF4-FFF2-40B4-BE49-F238E27FC236}">
                    <a16:creationId xmlns:a16="http://schemas.microsoft.com/office/drawing/2014/main" id="{55692718-487E-4E65-92B9-38B51205B091}"/>
                  </a:ext>
                </a:extLst>
              </p:cNvPr>
              <p:cNvSpPr>
                <a:spLocks noEditPoints="1"/>
              </p:cNvSpPr>
              <p:nvPr/>
            </p:nvSpPr>
            <p:spPr bwMode="auto">
              <a:xfrm>
                <a:off x="1687"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81" name="Freeform 1793">
                <a:extLst>
                  <a:ext uri="{FF2B5EF4-FFF2-40B4-BE49-F238E27FC236}">
                    <a16:creationId xmlns:a16="http://schemas.microsoft.com/office/drawing/2014/main" id="{F720FCAE-28D4-4B54-BB33-6DA434CDDF89}"/>
                  </a:ext>
                </a:extLst>
              </p:cNvPr>
              <p:cNvSpPr>
                <a:spLocks noEditPoints="1"/>
              </p:cNvSpPr>
              <p:nvPr/>
            </p:nvSpPr>
            <p:spPr bwMode="auto">
              <a:xfrm>
                <a:off x="1687"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82" name="Rectangle 1794">
                <a:extLst>
                  <a:ext uri="{FF2B5EF4-FFF2-40B4-BE49-F238E27FC236}">
                    <a16:creationId xmlns:a16="http://schemas.microsoft.com/office/drawing/2014/main" id="{2ABD4B2A-C361-4497-A279-FEB0AE94E804}"/>
                  </a:ext>
                </a:extLst>
              </p:cNvPr>
              <p:cNvSpPr>
                <a:spLocks noChangeArrowheads="1"/>
              </p:cNvSpPr>
              <p:nvPr/>
            </p:nvSpPr>
            <p:spPr bwMode="auto">
              <a:xfrm>
                <a:off x="1758"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83" name="Rectangle 1795">
                <a:extLst>
                  <a:ext uri="{FF2B5EF4-FFF2-40B4-BE49-F238E27FC236}">
                    <a16:creationId xmlns:a16="http://schemas.microsoft.com/office/drawing/2014/main" id="{9CD2DF3D-FAC2-4114-BFD3-F69B730656E1}"/>
                  </a:ext>
                </a:extLst>
              </p:cNvPr>
              <p:cNvSpPr>
                <a:spLocks noChangeArrowheads="1"/>
              </p:cNvSpPr>
              <p:nvPr/>
            </p:nvSpPr>
            <p:spPr bwMode="auto">
              <a:xfrm>
                <a:off x="1758"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84" name="Rectangle 1796">
                <a:extLst>
                  <a:ext uri="{FF2B5EF4-FFF2-40B4-BE49-F238E27FC236}">
                    <a16:creationId xmlns:a16="http://schemas.microsoft.com/office/drawing/2014/main" id="{16AF7899-ADD3-4A5D-942A-FB941CA169EC}"/>
                  </a:ext>
                </a:extLst>
              </p:cNvPr>
              <p:cNvSpPr>
                <a:spLocks noChangeArrowheads="1"/>
              </p:cNvSpPr>
              <p:nvPr/>
            </p:nvSpPr>
            <p:spPr bwMode="auto">
              <a:xfrm>
                <a:off x="1758"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85" name="Rectangle 1797">
                <a:extLst>
                  <a:ext uri="{FF2B5EF4-FFF2-40B4-BE49-F238E27FC236}">
                    <a16:creationId xmlns:a16="http://schemas.microsoft.com/office/drawing/2014/main" id="{207B867D-064D-40A2-98F9-0BAE5953CE48}"/>
                  </a:ext>
                </a:extLst>
              </p:cNvPr>
              <p:cNvSpPr>
                <a:spLocks noChangeArrowheads="1"/>
              </p:cNvSpPr>
              <p:nvPr/>
            </p:nvSpPr>
            <p:spPr bwMode="auto">
              <a:xfrm>
                <a:off x="1758"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86" name="Rectangle 1798">
                <a:extLst>
                  <a:ext uri="{FF2B5EF4-FFF2-40B4-BE49-F238E27FC236}">
                    <a16:creationId xmlns:a16="http://schemas.microsoft.com/office/drawing/2014/main" id="{80A1FB83-6DCA-4E41-A7F0-6FEAA183D527}"/>
                  </a:ext>
                </a:extLst>
              </p:cNvPr>
              <p:cNvSpPr>
                <a:spLocks noChangeArrowheads="1"/>
              </p:cNvSpPr>
              <p:nvPr/>
            </p:nvSpPr>
            <p:spPr bwMode="auto">
              <a:xfrm>
                <a:off x="1758"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87" name="Rectangle 1799">
                <a:extLst>
                  <a:ext uri="{FF2B5EF4-FFF2-40B4-BE49-F238E27FC236}">
                    <a16:creationId xmlns:a16="http://schemas.microsoft.com/office/drawing/2014/main" id="{B3E4C8F2-6CAF-4E77-9E7C-6B2E6774AB91}"/>
                  </a:ext>
                </a:extLst>
              </p:cNvPr>
              <p:cNvSpPr>
                <a:spLocks noChangeArrowheads="1"/>
              </p:cNvSpPr>
              <p:nvPr/>
            </p:nvSpPr>
            <p:spPr bwMode="auto">
              <a:xfrm>
                <a:off x="1758"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88" name="Rectangle 1800">
                <a:extLst>
                  <a:ext uri="{FF2B5EF4-FFF2-40B4-BE49-F238E27FC236}">
                    <a16:creationId xmlns:a16="http://schemas.microsoft.com/office/drawing/2014/main" id="{001F4C22-E170-47FB-8CCB-C2420660C61D}"/>
                  </a:ext>
                </a:extLst>
              </p:cNvPr>
              <p:cNvSpPr>
                <a:spLocks noChangeArrowheads="1"/>
              </p:cNvSpPr>
              <p:nvPr/>
            </p:nvSpPr>
            <p:spPr bwMode="auto">
              <a:xfrm>
                <a:off x="1758"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89" name="Rectangle 1801">
                <a:extLst>
                  <a:ext uri="{FF2B5EF4-FFF2-40B4-BE49-F238E27FC236}">
                    <a16:creationId xmlns:a16="http://schemas.microsoft.com/office/drawing/2014/main" id="{DCB3B5F7-4323-4145-9AA3-058E132CC6B7}"/>
                  </a:ext>
                </a:extLst>
              </p:cNvPr>
              <p:cNvSpPr>
                <a:spLocks noChangeArrowheads="1"/>
              </p:cNvSpPr>
              <p:nvPr/>
            </p:nvSpPr>
            <p:spPr bwMode="auto">
              <a:xfrm>
                <a:off x="1758"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90" name="Rectangle 1802">
                <a:extLst>
                  <a:ext uri="{FF2B5EF4-FFF2-40B4-BE49-F238E27FC236}">
                    <a16:creationId xmlns:a16="http://schemas.microsoft.com/office/drawing/2014/main" id="{C2774ADD-E773-4919-8AA4-C76DD8A5C30B}"/>
                  </a:ext>
                </a:extLst>
              </p:cNvPr>
              <p:cNvSpPr>
                <a:spLocks noChangeArrowheads="1"/>
              </p:cNvSpPr>
              <p:nvPr/>
            </p:nvSpPr>
            <p:spPr bwMode="auto">
              <a:xfrm>
                <a:off x="1758"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91" name="Rectangle 1803">
                <a:extLst>
                  <a:ext uri="{FF2B5EF4-FFF2-40B4-BE49-F238E27FC236}">
                    <a16:creationId xmlns:a16="http://schemas.microsoft.com/office/drawing/2014/main" id="{0403535E-FFF3-4924-91DE-EB1CA2F75F3A}"/>
                  </a:ext>
                </a:extLst>
              </p:cNvPr>
              <p:cNvSpPr>
                <a:spLocks noChangeArrowheads="1"/>
              </p:cNvSpPr>
              <p:nvPr/>
            </p:nvSpPr>
            <p:spPr bwMode="auto">
              <a:xfrm>
                <a:off x="1758"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92" name="Rectangle 1804">
                <a:extLst>
                  <a:ext uri="{FF2B5EF4-FFF2-40B4-BE49-F238E27FC236}">
                    <a16:creationId xmlns:a16="http://schemas.microsoft.com/office/drawing/2014/main" id="{4428D9E4-50B1-46E4-B686-4E2B6F6AEBB3}"/>
                  </a:ext>
                </a:extLst>
              </p:cNvPr>
              <p:cNvSpPr>
                <a:spLocks noChangeArrowheads="1"/>
              </p:cNvSpPr>
              <p:nvPr/>
            </p:nvSpPr>
            <p:spPr bwMode="auto">
              <a:xfrm>
                <a:off x="1848" y="1041"/>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93" name="Rectangle 1805">
                <a:extLst>
                  <a:ext uri="{FF2B5EF4-FFF2-40B4-BE49-F238E27FC236}">
                    <a16:creationId xmlns:a16="http://schemas.microsoft.com/office/drawing/2014/main" id="{00BECDD4-303B-4688-8358-FE09A7B07D6D}"/>
                  </a:ext>
                </a:extLst>
              </p:cNvPr>
              <p:cNvSpPr>
                <a:spLocks noChangeArrowheads="1"/>
              </p:cNvSpPr>
              <p:nvPr/>
            </p:nvSpPr>
            <p:spPr bwMode="auto">
              <a:xfrm>
                <a:off x="1848" y="1041"/>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94" name="Rectangle 1806">
                <a:extLst>
                  <a:ext uri="{FF2B5EF4-FFF2-40B4-BE49-F238E27FC236}">
                    <a16:creationId xmlns:a16="http://schemas.microsoft.com/office/drawing/2014/main" id="{4A3F9D2E-D84B-4B7A-A6AE-41861211DFA7}"/>
                  </a:ext>
                </a:extLst>
              </p:cNvPr>
              <p:cNvSpPr>
                <a:spLocks noChangeArrowheads="1"/>
              </p:cNvSpPr>
              <p:nvPr/>
            </p:nvSpPr>
            <p:spPr bwMode="auto">
              <a:xfrm>
                <a:off x="1848" y="1112"/>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95" name="Rectangle 1807">
                <a:extLst>
                  <a:ext uri="{FF2B5EF4-FFF2-40B4-BE49-F238E27FC236}">
                    <a16:creationId xmlns:a16="http://schemas.microsoft.com/office/drawing/2014/main" id="{B3EF5720-9F35-4286-953F-9AEB0CBC1262}"/>
                  </a:ext>
                </a:extLst>
              </p:cNvPr>
              <p:cNvSpPr>
                <a:spLocks noChangeArrowheads="1"/>
              </p:cNvSpPr>
              <p:nvPr/>
            </p:nvSpPr>
            <p:spPr bwMode="auto">
              <a:xfrm>
                <a:off x="1848" y="1112"/>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96" name="Rectangle 1808">
                <a:extLst>
                  <a:ext uri="{FF2B5EF4-FFF2-40B4-BE49-F238E27FC236}">
                    <a16:creationId xmlns:a16="http://schemas.microsoft.com/office/drawing/2014/main" id="{A9AF883F-6D23-4CC3-9824-CE7381B5A879}"/>
                  </a:ext>
                </a:extLst>
              </p:cNvPr>
              <p:cNvSpPr>
                <a:spLocks noChangeArrowheads="1"/>
              </p:cNvSpPr>
              <p:nvPr/>
            </p:nvSpPr>
            <p:spPr bwMode="auto">
              <a:xfrm>
                <a:off x="1848" y="1150"/>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97" name="Rectangle 1809">
                <a:extLst>
                  <a:ext uri="{FF2B5EF4-FFF2-40B4-BE49-F238E27FC236}">
                    <a16:creationId xmlns:a16="http://schemas.microsoft.com/office/drawing/2014/main" id="{54E318E7-C76C-4A2E-A9EC-C0545432A353}"/>
                  </a:ext>
                </a:extLst>
              </p:cNvPr>
              <p:cNvSpPr>
                <a:spLocks noChangeArrowheads="1"/>
              </p:cNvSpPr>
              <p:nvPr/>
            </p:nvSpPr>
            <p:spPr bwMode="auto">
              <a:xfrm>
                <a:off x="1848" y="1150"/>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98" name="Rectangle 1810">
                <a:extLst>
                  <a:ext uri="{FF2B5EF4-FFF2-40B4-BE49-F238E27FC236}">
                    <a16:creationId xmlns:a16="http://schemas.microsoft.com/office/drawing/2014/main" id="{6F174AEF-10AE-43D7-8BD5-A761035DC05A}"/>
                  </a:ext>
                </a:extLst>
              </p:cNvPr>
              <p:cNvSpPr>
                <a:spLocks noChangeArrowheads="1"/>
              </p:cNvSpPr>
              <p:nvPr/>
            </p:nvSpPr>
            <p:spPr bwMode="auto">
              <a:xfrm>
                <a:off x="1848" y="1197"/>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99" name="Rectangle 1811">
                <a:extLst>
                  <a:ext uri="{FF2B5EF4-FFF2-40B4-BE49-F238E27FC236}">
                    <a16:creationId xmlns:a16="http://schemas.microsoft.com/office/drawing/2014/main" id="{970FB9C3-FBF8-4E0D-87A1-127DA93185E1}"/>
                  </a:ext>
                </a:extLst>
              </p:cNvPr>
              <p:cNvSpPr>
                <a:spLocks noChangeArrowheads="1"/>
              </p:cNvSpPr>
              <p:nvPr/>
            </p:nvSpPr>
            <p:spPr bwMode="auto">
              <a:xfrm>
                <a:off x="1848" y="1197"/>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00" name="Rectangle 1812">
                <a:extLst>
                  <a:ext uri="{FF2B5EF4-FFF2-40B4-BE49-F238E27FC236}">
                    <a16:creationId xmlns:a16="http://schemas.microsoft.com/office/drawing/2014/main" id="{253DF4C2-4D8C-4429-8F3E-7DED0FD063B9}"/>
                  </a:ext>
                </a:extLst>
              </p:cNvPr>
              <p:cNvSpPr>
                <a:spLocks noChangeArrowheads="1"/>
              </p:cNvSpPr>
              <p:nvPr/>
            </p:nvSpPr>
            <p:spPr bwMode="auto">
              <a:xfrm>
                <a:off x="1848" y="1169"/>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grpSp>
        <p:grpSp>
          <p:nvGrpSpPr>
            <p:cNvPr id="16" name="Group 2014">
              <a:extLst>
                <a:ext uri="{FF2B5EF4-FFF2-40B4-BE49-F238E27FC236}">
                  <a16:creationId xmlns:a16="http://schemas.microsoft.com/office/drawing/2014/main" id="{04A45926-046E-4CF5-8F6F-A61A0514521A}"/>
                </a:ext>
              </a:extLst>
            </p:cNvPr>
            <p:cNvGrpSpPr>
              <a:grpSpLocks/>
            </p:cNvGrpSpPr>
            <p:nvPr/>
          </p:nvGrpSpPr>
          <p:grpSpPr bwMode="auto">
            <a:xfrm>
              <a:off x="2933700" y="1652588"/>
              <a:ext cx="3802063" cy="450850"/>
              <a:chOff x="1848" y="1041"/>
              <a:chExt cx="2395" cy="284"/>
            </a:xfrm>
          </p:grpSpPr>
          <p:sp>
            <p:nvSpPr>
              <p:cNvPr id="501" name="Rectangle 1814">
                <a:extLst>
                  <a:ext uri="{FF2B5EF4-FFF2-40B4-BE49-F238E27FC236}">
                    <a16:creationId xmlns:a16="http://schemas.microsoft.com/office/drawing/2014/main" id="{A913D755-A8AD-4380-AC99-5ECF66101337}"/>
                  </a:ext>
                </a:extLst>
              </p:cNvPr>
              <p:cNvSpPr>
                <a:spLocks noChangeArrowheads="1"/>
              </p:cNvSpPr>
              <p:nvPr/>
            </p:nvSpPr>
            <p:spPr bwMode="auto">
              <a:xfrm>
                <a:off x="1848" y="1169"/>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02" name="Freeform 1815">
                <a:extLst>
                  <a:ext uri="{FF2B5EF4-FFF2-40B4-BE49-F238E27FC236}">
                    <a16:creationId xmlns:a16="http://schemas.microsoft.com/office/drawing/2014/main" id="{A24C0E0A-C89E-4144-BC04-CDB6321664BD}"/>
                  </a:ext>
                </a:extLst>
              </p:cNvPr>
              <p:cNvSpPr>
                <a:spLocks noEditPoints="1"/>
              </p:cNvSpPr>
              <p:nvPr/>
            </p:nvSpPr>
            <p:spPr bwMode="auto">
              <a:xfrm>
                <a:off x="1971"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03" name="Freeform 1816">
                <a:extLst>
                  <a:ext uri="{FF2B5EF4-FFF2-40B4-BE49-F238E27FC236}">
                    <a16:creationId xmlns:a16="http://schemas.microsoft.com/office/drawing/2014/main" id="{3BB8B2B8-312B-48DF-A80C-7633026DC3EF}"/>
                  </a:ext>
                </a:extLst>
              </p:cNvPr>
              <p:cNvSpPr>
                <a:spLocks noEditPoints="1"/>
              </p:cNvSpPr>
              <p:nvPr/>
            </p:nvSpPr>
            <p:spPr bwMode="auto">
              <a:xfrm>
                <a:off x="1971"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04" name="Freeform 1817">
                <a:extLst>
                  <a:ext uri="{FF2B5EF4-FFF2-40B4-BE49-F238E27FC236}">
                    <a16:creationId xmlns:a16="http://schemas.microsoft.com/office/drawing/2014/main" id="{0E542F21-C818-4A76-9A66-F2DC230D9BA3}"/>
                  </a:ext>
                </a:extLst>
              </p:cNvPr>
              <p:cNvSpPr>
                <a:spLocks noEditPoints="1"/>
              </p:cNvSpPr>
              <p:nvPr/>
            </p:nvSpPr>
            <p:spPr bwMode="auto">
              <a:xfrm>
                <a:off x="1971"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05" name="Freeform 1818">
                <a:extLst>
                  <a:ext uri="{FF2B5EF4-FFF2-40B4-BE49-F238E27FC236}">
                    <a16:creationId xmlns:a16="http://schemas.microsoft.com/office/drawing/2014/main" id="{0D8B8464-17CE-462D-81AE-E8C622A64BF2}"/>
                  </a:ext>
                </a:extLst>
              </p:cNvPr>
              <p:cNvSpPr>
                <a:spLocks noEditPoints="1"/>
              </p:cNvSpPr>
              <p:nvPr/>
            </p:nvSpPr>
            <p:spPr bwMode="auto">
              <a:xfrm>
                <a:off x="1971"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06" name="Freeform 1819">
                <a:extLst>
                  <a:ext uri="{FF2B5EF4-FFF2-40B4-BE49-F238E27FC236}">
                    <a16:creationId xmlns:a16="http://schemas.microsoft.com/office/drawing/2014/main" id="{B94C5411-24EA-4DCF-A59C-3D72E350B0C7}"/>
                  </a:ext>
                </a:extLst>
              </p:cNvPr>
              <p:cNvSpPr>
                <a:spLocks noEditPoints="1"/>
              </p:cNvSpPr>
              <p:nvPr/>
            </p:nvSpPr>
            <p:spPr bwMode="auto">
              <a:xfrm>
                <a:off x="1971"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90 w 284"/>
                  <a:gd name="T15" fmla="*/ 0 h 23"/>
                  <a:gd name="T16" fmla="*/ 190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07" name="Freeform 1820">
                <a:extLst>
                  <a:ext uri="{FF2B5EF4-FFF2-40B4-BE49-F238E27FC236}">
                    <a16:creationId xmlns:a16="http://schemas.microsoft.com/office/drawing/2014/main" id="{300ACB0F-31FD-4024-B2D6-CE178731001D}"/>
                  </a:ext>
                </a:extLst>
              </p:cNvPr>
              <p:cNvSpPr>
                <a:spLocks noEditPoints="1"/>
              </p:cNvSpPr>
              <p:nvPr/>
            </p:nvSpPr>
            <p:spPr bwMode="auto">
              <a:xfrm>
                <a:off x="1971"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90 w 284"/>
                  <a:gd name="T15" fmla="*/ 0 h 23"/>
                  <a:gd name="T16" fmla="*/ 190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08" name="Freeform 1821">
                <a:extLst>
                  <a:ext uri="{FF2B5EF4-FFF2-40B4-BE49-F238E27FC236}">
                    <a16:creationId xmlns:a16="http://schemas.microsoft.com/office/drawing/2014/main" id="{B77D5CCD-8FC8-4FA0-A61E-ADDBA7A3C102}"/>
                  </a:ext>
                </a:extLst>
              </p:cNvPr>
              <p:cNvSpPr>
                <a:spLocks noEditPoints="1"/>
              </p:cNvSpPr>
              <p:nvPr/>
            </p:nvSpPr>
            <p:spPr bwMode="auto">
              <a:xfrm>
                <a:off x="1971"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09" name="Freeform 1822">
                <a:extLst>
                  <a:ext uri="{FF2B5EF4-FFF2-40B4-BE49-F238E27FC236}">
                    <a16:creationId xmlns:a16="http://schemas.microsoft.com/office/drawing/2014/main" id="{B558881C-62AF-4D06-91CB-6DF308479210}"/>
                  </a:ext>
                </a:extLst>
              </p:cNvPr>
              <p:cNvSpPr>
                <a:spLocks noEditPoints="1"/>
              </p:cNvSpPr>
              <p:nvPr/>
            </p:nvSpPr>
            <p:spPr bwMode="auto">
              <a:xfrm>
                <a:off x="1971"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10" name="Rectangle 1823">
                <a:extLst>
                  <a:ext uri="{FF2B5EF4-FFF2-40B4-BE49-F238E27FC236}">
                    <a16:creationId xmlns:a16="http://schemas.microsoft.com/office/drawing/2014/main" id="{A1F8525A-6585-4D41-960B-2AC635ADB2E7}"/>
                  </a:ext>
                </a:extLst>
              </p:cNvPr>
              <p:cNvSpPr>
                <a:spLocks noChangeArrowheads="1"/>
              </p:cNvSpPr>
              <p:nvPr/>
            </p:nvSpPr>
            <p:spPr bwMode="auto">
              <a:xfrm>
                <a:off x="2042"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11" name="Rectangle 1824">
                <a:extLst>
                  <a:ext uri="{FF2B5EF4-FFF2-40B4-BE49-F238E27FC236}">
                    <a16:creationId xmlns:a16="http://schemas.microsoft.com/office/drawing/2014/main" id="{3C24F935-848C-4113-ACEF-9C43C909BF9B}"/>
                  </a:ext>
                </a:extLst>
              </p:cNvPr>
              <p:cNvSpPr>
                <a:spLocks noChangeArrowheads="1"/>
              </p:cNvSpPr>
              <p:nvPr/>
            </p:nvSpPr>
            <p:spPr bwMode="auto">
              <a:xfrm>
                <a:off x="2042"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12" name="Rectangle 1825">
                <a:extLst>
                  <a:ext uri="{FF2B5EF4-FFF2-40B4-BE49-F238E27FC236}">
                    <a16:creationId xmlns:a16="http://schemas.microsoft.com/office/drawing/2014/main" id="{8AA257BA-1577-4D73-BF54-8A9288FF1FF9}"/>
                  </a:ext>
                </a:extLst>
              </p:cNvPr>
              <p:cNvSpPr>
                <a:spLocks noChangeArrowheads="1"/>
              </p:cNvSpPr>
              <p:nvPr/>
            </p:nvSpPr>
            <p:spPr bwMode="auto">
              <a:xfrm>
                <a:off x="2042"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13" name="Rectangle 1826">
                <a:extLst>
                  <a:ext uri="{FF2B5EF4-FFF2-40B4-BE49-F238E27FC236}">
                    <a16:creationId xmlns:a16="http://schemas.microsoft.com/office/drawing/2014/main" id="{32984163-C74A-4616-8741-DD2FAE525FF9}"/>
                  </a:ext>
                </a:extLst>
              </p:cNvPr>
              <p:cNvSpPr>
                <a:spLocks noChangeArrowheads="1"/>
              </p:cNvSpPr>
              <p:nvPr/>
            </p:nvSpPr>
            <p:spPr bwMode="auto">
              <a:xfrm>
                <a:off x="2042"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14" name="Rectangle 1827">
                <a:extLst>
                  <a:ext uri="{FF2B5EF4-FFF2-40B4-BE49-F238E27FC236}">
                    <a16:creationId xmlns:a16="http://schemas.microsoft.com/office/drawing/2014/main" id="{2427D3C3-1CE1-4D97-BDA6-8803BE637D36}"/>
                  </a:ext>
                </a:extLst>
              </p:cNvPr>
              <p:cNvSpPr>
                <a:spLocks noChangeArrowheads="1"/>
              </p:cNvSpPr>
              <p:nvPr/>
            </p:nvSpPr>
            <p:spPr bwMode="auto">
              <a:xfrm>
                <a:off x="2042"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15" name="Rectangle 1828">
                <a:extLst>
                  <a:ext uri="{FF2B5EF4-FFF2-40B4-BE49-F238E27FC236}">
                    <a16:creationId xmlns:a16="http://schemas.microsoft.com/office/drawing/2014/main" id="{E8689929-F5D8-40AE-B94D-A8B145BF6D89}"/>
                  </a:ext>
                </a:extLst>
              </p:cNvPr>
              <p:cNvSpPr>
                <a:spLocks noChangeArrowheads="1"/>
              </p:cNvSpPr>
              <p:nvPr/>
            </p:nvSpPr>
            <p:spPr bwMode="auto">
              <a:xfrm>
                <a:off x="2042"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16" name="Rectangle 1829">
                <a:extLst>
                  <a:ext uri="{FF2B5EF4-FFF2-40B4-BE49-F238E27FC236}">
                    <a16:creationId xmlns:a16="http://schemas.microsoft.com/office/drawing/2014/main" id="{9EEF83FE-D02E-4578-A389-D4BE71F6E04B}"/>
                  </a:ext>
                </a:extLst>
              </p:cNvPr>
              <p:cNvSpPr>
                <a:spLocks noChangeArrowheads="1"/>
              </p:cNvSpPr>
              <p:nvPr/>
            </p:nvSpPr>
            <p:spPr bwMode="auto">
              <a:xfrm>
                <a:off x="2042"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17" name="Rectangle 1830">
                <a:extLst>
                  <a:ext uri="{FF2B5EF4-FFF2-40B4-BE49-F238E27FC236}">
                    <a16:creationId xmlns:a16="http://schemas.microsoft.com/office/drawing/2014/main" id="{14715C80-38A5-4A70-B17C-492C73A9F63C}"/>
                  </a:ext>
                </a:extLst>
              </p:cNvPr>
              <p:cNvSpPr>
                <a:spLocks noChangeArrowheads="1"/>
              </p:cNvSpPr>
              <p:nvPr/>
            </p:nvSpPr>
            <p:spPr bwMode="auto">
              <a:xfrm>
                <a:off x="2042"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18" name="Rectangle 1831">
                <a:extLst>
                  <a:ext uri="{FF2B5EF4-FFF2-40B4-BE49-F238E27FC236}">
                    <a16:creationId xmlns:a16="http://schemas.microsoft.com/office/drawing/2014/main" id="{73502C90-E1C0-4351-9188-AEC4FCD4FA0A}"/>
                  </a:ext>
                </a:extLst>
              </p:cNvPr>
              <p:cNvSpPr>
                <a:spLocks noChangeArrowheads="1"/>
              </p:cNvSpPr>
              <p:nvPr/>
            </p:nvSpPr>
            <p:spPr bwMode="auto">
              <a:xfrm>
                <a:off x="2042"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19" name="Rectangle 1832">
                <a:extLst>
                  <a:ext uri="{FF2B5EF4-FFF2-40B4-BE49-F238E27FC236}">
                    <a16:creationId xmlns:a16="http://schemas.microsoft.com/office/drawing/2014/main" id="{762A94F3-771E-4B89-9570-8D2DD68499B5}"/>
                  </a:ext>
                </a:extLst>
              </p:cNvPr>
              <p:cNvSpPr>
                <a:spLocks noChangeArrowheads="1"/>
              </p:cNvSpPr>
              <p:nvPr/>
            </p:nvSpPr>
            <p:spPr bwMode="auto">
              <a:xfrm>
                <a:off x="2042"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20" name="Rectangle 1833">
                <a:extLst>
                  <a:ext uri="{FF2B5EF4-FFF2-40B4-BE49-F238E27FC236}">
                    <a16:creationId xmlns:a16="http://schemas.microsoft.com/office/drawing/2014/main" id="{1D885A3A-6624-437D-B399-DA82DDBDF06C}"/>
                  </a:ext>
                </a:extLst>
              </p:cNvPr>
              <p:cNvSpPr>
                <a:spLocks noChangeArrowheads="1"/>
              </p:cNvSpPr>
              <p:nvPr/>
            </p:nvSpPr>
            <p:spPr bwMode="auto">
              <a:xfrm>
                <a:off x="2132" y="1041"/>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21" name="Rectangle 1834">
                <a:extLst>
                  <a:ext uri="{FF2B5EF4-FFF2-40B4-BE49-F238E27FC236}">
                    <a16:creationId xmlns:a16="http://schemas.microsoft.com/office/drawing/2014/main" id="{62C747E7-AC31-4B98-AB24-C047B65F9B39}"/>
                  </a:ext>
                </a:extLst>
              </p:cNvPr>
              <p:cNvSpPr>
                <a:spLocks noChangeArrowheads="1"/>
              </p:cNvSpPr>
              <p:nvPr/>
            </p:nvSpPr>
            <p:spPr bwMode="auto">
              <a:xfrm>
                <a:off x="2132" y="1041"/>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22" name="Rectangle 1835">
                <a:extLst>
                  <a:ext uri="{FF2B5EF4-FFF2-40B4-BE49-F238E27FC236}">
                    <a16:creationId xmlns:a16="http://schemas.microsoft.com/office/drawing/2014/main" id="{6F5ADD15-A476-4071-B09B-644AE29A65D1}"/>
                  </a:ext>
                </a:extLst>
              </p:cNvPr>
              <p:cNvSpPr>
                <a:spLocks noChangeArrowheads="1"/>
              </p:cNvSpPr>
              <p:nvPr/>
            </p:nvSpPr>
            <p:spPr bwMode="auto">
              <a:xfrm>
                <a:off x="2132" y="1112"/>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23" name="Rectangle 1836">
                <a:extLst>
                  <a:ext uri="{FF2B5EF4-FFF2-40B4-BE49-F238E27FC236}">
                    <a16:creationId xmlns:a16="http://schemas.microsoft.com/office/drawing/2014/main" id="{BA375748-941F-4F36-B351-9D3998B76CB5}"/>
                  </a:ext>
                </a:extLst>
              </p:cNvPr>
              <p:cNvSpPr>
                <a:spLocks noChangeArrowheads="1"/>
              </p:cNvSpPr>
              <p:nvPr/>
            </p:nvSpPr>
            <p:spPr bwMode="auto">
              <a:xfrm>
                <a:off x="2132" y="1112"/>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24" name="Rectangle 1837">
                <a:extLst>
                  <a:ext uri="{FF2B5EF4-FFF2-40B4-BE49-F238E27FC236}">
                    <a16:creationId xmlns:a16="http://schemas.microsoft.com/office/drawing/2014/main" id="{FE103137-AAFF-4B1E-8E99-E0DB7E7E661D}"/>
                  </a:ext>
                </a:extLst>
              </p:cNvPr>
              <p:cNvSpPr>
                <a:spLocks noChangeArrowheads="1"/>
              </p:cNvSpPr>
              <p:nvPr/>
            </p:nvSpPr>
            <p:spPr bwMode="auto">
              <a:xfrm>
                <a:off x="2132" y="1150"/>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25" name="Rectangle 1838">
                <a:extLst>
                  <a:ext uri="{FF2B5EF4-FFF2-40B4-BE49-F238E27FC236}">
                    <a16:creationId xmlns:a16="http://schemas.microsoft.com/office/drawing/2014/main" id="{2D00A56C-D3C1-43DD-A7F0-CBB91B4B4142}"/>
                  </a:ext>
                </a:extLst>
              </p:cNvPr>
              <p:cNvSpPr>
                <a:spLocks noChangeArrowheads="1"/>
              </p:cNvSpPr>
              <p:nvPr/>
            </p:nvSpPr>
            <p:spPr bwMode="auto">
              <a:xfrm>
                <a:off x="2132" y="1150"/>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26" name="Rectangle 1839">
                <a:extLst>
                  <a:ext uri="{FF2B5EF4-FFF2-40B4-BE49-F238E27FC236}">
                    <a16:creationId xmlns:a16="http://schemas.microsoft.com/office/drawing/2014/main" id="{0B074C72-5113-42BD-9CFC-E45757DBF7A7}"/>
                  </a:ext>
                </a:extLst>
              </p:cNvPr>
              <p:cNvSpPr>
                <a:spLocks noChangeArrowheads="1"/>
              </p:cNvSpPr>
              <p:nvPr/>
            </p:nvSpPr>
            <p:spPr bwMode="auto">
              <a:xfrm>
                <a:off x="2132" y="1197"/>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27" name="Rectangle 1840">
                <a:extLst>
                  <a:ext uri="{FF2B5EF4-FFF2-40B4-BE49-F238E27FC236}">
                    <a16:creationId xmlns:a16="http://schemas.microsoft.com/office/drawing/2014/main" id="{00CF9BA8-F7EC-4462-98AF-84D7E23041BB}"/>
                  </a:ext>
                </a:extLst>
              </p:cNvPr>
              <p:cNvSpPr>
                <a:spLocks noChangeArrowheads="1"/>
              </p:cNvSpPr>
              <p:nvPr/>
            </p:nvSpPr>
            <p:spPr bwMode="auto">
              <a:xfrm>
                <a:off x="2132" y="1197"/>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28" name="Rectangle 1841">
                <a:extLst>
                  <a:ext uri="{FF2B5EF4-FFF2-40B4-BE49-F238E27FC236}">
                    <a16:creationId xmlns:a16="http://schemas.microsoft.com/office/drawing/2014/main" id="{AD5A7322-896C-4570-8D7A-34AE2B5B65E7}"/>
                  </a:ext>
                </a:extLst>
              </p:cNvPr>
              <p:cNvSpPr>
                <a:spLocks noChangeArrowheads="1"/>
              </p:cNvSpPr>
              <p:nvPr/>
            </p:nvSpPr>
            <p:spPr bwMode="auto">
              <a:xfrm>
                <a:off x="2132" y="1169"/>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29" name="Rectangle 1842">
                <a:extLst>
                  <a:ext uri="{FF2B5EF4-FFF2-40B4-BE49-F238E27FC236}">
                    <a16:creationId xmlns:a16="http://schemas.microsoft.com/office/drawing/2014/main" id="{F73C285F-2EF5-4F77-A020-9E0AC895D78C}"/>
                  </a:ext>
                </a:extLst>
              </p:cNvPr>
              <p:cNvSpPr>
                <a:spLocks noChangeArrowheads="1"/>
              </p:cNvSpPr>
              <p:nvPr/>
            </p:nvSpPr>
            <p:spPr bwMode="auto">
              <a:xfrm>
                <a:off x="2132" y="1169"/>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30" name="Freeform 1843">
                <a:extLst>
                  <a:ext uri="{FF2B5EF4-FFF2-40B4-BE49-F238E27FC236}">
                    <a16:creationId xmlns:a16="http://schemas.microsoft.com/office/drawing/2014/main" id="{C0D435D6-5AE0-459E-A5C7-17CC0B69C0B1}"/>
                  </a:ext>
                </a:extLst>
              </p:cNvPr>
              <p:cNvSpPr>
                <a:spLocks noEditPoints="1"/>
              </p:cNvSpPr>
              <p:nvPr/>
            </p:nvSpPr>
            <p:spPr bwMode="auto">
              <a:xfrm>
                <a:off x="2255"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31" name="Freeform 1844">
                <a:extLst>
                  <a:ext uri="{FF2B5EF4-FFF2-40B4-BE49-F238E27FC236}">
                    <a16:creationId xmlns:a16="http://schemas.microsoft.com/office/drawing/2014/main" id="{A8F51DC2-5E9F-4E2F-97D0-9911993FC171}"/>
                  </a:ext>
                </a:extLst>
              </p:cNvPr>
              <p:cNvSpPr>
                <a:spLocks noEditPoints="1"/>
              </p:cNvSpPr>
              <p:nvPr/>
            </p:nvSpPr>
            <p:spPr bwMode="auto">
              <a:xfrm>
                <a:off x="2255"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32" name="Freeform 1845">
                <a:extLst>
                  <a:ext uri="{FF2B5EF4-FFF2-40B4-BE49-F238E27FC236}">
                    <a16:creationId xmlns:a16="http://schemas.microsoft.com/office/drawing/2014/main" id="{E0226DD2-4341-4750-AA6A-59C82040AE11}"/>
                  </a:ext>
                </a:extLst>
              </p:cNvPr>
              <p:cNvSpPr>
                <a:spLocks noEditPoints="1"/>
              </p:cNvSpPr>
              <p:nvPr/>
            </p:nvSpPr>
            <p:spPr bwMode="auto">
              <a:xfrm>
                <a:off x="2255"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33" name="Freeform 1846">
                <a:extLst>
                  <a:ext uri="{FF2B5EF4-FFF2-40B4-BE49-F238E27FC236}">
                    <a16:creationId xmlns:a16="http://schemas.microsoft.com/office/drawing/2014/main" id="{10E77C18-9FBA-4F99-AFB1-93C815BA6514}"/>
                  </a:ext>
                </a:extLst>
              </p:cNvPr>
              <p:cNvSpPr>
                <a:spLocks noEditPoints="1"/>
              </p:cNvSpPr>
              <p:nvPr/>
            </p:nvSpPr>
            <p:spPr bwMode="auto">
              <a:xfrm>
                <a:off x="2255"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34" name="Freeform 1847">
                <a:extLst>
                  <a:ext uri="{FF2B5EF4-FFF2-40B4-BE49-F238E27FC236}">
                    <a16:creationId xmlns:a16="http://schemas.microsoft.com/office/drawing/2014/main" id="{35B1EFB5-C0EA-48CB-8C49-282F4D9A5891}"/>
                  </a:ext>
                </a:extLst>
              </p:cNvPr>
              <p:cNvSpPr>
                <a:spLocks noEditPoints="1"/>
              </p:cNvSpPr>
              <p:nvPr/>
            </p:nvSpPr>
            <p:spPr bwMode="auto">
              <a:xfrm>
                <a:off x="2255"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90 w 284"/>
                  <a:gd name="T15" fmla="*/ 0 h 23"/>
                  <a:gd name="T16" fmla="*/ 190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35" name="Freeform 1848">
                <a:extLst>
                  <a:ext uri="{FF2B5EF4-FFF2-40B4-BE49-F238E27FC236}">
                    <a16:creationId xmlns:a16="http://schemas.microsoft.com/office/drawing/2014/main" id="{CB6AF87E-D561-411A-AB89-107424E1E35F}"/>
                  </a:ext>
                </a:extLst>
              </p:cNvPr>
              <p:cNvSpPr>
                <a:spLocks noEditPoints="1"/>
              </p:cNvSpPr>
              <p:nvPr/>
            </p:nvSpPr>
            <p:spPr bwMode="auto">
              <a:xfrm>
                <a:off x="2255"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90 w 284"/>
                  <a:gd name="T15" fmla="*/ 0 h 23"/>
                  <a:gd name="T16" fmla="*/ 190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36" name="Freeform 1849">
                <a:extLst>
                  <a:ext uri="{FF2B5EF4-FFF2-40B4-BE49-F238E27FC236}">
                    <a16:creationId xmlns:a16="http://schemas.microsoft.com/office/drawing/2014/main" id="{424C4E38-BA99-4A33-BF82-D59BE2856752}"/>
                  </a:ext>
                </a:extLst>
              </p:cNvPr>
              <p:cNvSpPr>
                <a:spLocks noEditPoints="1"/>
              </p:cNvSpPr>
              <p:nvPr/>
            </p:nvSpPr>
            <p:spPr bwMode="auto">
              <a:xfrm>
                <a:off x="2255"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37" name="Freeform 1850">
                <a:extLst>
                  <a:ext uri="{FF2B5EF4-FFF2-40B4-BE49-F238E27FC236}">
                    <a16:creationId xmlns:a16="http://schemas.microsoft.com/office/drawing/2014/main" id="{F38F105F-1422-4360-85E2-0E079E4D31E5}"/>
                  </a:ext>
                </a:extLst>
              </p:cNvPr>
              <p:cNvSpPr>
                <a:spLocks noEditPoints="1"/>
              </p:cNvSpPr>
              <p:nvPr/>
            </p:nvSpPr>
            <p:spPr bwMode="auto">
              <a:xfrm>
                <a:off x="2255"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38" name="Rectangle 1851">
                <a:extLst>
                  <a:ext uri="{FF2B5EF4-FFF2-40B4-BE49-F238E27FC236}">
                    <a16:creationId xmlns:a16="http://schemas.microsoft.com/office/drawing/2014/main" id="{0500900D-E941-4E69-8197-5CC42356DF4E}"/>
                  </a:ext>
                </a:extLst>
              </p:cNvPr>
              <p:cNvSpPr>
                <a:spLocks noChangeArrowheads="1"/>
              </p:cNvSpPr>
              <p:nvPr/>
            </p:nvSpPr>
            <p:spPr bwMode="auto">
              <a:xfrm>
                <a:off x="2326"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39" name="Rectangle 1852">
                <a:extLst>
                  <a:ext uri="{FF2B5EF4-FFF2-40B4-BE49-F238E27FC236}">
                    <a16:creationId xmlns:a16="http://schemas.microsoft.com/office/drawing/2014/main" id="{DCBCD248-53F0-41AA-909C-E0C704123844}"/>
                  </a:ext>
                </a:extLst>
              </p:cNvPr>
              <p:cNvSpPr>
                <a:spLocks noChangeArrowheads="1"/>
              </p:cNvSpPr>
              <p:nvPr/>
            </p:nvSpPr>
            <p:spPr bwMode="auto">
              <a:xfrm>
                <a:off x="2326"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40" name="Rectangle 1853">
                <a:extLst>
                  <a:ext uri="{FF2B5EF4-FFF2-40B4-BE49-F238E27FC236}">
                    <a16:creationId xmlns:a16="http://schemas.microsoft.com/office/drawing/2014/main" id="{53FA629A-F7F0-46B2-8059-6BF00678A452}"/>
                  </a:ext>
                </a:extLst>
              </p:cNvPr>
              <p:cNvSpPr>
                <a:spLocks noChangeArrowheads="1"/>
              </p:cNvSpPr>
              <p:nvPr/>
            </p:nvSpPr>
            <p:spPr bwMode="auto">
              <a:xfrm>
                <a:off x="2326"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41" name="Rectangle 1854">
                <a:extLst>
                  <a:ext uri="{FF2B5EF4-FFF2-40B4-BE49-F238E27FC236}">
                    <a16:creationId xmlns:a16="http://schemas.microsoft.com/office/drawing/2014/main" id="{C2E62A13-217F-48BA-943F-22C10A05B7A0}"/>
                  </a:ext>
                </a:extLst>
              </p:cNvPr>
              <p:cNvSpPr>
                <a:spLocks noChangeArrowheads="1"/>
              </p:cNvSpPr>
              <p:nvPr/>
            </p:nvSpPr>
            <p:spPr bwMode="auto">
              <a:xfrm>
                <a:off x="2326"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42" name="Rectangle 1855">
                <a:extLst>
                  <a:ext uri="{FF2B5EF4-FFF2-40B4-BE49-F238E27FC236}">
                    <a16:creationId xmlns:a16="http://schemas.microsoft.com/office/drawing/2014/main" id="{CB252E41-22D0-4D9F-BC9B-01B65B381B0E}"/>
                  </a:ext>
                </a:extLst>
              </p:cNvPr>
              <p:cNvSpPr>
                <a:spLocks noChangeArrowheads="1"/>
              </p:cNvSpPr>
              <p:nvPr/>
            </p:nvSpPr>
            <p:spPr bwMode="auto">
              <a:xfrm>
                <a:off x="2326"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43" name="Rectangle 1856">
                <a:extLst>
                  <a:ext uri="{FF2B5EF4-FFF2-40B4-BE49-F238E27FC236}">
                    <a16:creationId xmlns:a16="http://schemas.microsoft.com/office/drawing/2014/main" id="{CE9ACAF9-02C3-4C29-BF63-21CC371CD62F}"/>
                  </a:ext>
                </a:extLst>
              </p:cNvPr>
              <p:cNvSpPr>
                <a:spLocks noChangeArrowheads="1"/>
              </p:cNvSpPr>
              <p:nvPr/>
            </p:nvSpPr>
            <p:spPr bwMode="auto">
              <a:xfrm>
                <a:off x="2326"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44" name="Rectangle 1857">
                <a:extLst>
                  <a:ext uri="{FF2B5EF4-FFF2-40B4-BE49-F238E27FC236}">
                    <a16:creationId xmlns:a16="http://schemas.microsoft.com/office/drawing/2014/main" id="{93CE578F-38A2-44CE-9516-82106824D1EC}"/>
                  </a:ext>
                </a:extLst>
              </p:cNvPr>
              <p:cNvSpPr>
                <a:spLocks noChangeArrowheads="1"/>
              </p:cNvSpPr>
              <p:nvPr/>
            </p:nvSpPr>
            <p:spPr bwMode="auto">
              <a:xfrm>
                <a:off x="2326"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45" name="Rectangle 1858">
                <a:extLst>
                  <a:ext uri="{FF2B5EF4-FFF2-40B4-BE49-F238E27FC236}">
                    <a16:creationId xmlns:a16="http://schemas.microsoft.com/office/drawing/2014/main" id="{29DE7163-C56D-4B06-A12F-5E20164BE163}"/>
                  </a:ext>
                </a:extLst>
              </p:cNvPr>
              <p:cNvSpPr>
                <a:spLocks noChangeArrowheads="1"/>
              </p:cNvSpPr>
              <p:nvPr/>
            </p:nvSpPr>
            <p:spPr bwMode="auto">
              <a:xfrm>
                <a:off x="2326"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46" name="Rectangle 1859">
                <a:extLst>
                  <a:ext uri="{FF2B5EF4-FFF2-40B4-BE49-F238E27FC236}">
                    <a16:creationId xmlns:a16="http://schemas.microsoft.com/office/drawing/2014/main" id="{68339523-667F-4025-9A4A-6BB8B60C481F}"/>
                  </a:ext>
                </a:extLst>
              </p:cNvPr>
              <p:cNvSpPr>
                <a:spLocks noChangeArrowheads="1"/>
              </p:cNvSpPr>
              <p:nvPr/>
            </p:nvSpPr>
            <p:spPr bwMode="auto">
              <a:xfrm>
                <a:off x="2326"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47" name="Rectangle 1860">
                <a:extLst>
                  <a:ext uri="{FF2B5EF4-FFF2-40B4-BE49-F238E27FC236}">
                    <a16:creationId xmlns:a16="http://schemas.microsoft.com/office/drawing/2014/main" id="{7348F0EF-E781-4FC6-AA7B-9F9E38F79F86}"/>
                  </a:ext>
                </a:extLst>
              </p:cNvPr>
              <p:cNvSpPr>
                <a:spLocks noChangeArrowheads="1"/>
              </p:cNvSpPr>
              <p:nvPr/>
            </p:nvSpPr>
            <p:spPr bwMode="auto">
              <a:xfrm>
                <a:off x="2326"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48" name="Rectangle 1861">
                <a:extLst>
                  <a:ext uri="{FF2B5EF4-FFF2-40B4-BE49-F238E27FC236}">
                    <a16:creationId xmlns:a16="http://schemas.microsoft.com/office/drawing/2014/main" id="{333D742A-7524-45F8-B0C1-F7A87D2A4E57}"/>
                  </a:ext>
                </a:extLst>
              </p:cNvPr>
              <p:cNvSpPr>
                <a:spLocks noChangeArrowheads="1"/>
              </p:cNvSpPr>
              <p:nvPr/>
            </p:nvSpPr>
            <p:spPr bwMode="auto">
              <a:xfrm>
                <a:off x="2416" y="1041"/>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49" name="Rectangle 1862">
                <a:extLst>
                  <a:ext uri="{FF2B5EF4-FFF2-40B4-BE49-F238E27FC236}">
                    <a16:creationId xmlns:a16="http://schemas.microsoft.com/office/drawing/2014/main" id="{0C94A9E6-3896-461E-8BDA-C265544EC0DB}"/>
                  </a:ext>
                </a:extLst>
              </p:cNvPr>
              <p:cNvSpPr>
                <a:spLocks noChangeArrowheads="1"/>
              </p:cNvSpPr>
              <p:nvPr/>
            </p:nvSpPr>
            <p:spPr bwMode="auto">
              <a:xfrm>
                <a:off x="2416" y="1041"/>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50" name="Rectangle 1863">
                <a:extLst>
                  <a:ext uri="{FF2B5EF4-FFF2-40B4-BE49-F238E27FC236}">
                    <a16:creationId xmlns:a16="http://schemas.microsoft.com/office/drawing/2014/main" id="{1367591E-F40F-4584-9F36-A341ACD032FB}"/>
                  </a:ext>
                </a:extLst>
              </p:cNvPr>
              <p:cNvSpPr>
                <a:spLocks noChangeArrowheads="1"/>
              </p:cNvSpPr>
              <p:nvPr/>
            </p:nvSpPr>
            <p:spPr bwMode="auto">
              <a:xfrm>
                <a:off x="2416" y="1112"/>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51" name="Rectangle 1864">
                <a:extLst>
                  <a:ext uri="{FF2B5EF4-FFF2-40B4-BE49-F238E27FC236}">
                    <a16:creationId xmlns:a16="http://schemas.microsoft.com/office/drawing/2014/main" id="{D28F5D79-FAFD-4DA0-9F17-014DEC6AFEA8}"/>
                  </a:ext>
                </a:extLst>
              </p:cNvPr>
              <p:cNvSpPr>
                <a:spLocks noChangeArrowheads="1"/>
              </p:cNvSpPr>
              <p:nvPr/>
            </p:nvSpPr>
            <p:spPr bwMode="auto">
              <a:xfrm>
                <a:off x="2416" y="1112"/>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52" name="Rectangle 1865">
                <a:extLst>
                  <a:ext uri="{FF2B5EF4-FFF2-40B4-BE49-F238E27FC236}">
                    <a16:creationId xmlns:a16="http://schemas.microsoft.com/office/drawing/2014/main" id="{C5B5A02B-A6E6-4AFB-B109-41D526609BB0}"/>
                  </a:ext>
                </a:extLst>
              </p:cNvPr>
              <p:cNvSpPr>
                <a:spLocks noChangeArrowheads="1"/>
              </p:cNvSpPr>
              <p:nvPr/>
            </p:nvSpPr>
            <p:spPr bwMode="auto">
              <a:xfrm>
                <a:off x="2416" y="1150"/>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53" name="Rectangle 1866">
                <a:extLst>
                  <a:ext uri="{FF2B5EF4-FFF2-40B4-BE49-F238E27FC236}">
                    <a16:creationId xmlns:a16="http://schemas.microsoft.com/office/drawing/2014/main" id="{9B4E9E96-CB09-4799-9B2A-370CC2A5822A}"/>
                  </a:ext>
                </a:extLst>
              </p:cNvPr>
              <p:cNvSpPr>
                <a:spLocks noChangeArrowheads="1"/>
              </p:cNvSpPr>
              <p:nvPr/>
            </p:nvSpPr>
            <p:spPr bwMode="auto">
              <a:xfrm>
                <a:off x="2416" y="1150"/>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54" name="Rectangle 1867">
                <a:extLst>
                  <a:ext uri="{FF2B5EF4-FFF2-40B4-BE49-F238E27FC236}">
                    <a16:creationId xmlns:a16="http://schemas.microsoft.com/office/drawing/2014/main" id="{69E1EFBF-010C-4353-AE0A-33BE211B31D4}"/>
                  </a:ext>
                </a:extLst>
              </p:cNvPr>
              <p:cNvSpPr>
                <a:spLocks noChangeArrowheads="1"/>
              </p:cNvSpPr>
              <p:nvPr/>
            </p:nvSpPr>
            <p:spPr bwMode="auto">
              <a:xfrm>
                <a:off x="2416" y="1197"/>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55" name="Rectangle 1868">
                <a:extLst>
                  <a:ext uri="{FF2B5EF4-FFF2-40B4-BE49-F238E27FC236}">
                    <a16:creationId xmlns:a16="http://schemas.microsoft.com/office/drawing/2014/main" id="{D471DA8B-84B9-4AA7-916A-78E342DFEF21}"/>
                  </a:ext>
                </a:extLst>
              </p:cNvPr>
              <p:cNvSpPr>
                <a:spLocks noChangeArrowheads="1"/>
              </p:cNvSpPr>
              <p:nvPr/>
            </p:nvSpPr>
            <p:spPr bwMode="auto">
              <a:xfrm>
                <a:off x="2416" y="1197"/>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56" name="Rectangle 1869">
                <a:extLst>
                  <a:ext uri="{FF2B5EF4-FFF2-40B4-BE49-F238E27FC236}">
                    <a16:creationId xmlns:a16="http://schemas.microsoft.com/office/drawing/2014/main" id="{655218E5-F358-48BF-B8AA-C5FC0EE6174A}"/>
                  </a:ext>
                </a:extLst>
              </p:cNvPr>
              <p:cNvSpPr>
                <a:spLocks noChangeArrowheads="1"/>
              </p:cNvSpPr>
              <p:nvPr/>
            </p:nvSpPr>
            <p:spPr bwMode="auto">
              <a:xfrm>
                <a:off x="2416" y="1169"/>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57" name="Rectangle 1870">
                <a:extLst>
                  <a:ext uri="{FF2B5EF4-FFF2-40B4-BE49-F238E27FC236}">
                    <a16:creationId xmlns:a16="http://schemas.microsoft.com/office/drawing/2014/main" id="{704FC5C2-5626-4751-B7B8-A32E1F324715}"/>
                  </a:ext>
                </a:extLst>
              </p:cNvPr>
              <p:cNvSpPr>
                <a:spLocks noChangeArrowheads="1"/>
              </p:cNvSpPr>
              <p:nvPr/>
            </p:nvSpPr>
            <p:spPr bwMode="auto">
              <a:xfrm>
                <a:off x="2416" y="1169"/>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58" name="Freeform 1871">
                <a:extLst>
                  <a:ext uri="{FF2B5EF4-FFF2-40B4-BE49-F238E27FC236}">
                    <a16:creationId xmlns:a16="http://schemas.microsoft.com/office/drawing/2014/main" id="{A39F0D3C-9F27-48B7-80D2-DF404AE9822D}"/>
                  </a:ext>
                </a:extLst>
              </p:cNvPr>
              <p:cNvSpPr>
                <a:spLocks noEditPoints="1"/>
              </p:cNvSpPr>
              <p:nvPr/>
            </p:nvSpPr>
            <p:spPr bwMode="auto">
              <a:xfrm>
                <a:off x="2539"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59" name="Freeform 1872">
                <a:extLst>
                  <a:ext uri="{FF2B5EF4-FFF2-40B4-BE49-F238E27FC236}">
                    <a16:creationId xmlns:a16="http://schemas.microsoft.com/office/drawing/2014/main" id="{45B4D8CF-1735-4BBA-990C-8D7228B04614}"/>
                  </a:ext>
                </a:extLst>
              </p:cNvPr>
              <p:cNvSpPr>
                <a:spLocks noEditPoints="1"/>
              </p:cNvSpPr>
              <p:nvPr/>
            </p:nvSpPr>
            <p:spPr bwMode="auto">
              <a:xfrm>
                <a:off x="2539"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60" name="Freeform 1873">
                <a:extLst>
                  <a:ext uri="{FF2B5EF4-FFF2-40B4-BE49-F238E27FC236}">
                    <a16:creationId xmlns:a16="http://schemas.microsoft.com/office/drawing/2014/main" id="{8FEEBA7F-B263-408E-917E-DAEB6DD2FF79}"/>
                  </a:ext>
                </a:extLst>
              </p:cNvPr>
              <p:cNvSpPr>
                <a:spLocks noEditPoints="1"/>
              </p:cNvSpPr>
              <p:nvPr/>
            </p:nvSpPr>
            <p:spPr bwMode="auto">
              <a:xfrm>
                <a:off x="2539"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61" name="Freeform 1874">
                <a:extLst>
                  <a:ext uri="{FF2B5EF4-FFF2-40B4-BE49-F238E27FC236}">
                    <a16:creationId xmlns:a16="http://schemas.microsoft.com/office/drawing/2014/main" id="{9617DF28-8C1D-4C0D-96EE-3AB21CEAC270}"/>
                  </a:ext>
                </a:extLst>
              </p:cNvPr>
              <p:cNvSpPr>
                <a:spLocks noEditPoints="1"/>
              </p:cNvSpPr>
              <p:nvPr/>
            </p:nvSpPr>
            <p:spPr bwMode="auto">
              <a:xfrm>
                <a:off x="2539"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62" name="Freeform 1875">
                <a:extLst>
                  <a:ext uri="{FF2B5EF4-FFF2-40B4-BE49-F238E27FC236}">
                    <a16:creationId xmlns:a16="http://schemas.microsoft.com/office/drawing/2014/main" id="{F29C76FE-70EF-45C4-BE14-658F9C1266DE}"/>
                  </a:ext>
                </a:extLst>
              </p:cNvPr>
              <p:cNvSpPr>
                <a:spLocks noEditPoints="1"/>
              </p:cNvSpPr>
              <p:nvPr/>
            </p:nvSpPr>
            <p:spPr bwMode="auto">
              <a:xfrm>
                <a:off x="2539"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63" name="Freeform 1876">
                <a:extLst>
                  <a:ext uri="{FF2B5EF4-FFF2-40B4-BE49-F238E27FC236}">
                    <a16:creationId xmlns:a16="http://schemas.microsoft.com/office/drawing/2014/main" id="{A6D8ADCE-2EAA-4A31-A287-4EFF9A0AA8BB}"/>
                  </a:ext>
                </a:extLst>
              </p:cNvPr>
              <p:cNvSpPr>
                <a:spLocks noEditPoints="1"/>
              </p:cNvSpPr>
              <p:nvPr/>
            </p:nvSpPr>
            <p:spPr bwMode="auto">
              <a:xfrm>
                <a:off x="2539"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64" name="Freeform 1877">
                <a:extLst>
                  <a:ext uri="{FF2B5EF4-FFF2-40B4-BE49-F238E27FC236}">
                    <a16:creationId xmlns:a16="http://schemas.microsoft.com/office/drawing/2014/main" id="{5F607930-DDDC-4D1C-BB7B-A199EFA9ACBA}"/>
                  </a:ext>
                </a:extLst>
              </p:cNvPr>
              <p:cNvSpPr>
                <a:spLocks noEditPoints="1"/>
              </p:cNvSpPr>
              <p:nvPr/>
            </p:nvSpPr>
            <p:spPr bwMode="auto">
              <a:xfrm>
                <a:off x="2539"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65" name="Freeform 1878">
                <a:extLst>
                  <a:ext uri="{FF2B5EF4-FFF2-40B4-BE49-F238E27FC236}">
                    <a16:creationId xmlns:a16="http://schemas.microsoft.com/office/drawing/2014/main" id="{756297BC-4DB6-4BA5-8CC6-BD63B718817C}"/>
                  </a:ext>
                </a:extLst>
              </p:cNvPr>
              <p:cNvSpPr>
                <a:spLocks noEditPoints="1"/>
              </p:cNvSpPr>
              <p:nvPr/>
            </p:nvSpPr>
            <p:spPr bwMode="auto">
              <a:xfrm>
                <a:off x="2539"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66" name="Rectangle 1879">
                <a:extLst>
                  <a:ext uri="{FF2B5EF4-FFF2-40B4-BE49-F238E27FC236}">
                    <a16:creationId xmlns:a16="http://schemas.microsoft.com/office/drawing/2014/main" id="{B0CA564B-2B0A-4B17-AD66-F88B46DA5868}"/>
                  </a:ext>
                </a:extLst>
              </p:cNvPr>
              <p:cNvSpPr>
                <a:spLocks noChangeArrowheads="1"/>
              </p:cNvSpPr>
              <p:nvPr/>
            </p:nvSpPr>
            <p:spPr bwMode="auto">
              <a:xfrm>
                <a:off x="2610"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67" name="Rectangle 1880">
                <a:extLst>
                  <a:ext uri="{FF2B5EF4-FFF2-40B4-BE49-F238E27FC236}">
                    <a16:creationId xmlns:a16="http://schemas.microsoft.com/office/drawing/2014/main" id="{2328E917-82DC-4B6E-8D4D-CDC4A7B02DA9}"/>
                  </a:ext>
                </a:extLst>
              </p:cNvPr>
              <p:cNvSpPr>
                <a:spLocks noChangeArrowheads="1"/>
              </p:cNvSpPr>
              <p:nvPr/>
            </p:nvSpPr>
            <p:spPr bwMode="auto">
              <a:xfrm>
                <a:off x="2610"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68" name="Rectangle 1881">
                <a:extLst>
                  <a:ext uri="{FF2B5EF4-FFF2-40B4-BE49-F238E27FC236}">
                    <a16:creationId xmlns:a16="http://schemas.microsoft.com/office/drawing/2014/main" id="{DB60C2E8-0FCD-4A1A-8A85-164BE127461B}"/>
                  </a:ext>
                </a:extLst>
              </p:cNvPr>
              <p:cNvSpPr>
                <a:spLocks noChangeArrowheads="1"/>
              </p:cNvSpPr>
              <p:nvPr/>
            </p:nvSpPr>
            <p:spPr bwMode="auto">
              <a:xfrm>
                <a:off x="2610"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69" name="Rectangle 1882">
                <a:extLst>
                  <a:ext uri="{FF2B5EF4-FFF2-40B4-BE49-F238E27FC236}">
                    <a16:creationId xmlns:a16="http://schemas.microsoft.com/office/drawing/2014/main" id="{BB8E21F1-B7A5-404F-92A5-BAC02242459D}"/>
                  </a:ext>
                </a:extLst>
              </p:cNvPr>
              <p:cNvSpPr>
                <a:spLocks noChangeArrowheads="1"/>
              </p:cNvSpPr>
              <p:nvPr/>
            </p:nvSpPr>
            <p:spPr bwMode="auto">
              <a:xfrm>
                <a:off x="2610"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70" name="Rectangle 1883">
                <a:extLst>
                  <a:ext uri="{FF2B5EF4-FFF2-40B4-BE49-F238E27FC236}">
                    <a16:creationId xmlns:a16="http://schemas.microsoft.com/office/drawing/2014/main" id="{F9C6BF5A-CEDA-48FF-83DA-09643B8A41AE}"/>
                  </a:ext>
                </a:extLst>
              </p:cNvPr>
              <p:cNvSpPr>
                <a:spLocks noChangeArrowheads="1"/>
              </p:cNvSpPr>
              <p:nvPr/>
            </p:nvSpPr>
            <p:spPr bwMode="auto">
              <a:xfrm>
                <a:off x="2610"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71" name="Rectangle 1884">
                <a:extLst>
                  <a:ext uri="{FF2B5EF4-FFF2-40B4-BE49-F238E27FC236}">
                    <a16:creationId xmlns:a16="http://schemas.microsoft.com/office/drawing/2014/main" id="{56026790-0889-4440-A1CB-D5018929795C}"/>
                  </a:ext>
                </a:extLst>
              </p:cNvPr>
              <p:cNvSpPr>
                <a:spLocks noChangeArrowheads="1"/>
              </p:cNvSpPr>
              <p:nvPr/>
            </p:nvSpPr>
            <p:spPr bwMode="auto">
              <a:xfrm>
                <a:off x="2610"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72" name="Rectangle 1885">
                <a:extLst>
                  <a:ext uri="{FF2B5EF4-FFF2-40B4-BE49-F238E27FC236}">
                    <a16:creationId xmlns:a16="http://schemas.microsoft.com/office/drawing/2014/main" id="{19D330F5-FA95-4619-A9A6-F769ABC13249}"/>
                  </a:ext>
                </a:extLst>
              </p:cNvPr>
              <p:cNvSpPr>
                <a:spLocks noChangeArrowheads="1"/>
              </p:cNvSpPr>
              <p:nvPr/>
            </p:nvSpPr>
            <p:spPr bwMode="auto">
              <a:xfrm>
                <a:off x="2610"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73" name="Rectangle 1886">
                <a:extLst>
                  <a:ext uri="{FF2B5EF4-FFF2-40B4-BE49-F238E27FC236}">
                    <a16:creationId xmlns:a16="http://schemas.microsoft.com/office/drawing/2014/main" id="{155E8D4B-DD9A-41B3-8CD9-FFBF9427748B}"/>
                  </a:ext>
                </a:extLst>
              </p:cNvPr>
              <p:cNvSpPr>
                <a:spLocks noChangeArrowheads="1"/>
              </p:cNvSpPr>
              <p:nvPr/>
            </p:nvSpPr>
            <p:spPr bwMode="auto">
              <a:xfrm>
                <a:off x="2610"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74" name="Rectangle 1887">
                <a:extLst>
                  <a:ext uri="{FF2B5EF4-FFF2-40B4-BE49-F238E27FC236}">
                    <a16:creationId xmlns:a16="http://schemas.microsoft.com/office/drawing/2014/main" id="{10A5478F-DCA9-4C6C-B997-21B65DFDCE73}"/>
                  </a:ext>
                </a:extLst>
              </p:cNvPr>
              <p:cNvSpPr>
                <a:spLocks noChangeArrowheads="1"/>
              </p:cNvSpPr>
              <p:nvPr/>
            </p:nvSpPr>
            <p:spPr bwMode="auto">
              <a:xfrm>
                <a:off x="2610"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75" name="Rectangle 1888">
                <a:extLst>
                  <a:ext uri="{FF2B5EF4-FFF2-40B4-BE49-F238E27FC236}">
                    <a16:creationId xmlns:a16="http://schemas.microsoft.com/office/drawing/2014/main" id="{9E6F3C32-E738-4E9F-94CD-0DDD1DE57D75}"/>
                  </a:ext>
                </a:extLst>
              </p:cNvPr>
              <p:cNvSpPr>
                <a:spLocks noChangeArrowheads="1"/>
              </p:cNvSpPr>
              <p:nvPr/>
            </p:nvSpPr>
            <p:spPr bwMode="auto">
              <a:xfrm>
                <a:off x="2610"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76" name="Rectangle 1889">
                <a:extLst>
                  <a:ext uri="{FF2B5EF4-FFF2-40B4-BE49-F238E27FC236}">
                    <a16:creationId xmlns:a16="http://schemas.microsoft.com/office/drawing/2014/main" id="{516AFC1C-6F36-490A-8BB4-2F73ADEE4ADF}"/>
                  </a:ext>
                </a:extLst>
              </p:cNvPr>
              <p:cNvSpPr>
                <a:spLocks noChangeArrowheads="1"/>
              </p:cNvSpPr>
              <p:nvPr/>
            </p:nvSpPr>
            <p:spPr bwMode="auto">
              <a:xfrm>
                <a:off x="2700" y="1041"/>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77" name="Rectangle 1890">
                <a:extLst>
                  <a:ext uri="{FF2B5EF4-FFF2-40B4-BE49-F238E27FC236}">
                    <a16:creationId xmlns:a16="http://schemas.microsoft.com/office/drawing/2014/main" id="{98226C86-EFA7-47E6-B53D-3DC5F5BDC31F}"/>
                  </a:ext>
                </a:extLst>
              </p:cNvPr>
              <p:cNvSpPr>
                <a:spLocks noChangeArrowheads="1"/>
              </p:cNvSpPr>
              <p:nvPr/>
            </p:nvSpPr>
            <p:spPr bwMode="auto">
              <a:xfrm>
                <a:off x="2700" y="1041"/>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78" name="Rectangle 1891">
                <a:extLst>
                  <a:ext uri="{FF2B5EF4-FFF2-40B4-BE49-F238E27FC236}">
                    <a16:creationId xmlns:a16="http://schemas.microsoft.com/office/drawing/2014/main" id="{43C38A59-E0AB-4248-9E6E-F2955B077BC2}"/>
                  </a:ext>
                </a:extLst>
              </p:cNvPr>
              <p:cNvSpPr>
                <a:spLocks noChangeArrowheads="1"/>
              </p:cNvSpPr>
              <p:nvPr/>
            </p:nvSpPr>
            <p:spPr bwMode="auto">
              <a:xfrm>
                <a:off x="2700" y="1112"/>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79" name="Rectangle 1892">
                <a:extLst>
                  <a:ext uri="{FF2B5EF4-FFF2-40B4-BE49-F238E27FC236}">
                    <a16:creationId xmlns:a16="http://schemas.microsoft.com/office/drawing/2014/main" id="{76DA6BC7-82CA-44B1-85EF-CFC77729100A}"/>
                  </a:ext>
                </a:extLst>
              </p:cNvPr>
              <p:cNvSpPr>
                <a:spLocks noChangeArrowheads="1"/>
              </p:cNvSpPr>
              <p:nvPr/>
            </p:nvSpPr>
            <p:spPr bwMode="auto">
              <a:xfrm>
                <a:off x="2700" y="1112"/>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80" name="Rectangle 1893">
                <a:extLst>
                  <a:ext uri="{FF2B5EF4-FFF2-40B4-BE49-F238E27FC236}">
                    <a16:creationId xmlns:a16="http://schemas.microsoft.com/office/drawing/2014/main" id="{599106FB-3BF8-4384-8639-FF743A1E1FA7}"/>
                  </a:ext>
                </a:extLst>
              </p:cNvPr>
              <p:cNvSpPr>
                <a:spLocks noChangeArrowheads="1"/>
              </p:cNvSpPr>
              <p:nvPr/>
            </p:nvSpPr>
            <p:spPr bwMode="auto">
              <a:xfrm>
                <a:off x="2700" y="1150"/>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81" name="Rectangle 1894">
                <a:extLst>
                  <a:ext uri="{FF2B5EF4-FFF2-40B4-BE49-F238E27FC236}">
                    <a16:creationId xmlns:a16="http://schemas.microsoft.com/office/drawing/2014/main" id="{D4B6E919-7E34-4AB0-9D3F-062ACB3EC53B}"/>
                  </a:ext>
                </a:extLst>
              </p:cNvPr>
              <p:cNvSpPr>
                <a:spLocks noChangeArrowheads="1"/>
              </p:cNvSpPr>
              <p:nvPr/>
            </p:nvSpPr>
            <p:spPr bwMode="auto">
              <a:xfrm>
                <a:off x="2700" y="1150"/>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82" name="Rectangle 1895">
                <a:extLst>
                  <a:ext uri="{FF2B5EF4-FFF2-40B4-BE49-F238E27FC236}">
                    <a16:creationId xmlns:a16="http://schemas.microsoft.com/office/drawing/2014/main" id="{26EDFF45-FB85-496A-92C5-39AF14A3983D}"/>
                  </a:ext>
                </a:extLst>
              </p:cNvPr>
              <p:cNvSpPr>
                <a:spLocks noChangeArrowheads="1"/>
              </p:cNvSpPr>
              <p:nvPr/>
            </p:nvSpPr>
            <p:spPr bwMode="auto">
              <a:xfrm>
                <a:off x="2700" y="1197"/>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83" name="Rectangle 1896">
                <a:extLst>
                  <a:ext uri="{FF2B5EF4-FFF2-40B4-BE49-F238E27FC236}">
                    <a16:creationId xmlns:a16="http://schemas.microsoft.com/office/drawing/2014/main" id="{3F02FB56-8945-49C4-83FC-52467F18E0ED}"/>
                  </a:ext>
                </a:extLst>
              </p:cNvPr>
              <p:cNvSpPr>
                <a:spLocks noChangeArrowheads="1"/>
              </p:cNvSpPr>
              <p:nvPr/>
            </p:nvSpPr>
            <p:spPr bwMode="auto">
              <a:xfrm>
                <a:off x="2700" y="1197"/>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84" name="Rectangle 1897">
                <a:extLst>
                  <a:ext uri="{FF2B5EF4-FFF2-40B4-BE49-F238E27FC236}">
                    <a16:creationId xmlns:a16="http://schemas.microsoft.com/office/drawing/2014/main" id="{FBCE6AA8-7741-4470-86B3-F74C15917934}"/>
                  </a:ext>
                </a:extLst>
              </p:cNvPr>
              <p:cNvSpPr>
                <a:spLocks noChangeArrowheads="1"/>
              </p:cNvSpPr>
              <p:nvPr/>
            </p:nvSpPr>
            <p:spPr bwMode="auto">
              <a:xfrm>
                <a:off x="2700" y="1169"/>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85" name="Rectangle 1898">
                <a:extLst>
                  <a:ext uri="{FF2B5EF4-FFF2-40B4-BE49-F238E27FC236}">
                    <a16:creationId xmlns:a16="http://schemas.microsoft.com/office/drawing/2014/main" id="{0663AC0A-5701-4BE5-A696-4ECC8DF83DFA}"/>
                  </a:ext>
                </a:extLst>
              </p:cNvPr>
              <p:cNvSpPr>
                <a:spLocks noChangeArrowheads="1"/>
              </p:cNvSpPr>
              <p:nvPr/>
            </p:nvSpPr>
            <p:spPr bwMode="auto">
              <a:xfrm>
                <a:off x="2700" y="1169"/>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86" name="Freeform 1899">
                <a:extLst>
                  <a:ext uri="{FF2B5EF4-FFF2-40B4-BE49-F238E27FC236}">
                    <a16:creationId xmlns:a16="http://schemas.microsoft.com/office/drawing/2014/main" id="{EFF6736F-16B0-4BD2-AF4F-4036B0D3F6A4}"/>
                  </a:ext>
                </a:extLst>
              </p:cNvPr>
              <p:cNvSpPr>
                <a:spLocks noEditPoints="1"/>
              </p:cNvSpPr>
              <p:nvPr/>
            </p:nvSpPr>
            <p:spPr bwMode="auto">
              <a:xfrm>
                <a:off x="2823"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87" name="Freeform 1900">
                <a:extLst>
                  <a:ext uri="{FF2B5EF4-FFF2-40B4-BE49-F238E27FC236}">
                    <a16:creationId xmlns:a16="http://schemas.microsoft.com/office/drawing/2014/main" id="{98559BD1-09F2-493D-8BAC-AA25FF552609}"/>
                  </a:ext>
                </a:extLst>
              </p:cNvPr>
              <p:cNvSpPr>
                <a:spLocks noEditPoints="1"/>
              </p:cNvSpPr>
              <p:nvPr/>
            </p:nvSpPr>
            <p:spPr bwMode="auto">
              <a:xfrm>
                <a:off x="2823"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88" name="Freeform 1901">
                <a:extLst>
                  <a:ext uri="{FF2B5EF4-FFF2-40B4-BE49-F238E27FC236}">
                    <a16:creationId xmlns:a16="http://schemas.microsoft.com/office/drawing/2014/main" id="{04FB9DA6-16D6-4BB6-89CD-090F85FD0B05}"/>
                  </a:ext>
                </a:extLst>
              </p:cNvPr>
              <p:cNvSpPr>
                <a:spLocks noEditPoints="1"/>
              </p:cNvSpPr>
              <p:nvPr/>
            </p:nvSpPr>
            <p:spPr bwMode="auto">
              <a:xfrm>
                <a:off x="2823"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89" name="Freeform 1902">
                <a:extLst>
                  <a:ext uri="{FF2B5EF4-FFF2-40B4-BE49-F238E27FC236}">
                    <a16:creationId xmlns:a16="http://schemas.microsoft.com/office/drawing/2014/main" id="{4CDFF7EF-8532-43E9-BE1B-4A6FE3C9EC49}"/>
                  </a:ext>
                </a:extLst>
              </p:cNvPr>
              <p:cNvSpPr>
                <a:spLocks noEditPoints="1"/>
              </p:cNvSpPr>
              <p:nvPr/>
            </p:nvSpPr>
            <p:spPr bwMode="auto">
              <a:xfrm>
                <a:off x="2823"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90" name="Freeform 1903">
                <a:extLst>
                  <a:ext uri="{FF2B5EF4-FFF2-40B4-BE49-F238E27FC236}">
                    <a16:creationId xmlns:a16="http://schemas.microsoft.com/office/drawing/2014/main" id="{7ADD1132-9F0C-47AA-A9FF-70DE2474BDC7}"/>
                  </a:ext>
                </a:extLst>
              </p:cNvPr>
              <p:cNvSpPr>
                <a:spLocks noEditPoints="1"/>
              </p:cNvSpPr>
              <p:nvPr/>
            </p:nvSpPr>
            <p:spPr bwMode="auto">
              <a:xfrm>
                <a:off x="2823"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91" name="Freeform 1904">
                <a:extLst>
                  <a:ext uri="{FF2B5EF4-FFF2-40B4-BE49-F238E27FC236}">
                    <a16:creationId xmlns:a16="http://schemas.microsoft.com/office/drawing/2014/main" id="{C17AB0A9-91AF-45ED-985C-5DEB17B2FBDE}"/>
                  </a:ext>
                </a:extLst>
              </p:cNvPr>
              <p:cNvSpPr>
                <a:spLocks noEditPoints="1"/>
              </p:cNvSpPr>
              <p:nvPr/>
            </p:nvSpPr>
            <p:spPr bwMode="auto">
              <a:xfrm>
                <a:off x="2823"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92" name="Freeform 1905">
                <a:extLst>
                  <a:ext uri="{FF2B5EF4-FFF2-40B4-BE49-F238E27FC236}">
                    <a16:creationId xmlns:a16="http://schemas.microsoft.com/office/drawing/2014/main" id="{803F4098-28CC-405E-BF7D-90804167A27C}"/>
                  </a:ext>
                </a:extLst>
              </p:cNvPr>
              <p:cNvSpPr>
                <a:spLocks noEditPoints="1"/>
              </p:cNvSpPr>
              <p:nvPr/>
            </p:nvSpPr>
            <p:spPr bwMode="auto">
              <a:xfrm>
                <a:off x="2823"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93" name="Freeform 1906">
                <a:extLst>
                  <a:ext uri="{FF2B5EF4-FFF2-40B4-BE49-F238E27FC236}">
                    <a16:creationId xmlns:a16="http://schemas.microsoft.com/office/drawing/2014/main" id="{4644665D-2585-4324-8DF6-E50616EC376C}"/>
                  </a:ext>
                </a:extLst>
              </p:cNvPr>
              <p:cNvSpPr>
                <a:spLocks noEditPoints="1"/>
              </p:cNvSpPr>
              <p:nvPr/>
            </p:nvSpPr>
            <p:spPr bwMode="auto">
              <a:xfrm>
                <a:off x="2823"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94" name="Rectangle 1907">
                <a:extLst>
                  <a:ext uri="{FF2B5EF4-FFF2-40B4-BE49-F238E27FC236}">
                    <a16:creationId xmlns:a16="http://schemas.microsoft.com/office/drawing/2014/main" id="{555F4652-0078-4A8C-88FC-8172AE7F0C90}"/>
                  </a:ext>
                </a:extLst>
              </p:cNvPr>
              <p:cNvSpPr>
                <a:spLocks noChangeArrowheads="1"/>
              </p:cNvSpPr>
              <p:nvPr/>
            </p:nvSpPr>
            <p:spPr bwMode="auto">
              <a:xfrm>
                <a:off x="2894"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95" name="Rectangle 1908">
                <a:extLst>
                  <a:ext uri="{FF2B5EF4-FFF2-40B4-BE49-F238E27FC236}">
                    <a16:creationId xmlns:a16="http://schemas.microsoft.com/office/drawing/2014/main" id="{A9C22F72-9B62-4735-81DA-AC238BDED827}"/>
                  </a:ext>
                </a:extLst>
              </p:cNvPr>
              <p:cNvSpPr>
                <a:spLocks noChangeArrowheads="1"/>
              </p:cNvSpPr>
              <p:nvPr/>
            </p:nvSpPr>
            <p:spPr bwMode="auto">
              <a:xfrm>
                <a:off x="2894"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96" name="Rectangle 1909">
                <a:extLst>
                  <a:ext uri="{FF2B5EF4-FFF2-40B4-BE49-F238E27FC236}">
                    <a16:creationId xmlns:a16="http://schemas.microsoft.com/office/drawing/2014/main" id="{161B884E-1A34-4855-BF4C-733834C7FC71}"/>
                  </a:ext>
                </a:extLst>
              </p:cNvPr>
              <p:cNvSpPr>
                <a:spLocks noChangeArrowheads="1"/>
              </p:cNvSpPr>
              <p:nvPr/>
            </p:nvSpPr>
            <p:spPr bwMode="auto">
              <a:xfrm>
                <a:off x="2894"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97" name="Rectangle 1910">
                <a:extLst>
                  <a:ext uri="{FF2B5EF4-FFF2-40B4-BE49-F238E27FC236}">
                    <a16:creationId xmlns:a16="http://schemas.microsoft.com/office/drawing/2014/main" id="{D549941A-E7B9-49B9-A86C-382D42AB8CB6}"/>
                  </a:ext>
                </a:extLst>
              </p:cNvPr>
              <p:cNvSpPr>
                <a:spLocks noChangeArrowheads="1"/>
              </p:cNvSpPr>
              <p:nvPr/>
            </p:nvSpPr>
            <p:spPr bwMode="auto">
              <a:xfrm>
                <a:off x="2894"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98" name="Rectangle 1911">
                <a:extLst>
                  <a:ext uri="{FF2B5EF4-FFF2-40B4-BE49-F238E27FC236}">
                    <a16:creationId xmlns:a16="http://schemas.microsoft.com/office/drawing/2014/main" id="{9B659513-82E8-40D7-9EC0-EEB7773AF24B}"/>
                  </a:ext>
                </a:extLst>
              </p:cNvPr>
              <p:cNvSpPr>
                <a:spLocks noChangeArrowheads="1"/>
              </p:cNvSpPr>
              <p:nvPr/>
            </p:nvSpPr>
            <p:spPr bwMode="auto">
              <a:xfrm>
                <a:off x="2894"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99" name="Rectangle 1912">
                <a:extLst>
                  <a:ext uri="{FF2B5EF4-FFF2-40B4-BE49-F238E27FC236}">
                    <a16:creationId xmlns:a16="http://schemas.microsoft.com/office/drawing/2014/main" id="{6677BA87-F8F4-4830-8B46-A27CFD8FCDF1}"/>
                  </a:ext>
                </a:extLst>
              </p:cNvPr>
              <p:cNvSpPr>
                <a:spLocks noChangeArrowheads="1"/>
              </p:cNvSpPr>
              <p:nvPr/>
            </p:nvSpPr>
            <p:spPr bwMode="auto">
              <a:xfrm>
                <a:off x="2894"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00" name="Rectangle 1913">
                <a:extLst>
                  <a:ext uri="{FF2B5EF4-FFF2-40B4-BE49-F238E27FC236}">
                    <a16:creationId xmlns:a16="http://schemas.microsoft.com/office/drawing/2014/main" id="{37498EBC-53D0-4C8C-A8CA-E3F0142AE5C9}"/>
                  </a:ext>
                </a:extLst>
              </p:cNvPr>
              <p:cNvSpPr>
                <a:spLocks noChangeArrowheads="1"/>
              </p:cNvSpPr>
              <p:nvPr/>
            </p:nvSpPr>
            <p:spPr bwMode="auto">
              <a:xfrm>
                <a:off x="2894"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01" name="Rectangle 1914">
                <a:extLst>
                  <a:ext uri="{FF2B5EF4-FFF2-40B4-BE49-F238E27FC236}">
                    <a16:creationId xmlns:a16="http://schemas.microsoft.com/office/drawing/2014/main" id="{3369664B-29A3-43CB-BD81-D16C43DC1A56}"/>
                  </a:ext>
                </a:extLst>
              </p:cNvPr>
              <p:cNvSpPr>
                <a:spLocks noChangeArrowheads="1"/>
              </p:cNvSpPr>
              <p:nvPr/>
            </p:nvSpPr>
            <p:spPr bwMode="auto">
              <a:xfrm>
                <a:off x="2894"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02" name="Rectangle 1915">
                <a:extLst>
                  <a:ext uri="{FF2B5EF4-FFF2-40B4-BE49-F238E27FC236}">
                    <a16:creationId xmlns:a16="http://schemas.microsoft.com/office/drawing/2014/main" id="{C70B3DBA-E596-4024-B515-1B140AAD77E3}"/>
                  </a:ext>
                </a:extLst>
              </p:cNvPr>
              <p:cNvSpPr>
                <a:spLocks noChangeArrowheads="1"/>
              </p:cNvSpPr>
              <p:nvPr/>
            </p:nvSpPr>
            <p:spPr bwMode="auto">
              <a:xfrm>
                <a:off x="2894"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03" name="Rectangle 1916">
                <a:extLst>
                  <a:ext uri="{FF2B5EF4-FFF2-40B4-BE49-F238E27FC236}">
                    <a16:creationId xmlns:a16="http://schemas.microsoft.com/office/drawing/2014/main" id="{D12888CF-CD6F-4EA8-8794-65A5F8437ABC}"/>
                  </a:ext>
                </a:extLst>
              </p:cNvPr>
              <p:cNvSpPr>
                <a:spLocks noChangeArrowheads="1"/>
              </p:cNvSpPr>
              <p:nvPr/>
            </p:nvSpPr>
            <p:spPr bwMode="auto">
              <a:xfrm>
                <a:off x="2894"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04" name="Rectangle 1917">
                <a:extLst>
                  <a:ext uri="{FF2B5EF4-FFF2-40B4-BE49-F238E27FC236}">
                    <a16:creationId xmlns:a16="http://schemas.microsoft.com/office/drawing/2014/main" id="{C701E508-A970-4B61-86A7-EEB0B2B982EF}"/>
                  </a:ext>
                </a:extLst>
              </p:cNvPr>
              <p:cNvSpPr>
                <a:spLocks noChangeArrowheads="1"/>
              </p:cNvSpPr>
              <p:nvPr/>
            </p:nvSpPr>
            <p:spPr bwMode="auto">
              <a:xfrm>
                <a:off x="2984" y="1041"/>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05" name="Rectangle 1918">
                <a:extLst>
                  <a:ext uri="{FF2B5EF4-FFF2-40B4-BE49-F238E27FC236}">
                    <a16:creationId xmlns:a16="http://schemas.microsoft.com/office/drawing/2014/main" id="{BC993CB1-A972-4FFC-BE8D-A8A27A526247}"/>
                  </a:ext>
                </a:extLst>
              </p:cNvPr>
              <p:cNvSpPr>
                <a:spLocks noChangeArrowheads="1"/>
              </p:cNvSpPr>
              <p:nvPr/>
            </p:nvSpPr>
            <p:spPr bwMode="auto">
              <a:xfrm>
                <a:off x="2984" y="1041"/>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06" name="Rectangle 1919">
                <a:extLst>
                  <a:ext uri="{FF2B5EF4-FFF2-40B4-BE49-F238E27FC236}">
                    <a16:creationId xmlns:a16="http://schemas.microsoft.com/office/drawing/2014/main" id="{3A573418-0117-4279-B336-BCB7BB64AB80}"/>
                  </a:ext>
                </a:extLst>
              </p:cNvPr>
              <p:cNvSpPr>
                <a:spLocks noChangeArrowheads="1"/>
              </p:cNvSpPr>
              <p:nvPr/>
            </p:nvSpPr>
            <p:spPr bwMode="auto">
              <a:xfrm>
                <a:off x="2984" y="1112"/>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07" name="Rectangle 1920">
                <a:extLst>
                  <a:ext uri="{FF2B5EF4-FFF2-40B4-BE49-F238E27FC236}">
                    <a16:creationId xmlns:a16="http://schemas.microsoft.com/office/drawing/2014/main" id="{156B0EA5-D2DD-43E3-BE7A-0EF31C219088}"/>
                  </a:ext>
                </a:extLst>
              </p:cNvPr>
              <p:cNvSpPr>
                <a:spLocks noChangeArrowheads="1"/>
              </p:cNvSpPr>
              <p:nvPr/>
            </p:nvSpPr>
            <p:spPr bwMode="auto">
              <a:xfrm>
                <a:off x="2984" y="1112"/>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08" name="Rectangle 1921">
                <a:extLst>
                  <a:ext uri="{FF2B5EF4-FFF2-40B4-BE49-F238E27FC236}">
                    <a16:creationId xmlns:a16="http://schemas.microsoft.com/office/drawing/2014/main" id="{A579D60F-9B23-4D9E-B816-8E1A0A4C26EE}"/>
                  </a:ext>
                </a:extLst>
              </p:cNvPr>
              <p:cNvSpPr>
                <a:spLocks noChangeArrowheads="1"/>
              </p:cNvSpPr>
              <p:nvPr/>
            </p:nvSpPr>
            <p:spPr bwMode="auto">
              <a:xfrm>
                <a:off x="2984" y="1150"/>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09" name="Rectangle 1922">
                <a:extLst>
                  <a:ext uri="{FF2B5EF4-FFF2-40B4-BE49-F238E27FC236}">
                    <a16:creationId xmlns:a16="http://schemas.microsoft.com/office/drawing/2014/main" id="{E828900A-A8D2-4A2F-97F0-BF9302E312EB}"/>
                  </a:ext>
                </a:extLst>
              </p:cNvPr>
              <p:cNvSpPr>
                <a:spLocks noChangeArrowheads="1"/>
              </p:cNvSpPr>
              <p:nvPr/>
            </p:nvSpPr>
            <p:spPr bwMode="auto">
              <a:xfrm>
                <a:off x="2984" y="1150"/>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10" name="Rectangle 1923">
                <a:extLst>
                  <a:ext uri="{FF2B5EF4-FFF2-40B4-BE49-F238E27FC236}">
                    <a16:creationId xmlns:a16="http://schemas.microsoft.com/office/drawing/2014/main" id="{C16B884F-F19D-47BB-A8B9-CC97537ECA52}"/>
                  </a:ext>
                </a:extLst>
              </p:cNvPr>
              <p:cNvSpPr>
                <a:spLocks noChangeArrowheads="1"/>
              </p:cNvSpPr>
              <p:nvPr/>
            </p:nvSpPr>
            <p:spPr bwMode="auto">
              <a:xfrm>
                <a:off x="2984" y="1197"/>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11" name="Rectangle 1924">
                <a:extLst>
                  <a:ext uri="{FF2B5EF4-FFF2-40B4-BE49-F238E27FC236}">
                    <a16:creationId xmlns:a16="http://schemas.microsoft.com/office/drawing/2014/main" id="{20A82948-BE4F-4506-9360-D066D2D52482}"/>
                  </a:ext>
                </a:extLst>
              </p:cNvPr>
              <p:cNvSpPr>
                <a:spLocks noChangeArrowheads="1"/>
              </p:cNvSpPr>
              <p:nvPr/>
            </p:nvSpPr>
            <p:spPr bwMode="auto">
              <a:xfrm>
                <a:off x="2984" y="1197"/>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12" name="Rectangle 1925">
                <a:extLst>
                  <a:ext uri="{FF2B5EF4-FFF2-40B4-BE49-F238E27FC236}">
                    <a16:creationId xmlns:a16="http://schemas.microsoft.com/office/drawing/2014/main" id="{D4CA5BE8-F7D4-4C61-8D37-638AF48949C2}"/>
                  </a:ext>
                </a:extLst>
              </p:cNvPr>
              <p:cNvSpPr>
                <a:spLocks noChangeArrowheads="1"/>
              </p:cNvSpPr>
              <p:nvPr/>
            </p:nvSpPr>
            <p:spPr bwMode="auto">
              <a:xfrm>
                <a:off x="2984" y="1169"/>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13" name="Rectangle 1926">
                <a:extLst>
                  <a:ext uri="{FF2B5EF4-FFF2-40B4-BE49-F238E27FC236}">
                    <a16:creationId xmlns:a16="http://schemas.microsoft.com/office/drawing/2014/main" id="{2AF3544A-2B1D-46F4-BBDC-64392149A20D}"/>
                  </a:ext>
                </a:extLst>
              </p:cNvPr>
              <p:cNvSpPr>
                <a:spLocks noChangeArrowheads="1"/>
              </p:cNvSpPr>
              <p:nvPr/>
            </p:nvSpPr>
            <p:spPr bwMode="auto">
              <a:xfrm>
                <a:off x="2984" y="1169"/>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14" name="Freeform 1927">
                <a:extLst>
                  <a:ext uri="{FF2B5EF4-FFF2-40B4-BE49-F238E27FC236}">
                    <a16:creationId xmlns:a16="http://schemas.microsoft.com/office/drawing/2014/main" id="{A451B289-8014-4F3F-A6DD-2EB47AE2923A}"/>
                  </a:ext>
                </a:extLst>
              </p:cNvPr>
              <p:cNvSpPr>
                <a:spLocks noEditPoints="1"/>
              </p:cNvSpPr>
              <p:nvPr/>
            </p:nvSpPr>
            <p:spPr bwMode="auto">
              <a:xfrm>
                <a:off x="3107"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15" name="Freeform 1928">
                <a:extLst>
                  <a:ext uri="{FF2B5EF4-FFF2-40B4-BE49-F238E27FC236}">
                    <a16:creationId xmlns:a16="http://schemas.microsoft.com/office/drawing/2014/main" id="{B1662B50-4350-4C1A-94AD-B85E490C433A}"/>
                  </a:ext>
                </a:extLst>
              </p:cNvPr>
              <p:cNvSpPr>
                <a:spLocks noEditPoints="1"/>
              </p:cNvSpPr>
              <p:nvPr/>
            </p:nvSpPr>
            <p:spPr bwMode="auto">
              <a:xfrm>
                <a:off x="3107"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16" name="Freeform 1929">
                <a:extLst>
                  <a:ext uri="{FF2B5EF4-FFF2-40B4-BE49-F238E27FC236}">
                    <a16:creationId xmlns:a16="http://schemas.microsoft.com/office/drawing/2014/main" id="{7C46533B-53BD-449B-805F-619812D363FD}"/>
                  </a:ext>
                </a:extLst>
              </p:cNvPr>
              <p:cNvSpPr>
                <a:spLocks noEditPoints="1"/>
              </p:cNvSpPr>
              <p:nvPr/>
            </p:nvSpPr>
            <p:spPr bwMode="auto">
              <a:xfrm>
                <a:off x="3107"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17" name="Freeform 1930">
                <a:extLst>
                  <a:ext uri="{FF2B5EF4-FFF2-40B4-BE49-F238E27FC236}">
                    <a16:creationId xmlns:a16="http://schemas.microsoft.com/office/drawing/2014/main" id="{9FE4314D-96C3-4743-9230-E6354943BDE2}"/>
                  </a:ext>
                </a:extLst>
              </p:cNvPr>
              <p:cNvSpPr>
                <a:spLocks noEditPoints="1"/>
              </p:cNvSpPr>
              <p:nvPr/>
            </p:nvSpPr>
            <p:spPr bwMode="auto">
              <a:xfrm>
                <a:off x="3107"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18" name="Freeform 1931">
                <a:extLst>
                  <a:ext uri="{FF2B5EF4-FFF2-40B4-BE49-F238E27FC236}">
                    <a16:creationId xmlns:a16="http://schemas.microsoft.com/office/drawing/2014/main" id="{842D0935-709F-4BB8-97E8-911DC1FE6C95}"/>
                  </a:ext>
                </a:extLst>
              </p:cNvPr>
              <p:cNvSpPr>
                <a:spLocks noEditPoints="1"/>
              </p:cNvSpPr>
              <p:nvPr/>
            </p:nvSpPr>
            <p:spPr bwMode="auto">
              <a:xfrm>
                <a:off x="3107"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19" name="Freeform 1932">
                <a:extLst>
                  <a:ext uri="{FF2B5EF4-FFF2-40B4-BE49-F238E27FC236}">
                    <a16:creationId xmlns:a16="http://schemas.microsoft.com/office/drawing/2014/main" id="{EB4EA3EC-F838-479C-987C-12307F43B52D}"/>
                  </a:ext>
                </a:extLst>
              </p:cNvPr>
              <p:cNvSpPr>
                <a:spLocks noEditPoints="1"/>
              </p:cNvSpPr>
              <p:nvPr/>
            </p:nvSpPr>
            <p:spPr bwMode="auto">
              <a:xfrm>
                <a:off x="3107"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20" name="Freeform 1933">
                <a:extLst>
                  <a:ext uri="{FF2B5EF4-FFF2-40B4-BE49-F238E27FC236}">
                    <a16:creationId xmlns:a16="http://schemas.microsoft.com/office/drawing/2014/main" id="{CFE84476-DCC7-48D7-9367-E32A46406C16}"/>
                  </a:ext>
                </a:extLst>
              </p:cNvPr>
              <p:cNvSpPr>
                <a:spLocks noEditPoints="1"/>
              </p:cNvSpPr>
              <p:nvPr/>
            </p:nvSpPr>
            <p:spPr bwMode="auto">
              <a:xfrm>
                <a:off x="3107"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21" name="Freeform 1934">
                <a:extLst>
                  <a:ext uri="{FF2B5EF4-FFF2-40B4-BE49-F238E27FC236}">
                    <a16:creationId xmlns:a16="http://schemas.microsoft.com/office/drawing/2014/main" id="{DDD585F7-9157-42B2-B0D4-E543483727B6}"/>
                  </a:ext>
                </a:extLst>
              </p:cNvPr>
              <p:cNvSpPr>
                <a:spLocks noEditPoints="1"/>
              </p:cNvSpPr>
              <p:nvPr/>
            </p:nvSpPr>
            <p:spPr bwMode="auto">
              <a:xfrm>
                <a:off x="3107"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22" name="Rectangle 1935">
                <a:extLst>
                  <a:ext uri="{FF2B5EF4-FFF2-40B4-BE49-F238E27FC236}">
                    <a16:creationId xmlns:a16="http://schemas.microsoft.com/office/drawing/2014/main" id="{32DC66E2-DF72-4E2A-9887-0B4A31401E35}"/>
                  </a:ext>
                </a:extLst>
              </p:cNvPr>
              <p:cNvSpPr>
                <a:spLocks noChangeArrowheads="1"/>
              </p:cNvSpPr>
              <p:nvPr/>
            </p:nvSpPr>
            <p:spPr bwMode="auto">
              <a:xfrm>
                <a:off x="3178"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23" name="Rectangle 1936">
                <a:extLst>
                  <a:ext uri="{FF2B5EF4-FFF2-40B4-BE49-F238E27FC236}">
                    <a16:creationId xmlns:a16="http://schemas.microsoft.com/office/drawing/2014/main" id="{9274CB3A-D9FC-4213-90C6-AA39339E506C}"/>
                  </a:ext>
                </a:extLst>
              </p:cNvPr>
              <p:cNvSpPr>
                <a:spLocks noChangeArrowheads="1"/>
              </p:cNvSpPr>
              <p:nvPr/>
            </p:nvSpPr>
            <p:spPr bwMode="auto">
              <a:xfrm>
                <a:off x="3178"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24" name="Rectangle 1937">
                <a:extLst>
                  <a:ext uri="{FF2B5EF4-FFF2-40B4-BE49-F238E27FC236}">
                    <a16:creationId xmlns:a16="http://schemas.microsoft.com/office/drawing/2014/main" id="{6D8B9B8B-9AE3-4115-947E-1F21F9EA4DCD}"/>
                  </a:ext>
                </a:extLst>
              </p:cNvPr>
              <p:cNvSpPr>
                <a:spLocks noChangeArrowheads="1"/>
              </p:cNvSpPr>
              <p:nvPr/>
            </p:nvSpPr>
            <p:spPr bwMode="auto">
              <a:xfrm>
                <a:off x="3178"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25" name="Rectangle 1938">
                <a:extLst>
                  <a:ext uri="{FF2B5EF4-FFF2-40B4-BE49-F238E27FC236}">
                    <a16:creationId xmlns:a16="http://schemas.microsoft.com/office/drawing/2014/main" id="{EDF8B842-0CB2-42C7-9EB0-8648DDAD3660}"/>
                  </a:ext>
                </a:extLst>
              </p:cNvPr>
              <p:cNvSpPr>
                <a:spLocks noChangeArrowheads="1"/>
              </p:cNvSpPr>
              <p:nvPr/>
            </p:nvSpPr>
            <p:spPr bwMode="auto">
              <a:xfrm>
                <a:off x="3178"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26" name="Rectangle 1939">
                <a:extLst>
                  <a:ext uri="{FF2B5EF4-FFF2-40B4-BE49-F238E27FC236}">
                    <a16:creationId xmlns:a16="http://schemas.microsoft.com/office/drawing/2014/main" id="{54ADE2EE-C49E-4EB8-BE47-55EB5359CB03}"/>
                  </a:ext>
                </a:extLst>
              </p:cNvPr>
              <p:cNvSpPr>
                <a:spLocks noChangeArrowheads="1"/>
              </p:cNvSpPr>
              <p:nvPr/>
            </p:nvSpPr>
            <p:spPr bwMode="auto">
              <a:xfrm>
                <a:off x="3178"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27" name="Rectangle 1940">
                <a:extLst>
                  <a:ext uri="{FF2B5EF4-FFF2-40B4-BE49-F238E27FC236}">
                    <a16:creationId xmlns:a16="http://schemas.microsoft.com/office/drawing/2014/main" id="{5E52A4FC-364C-42D6-84BE-8C4C1A311569}"/>
                  </a:ext>
                </a:extLst>
              </p:cNvPr>
              <p:cNvSpPr>
                <a:spLocks noChangeArrowheads="1"/>
              </p:cNvSpPr>
              <p:nvPr/>
            </p:nvSpPr>
            <p:spPr bwMode="auto">
              <a:xfrm>
                <a:off x="3178"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28" name="Rectangle 1941">
                <a:extLst>
                  <a:ext uri="{FF2B5EF4-FFF2-40B4-BE49-F238E27FC236}">
                    <a16:creationId xmlns:a16="http://schemas.microsoft.com/office/drawing/2014/main" id="{25AE4E34-5157-4B56-8792-8FB0EDF6965C}"/>
                  </a:ext>
                </a:extLst>
              </p:cNvPr>
              <p:cNvSpPr>
                <a:spLocks noChangeArrowheads="1"/>
              </p:cNvSpPr>
              <p:nvPr/>
            </p:nvSpPr>
            <p:spPr bwMode="auto">
              <a:xfrm>
                <a:off x="3178"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29" name="Rectangle 1942">
                <a:extLst>
                  <a:ext uri="{FF2B5EF4-FFF2-40B4-BE49-F238E27FC236}">
                    <a16:creationId xmlns:a16="http://schemas.microsoft.com/office/drawing/2014/main" id="{A460BB13-ED6E-4E6C-8F91-3848B901A6E3}"/>
                  </a:ext>
                </a:extLst>
              </p:cNvPr>
              <p:cNvSpPr>
                <a:spLocks noChangeArrowheads="1"/>
              </p:cNvSpPr>
              <p:nvPr/>
            </p:nvSpPr>
            <p:spPr bwMode="auto">
              <a:xfrm>
                <a:off x="3178"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30" name="Rectangle 1943">
                <a:extLst>
                  <a:ext uri="{FF2B5EF4-FFF2-40B4-BE49-F238E27FC236}">
                    <a16:creationId xmlns:a16="http://schemas.microsoft.com/office/drawing/2014/main" id="{87C347DD-7E69-4529-81FF-259CAE673F3C}"/>
                  </a:ext>
                </a:extLst>
              </p:cNvPr>
              <p:cNvSpPr>
                <a:spLocks noChangeArrowheads="1"/>
              </p:cNvSpPr>
              <p:nvPr/>
            </p:nvSpPr>
            <p:spPr bwMode="auto">
              <a:xfrm>
                <a:off x="3178"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31" name="Rectangle 1944">
                <a:extLst>
                  <a:ext uri="{FF2B5EF4-FFF2-40B4-BE49-F238E27FC236}">
                    <a16:creationId xmlns:a16="http://schemas.microsoft.com/office/drawing/2014/main" id="{BC97C4D9-CCA4-4D51-9E7A-0713727563E9}"/>
                  </a:ext>
                </a:extLst>
              </p:cNvPr>
              <p:cNvSpPr>
                <a:spLocks noChangeArrowheads="1"/>
              </p:cNvSpPr>
              <p:nvPr/>
            </p:nvSpPr>
            <p:spPr bwMode="auto">
              <a:xfrm>
                <a:off x="3178"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32" name="Rectangle 1945">
                <a:extLst>
                  <a:ext uri="{FF2B5EF4-FFF2-40B4-BE49-F238E27FC236}">
                    <a16:creationId xmlns:a16="http://schemas.microsoft.com/office/drawing/2014/main" id="{35EBA209-893D-4CE1-9735-8D9055F1F8DE}"/>
                  </a:ext>
                </a:extLst>
              </p:cNvPr>
              <p:cNvSpPr>
                <a:spLocks noChangeArrowheads="1"/>
              </p:cNvSpPr>
              <p:nvPr/>
            </p:nvSpPr>
            <p:spPr bwMode="auto">
              <a:xfrm>
                <a:off x="3268" y="1041"/>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33" name="Rectangle 1946">
                <a:extLst>
                  <a:ext uri="{FF2B5EF4-FFF2-40B4-BE49-F238E27FC236}">
                    <a16:creationId xmlns:a16="http://schemas.microsoft.com/office/drawing/2014/main" id="{7486633E-08AA-4D53-B52B-0429D9CF5F8B}"/>
                  </a:ext>
                </a:extLst>
              </p:cNvPr>
              <p:cNvSpPr>
                <a:spLocks noChangeArrowheads="1"/>
              </p:cNvSpPr>
              <p:nvPr/>
            </p:nvSpPr>
            <p:spPr bwMode="auto">
              <a:xfrm>
                <a:off x="3268" y="1041"/>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34" name="Rectangle 1947">
                <a:extLst>
                  <a:ext uri="{FF2B5EF4-FFF2-40B4-BE49-F238E27FC236}">
                    <a16:creationId xmlns:a16="http://schemas.microsoft.com/office/drawing/2014/main" id="{44FAE434-A8F4-4409-A428-1D9249D649DD}"/>
                  </a:ext>
                </a:extLst>
              </p:cNvPr>
              <p:cNvSpPr>
                <a:spLocks noChangeArrowheads="1"/>
              </p:cNvSpPr>
              <p:nvPr/>
            </p:nvSpPr>
            <p:spPr bwMode="auto">
              <a:xfrm>
                <a:off x="3268" y="1112"/>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35" name="Rectangle 1948">
                <a:extLst>
                  <a:ext uri="{FF2B5EF4-FFF2-40B4-BE49-F238E27FC236}">
                    <a16:creationId xmlns:a16="http://schemas.microsoft.com/office/drawing/2014/main" id="{2FD6ABB4-FBAB-4269-931B-D177F894C7D0}"/>
                  </a:ext>
                </a:extLst>
              </p:cNvPr>
              <p:cNvSpPr>
                <a:spLocks noChangeArrowheads="1"/>
              </p:cNvSpPr>
              <p:nvPr/>
            </p:nvSpPr>
            <p:spPr bwMode="auto">
              <a:xfrm>
                <a:off x="3268" y="1112"/>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36" name="Rectangle 1949">
                <a:extLst>
                  <a:ext uri="{FF2B5EF4-FFF2-40B4-BE49-F238E27FC236}">
                    <a16:creationId xmlns:a16="http://schemas.microsoft.com/office/drawing/2014/main" id="{19B6642D-D18A-44E7-AD95-724B25CE67EA}"/>
                  </a:ext>
                </a:extLst>
              </p:cNvPr>
              <p:cNvSpPr>
                <a:spLocks noChangeArrowheads="1"/>
              </p:cNvSpPr>
              <p:nvPr/>
            </p:nvSpPr>
            <p:spPr bwMode="auto">
              <a:xfrm>
                <a:off x="3268" y="1150"/>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37" name="Rectangle 1950">
                <a:extLst>
                  <a:ext uri="{FF2B5EF4-FFF2-40B4-BE49-F238E27FC236}">
                    <a16:creationId xmlns:a16="http://schemas.microsoft.com/office/drawing/2014/main" id="{48C5A28C-3CE4-4A1D-8722-7EDCDFFAD3E3}"/>
                  </a:ext>
                </a:extLst>
              </p:cNvPr>
              <p:cNvSpPr>
                <a:spLocks noChangeArrowheads="1"/>
              </p:cNvSpPr>
              <p:nvPr/>
            </p:nvSpPr>
            <p:spPr bwMode="auto">
              <a:xfrm>
                <a:off x="3268" y="1150"/>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38" name="Rectangle 1951">
                <a:extLst>
                  <a:ext uri="{FF2B5EF4-FFF2-40B4-BE49-F238E27FC236}">
                    <a16:creationId xmlns:a16="http://schemas.microsoft.com/office/drawing/2014/main" id="{0091FEBB-6AD4-49E2-9169-DF7D86F34527}"/>
                  </a:ext>
                </a:extLst>
              </p:cNvPr>
              <p:cNvSpPr>
                <a:spLocks noChangeArrowheads="1"/>
              </p:cNvSpPr>
              <p:nvPr/>
            </p:nvSpPr>
            <p:spPr bwMode="auto">
              <a:xfrm>
                <a:off x="3268" y="1197"/>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39" name="Rectangle 1952">
                <a:extLst>
                  <a:ext uri="{FF2B5EF4-FFF2-40B4-BE49-F238E27FC236}">
                    <a16:creationId xmlns:a16="http://schemas.microsoft.com/office/drawing/2014/main" id="{3FC7D6FF-2060-4812-B61D-571E869DDB8F}"/>
                  </a:ext>
                </a:extLst>
              </p:cNvPr>
              <p:cNvSpPr>
                <a:spLocks noChangeArrowheads="1"/>
              </p:cNvSpPr>
              <p:nvPr/>
            </p:nvSpPr>
            <p:spPr bwMode="auto">
              <a:xfrm>
                <a:off x="3268" y="1197"/>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40" name="Rectangle 1953">
                <a:extLst>
                  <a:ext uri="{FF2B5EF4-FFF2-40B4-BE49-F238E27FC236}">
                    <a16:creationId xmlns:a16="http://schemas.microsoft.com/office/drawing/2014/main" id="{2E85AB87-B95D-4F26-8C88-881C9C1CF2DE}"/>
                  </a:ext>
                </a:extLst>
              </p:cNvPr>
              <p:cNvSpPr>
                <a:spLocks noChangeArrowheads="1"/>
              </p:cNvSpPr>
              <p:nvPr/>
            </p:nvSpPr>
            <p:spPr bwMode="auto">
              <a:xfrm>
                <a:off x="3268" y="1169"/>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41" name="Rectangle 1954">
                <a:extLst>
                  <a:ext uri="{FF2B5EF4-FFF2-40B4-BE49-F238E27FC236}">
                    <a16:creationId xmlns:a16="http://schemas.microsoft.com/office/drawing/2014/main" id="{E65EB6CE-8249-4FAF-8D84-EA23599B04D1}"/>
                  </a:ext>
                </a:extLst>
              </p:cNvPr>
              <p:cNvSpPr>
                <a:spLocks noChangeArrowheads="1"/>
              </p:cNvSpPr>
              <p:nvPr/>
            </p:nvSpPr>
            <p:spPr bwMode="auto">
              <a:xfrm>
                <a:off x="3268" y="1169"/>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42" name="Freeform 1955">
                <a:extLst>
                  <a:ext uri="{FF2B5EF4-FFF2-40B4-BE49-F238E27FC236}">
                    <a16:creationId xmlns:a16="http://schemas.microsoft.com/office/drawing/2014/main" id="{62E4A217-5B1B-42BB-B3FC-DBE4A59B1253}"/>
                  </a:ext>
                </a:extLst>
              </p:cNvPr>
              <p:cNvSpPr>
                <a:spLocks noEditPoints="1"/>
              </p:cNvSpPr>
              <p:nvPr/>
            </p:nvSpPr>
            <p:spPr bwMode="auto">
              <a:xfrm>
                <a:off x="3391"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43" name="Freeform 1956">
                <a:extLst>
                  <a:ext uri="{FF2B5EF4-FFF2-40B4-BE49-F238E27FC236}">
                    <a16:creationId xmlns:a16="http://schemas.microsoft.com/office/drawing/2014/main" id="{D0BCC60F-861B-425E-9AA2-7BD8645C97E1}"/>
                  </a:ext>
                </a:extLst>
              </p:cNvPr>
              <p:cNvSpPr>
                <a:spLocks noEditPoints="1"/>
              </p:cNvSpPr>
              <p:nvPr/>
            </p:nvSpPr>
            <p:spPr bwMode="auto">
              <a:xfrm>
                <a:off x="3391"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44" name="Freeform 1957">
                <a:extLst>
                  <a:ext uri="{FF2B5EF4-FFF2-40B4-BE49-F238E27FC236}">
                    <a16:creationId xmlns:a16="http://schemas.microsoft.com/office/drawing/2014/main" id="{FB4FD048-BCC8-426D-A342-438A057D5F04}"/>
                  </a:ext>
                </a:extLst>
              </p:cNvPr>
              <p:cNvSpPr>
                <a:spLocks noEditPoints="1"/>
              </p:cNvSpPr>
              <p:nvPr/>
            </p:nvSpPr>
            <p:spPr bwMode="auto">
              <a:xfrm>
                <a:off x="3391"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45" name="Freeform 1958">
                <a:extLst>
                  <a:ext uri="{FF2B5EF4-FFF2-40B4-BE49-F238E27FC236}">
                    <a16:creationId xmlns:a16="http://schemas.microsoft.com/office/drawing/2014/main" id="{F0D254D7-ADB1-4287-B6F1-287B203E4227}"/>
                  </a:ext>
                </a:extLst>
              </p:cNvPr>
              <p:cNvSpPr>
                <a:spLocks noEditPoints="1"/>
              </p:cNvSpPr>
              <p:nvPr/>
            </p:nvSpPr>
            <p:spPr bwMode="auto">
              <a:xfrm>
                <a:off x="3391"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46" name="Freeform 1959">
                <a:extLst>
                  <a:ext uri="{FF2B5EF4-FFF2-40B4-BE49-F238E27FC236}">
                    <a16:creationId xmlns:a16="http://schemas.microsoft.com/office/drawing/2014/main" id="{DA32E1DD-8687-4968-A110-67AD53AF1464}"/>
                  </a:ext>
                </a:extLst>
              </p:cNvPr>
              <p:cNvSpPr>
                <a:spLocks noEditPoints="1"/>
              </p:cNvSpPr>
              <p:nvPr/>
            </p:nvSpPr>
            <p:spPr bwMode="auto">
              <a:xfrm>
                <a:off x="3391"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47" name="Freeform 1960">
                <a:extLst>
                  <a:ext uri="{FF2B5EF4-FFF2-40B4-BE49-F238E27FC236}">
                    <a16:creationId xmlns:a16="http://schemas.microsoft.com/office/drawing/2014/main" id="{FC7DC3E4-CE5A-46C2-9335-1485167BDC74}"/>
                  </a:ext>
                </a:extLst>
              </p:cNvPr>
              <p:cNvSpPr>
                <a:spLocks noEditPoints="1"/>
              </p:cNvSpPr>
              <p:nvPr/>
            </p:nvSpPr>
            <p:spPr bwMode="auto">
              <a:xfrm>
                <a:off x="3391"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48" name="Freeform 1961">
                <a:extLst>
                  <a:ext uri="{FF2B5EF4-FFF2-40B4-BE49-F238E27FC236}">
                    <a16:creationId xmlns:a16="http://schemas.microsoft.com/office/drawing/2014/main" id="{DCA789B1-BC58-4422-852E-8C595DBF0B15}"/>
                  </a:ext>
                </a:extLst>
              </p:cNvPr>
              <p:cNvSpPr>
                <a:spLocks noEditPoints="1"/>
              </p:cNvSpPr>
              <p:nvPr/>
            </p:nvSpPr>
            <p:spPr bwMode="auto">
              <a:xfrm>
                <a:off x="3391"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49" name="Freeform 1962">
                <a:extLst>
                  <a:ext uri="{FF2B5EF4-FFF2-40B4-BE49-F238E27FC236}">
                    <a16:creationId xmlns:a16="http://schemas.microsoft.com/office/drawing/2014/main" id="{94293640-E3D8-46B1-8175-EBA25BB24D5A}"/>
                  </a:ext>
                </a:extLst>
              </p:cNvPr>
              <p:cNvSpPr>
                <a:spLocks noEditPoints="1"/>
              </p:cNvSpPr>
              <p:nvPr/>
            </p:nvSpPr>
            <p:spPr bwMode="auto">
              <a:xfrm>
                <a:off x="3391"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50" name="Rectangle 1963">
                <a:extLst>
                  <a:ext uri="{FF2B5EF4-FFF2-40B4-BE49-F238E27FC236}">
                    <a16:creationId xmlns:a16="http://schemas.microsoft.com/office/drawing/2014/main" id="{9CD56004-B745-4E1A-990F-2F83E99F98A7}"/>
                  </a:ext>
                </a:extLst>
              </p:cNvPr>
              <p:cNvSpPr>
                <a:spLocks noChangeArrowheads="1"/>
              </p:cNvSpPr>
              <p:nvPr/>
            </p:nvSpPr>
            <p:spPr bwMode="auto">
              <a:xfrm>
                <a:off x="3462"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51" name="Rectangle 1964">
                <a:extLst>
                  <a:ext uri="{FF2B5EF4-FFF2-40B4-BE49-F238E27FC236}">
                    <a16:creationId xmlns:a16="http://schemas.microsoft.com/office/drawing/2014/main" id="{2CF4EA21-0B2D-4B73-A7A1-5B253C30DAFD}"/>
                  </a:ext>
                </a:extLst>
              </p:cNvPr>
              <p:cNvSpPr>
                <a:spLocks noChangeArrowheads="1"/>
              </p:cNvSpPr>
              <p:nvPr/>
            </p:nvSpPr>
            <p:spPr bwMode="auto">
              <a:xfrm>
                <a:off x="3462"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52" name="Rectangle 1965">
                <a:extLst>
                  <a:ext uri="{FF2B5EF4-FFF2-40B4-BE49-F238E27FC236}">
                    <a16:creationId xmlns:a16="http://schemas.microsoft.com/office/drawing/2014/main" id="{E2B4A2E5-A004-4EEB-AA2B-9D3A36FA58BE}"/>
                  </a:ext>
                </a:extLst>
              </p:cNvPr>
              <p:cNvSpPr>
                <a:spLocks noChangeArrowheads="1"/>
              </p:cNvSpPr>
              <p:nvPr/>
            </p:nvSpPr>
            <p:spPr bwMode="auto">
              <a:xfrm>
                <a:off x="3462"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53" name="Rectangle 1966">
                <a:extLst>
                  <a:ext uri="{FF2B5EF4-FFF2-40B4-BE49-F238E27FC236}">
                    <a16:creationId xmlns:a16="http://schemas.microsoft.com/office/drawing/2014/main" id="{F54921B4-701C-40AD-B024-0F785C412983}"/>
                  </a:ext>
                </a:extLst>
              </p:cNvPr>
              <p:cNvSpPr>
                <a:spLocks noChangeArrowheads="1"/>
              </p:cNvSpPr>
              <p:nvPr/>
            </p:nvSpPr>
            <p:spPr bwMode="auto">
              <a:xfrm>
                <a:off x="3462"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54" name="Rectangle 1967">
                <a:extLst>
                  <a:ext uri="{FF2B5EF4-FFF2-40B4-BE49-F238E27FC236}">
                    <a16:creationId xmlns:a16="http://schemas.microsoft.com/office/drawing/2014/main" id="{7E161665-04F8-4E79-99CE-1AF61E4868EE}"/>
                  </a:ext>
                </a:extLst>
              </p:cNvPr>
              <p:cNvSpPr>
                <a:spLocks noChangeArrowheads="1"/>
              </p:cNvSpPr>
              <p:nvPr/>
            </p:nvSpPr>
            <p:spPr bwMode="auto">
              <a:xfrm>
                <a:off x="3462"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55" name="Rectangle 1968">
                <a:extLst>
                  <a:ext uri="{FF2B5EF4-FFF2-40B4-BE49-F238E27FC236}">
                    <a16:creationId xmlns:a16="http://schemas.microsoft.com/office/drawing/2014/main" id="{D6F6D6F5-66C9-48BC-AD31-316E087C1C54}"/>
                  </a:ext>
                </a:extLst>
              </p:cNvPr>
              <p:cNvSpPr>
                <a:spLocks noChangeArrowheads="1"/>
              </p:cNvSpPr>
              <p:nvPr/>
            </p:nvSpPr>
            <p:spPr bwMode="auto">
              <a:xfrm>
                <a:off x="3462"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56" name="Rectangle 1969">
                <a:extLst>
                  <a:ext uri="{FF2B5EF4-FFF2-40B4-BE49-F238E27FC236}">
                    <a16:creationId xmlns:a16="http://schemas.microsoft.com/office/drawing/2014/main" id="{8BC38256-AACB-48AA-B143-6AA0F5A56928}"/>
                  </a:ext>
                </a:extLst>
              </p:cNvPr>
              <p:cNvSpPr>
                <a:spLocks noChangeArrowheads="1"/>
              </p:cNvSpPr>
              <p:nvPr/>
            </p:nvSpPr>
            <p:spPr bwMode="auto">
              <a:xfrm>
                <a:off x="3462"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57" name="Rectangle 1970">
                <a:extLst>
                  <a:ext uri="{FF2B5EF4-FFF2-40B4-BE49-F238E27FC236}">
                    <a16:creationId xmlns:a16="http://schemas.microsoft.com/office/drawing/2014/main" id="{E4B9D449-0B89-44E4-8326-8DB56E3ACF2C}"/>
                  </a:ext>
                </a:extLst>
              </p:cNvPr>
              <p:cNvSpPr>
                <a:spLocks noChangeArrowheads="1"/>
              </p:cNvSpPr>
              <p:nvPr/>
            </p:nvSpPr>
            <p:spPr bwMode="auto">
              <a:xfrm>
                <a:off x="3462"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58" name="Rectangle 1971">
                <a:extLst>
                  <a:ext uri="{FF2B5EF4-FFF2-40B4-BE49-F238E27FC236}">
                    <a16:creationId xmlns:a16="http://schemas.microsoft.com/office/drawing/2014/main" id="{911DA47B-3397-4260-9AD7-34E898D273D6}"/>
                  </a:ext>
                </a:extLst>
              </p:cNvPr>
              <p:cNvSpPr>
                <a:spLocks noChangeArrowheads="1"/>
              </p:cNvSpPr>
              <p:nvPr/>
            </p:nvSpPr>
            <p:spPr bwMode="auto">
              <a:xfrm>
                <a:off x="3462"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59" name="Rectangle 1972">
                <a:extLst>
                  <a:ext uri="{FF2B5EF4-FFF2-40B4-BE49-F238E27FC236}">
                    <a16:creationId xmlns:a16="http://schemas.microsoft.com/office/drawing/2014/main" id="{BEB0F077-F08F-4CED-A016-2713B2E5A494}"/>
                  </a:ext>
                </a:extLst>
              </p:cNvPr>
              <p:cNvSpPr>
                <a:spLocks noChangeArrowheads="1"/>
              </p:cNvSpPr>
              <p:nvPr/>
            </p:nvSpPr>
            <p:spPr bwMode="auto">
              <a:xfrm>
                <a:off x="3462"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60" name="Rectangle 1973">
                <a:extLst>
                  <a:ext uri="{FF2B5EF4-FFF2-40B4-BE49-F238E27FC236}">
                    <a16:creationId xmlns:a16="http://schemas.microsoft.com/office/drawing/2014/main" id="{D2984F2E-5F94-4FDA-A48C-1E83AECA8EEE}"/>
                  </a:ext>
                </a:extLst>
              </p:cNvPr>
              <p:cNvSpPr>
                <a:spLocks noChangeArrowheads="1"/>
              </p:cNvSpPr>
              <p:nvPr/>
            </p:nvSpPr>
            <p:spPr bwMode="auto">
              <a:xfrm>
                <a:off x="3552" y="1041"/>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61" name="Rectangle 1974">
                <a:extLst>
                  <a:ext uri="{FF2B5EF4-FFF2-40B4-BE49-F238E27FC236}">
                    <a16:creationId xmlns:a16="http://schemas.microsoft.com/office/drawing/2014/main" id="{17F00EC9-BA17-4740-B169-401AFE75CC28}"/>
                  </a:ext>
                </a:extLst>
              </p:cNvPr>
              <p:cNvSpPr>
                <a:spLocks noChangeArrowheads="1"/>
              </p:cNvSpPr>
              <p:nvPr/>
            </p:nvSpPr>
            <p:spPr bwMode="auto">
              <a:xfrm>
                <a:off x="3552" y="1041"/>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62" name="Rectangle 1975">
                <a:extLst>
                  <a:ext uri="{FF2B5EF4-FFF2-40B4-BE49-F238E27FC236}">
                    <a16:creationId xmlns:a16="http://schemas.microsoft.com/office/drawing/2014/main" id="{1D73374F-EFAE-4039-AACA-E87EFE4988FA}"/>
                  </a:ext>
                </a:extLst>
              </p:cNvPr>
              <p:cNvSpPr>
                <a:spLocks noChangeArrowheads="1"/>
              </p:cNvSpPr>
              <p:nvPr/>
            </p:nvSpPr>
            <p:spPr bwMode="auto">
              <a:xfrm>
                <a:off x="3552" y="1112"/>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63" name="Rectangle 1976">
                <a:extLst>
                  <a:ext uri="{FF2B5EF4-FFF2-40B4-BE49-F238E27FC236}">
                    <a16:creationId xmlns:a16="http://schemas.microsoft.com/office/drawing/2014/main" id="{9D632F2D-6373-4FE7-8861-3280CE42D8BA}"/>
                  </a:ext>
                </a:extLst>
              </p:cNvPr>
              <p:cNvSpPr>
                <a:spLocks noChangeArrowheads="1"/>
              </p:cNvSpPr>
              <p:nvPr/>
            </p:nvSpPr>
            <p:spPr bwMode="auto">
              <a:xfrm>
                <a:off x="3552" y="1112"/>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64" name="Rectangle 1977">
                <a:extLst>
                  <a:ext uri="{FF2B5EF4-FFF2-40B4-BE49-F238E27FC236}">
                    <a16:creationId xmlns:a16="http://schemas.microsoft.com/office/drawing/2014/main" id="{A5469957-5C50-4148-99E7-FEAF0F8C9C4C}"/>
                  </a:ext>
                </a:extLst>
              </p:cNvPr>
              <p:cNvSpPr>
                <a:spLocks noChangeArrowheads="1"/>
              </p:cNvSpPr>
              <p:nvPr/>
            </p:nvSpPr>
            <p:spPr bwMode="auto">
              <a:xfrm>
                <a:off x="3552" y="1150"/>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65" name="Rectangle 1978">
                <a:extLst>
                  <a:ext uri="{FF2B5EF4-FFF2-40B4-BE49-F238E27FC236}">
                    <a16:creationId xmlns:a16="http://schemas.microsoft.com/office/drawing/2014/main" id="{82B75EE8-20D0-4551-AC68-0B8EF5CC0DA9}"/>
                  </a:ext>
                </a:extLst>
              </p:cNvPr>
              <p:cNvSpPr>
                <a:spLocks noChangeArrowheads="1"/>
              </p:cNvSpPr>
              <p:nvPr/>
            </p:nvSpPr>
            <p:spPr bwMode="auto">
              <a:xfrm>
                <a:off x="3552" y="1150"/>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66" name="Rectangle 1979">
                <a:extLst>
                  <a:ext uri="{FF2B5EF4-FFF2-40B4-BE49-F238E27FC236}">
                    <a16:creationId xmlns:a16="http://schemas.microsoft.com/office/drawing/2014/main" id="{22840A22-9329-44B6-AAB4-CAF8816521F2}"/>
                  </a:ext>
                </a:extLst>
              </p:cNvPr>
              <p:cNvSpPr>
                <a:spLocks noChangeArrowheads="1"/>
              </p:cNvSpPr>
              <p:nvPr/>
            </p:nvSpPr>
            <p:spPr bwMode="auto">
              <a:xfrm>
                <a:off x="3552" y="1197"/>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67" name="Rectangle 1980">
                <a:extLst>
                  <a:ext uri="{FF2B5EF4-FFF2-40B4-BE49-F238E27FC236}">
                    <a16:creationId xmlns:a16="http://schemas.microsoft.com/office/drawing/2014/main" id="{61DDEC4C-7C2D-49CB-ADDC-BD6FE426A884}"/>
                  </a:ext>
                </a:extLst>
              </p:cNvPr>
              <p:cNvSpPr>
                <a:spLocks noChangeArrowheads="1"/>
              </p:cNvSpPr>
              <p:nvPr/>
            </p:nvSpPr>
            <p:spPr bwMode="auto">
              <a:xfrm>
                <a:off x="3552" y="1197"/>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68" name="Rectangle 1981">
                <a:extLst>
                  <a:ext uri="{FF2B5EF4-FFF2-40B4-BE49-F238E27FC236}">
                    <a16:creationId xmlns:a16="http://schemas.microsoft.com/office/drawing/2014/main" id="{60FC9FCF-5B58-4A21-B283-C2CCAD9B03C9}"/>
                  </a:ext>
                </a:extLst>
              </p:cNvPr>
              <p:cNvSpPr>
                <a:spLocks noChangeArrowheads="1"/>
              </p:cNvSpPr>
              <p:nvPr/>
            </p:nvSpPr>
            <p:spPr bwMode="auto">
              <a:xfrm>
                <a:off x="3552" y="1169"/>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69" name="Rectangle 1982">
                <a:extLst>
                  <a:ext uri="{FF2B5EF4-FFF2-40B4-BE49-F238E27FC236}">
                    <a16:creationId xmlns:a16="http://schemas.microsoft.com/office/drawing/2014/main" id="{1F71F54B-B647-450A-A946-3068A4984E9F}"/>
                  </a:ext>
                </a:extLst>
              </p:cNvPr>
              <p:cNvSpPr>
                <a:spLocks noChangeArrowheads="1"/>
              </p:cNvSpPr>
              <p:nvPr/>
            </p:nvSpPr>
            <p:spPr bwMode="auto">
              <a:xfrm>
                <a:off x="3552" y="1169"/>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70" name="Freeform 1983">
                <a:extLst>
                  <a:ext uri="{FF2B5EF4-FFF2-40B4-BE49-F238E27FC236}">
                    <a16:creationId xmlns:a16="http://schemas.microsoft.com/office/drawing/2014/main" id="{FEF204B6-1A52-45AA-B41E-1629C964E3FE}"/>
                  </a:ext>
                </a:extLst>
              </p:cNvPr>
              <p:cNvSpPr>
                <a:spLocks noEditPoints="1"/>
              </p:cNvSpPr>
              <p:nvPr/>
            </p:nvSpPr>
            <p:spPr bwMode="auto">
              <a:xfrm>
                <a:off x="3675"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71" name="Freeform 1984">
                <a:extLst>
                  <a:ext uri="{FF2B5EF4-FFF2-40B4-BE49-F238E27FC236}">
                    <a16:creationId xmlns:a16="http://schemas.microsoft.com/office/drawing/2014/main" id="{2B1DAD59-0870-498C-9AD7-A3FB0EC5CA8F}"/>
                  </a:ext>
                </a:extLst>
              </p:cNvPr>
              <p:cNvSpPr>
                <a:spLocks noEditPoints="1"/>
              </p:cNvSpPr>
              <p:nvPr/>
            </p:nvSpPr>
            <p:spPr bwMode="auto">
              <a:xfrm>
                <a:off x="3675"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72" name="Freeform 1985">
                <a:extLst>
                  <a:ext uri="{FF2B5EF4-FFF2-40B4-BE49-F238E27FC236}">
                    <a16:creationId xmlns:a16="http://schemas.microsoft.com/office/drawing/2014/main" id="{BB692E4B-1578-4B5E-B00E-C2CA6361CFDA}"/>
                  </a:ext>
                </a:extLst>
              </p:cNvPr>
              <p:cNvSpPr>
                <a:spLocks noEditPoints="1"/>
              </p:cNvSpPr>
              <p:nvPr/>
            </p:nvSpPr>
            <p:spPr bwMode="auto">
              <a:xfrm>
                <a:off x="3675"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73" name="Freeform 1986">
                <a:extLst>
                  <a:ext uri="{FF2B5EF4-FFF2-40B4-BE49-F238E27FC236}">
                    <a16:creationId xmlns:a16="http://schemas.microsoft.com/office/drawing/2014/main" id="{20890E70-A499-4696-933A-3BB765F4467A}"/>
                  </a:ext>
                </a:extLst>
              </p:cNvPr>
              <p:cNvSpPr>
                <a:spLocks noEditPoints="1"/>
              </p:cNvSpPr>
              <p:nvPr/>
            </p:nvSpPr>
            <p:spPr bwMode="auto">
              <a:xfrm>
                <a:off x="3675"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74" name="Freeform 1987">
                <a:extLst>
                  <a:ext uri="{FF2B5EF4-FFF2-40B4-BE49-F238E27FC236}">
                    <a16:creationId xmlns:a16="http://schemas.microsoft.com/office/drawing/2014/main" id="{F8066B8B-3F04-4A78-94D2-8569578FC63D}"/>
                  </a:ext>
                </a:extLst>
              </p:cNvPr>
              <p:cNvSpPr>
                <a:spLocks noEditPoints="1"/>
              </p:cNvSpPr>
              <p:nvPr/>
            </p:nvSpPr>
            <p:spPr bwMode="auto">
              <a:xfrm>
                <a:off x="3675"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75" name="Freeform 1988">
                <a:extLst>
                  <a:ext uri="{FF2B5EF4-FFF2-40B4-BE49-F238E27FC236}">
                    <a16:creationId xmlns:a16="http://schemas.microsoft.com/office/drawing/2014/main" id="{05C1B7E9-C274-42BA-9286-7152A40738CA}"/>
                  </a:ext>
                </a:extLst>
              </p:cNvPr>
              <p:cNvSpPr>
                <a:spLocks noEditPoints="1"/>
              </p:cNvSpPr>
              <p:nvPr/>
            </p:nvSpPr>
            <p:spPr bwMode="auto">
              <a:xfrm>
                <a:off x="3675"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76" name="Freeform 1989">
                <a:extLst>
                  <a:ext uri="{FF2B5EF4-FFF2-40B4-BE49-F238E27FC236}">
                    <a16:creationId xmlns:a16="http://schemas.microsoft.com/office/drawing/2014/main" id="{F4BAAE60-D92A-4650-B439-1B0D7C3EFB26}"/>
                  </a:ext>
                </a:extLst>
              </p:cNvPr>
              <p:cNvSpPr>
                <a:spLocks noEditPoints="1"/>
              </p:cNvSpPr>
              <p:nvPr/>
            </p:nvSpPr>
            <p:spPr bwMode="auto">
              <a:xfrm>
                <a:off x="3675"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77" name="Freeform 1990">
                <a:extLst>
                  <a:ext uri="{FF2B5EF4-FFF2-40B4-BE49-F238E27FC236}">
                    <a16:creationId xmlns:a16="http://schemas.microsoft.com/office/drawing/2014/main" id="{DDDAC2EB-E26D-4613-8E2D-920D22B87AED}"/>
                  </a:ext>
                </a:extLst>
              </p:cNvPr>
              <p:cNvSpPr>
                <a:spLocks noEditPoints="1"/>
              </p:cNvSpPr>
              <p:nvPr/>
            </p:nvSpPr>
            <p:spPr bwMode="auto">
              <a:xfrm>
                <a:off x="3675"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78" name="Rectangle 1991">
                <a:extLst>
                  <a:ext uri="{FF2B5EF4-FFF2-40B4-BE49-F238E27FC236}">
                    <a16:creationId xmlns:a16="http://schemas.microsoft.com/office/drawing/2014/main" id="{56A44B05-A14D-40BA-A39B-250C340DFE6C}"/>
                  </a:ext>
                </a:extLst>
              </p:cNvPr>
              <p:cNvSpPr>
                <a:spLocks noChangeArrowheads="1"/>
              </p:cNvSpPr>
              <p:nvPr/>
            </p:nvSpPr>
            <p:spPr bwMode="auto">
              <a:xfrm>
                <a:off x="3746"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79" name="Rectangle 1992">
                <a:extLst>
                  <a:ext uri="{FF2B5EF4-FFF2-40B4-BE49-F238E27FC236}">
                    <a16:creationId xmlns:a16="http://schemas.microsoft.com/office/drawing/2014/main" id="{BC86082D-2E53-4FCD-B7C1-4BD642201F53}"/>
                  </a:ext>
                </a:extLst>
              </p:cNvPr>
              <p:cNvSpPr>
                <a:spLocks noChangeArrowheads="1"/>
              </p:cNvSpPr>
              <p:nvPr/>
            </p:nvSpPr>
            <p:spPr bwMode="auto">
              <a:xfrm>
                <a:off x="3746"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80" name="Rectangle 1993">
                <a:extLst>
                  <a:ext uri="{FF2B5EF4-FFF2-40B4-BE49-F238E27FC236}">
                    <a16:creationId xmlns:a16="http://schemas.microsoft.com/office/drawing/2014/main" id="{91CCDEB9-9734-494C-8F24-B652588DB2CD}"/>
                  </a:ext>
                </a:extLst>
              </p:cNvPr>
              <p:cNvSpPr>
                <a:spLocks noChangeArrowheads="1"/>
              </p:cNvSpPr>
              <p:nvPr/>
            </p:nvSpPr>
            <p:spPr bwMode="auto">
              <a:xfrm>
                <a:off x="3746"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81" name="Rectangle 1994">
                <a:extLst>
                  <a:ext uri="{FF2B5EF4-FFF2-40B4-BE49-F238E27FC236}">
                    <a16:creationId xmlns:a16="http://schemas.microsoft.com/office/drawing/2014/main" id="{C3F20FF6-5299-44D0-908B-9F5F57A0B76F}"/>
                  </a:ext>
                </a:extLst>
              </p:cNvPr>
              <p:cNvSpPr>
                <a:spLocks noChangeArrowheads="1"/>
              </p:cNvSpPr>
              <p:nvPr/>
            </p:nvSpPr>
            <p:spPr bwMode="auto">
              <a:xfrm>
                <a:off x="3746"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82" name="Rectangle 1995">
                <a:extLst>
                  <a:ext uri="{FF2B5EF4-FFF2-40B4-BE49-F238E27FC236}">
                    <a16:creationId xmlns:a16="http://schemas.microsoft.com/office/drawing/2014/main" id="{3D7670BF-DDD2-435C-8AB3-68C5FDE1E082}"/>
                  </a:ext>
                </a:extLst>
              </p:cNvPr>
              <p:cNvSpPr>
                <a:spLocks noChangeArrowheads="1"/>
              </p:cNvSpPr>
              <p:nvPr/>
            </p:nvSpPr>
            <p:spPr bwMode="auto">
              <a:xfrm>
                <a:off x="3746"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83" name="Rectangle 1996">
                <a:extLst>
                  <a:ext uri="{FF2B5EF4-FFF2-40B4-BE49-F238E27FC236}">
                    <a16:creationId xmlns:a16="http://schemas.microsoft.com/office/drawing/2014/main" id="{0F99DA12-32AC-4A3F-A2C9-76F950BB9B0F}"/>
                  </a:ext>
                </a:extLst>
              </p:cNvPr>
              <p:cNvSpPr>
                <a:spLocks noChangeArrowheads="1"/>
              </p:cNvSpPr>
              <p:nvPr/>
            </p:nvSpPr>
            <p:spPr bwMode="auto">
              <a:xfrm>
                <a:off x="3746"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84" name="Rectangle 1997">
                <a:extLst>
                  <a:ext uri="{FF2B5EF4-FFF2-40B4-BE49-F238E27FC236}">
                    <a16:creationId xmlns:a16="http://schemas.microsoft.com/office/drawing/2014/main" id="{469C2FA3-BE51-45BD-95A3-26F2CF2253E4}"/>
                  </a:ext>
                </a:extLst>
              </p:cNvPr>
              <p:cNvSpPr>
                <a:spLocks noChangeArrowheads="1"/>
              </p:cNvSpPr>
              <p:nvPr/>
            </p:nvSpPr>
            <p:spPr bwMode="auto">
              <a:xfrm>
                <a:off x="3746"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85" name="Rectangle 1998">
                <a:extLst>
                  <a:ext uri="{FF2B5EF4-FFF2-40B4-BE49-F238E27FC236}">
                    <a16:creationId xmlns:a16="http://schemas.microsoft.com/office/drawing/2014/main" id="{C9BF5790-5129-4222-925A-9BF00264F0CE}"/>
                  </a:ext>
                </a:extLst>
              </p:cNvPr>
              <p:cNvSpPr>
                <a:spLocks noChangeArrowheads="1"/>
              </p:cNvSpPr>
              <p:nvPr/>
            </p:nvSpPr>
            <p:spPr bwMode="auto">
              <a:xfrm>
                <a:off x="3746"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86" name="Rectangle 1999">
                <a:extLst>
                  <a:ext uri="{FF2B5EF4-FFF2-40B4-BE49-F238E27FC236}">
                    <a16:creationId xmlns:a16="http://schemas.microsoft.com/office/drawing/2014/main" id="{0F11A13E-D23C-4FC1-B176-FC5AFA82ADC7}"/>
                  </a:ext>
                </a:extLst>
              </p:cNvPr>
              <p:cNvSpPr>
                <a:spLocks noChangeArrowheads="1"/>
              </p:cNvSpPr>
              <p:nvPr/>
            </p:nvSpPr>
            <p:spPr bwMode="auto">
              <a:xfrm>
                <a:off x="3746"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87" name="Rectangle 2000">
                <a:extLst>
                  <a:ext uri="{FF2B5EF4-FFF2-40B4-BE49-F238E27FC236}">
                    <a16:creationId xmlns:a16="http://schemas.microsoft.com/office/drawing/2014/main" id="{38E7612C-8B52-4228-89AB-B609EF428BE9}"/>
                  </a:ext>
                </a:extLst>
              </p:cNvPr>
              <p:cNvSpPr>
                <a:spLocks noChangeArrowheads="1"/>
              </p:cNvSpPr>
              <p:nvPr/>
            </p:nvSpPr>
            <p:spPr bwMode="auto">
              <a:xfrm>
                <a:off x="3746"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88" name="Rectangle 2001">
                <a:extLst>
                  <a:ext uri="{FF2B5EF4-FFF2-40B4-BE49-F238E27FC236}">
                    <a16:creationId xmlns:a16="http://schemas.microsoft.com/office/drawing/2014/main" id="{EC6BDD22-F379-48E0-9902-419DB926788B}"/>
                  </a:ext>
                </a:extLst>
              </p:cNvPr>
              <p:cNvSpPr>
                <a:spLocks noChangeArrowheads="1"/>
              </p:cNvSpPr>
              <p:nvPr/>
            </p:nvSpPr>
            <p:spPr bwMode="auto">
              <a:xfrm>
                <a:off x="3836" y="1041"/>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89" name="Rectangle 2002">
                <a:extLst>
                  <a:ext uri="{FF2B5EF4-FFF2-40B4-BE49-F238E27FC236}">
                    <a16:creationId xmlns:a16="http://schemas.microsoft.com/office/drawing/2014/main" id="{11A06387-8662-48C4-B971-DF6D9FD1DC66}"/>
                  </a:ext>
                </a:extLst>
              </p:cNvPr>
              <p:cNvSpPr>
                <a:spLocks noChangeArrowheads="1"/>
              </p:cNvSpPr>
              <p:nvPr/>
            </p:nvSpPr>
            <p:spPr bwMode="auto">
              <a:xfrm>
                <a:off x="3836" y="1041"/>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90" name="Rectangle 2003">
                <a:extLst>
                  <a:ext uri="{FF2B5EF4-FFF2-40B4-BE49-F238E27FC236}">
                    <a16:creationId xmlns:a16="http://schemas.microsoft.com/office/drawing/2014/main" id="{10A2139D-8FFB-4B7F-964C-696537287760}"/>
                  </a:ext>
                </a:extLst>
              </p:cNvPr>
              <p:cNvSpPr>
                <a:spLocks noChangeArrowheads="1"/>
              </p:cNvSpPr>
              <p:nvPr/>
            </p:nvSpPr>
            <p:spPr bwMode="auto">
              <a:xfrm>
                <a:off x="3836" y="1112"/>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91" name="Rectangle 2004">
                <a:extLst>
                  <a:ext uri="{FF2B5EF4-FFF2-40B4-BE49-F238E27FC236}">
                    <a16:creationId xmlns:a16="http://schemas.microsoft.com/office/drawing/2014/main" id="{D46FBBA7-C8FE-401F-8A37-FE6639463597}"/>
                  </a:ext>
                </a:extLst>
              </p:cNvPr>
              <p:cNvSpPr>
                <a:spLocks noChangeArrowheads="1"/>
              </p:cNvSpPr>
              <p:nvPr/>
            </p:nvSpPr>
            <p:spPr bwMode="auto">
              <a:xfrm>
                <a:off x="3836" y="1112"/>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92" name="Rectangle 2005">
                <a:extLst>
                  <a:ext uri="{FF2B5EF4-FFF2-40B4-BE49-F238E27FC236}">
                    <a16:creationId xmlns:a16="http://schemas.microsoft.com/office/drawing/2014/main" id="{68371239-B74F-44EE-BE72-F72D08B01A15}"/>
                  </a:ext>
                </a:extLst>
              </p:cNvPr>
              <p:cNvSpPr>
                <a:spLocks noChangeArrowheads="1"/>
              </p:cNvSpPr>
              <p:nvPr/>
            </p:nvSpPr>
            <p:spPr bwMode="auto">
              <a:xfrm>
                <a:off x="3836" y="1150"/>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93" name="Rectangle 2006">
                <a:extLst>
                  <a:ext uri="{FF2B5EF4-FFF2-40B4-BE49-F238E27FC236}">
                    <a16:creationId xmlns:a16="http://schemas.microsoft.com/office/drawing/2014/main" id="{5E10DC76-6B4E-4642-BF7A-0FB6A0944D3E}"/>
                  </a:ext>
                </a:extLst>
              </p:cNvPr>
              <p:cNvSpPr>
                <a:spLocks noChangeArrowheads="1"/>
              </p:cNvSpPr>
              <p:nvPr/>
            </p:nvSpPr>
            <p:spPr bwMode="auto">
              <a:xfrm>
                <a:off x="3836" y="1150"/>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94" name="Rectangle 2007">
                <a:extLst>
                  <a:ext uri="{FF2B5EF4-FFF2-40B4-BE49-F238E27FC236}">
                    <a16:creationId xmlns:a16="http://schemas.microsoft.com/office/drawing/2014/main" id="{091CC7CA-E907-4547-82CA-D18B5CF4406F}"/>
                  </a:ext>
                </a:extLst>
              </p:cNvPr>
              <p:cNvSpPr>
                <a:spLocks noChangeArrowheads="1"/>
              </p:cNvSpPr>
              <p:nvPr/>
            </p:nvSpPr>
            <p:spPr bwMode="auto">
              <a:xfrm>
                <a:off x="3836" y="1197"/>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95" name="Rectangle 2008">
                <a:extLst>
                  <a:ext uri="{FF2B5EF4-FFF2-40B4-BE49-F238E27FC236}">
                    <a16:creationId xmlns:a16="http://schemas.microsoft.com/office/drawing/2014/main" id="{537A7C6C-603B-49F2-BE79-CC6E00B4BCBF}"/>
                  </a:ext>
                </a:extLst>
              </p:cNvPr>
              <p:cNvSpPr>
                <a:spLocks noChangeArrowheads="1"/>
              </p:cNvSpPr>
              <p:nvPr/>
            </p:nvSpPr>
            <p:spPr bwMode="auto">
              <a:xfrm>
                <a:off x="3836" y="1197"/>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96" name="Rectangle 2009">
                <a:extLst>
                  <a:ext uri="{FF2B5EF4-FFF2-40B4-BE49-F238E27FC236}">
                    <a16:creationId xmlns:a16="http://schemas.microsoft.com/office/drawing/2014/main" id="{220315E0-EB12-4AAF-938C-10CAF34F43F2}"/>
                  </a:ext>
                </a:extLst>
              </p:cNvPr>
              <p:cNvSpPr>
                <a:spLocks noChangeArrowheads="1"/>
              </p:cNvSpPr>
              <p:nvPr/>
            </p:nvSpPr>
            <p:spPr bwMode="auto">
              <a:xfrm>
                <a:off x="3836" y="1169"/>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97" name="Rectangle 2010">
                <a:extLst>
                  <a:ext uri="{FF2B5EF4-FFF2-40B4-BE49-F238E27FC236}">
                    <a16:creationId xmlns:a16="http://schemas.microsoft.com/office/drawing/2014/main" id="{CB00BE78-175A-42FD-9AF9-CE06020BA22F}"/>
                  </a:ext>
                </a:extLst>
              </p:cNvPr>
              <p:cNvSpPr>
                <a:spLocks noChangeArrowheads="1"/>
              </p:cNvSpPr>
              <p:nvPr/>
            </p:nvSpPr>
            <p:spPr bwMode="auto">
              <a:xfrm>
                <a:off x="3836" y="1169"/>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98" name="Freeform 2011">
                <a:extLst>
                  <a:ext uri="{FF2B5EF4-FFF2-40B4-BE49-F238E27FC236}">
                    <a16:creationId xmlns:a16="http://schemas.microsoft.com/office/drawing/2014/main" id="{C8D618DC-2E4B-4356-A814-4007E10A2C20}"/>
                  </a:ext>
                </a:extLst>
              </p:cNvPr>
              <p:cNvSpPr>
                <a:spLocks noEditPoints="1"/>
              </p:cNvSpPr>
              <p:nvPr/>
            </p:nvSpPr>
            <p:spPr bwMode="auto">
              <a:xfrm>
                <a:off x="3959"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99" name="Freeform 2012">
                <a:extLst>
                  <a:ext uri="{FF2B5EF4-FFF2-40B4-BE49-F238E27FC236}">
                    <a16:creationId xmlns:a16="http://schemas.microsoft.com/office/drawing/2014/main" id="{ABE601C2-9783-4331-A726-B3ED6F059AB4}"/>
                  </a:ext>
                </a:extLst>
              </p:cNvPr>
              <p:cNvSpPr>
                <a:spLocks noEditPoints="1"/>
              </p:cNvSpPr>
              <p:nvPr/>
            </p:nvSpPr>
            <p:spPr bwMode="auto">
              <a:xfrm>
                <a:off x="3959"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00" name="Freeform 2013">
                <a:extLst>
                  <a:ext uri="{FF2B5EF4-FFF2-40B4-BE49-F238E27FC236}">
                    <a16:creationId xmlns:a16="http://schemas.microsoft.com/office/drawing/2014/main" id="{D68E9E5B-3002-4EAE-AD44-A9FA000454AB}"/>
                  </a:ext>
                </a:extLst>
              </p:cNvPr>
              <p:cNvSpPr>
                <a:spLocks noEditPoints="1"/>
              </p:cNvSpPr>
              <p:nvPr/>
            </p:nvSpPr>
            <p:spPr bwMode="auto">
              <a:xfrm>
                <a:off x="3959"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grpSp>
        <p:grpSp>
          <p:nvGrpSpPr>
            <p:cNvPr id="17" name="Group 2215">
              <a:extLst>
                <a:ext uri="{FF2B5EF4-FFF2-40B4-BE49-F238E27FC236}">
                  <a16:creationId xmlns:a16="http://schemas.microsoft.com/office/drawing/2014/main" id="{DCE10460-2145-41D6-8C54-D20312FF43AD}"/>
                </a:ext>
              </a:extLst>
            </p:cNvPr>
            <p:cNvGrpSpPr>
              <a:grpSpLocks/>
            </p:cNvGrpSpPr>
            <p:nvPr/>
          </p:nvGrpSpPr>
          <p:grpSpPr bwMode="auto">
            <a:xfrm>
              <a:off x="1589088" y="1200150"/>
              <a:ext cx="5995988" cy="903288"/>
              <a:chOff x="1001" y="756"/>
              <a:chExt cx="3777" cy="569"/>
            </a:xfrm>
          </p:grpSpPr>
          <p:sp>
            <p:nvSpPr>
              <p:cNvPr id="301" name="Freeform 2015">
                <a:extLst>
                  <a:ext uri="{FF2B5EF4-FFF2-40B4-BE49-F238E27FC236}">
                    <a16:creationId xmlns:a16="http://schemas.microsoft.com/office/drawing/2014/main" id="{EF5E5A98-AFF1-4FAB-8DCB-09D9F9FE22C5}"/>
                  </a:ext>
                </a:extLst>
              </p:cNvPr>
              <p:cNvSpPr>
                <a:spLocks noEditPoints="1"/>
              </p:cNvSpPr>
              <p:nvPr/>
            </p:nvSpPr>
            <p:spPr bwMode="auto">
              <a:xfrm>
                <a:off x="3959"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02" name="Freeform 2016">
                <a:extLst>
                  <a:ext uri="{FF2B5EF4-FFF2-40B4-BE49-F238E27FC236}">
                    <a16:creationId xmlns:a16="http://schemas.microsoft.com/office/drawing/2014/main" id="{06B9AFE4-24D9-4442-A8BC-5D04A22D1416}"/>
                  </a:ext>
                </a:extLst>
              </p:cNvPr>
              <p:cNvSpPr>
                <a:spLocks noEditPoints="1"/>
              </p:cNvSpPr>
              <p:nvPr/>
            </p:nvSpPr>
            <p:spPr bwMode="auto">
              <a:xfrm>
                <a:off x="3959"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03" name="Freeform 2017">
                <a:extLst>
                  <a:ext uri="{FF2B5EF4-FFF2-40B4-BE49-F238E27FC236}">
                    <a16:creationId xmlns:a16="http://schemas.microsoft.com/office/drawing/2014/main" id="{AD61BDAB-1804-4E8C-BFEA-72EE7C7F73FA}"/>
                  </a:ext>
                </a:extLst>
              </p:cNvPr>
              <p:cNvSpPr>
                <a:spLocks noEditPoints="1"/>
              </p:cNvSpPr>
              <p:nvPr/>
            </p:nvSpPr>
            <p:spPr bwMode="auto">
              <a:xfrm>
                <a:off x="3959"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04" name="Freeform 2018">
                <a:extLst>
                  <a:ext uri="{FF2B5EF4-FFF2-40B4-BE49-F238E27FC236}">
                    <a16:creationId xmlns:a16="http://schemas.microsoft.com/office/drawing/2014/main" id="{32378ECF-569A-45B4-A504-9FC31C18C606}"/>
                  </a:ext>
                </a:extLst>
              </p:cNvPr>
              <p:cNvSpPr>
                <a:spLocks noEditPoints="1"/>
              </p:cNvSpPr>
              <p:nvPr/>
            </p:nvSpPr>
            <p:spPr bwMode="auto">
              <a:xfrm>
                <a:off x="3959"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05" name="Freeform 2019">
                <a:extLst>
                  <a:ext uri="{FF2B5EF4-FFF2-40B4-BE49-F238E27FC236}">
                    <a16:creationId xmlns:a16="http://schemas.microsoft.com/office/drawing/2014/main" id="{50A64B51-FB57-48FD-9B57-7F26A8D07414}"/>
                  </a:ext>
                </a:extLst>
              </p:cNvPr>
              <p:cNvSpPr>
                <a:spLocks noEditPoints="1"/>
              </p:cNvSpPr>
              <p:nvPr/>
            </p:nvSpPr>
            <p:spPr bwMode="auto">
              <a:xfrm>
                <a:off x="3959"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06" name="Rectangle 2020">
                <a:extLst>
                  <a:ext uri="{FF2B5EF4-FFF2-40B4-BE49-F238E27FC236}">
                    <a16:creationId xmlns:a16="http://schemas.microsoft.com/office/drawing/2014/main" id="{B2E1D515-D5F9-4164-AFFF-7820AD3E48CF}"/>
                  </a:ext>
                </a:extLst>
              </p:cNvPr>
              <p:cNvSpPr>
                <a:spLocks noChangeArrowheads="1"/>
              </p:cNvSpPr>
              <p:nvPr/>
            </p:nvSpPr>
            <p:spPr bwMode="auto">
              <a:xfrm>
                <a:off x="4030"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07" name="Rectangle 2021">
                <a:extLst>
                  <a:ext uri="{FF2B5EF4-FFF2-40B4-BE49-F238E27FC236}">
                    <a16:creationId xmlns:a16="http://schemas.microsoft.com/office/drawing/2014/main" id="{771DF2C9-14E7-46A8-9E33-0A059730D410}"/>
                  </a:ext>
                </a:extLst>
              </p:cNvPr>
              <p:cNvSpPr>
                <a:spLocks noChangeArrowheads="1"/>
              </p:cNvSpPr>
              <p:nvPr/>
            </p:nvSpPr>
            <p:spPr bwMode="auto">
              <a:xfrm>
                <a:off x="4030"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08" name="Rectangle 2022">
                <a:extLst>
                  <a:ext uri="{FF2B5EF4-FFF2-40B4-BE49-F238E27FC236}">
                    <a16:creationId xmlns:a16="http://schemas.microsoft.com/office/drawing/2014/main" id="{3F1A3B72-8BB4-4694-A56F-B3D40E5D3649}"/>
                  </a:ext>
                </a:extLst>
              </p:cNvPr>
              <p:cNvSpPr>
                <a:spLocks noChangeArrowheads="1"/>
              </p:cNvSpPr>
              <p:nvPr/>
            </p:nvSpPr>
            <p:spPr bwMode="auto">
              <a:xfrm>
                <a:off x="4030"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09" name="Rectangle 2023">
                <a:extLst>
                  <a:ext uri="{FF2B5EF4-FFF2-40B4-BE49-F238E27FC236}">
                    <a16:creationId xmlns:a16="http://schemas.microsoft.com/office/drawing/2014/main" id="{E0AD8A14-F284-4331-A0D5-2047FBBFF3D5}"/>
                  </a:ext>
                </a:extLst>
              </p:cNvPr>
              <p:cNvSpPr>
                <a:spLocks noChangeArrowheads="1"/>
              </p:cNvSpPr>
              <p:nvPr/>
            </p:nvSpPr>
            <p:spPr bwMode="auto">
              <a:xfrm>
                <a:off x="4030"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10" name="Rectangle 2024">
                <a:extLst>
                  <a:ext uri="{FF2B5EF4-FFF2-40B4-BE49-F238E27FC236}">
                    <a16:creationId xmlns:a16="http://schemas.microsoft.com/office/drawing/2014/main" id="{075E210C-CA61-49D2-891B-B11F815BB0C5}"/>
                  </a:ext>
                </a:extLst>
              </p:cNvPr>
              <p:cNvSpPr>
                <a:spLocks noChangeArrowheads="1"/>
              </p:cNvSpPr>
              <p:nvPr/>
            </p:nvSpPr>
            <p:spPr bwMode="auto">
              <a:xfrm>
                <a:off x="4030"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11" name="Rectangle 2025">
                <a:extLst>
                  <a:ext uri="{FF2B5EF4-FFF2-40B4-BE49-F238E27FC236}">
                    <a16:creationId xmlns:a16="http://schemas.microsoft.com/office/drawing/2014/main" id="{21340454-8C08-4E8C-9952-06A63252400C}"/>
                  </a:ext>
                </a:extLst>
              </p:cNvPr>
              <p:cNvSpPr>
                <a:spLocks noChangeArrowheads="1"/>
              </p:cNvSpPr>
              <p:nvPr/>
            </p:nvSpPr>
            <p:spPr bwMode="auto">
              <a:xfrm>
                <a:off x="4030"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12" name="Rectangle 2026">
                <a:extLst>
                  <a:ext uri="{FF2B5EF4-FFF2-40B4-BE49-F238E27FC236}">
                    <a16:creationId xmlns:a16="http://schemas.microsoft.com/office/drawing/2014/main" id="{847C6E2B-9F10-4BBE-94D5-AD3078768559}"/>
                  </a:ext>
                </a:extLst>
              </p:cNvPr>
              <p:cNvSpPr>
                <a:spLocks noChangeArrowheads="1"/>
              </p:cNvSpPr>
              <p:nvPr/>
            </p:nvSpPr>
            <p:spPr bwMode="auto">
              <a:xfrm>
                <a:off x="4030"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13" name="Rectangle 2027">
                <a:extLst>
                  <a:ext uri="{FF2B5EF4-FFF2-40B4-BE49-F238E27FC236}">
                    <a16:creationId xmlns:a16="http://schemas.microsoft.com/office/drawing/2014/main" id="{946451AA-15B8-4D7E-B616-D067CA672502}"/>
                  </a:ext>
                </a:extLst>
              </p:cNvPr>
              <p:cNvSpPr>
                <a:spLocks noChangeArrowheads="1"/>
              </p:cNvSpPr>
              <p:nvPr/>
            </p:nvSpPr>
            <p:spPr bwMode="auto">
              <a:xfrm>
                <a:off x="4030"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14" name="Rectangle 2028">
                <a:extLst>
                  <a:ext uri="{FF2B5EF4-FFF2-40B4-BE49-F238E27FC236}">
                    <a16:creationId xmlns:a16="http://schemas.microsoft.com/office/drawing/2014/main" id="{0B08AB9F-7F8E-437B-B51E-CA8D4DDE27BC}"/>
                  </a:ext>
                </a:extLst>
              </p:cNvPr>
              <p:cNvSpPr>
                <a:spLocks noChangeArrowheads="1"/>
              </p:cNvSpPr>
              <p:nvPr/>
            </p:nvSpPr>
            <p:spPr bwMode="auto">
              <a:xfrm>
                <a:off x="4030"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15" name="Rectangle 2029">
                <a:extLst>
                  <a:ext uri="{FF2B5EF4-FFF2-40B4-BE49-F238E27FC236}">
                    <a16:creationId xmlns:a16="http://schemas.microsoft.com/office/drawing/2014/main" id="{99C6114D-8FB7-4974-A023-92FF1E35CCB4}"/>
                  </a:ext>
                </a:extLst>
              </p:cNvPr>
              <p:cNvSpPr>
                <a:spLocks noChangeArrowheads="1"/>
              </p:cNvSpPr>
              <p:nvPr/>
            </p:nvSpPr>
            <p:spPr bwMode="auto">
              <a:xfrm>
                <a:off x="4030"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16" name="Rectangle 2030">
                <a:extLst>
                  <a:ext uri="{FF2B5EF4-FFF2-40B4-BE49-F238E27FC236}">
                    <a16:creationId xmlns:a16="http://schemas.microsoft.com/office/drawing/2014/main" id="{7EA17ECB-9007-4DF3-9891-519518A50EC3}"/>
                  </a:ext>
                </a:extLst>
              </p:cNvPr>
              <p:cNvSpPr>
                <a:spLocks noChangeArrowheads="1"/>
              </p:cNvSpPr>
              <p:nvPr/>
            </p:nvSpPr>
            <p:spPr bwMode="auto">
              <a:xfrm>
                <a:off x="4120" y="1041"/>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17" name="Rectangle 2031">
                <a:extLst>
                  <a:ext uri="{FF2B5EF4-FFF2-40B4-BE49-F238E27FC236}">
                    <a16:creationId xmlns:a16="http://schemas.microsoft.com/office/drawing/2014/main" id="{C6238EBC-C430-4DE3-ABE4-C2BF07A646AB}"/>
                  </a:ext>
                </a:extLst>
              </p:cNvPr>
              <p:cNvSpPr>
                <a:spLocks noChangeArrowheads="1"/>
              </p:cNvSpPr>
              <p:nvPr/>
            </p:nvSpPr>
            <p:spPr bwMode="auto">
              <a:xfrm>
                <a:off x="4120" y="1041"/>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18" name="Rectangle 2032">
                <a:extLst>
                  <a:ext uri="{FF2B5EF4-FFF2-40B4-BE49-F238E27FC236}">
                    <a16:creationId xmlns:a16="http://schemas.microsoft.com/office/drawing/2014/main" id="{1912DE4E-AB50-465C-B781-DEAFD052875C}"/>
                  </a:ext>
                </a:extLst>
              </p:cNvPr>
              <p:cNvSpPr>
                <a:spLocks noChangeArrowheads="1"/>
              </p:cNvSpPr>
              <p:nvPr/>
            </p:nvSpPr>
            <p:spPr bwMode="auto">
              <a:xfrm>
                <a:off x="4120" y="1112"/>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19" name="Rectangle 2033">
                <a:extLst>
                  <a:ext uri="{FF2B5EF4-FFF2-40B4-BE49-F238E27FC236}">
                    <a16:creationId xmlns:a16="http://schemas.microsoft.com/office/drawing/2014/main" id="{DD2244FA-C2F9-4391-A206-7BC111F2D8F9}"/>
                  </a:ext>
                </a:extLst>
              </p:cNvPr>
              <p:cNvSpPr>
                <a:spLocks noChangeArrowheads="1"/>
              </p:cNvSpPr>
              <p:nvPr/>
            </p:nvSpPr>
            <p:spPr bwMode="auto">
              <a:xfrm>
                <a:off x="4120" y="1112"/>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20" name="Rectangle 2034">
                <a:extLst>
                  <a:ext uri="{FF2B5EF4-FFF2-40B4-BE49-F238E27FC236}">
                    <a16:creationId xmlns:a16="http://schemas.microsoft.com/office/drawing/2014/main" id="{9D97DFC0-1972-410F-A0E0-9F4C71C0B1C6}"/>
                  </a:ext>
                </a:extLst>
              </p:cNvPr>
              <p:cNvSpPr>
                <a:spLocks noChangeArrowheads="1"/>
              </p:cNvSpPr>
              <p:nvPr/>
            </p:nvSpPr>
            <p:spPr bwMode="auto">
              <a:xfrm>
                <a:off x="4120" y="1150"/>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21" name="Rectangle 2035">
                <a:extLst>
                  <a:ext uri="{FF2B5EF4-FFF2-40B4-BE49-F238E27FC236}">
                    <a16:creationId xmlns:a16="http://schemas.microsoft.com/office/drawing/2014/main" id="{883391EF-A5BA-4201-BD2A-C59D979CB819}"/>
                  </a:ext>
                </a:extLst>
              </p:cNvPr>
              <p:cNvSpPr>
                <a:spLocks noChangeArrowheads="1"/>
              </p:cNvSpPr>
              <p:nvPr/>
            </p:nvSpPr>
            <p:spPr bwMode="auto">
              <a:xfrm>
                <a:off x="4120" y="1150"/>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22" name="Rectangle 2036">
                <a:extLst>
                  <a:ext uri="{FF2B5EF4-FFF2-40B4-BE49-F238E27FC236}">
                    <a16:creationId xmlns:a16="http://schemas.microsoft.com/office/drawing/2014/main" id="{16C2B9DD-D13B-4CDD-97E5-D428928B1008}"/>
                  </a:ext>
                </a:extLst>
              </p:cNvPr>
              <p:cNvSpPr>
                <a:spLocks noChangeArrowheads="1"/>
              </p:cNvSpPr>
              <p:nvPr/>
            </p:nvSpPr>
            <p:spPr bwMode="auto">
              <a:xfrm>
                <a:off x="4120" y="1197"/>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23" name="Rectangle 2037">
                <a:extLst>
                  <a:ext uri="{FF2B5EF4-FFF2-40B4-BE49-F238E27FC236}">
                    <a16:creationId xmlns:a16="http://schemas.microsoft.com/office/drawing/2014/main" id="{87197D94-9EE2-4A1E-B657-F5A2E35AD5C5}"/>
                  </a:ext>
                </a:extLst>
              </p:cNvPr>
              <p:cNvSpPr>
                <a:spLocks noChangeArrowheads="1"/>
              </p:cNvSpPr>
              <p:nvPr/>
            </p:nvSpPr>
            <p:spPr bwMode="auto">
              <a:xfrm>
                <a:off x="4120" y="1197"/>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24" name="Rectangle 2038">
                <a:extLst>
                  <a:ext uri="{FF2B5EF4-FFF2-40B4-BE49-F238E27FC236}">
                    <a16:creationId xmlns:a16="http://schemas.microsoft.com/office/drawing/2014/main" id="{601FB06C-5A32-4835-AFCF-5A3FE072789E}"/>
                  </a:ext>
                </a:extLst>
              </p:cNvPr>
              <p:cNvSpPr>
                <a:spLocks noChangeArrowheads="1"/>
              </p:cNvSpPr>
              <p:nvPr/>
            </p:nvSpPr>
            <p:spPr bwMode="auto">
              <a:xfrm>
                <a:off x="4120" y="1169"/>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25" name="Rectangle 2039">
                <a:extLst>
                  <a:ext uri="{FF2B5EF4-FFF2-40B4-BE49-F238E27FC236}">
                    <a16:creationId xmlns:a16="http://schemas.microsoft.com/office/drawing/2014/main" id="{BB9EC2DC-E2EA-4840-9897-C09F54647969}"/>
                  </a:ext>
                </a:extLst>
              </p:cNvPr>
              <p:cNvSpPr>
                <a:spLocks noChangeArrowheads="1"/>
              </p:cNvSpPr>
              <p:nvPr/>
            </p:nvSpPr>
            <p:spPr bwMode="auto">
              <a:xfrm>
                <a:off x="4120" y="1169"/>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26" name="Freeform 2040">
                <a:extLst>
                  <a:ext uri="{FF2B5EF4-FFF2-40B4-BE49-F238E27FC236}">
                    <a16:creationId xmlns:a16="http://schemas.microsoft.com/office/drawing/2014/main" id="{C1FDF33B-B0F7-4AC1-BA1B-C69030AC2CF2}"/>
                  </a:ext>
                </a:extLst>
              </p:cNvPr>
              <p:cNvSpPr>
                <a:spLocks noEditPoints="1"/>
              </p:cNvSpPr>
              <p:nvPr/>
            </p:nvSpPr>
            <p:spPr bwMode="auto">
              <a:xfrm>
                <a:off x="4243"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27" name="Freeform 2041">
                <a:extLst>
                  <a:ext uri="{FF2B5EF4-FFF2-40B4-BE49-F238E27FC236}">
                    <a16:creationId xmlns:a16="http://schemas.microsoft.com/office/drawing/2014/main" id="{99B5DFE2-45E5-490A-9CF9-0E0B7F3840D2}"/>
                  </a:ext>
                </a:extLst>
              </p:cNvPr>
              <p:cNvSpPr>
                <a:spLocks noEditPoints="1"/>
              </p:cNvSpPr>
              <p:nvPr/>
            </p:nvSpPr>
            <p:spPr bwMode="auto">
              <a:xfrm>
                <a:off x="4243"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28" name="Freeform 2042">
                <a:extLst>
                  <a:ext uri="{FF2B5EF4-FFF2-40B4-BE49-F238E27FC236}">
                    <a16:creationId xmlns:a16="http://schemas.microsoft.com/office/drawing/2014/main" id="{91EBEAAF-5DE2-4B3F-9E6D-7373D0B68C4F}"/>
                  </a:ext>
                </a:extLst>
              </p:cNvPr>
              <p:cNvSpPr>
                <a:spLocks noEditPoints="1"/>
              </p:cNvSpPr>
              <p:nvPr/>
            </p:nvSpPr>
            <p:spPr bwMode="auto">
              <a:xfrm>
                <a:off x="4243"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29" name="Freeform 2043">
                <a:extLst>
                  <a:ext uri="{FF2B5EF4-FFF2-40B4-BE49-F238E27FC236}">
                    <a16:creationId xmlns:a16="http://schemas.microsoft.com/office/drawing/2014/main" id="{4E91B39C-16B9-4D4A-83DE-4A444D9002C1}"/>
                  </a:ext>
                </a:extLst>
              </p:cNvPr>
              <p:cNvSpPr>
                <a:spLocks noEditPoints="1"/>
              </p:cNvSpPr>
              <p:nvPr/>
            </p:nvSpPr>
            <p:spPr bwMode="auto">
              <a:xfrm>
                <a:off x="4243"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30" name="Freeform 2044">
                <a:extLst>
                  <a:ext uri="{FF2B5EF4-FFF2-40B4-BE49-F238E27FC236}">
                    <a16:creationId xmlns:a16="http://schemas.microsoft.com/office/drawing/2014/main" id="{35094122-26DF-4891-AFAF-8E39F21EA5A8}"/>
                  </a:ext>
                </a:extLst>
              </p:cNvPr>
              <p:cNvSpPr>
                <a:spLocks noEditPoints="1"/>
              </p:cNvSpPr>
              <p:nvPr/>
            </p:nvSpPr>
            <p:spPr bwMode="auto">
              <a:xfrm>
                <a:off x="4243"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31" name="Freeform 2045">
                <a:extLst>
                  <a:ext uri="{FF2B5EF4-FFF2-40B4-BE49-F238E27FC236}">
                    <a16:creationId xmlns:a16="http://schemas.microsoft.com/office/drawing/2014/main" id="{061E6E60-F2C9-4070-B7B2-7AC5CC71D247}"/>
                  </a:ext>
                </a:extLst>
              </p:cNvPr>
              <p:cNvSpPr>
                <a:spLocks noEditPoints="1"/>
              </p:cNvSpPr>
              <p:nvPr/>
            </p:nvSpPr>
            <p:spPr bwMode="auto">
              <a:xfrm>
                <a:off x="4243"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32" name="Freeform 2046">
                <a:extLst>
                  <a:ext uri="{FF2B5EF4-FFF2-40B4-BE49-F238E27FC236}">
                    <a16:creationId xmlns:a16="http://schemas.microsoft.com/office/drawing/2014/main" id="{1E4B8E76-2407-47BE-BF75-05DBDF087D05}"/>
                  </a:ext>
                </a:extLst>
              </p:cNvPr>
              <p:cNvSpPr>
                <a:spLocks noEditPoints="1"/>
              </p:cNvSpPr>
              <p:nvPr/>
            </p:nvSpPr>
            <p:spPr bwMode="auto">
              <a:xfrm>
                <a:off x="4243"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33" name="Freeform 2047">
                <a:extLst>
                  <a:ext uri="{FF2B5EF4-FFF2-40B4-BE49-F238E27FC236}">
                    <a16:creationId xmlns:a16="http://schemas.microsoft.com/office/drawing/2014/main" id="{FE1CC6A6-0244-4160-BF37-71A2F239092B}"/>
                  </a:ext>
                </a:extLst>
              </p:cNvPr>
              <p:cNvSpPr>
                <a:spLocks noEditPoints="1"/>
              </p:cNvSpPr>
              <p:nvPr/>
            </p:nvSpPr>
            <p:spPr bwMode="auto">
              <a:xfrm>
                <a:off x="4243"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34" name="Rectangle 2048">
                <a:extLst>
                  <a:ext uri="{FF2B5EF4-FFF2-40B4-BE49-F238E27FC236}">
                    <a16:creationId xmlns:a16="http://schemas.microsoft.com/office/drawing/2014/main" id="{DAE2A83F-8332-4C73-8B94-C63FC2987AD4}"/>
                  </a:ext>
                </a:extLst>
              </p:cNvPr>
              <p:cNvSpPr>
                <a:spLocks noChangeArrowheads="1"/>
              </p:cNvSpPr>
              <p:nvPr/>
            </p:nvSpPr>
            <p:spPr bwMode="auto">
              <a:xfrm>
                <a:off x="4314"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35" name="Rectangle 2049">
                <a:extLst>
                  <a:ext uri="{FF2B5EF4-FFF2-40B4-BE49-F238E27FC236}">
                    <a16:creationId xmlns:a16="http://schemas.microsoft.com/office/drawing/2014/main" id="{0C4E72BF-49D3-4690-9D45-3F15D52AC959}"/>
                  </a:ext>
                </a:extLst>
              </p:cNvPr>
              <p:cNvSpPr>
                <a:spLocks noChangeArrowheads="1"/>
              </p:cNvSpPr>
              <p:nvPr/>
            </p:nvSpPr>
            <p:spPr bwMode="auto">
              <a:xfrm>
                <a:off x="4314"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36" name="Rectangle 2050">
                <a:extLst>
                  <a:ext uri="{FF2B5EF4-FFF2-40B4-BE49-F238E27FC236}">
                    <a16:creationId xmlns:a16="http://schemas.microsoft.com/office/drawing/2014/main" id="{C2E70E1F-BB0A-459F-84F2-1B836D0698DF}"/>
                  </a:ext>
                </a:extLst>
              </p:cNvPr>
              <p:cNvSpPr>
                <a:spLocks noChangeArrowheads="1"/>
              </p:cNvSpPr>
              <p:nvPr/>
            </p:nvSpPr>
            <p:spPr bwMode="auto">
              <a:xfrm>
                <a:off x="4314"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37" name="Rectangle 2051">
                <a:extLst>
                  <a:ext uri="{FF2B5EF4-FFF2-40B4-BE49-F238E27FC236}">
                    <a16:creationId xmlns:a16="http://schemas.microsoft.com/office/drawing/2014/main" id="{59D3CC67-ABC3-4FC8-8599-AC64C1CF78C9}"/>
                  </a:ext>
                </a:extLst>
              </p:cNvPr>
              <p:cNvSpPr>
                <a:spLocks noChangeArrowheads="1"/>
              </p:cNvSpPr>
              <p:nvPr/>
            </p:nvSpPr>
            <p:spPr bwMode="auto">
              <a:xfrm>
                <a:off x="4314"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38" name="Rectangle 2052">
                <a:extLst>
                  <a:ext uri="{FF2B5EF4-FFF2-40B4-BE49-F238E27FC236}">
                    <a16:creationId xmlns:a16="http://schemas.microsoft.com/office/drawing/2014/main" id="{EC913FDC-875B-4B08-ACAF-FA33C3509589}"/>
                  </a:ext>
                </a:extLst>
              </p:cNvPr>
              <p:cNvSpPr>
                <a:spLocks noChangeArrowheads="1"/>
              </p:cNvSpPr>
              <p:nvPr/>
            </p:nvSpPr>
            <p:spPr bwMode="auto">
              <a:xfrm>
                <a:off x="4314"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39" name="Rectangle 2053">
                <a:extLst>
                  <a:ext uri="{FF2B5EF4-FFF2-40B4-BE49-F238E27FC236}">
                    <a16:creationId xmlns:a16="http://schemas.microsoft.com/office/drawing/2014/main" id="{EF8C15F3-3625-49DE-816E-5575202D943F}"/>
                  </a:ext>
                </a:extLst>
              </p:cNvPr>
              <p:cNvSpPr>
                <a:spLocks noChangeArrowheads="1"/>
              </p:cNvSpPr>
              <p:nvPr/>
            </p:nvSpPr>
            <p:spPr bwMode="auto">
              <a:xfrm>
                <a:off x="4314"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40" name="Rectangle 2054">
                <a:extLst>
                  <a:ext uri="{FF2B5EF4-FFF2-40B4-BE49-F238E27FC236}">
                    <a16:creationId xmlns:a16="http://schemas.microsoft.com/office/drawing/2014/main" id="{54D8FED2-EC8E-4C8D-A8D0-55AFF7F5FD1C}"/>
                  </a:ext>
                </a:extLst>
              </p:cNvPr>
              <p:cNvSpPr>
                <a:spLocks noChangeArrowheads="1"/>
              </p:cNvSpPr>
              <p:nvPr/>
            </p:nvSpPr>
            <p:spPr bwMode="auto">
              <a:xfrm>
                <a:off x="4314"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41" name="Rectangle 2055">
                <a:extLst>
                  <a:ext uri="{FF2B5EF4-FFF2-40B4-BE49-F238E27FC236}">
                    <a16:creationId xmlns:a16="http://schemas.microsoft.com/office/drawing/2014/main" id="{E7E6BF59-2966-437D-88FA-4E78EA5AD030}"/>
                  </a:ext>
                </a:extLst>
              </p:cNvPr>
              <p:cNvSpPr>
                <a:spLocks noChangeArrowheads="1"/>
              </p:cNvSpPr>
              <p:nvPr/>
            </p:nvSpPr>
            <p:spPr bwMode="auto">
              <a:xfrm>
                <a:off x="4314"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42" name="Rectangle 2056">
                <a:extLst>
                  <a:ext uri="{FF2B5EF4-FFF2-40B4-BE49-F238E27FC236}">
                    <a16:creationId xmlns:a16="http://schemas.microsoft.com/office/drawing/2014/main" id="{B49141DE-B8B4-45D7-BA9D-6364981C1B6A}"/>
                  </a:ext>
                </a:extLst>
              </p:cNvPr>
              <p:cNvSpPr>
                <a:spLocks noChangeArrowheads="1"/>
              </p:cNvSpPr>
              <p:nvPr/>
            </p:nvSpPr>
            <p:spPr bwMode="auto">
              <a:xfrm>
                <a:off x="4314"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43" name="Rectangle 2057">
                <a:extLst>
                  <a:ext uri="{FF2B5EF4-FFF2-40B4-BE49-F238E27FC236}">
                    <a16:creationId xmlns:a16="http://schemas.microsoft.com/office/drawing/2014/main" id="{BAE3FEF6-C8EE-4926-9515-CBEA9EE69F88}"/>
                  </a:ext>
                </a:extLst>
              </p:cNvPr>
              <p:cNvSpPr>
                <a:spLocks noChangeArrowheads="1"/>
              </p:cNvSpPr>
              <p:nvPr/>
            </p:nvSpPr>
            <p:spPr bwMode="auto">
              <a:xfrm>
                <a:off x="4314"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44" name="Rectangle 2058">
                <a:extLst>
                  <a:ext uri="{FF2B5EF4-FFF2-40B4-BE49-F238E27FC236}">
                    <a16:creationId xmlns:a16="http://schemas.microsoft.com/office/drawing/2014/main" id="{06B0EF3B-8303-452A-9D15-5C5339204A37}"/>
                  </a:ext>
                </a:extLst>
              </p:cNvPr>
              <p:cNvSpPr>
                <a:spLocks noChangeArrowheads="1"/>
              </p:cNvSpPr>
              <p:nvPr/>
            </p:nvSpPr>
            <p:spPr bwMode="auto">
              <a:xfrm>
                <a:off x="4404" y="1041"/>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45" name="Rectangle 2059">
                <a:extLst>
                  <a:ext uri="{FF2B5EF4-FFF2-40B4-BE49-F238E27FC236}">
                    <a16:creationId xmlns:a16="http://schemas.microsoft.com/office/drawing/2014/main" id="{DED61C2D-8BBC-4B41-88D7-F4685C37A924}"/>
                  </a:ext>
                </a:extLst>
              </p:cNvPr>
              <p:cNvSpPr>
                <a:spLocks noChangeArrowheads="1"/>
              </p:cNvSpPr>
              <p:nvPr/>
            </p:nvSpPr>
            <p:spPr bwMode="auto">
              <a:xfrm>
                <a:off x="4404" y="1041"/>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46" name="Rectangle 2060">
                <a:extLst>
                  <a:ext uri="{FF2B5EF4-FFF2-40B4-BE49-F238E27FC236}">
                    <a16:creationId xmlns:a16="http://schemas.microsoft.com/office/drawing/2014/main" id="{AF349DC6-88A7-491A-B7DA-68F2D4BB97CD}"/>
                  </a:ext>
                </a:extLst>
              </p:cNvPr>
              <p:cNvSpPr>
                <a:spLocks noChangeArrowheads="1"/>
              </p:cNvSpPr>
              <p:nvPr/>
            </p:nvSpPr>
            <p:spPr bwMode="auto">
              <a:xfrm>
                <a:off x="4404" y="1112"/>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47" name="Rectangle 2061">
                <a:extLst>
                  <a:ext uri="{FF2B5EF4-FFF2-40B4-BE49-F238E27FC236}">
                    <a16:creationId xmlns:a16="http://schemas.microsoft.com/office/drawing/2014/main" id="{20C44DBA-71B8-4207-8CBF-ACBEC2A4DE32}"/>
                  </a:ext>
                </a:extLst>
              </p:cNvPr>
              <p:cNvSpPr>
                <a:spLocks noChangeArrowheads="1"/>
              </p:cNvSpPr>
              <p:nvPr/>
            </p:nvSpPr>
            <p:spPr bwMode="auto">
              <a:xfrm>
                <a:off x="4404" y="1112"/>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48" name="Rectangle 2062">
                <a:extLst>
                  <a:ext uri="{FF2B5EF4-FFF2-40B4-BE49-F238E27FC236}">
                    <a16:creationId xmlns:a16="http://schemas.microsoft.com/office/drawing/2014/main" id="{0F727AD0-4494-4BC4-887D-95C3ABD5BCE1}"/>
                  </a:ext>
                </a:extLst>
              </p:cNvPr>
              <p:cNvSpPr>
                <a:spLocks noChangeArrowheads="1"/>
              </p:cNvSpPr>
              <p:nvPr/>
            </p:nvSpPr>
            <p:spPr bwMode="auto">
              <a:xfrm>
                <a:off x="4404" y="1150"/>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49" name="Rectangle 2063">
                <a:extLst>
                  <a:ext uri="{FF2B5EF4-FFF2-40B4-BE49-F238E27FC236}">
                    <a16:creationId xmlns:a16="http://schemas.microsoft.com/office/drawing/2014/main" id="{1DD47D71-6C03-4AA5-A57B-5320EB40D1F8}"/>
                  </a:ext>
                </a:extLst>
              </p:cNvPr>
              <p:cNvSpPr>
                <a:spLocks noChangeArrowheads="1"/>
              </p:cNvSpPr>
              <p:nvPr/>
            </p:nvSpPr>
            <p:spPr bwMode="auto">
              <a:xfrm>
                <a:off x="4404" y="1150"/>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50" name="Rectangle 2064">
                <a:extLst>
                  <a:ext uri="{FF2B5EF4-FFF2-40B4-BE49-F238E27FC236}">
                    <a16:creationId xmlns:a16="http://schemas.microsoft.com/office/drawing/2014/main" id="{9624EA7F-17D6-42B9-8CF6-57DFC3C6EEBF}"/>
                  </a:ext>
                </a:extLst>
              </p:cNvPr>
              <p:cNvSpPr>
                <a:spLocks noChangeArrowheads="1"/>
              </p:cNvSpPr>
              <p:nvPr/>
            </p:nvSpPr>
            <p:spPr bwMode="auto">
              <a:xfrm>
                <a:off x="4404" y="1197"/>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51" name="Rectangle 2065">
                <a:extLst>
                  <a:ext uri="{FF2B5EF4-FFF2-40B4-BE49-F238E27FC236}">
                    <a16:creationId xmlns:a16="http://schemas.microsoft.com/office/drawing/2014/main" id="{BB5CF857-371D-4515-A046-2B451A155AFF}"/>
                  </a:ext>
                </a:extLst>
              </p:cNvPr>
              <p:cNvSpPr>
                <a:spLocks noChangeArrowheads="1"/>
              </p:cNvSpPr>
              <p:nvPr/>
            </p:nvSpPr>
            <p:spPr bwMode="auto">
              <a:xfrm>
                <a:off x="4404" y="1197"/>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52" name="Rectangle 2066">
                <a:extLst>
                  <a:ext uri="{FF2B5EF4-FFF2-40B4-BE49-F238E27FC236}">
                    <a16:creationId xmlns:a16="http://schemas.microsoft.com/office/drawing/2014/main" id="{46FB7E18-6307-4DCA-8E72-3D3EF9CC9B44}"/>
                  </a:ext>
                </a:extLst>
              </p:cNvPr>
              <p:cNvSpPr>
                <a:spLocks noChangeArrowheads="1"/>
              </p:cNvSpPr>
              <p:nvPr/>
            </p:nvSpPr>
            <p:spPr bwMode="auto">
              <a:xfrm>
                <a:off x="4404" y="1169"/>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53" name="Rectangle 2067">
                <a:extLst>
                  <a:ext uri="{FF2B5EF4-FFF2-40B4-BE49-F238E27FC236}">
                    <a16:creationId xmlns:a16="http://schemas.microsoft.com/office/drawing/2014/main" id="{602B57EB-9F53-4AB2-A5D2-A679971E6C52}"/>
                  </a:ext>
                </a:extLst>
              </p:cNvPr>
              <p:cNvSpPr>
                <a:spLocks noChangeArrowheads="1"/>
              </p:cNvSpPr>
              <p:nvPr/>
            </p:nvSpPr>
            <p:spPr bwMode="auto">
              <a:xfrm>
                <a:off x="4404" y="1169"/>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54" name="Freeform 2068">
                <a:extLst>
                  <a:ext uri="{FF2B5EF4-FFF2-40B4-BE49-F238E27FC236}">
                    <a16:creationId xmlns:a16="http://schemas.microsoft.com/office/drawing/2014/main" id="{62123413-2FF1-484E-BA2D-03BDEAADEECC}"/>
                  </a:ext>
                </a:extLst>
              </p:cNvPr>
              <p:cNvSpPr>
                <a:spLocks noEditPoints="1"/>
              </p:cNvSpPr>
              <p:nvPr/>
            </p:nvSpPr>
            <p:spPr bwMode="auto">
              <a:xfrm>
                <a:off x="4527" y="1041"/>
                <a:ext cx="246" cy="284"/>
              </a:xfrm>
              <a:custGeom>
                <a:avLst/>
                <a:gdLst>
                  <a:gd name="T0" fmla="*/ 30 w 104"/>
                  <a:gd name="T1" fmla="*/ 0 h 120"/>
                  <a:gd name="T2" fmla="*/ 0 w 104"/>
                  <a:gd name="T3" fmla="*/ 0 h 120"/>
                  <a:gd name="T4" fmla="*/ 0 w 104"/>
                  <a:gd name="T5" fmla="*/ 120 h 120"/>
                  <a:gd name="T6" fmla="*/ 101 w 104"/>
                  <a:gd name="T7" fmla="*/ 120 h 120"/>
                  <a:gd name="T8" fmla="*/ 101 w 104"/>
                  <a:gd name="T9" fmla="*/ 86 h 120"/>
                  <a:gd name="T10" fmla="*/ 104 w 104"/>
                  <a:gd name="T11" fmla="*/ 100 h 120"/>
                  <a:gd name="T12" fmla="*/ 99 w 104"/>
                  <a:gd name="T13" fmla="*/ 66 h 120"/>
                  <a:gd name="T14" fmla="*/ 80 w 104"/>
                  <a:gd name="T15" fmla="*/ 66 h 120"/>
                  <a:gd name="T16" fmla="*/ 80 w 104"/>
                  <a:gd name="T17" fmla="*/ 120 h 120"/>
                  <a:gd name="T18" fmla="*/ 68 w 104"/>
                  <a:gd name="T19" fmla="*/ 120 h 120"/>
                  <a:gd name="T20" fmla="*/ 68 w 104"/>
                  <a:gd name="T21" fmla="*/ 66 h 120"/>
                  <a:gd name="T22" fmla="*/ 68 w 104"/>
                  <a:gd name="T23" fmla="*/ 120 h 120"/>
                  <a:gd name="T24" fmla="*/ 30 w 104"/>
                  <a:gd name="T25" fmla="*/ 120 h 120"/>
                  <a:gd name="T26" fmla="*/ 30 w 104"/>
                  <a:gd name="T27" fmla="*/ 66 h 120"/>
                  <a:gd name="T28" fmla="*/ 0 w 104"/>
                  <a:gd name="T29" fmla="*/ 66 h 120"/>
                  <a:gd name="T30" fmla="*/ 0 w 104"/>
                  <a:gd name="T31" fmla="*/ 58 h 120"/>
                  <a:gd name="T32" fmla="*/ 0 w 104"/>
                  <a:gd name="T33" fmla="*/ 56 h 120"/>
                  <a:gd name="T34" fmla="*/ 0 w 104"/>
                  <a:gd name="T35" fmla="*/ 30 h 120"/>
                  <a:gd name="T36" fmla="*/ 30 w 104"/>
                  <a:gd name="T37" fmla="*/ 30 h 120"/>
                  <a:gd name="T38" fmla="*/ 30 w 104"/>
                  <a:gd name="T39" fmla="*/ 0 h 120"/>
                  <a:gd name="T40" fmla="*/ 88 w 104"/>
                  <a:gd name="T41" fmla="*/ 0 h 120"/>
                  <a:gd name="T42" fmla="*/ 80 w 104"/>
                  <a:gd name="T43" fmla="*/ 0 h 120"/>
                  <a:gd name="T44" fmla="*/ 80 w 104"/>
                  <a:gd name="T45" fmla="*/ 30 h 120"/>
                  <a:gd name="T46" fmla="*/ 94 w 104"/>
                  <a:gd name="T47" fmla="*/ 30 h 120"/>
                  <a:gd name="T48" fmla="*/ 88 w 104"/>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4" h="120">
                    <a:moveTo>
                      <a:pt x="30" y="0"/>
                    </a:moveTo>
                    <a:cubicBezTo>
                      <a:pt x="0" y="0"/>
                      <a:pt x="0" y="0"/>
                      <a:pt x="0" y="0"/>
                    </a:cubicBezTo>
                    <a:cubicBezTo>
                      <a:pt x="0" y="120"/>
                      <a:pt x="0" y="120"/>
                      <a:pt x="0" y="120"/>
                    </a:cubicBezTo>
                    <a:cubicBezTo>
                      <a:pt x="101" y="120"/>
                      <a:pt x="101" y="120"/>
                      <a:pt x="101" y="120"/>
                    </a:cubicBezTo>
                    <a:cubicBezTo>
                      <a:pt x="101" y="99"/>
                      <a:pt x="101" y="86"/>
                      <a:pt x="101" y="86"/>
                    </a:cubicBezTo>
                    <a:cubicBezTo>
                      <a:pt x="104" y="100"/>
                      <a:pt x="104" y="100"/>
                      <a:pt x="104" y="100"/>
                    </a:cubicBezTo>
                    <a:cubicBezTo>
                      <a:pt x="102" y="89"/>
                      <a:pt x="100" y="77"/>
                      <a:pt x="99" y="66"/>
                    </a:cubicBezTo>
                    <a:cubicBezTo>
                      <a:pt x="80" y="66"/>
                      <a:pt x="80" y="66"/>
                      <a:pt x="80" y="66"/>
                    </a:cubicBezTo>
                    <a:cubicBezTo>
                      <a:pt x="80" y="120"/>
                      <a:pt x="80" y="120"/>
                      <a:pt x="80" y="120"/>
                    </a:cubicBezTo>
                    <a:cubicBezTo>
                      <a:pt x="68" y="120"/>
                      <a:pt x="68" y="120"/>
                      <a:pt x="68" y="120"/>
                    </a:cubicBezTo>
                    <a:cubicBezTo>
                      <a:pt x="68" y="66"/>
                      <a:pt x="68" y="66"/>
                      <a:pt x="68" y="66"/>
                    </a:cubicBezTo>
                    <a:cubicBezTo>
                      <a:pt x="68" y="120"/>
                      <a:pt x="68" y="120"/>
                      <a:pt x="68" y="120"/>
                    </a:cubicBezTo>
                    <a:cubicBezTo>
                      <a:pt x="30" y="120"/>
                      <a:pt x="30" y="120"/>
                      <a:pt x="30" y="120"/>
                    </a:cubicBezTo>
                    <a:cubicBezTo>
                      <a:pt x="30" y="66"/>
                      <a:pt x="30" y="66"/>
                      <a:pt x="30" y="66"/>
                    </a:cubicBezTo>
                    <a:cubicBezTo>
                      <a:pt x="0" y="66"/>
                      <a:pt x="0" y="66"/>
                      <a:pt x="0" y="66"/>
                    </a:cubicBezTo>
                    <a:cubicBezTo>
                      <a:pt x="0" y="58"/>
                      <a:pt x="0" y="58"/>
                      <a:pt x="0" y="58"/>
                    </a:cubicBezTo>
                    <a:cubicBezTo>
                      <a:pt x="0" y="56"/>
                      <a:pt x="0" y="56"/>
                      <a:pt x="0" y="56"/>
                    </a:cubicBezTo>
                    <a:cubicBezTo>
                      <a:pt x="0" y="30"/>
                      <a:pt x="0" y="30"/>
                      <a:pt x="0" y="30"/>
                    </a:cubicBezTo>
                    <a:cubicBezTo>
                      <a:pt x="30" y="30"/>
                      <a:pt x="30" y="30"/>
                      <a:pt x="30" y="30"/>
                    </a:cubicBezTo>
                    <a:cubicBezTo>
                      <a:pt x="30" y="0"/>
                      <a:pt x="30" y="0"/>
                      <a:pt x="30" y="0"/>
                    </a:cubicBezTo>
                    <a:moveTo>
                      <a:pt x="88" y="0"/>
                    </a:moveTo>
                    <a:cubicBezTo>
                      <a:pt x="80" y="0"/>
                      <a:pt x="80" y="0"/>
                      <a:pt x="80" y="0"/>
                    </a:cubicBezTo>
                    <a:cubicBezTo>
                      <a:pt x="80" y="30"/>
                      <a:pt x="80" y="30"/>
                      <a:pt x="80" y="30"/>
                    </a:cubicBezTo>
                    <a:cubicBezTo>
                      <a:pt x="94" y="30"/>
                      <a:pt x="94" y="30"/>
                      <a:pt x="94" y="30"/>
                    </a:cubicBezTo>
                    <a:cubicBezTo>
                      <a:pt x="92" y="20"/>
                      <a:pt x="90" y="10"/>
                      <a:pt x="88"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55" name="Freeform 2069">
                <a:extLst>
                  <a:ext uri="{FF2B5EF4-FFF2-40B4-BE49-F238E27FC236}">
                    <a16:creationId xmlns:a16="http://schemas.microsoft.com/office/drawing/2014/main" id="{456FFD5B-0F27-442D-8442-259EA3F5F69B}"/>
                  </a:ext>
                </a:extLst>
              </p:cNvPr>
              <p:cNvSpPr>
                <a:spLocks/>
              </p:cNvSpPr>
              <p:nvPr/>
            </p:nvSpPr>
            <p:spPr bwMode="auto">
              <a:xfrm>
                <a:off x="4766" y="1244"/>
                <a:ext cx="12" cy="81"/>
              </a:xfrm>
              <a:custGeom>
                <a:avLst/>
                <a:gdLst>
                  <a:gd name="T0" fmla="*/ 0 w 5"/>
                  <a:gd name="T1" fmla="*/ 0 h 34"/>
                  <a:gd name="T2" fmla="*/ 0 w 5"/>
                  <a:gd name="T3" fmla="*/ 34 h 34"/>
                  <a:gd name="T4" fmla="*/ 5 w 5"/>
                  <a:gd name="T5" fmla="*/ 34 h 34"/>
                  <a:gd name="T6" fmla="*/ 3 w 5"/>
                  <a:gd name="T7" fmla="*/ 14 h 34"/>
                  <a:gd name="T8" fmla="*/ 0 w 5"/>
                  <a:gd name="T9" fmla="*/ 0 h 34"/>
                </a:gdLst>
                <a:ahLst/>
                <a:cxnLst>
                  <a:cxn ang="0">
                    <a:pos x="T0" y="T1"/>
                  </a:cxn>
                  <a:cxn ang="0">
                    <a:pos x="T2" y="T3"/>
                  </a:cxn>
                  <a:cxn ang="0">
                    <a:pos x="T4" y="T5"/>
                  </a:cxn>
                  <a:cxn ang="0">
                    <a:pos x="T6" y="T7"/>
                  </a:cxn>
                  <a:cxn ang="0">
                    <a:pos x="T8" y="T9"/>
                  </a:cxn>
                </a:cxnLst>
                <a:rect l="0" t="0" r="r" b="b"/>
                <a:pathLst>
                  <a:path w="5" h="34">
                    <a:moveTo>
                      <a:pt x="0" y="0"/>
                    </a:moveTo>
                    <a:cubicBezTo>
                      <a:pt x="0" y="0"/>
                      <a:pt x="0" y="13"/>
                      <a:pt x="0" y="34"/>
                    </a:cubicBezTo>
                    <a:cubicBezTo>
                      <a:pt x="5" y="34"/>
                      <a:pt x="5" y="34"/>
                      <a:pt x="5" y="34"/>
                    </a:cubicBezTo>
                    <a:cubicBezTo>
                      <a:pt x="4" y="27"/>
                      <a:pt x="3" y="21"/>
                      <a:pt x="3" y="14"/>
                    </a:cubicBezTo>
                    <a:cubicBezTo>
                      <a:pt x="0" y="0"/>
                      <a:pt x="0" y="0"/>
                      <a:pt x="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56" name="Freeform 2070">
                <a:extLst>
                  <a:ext uri="{FF2B5EF4-FFF2-40B4-BE49-F238E27FC236}">
                    <a16:creationId xmlns:a16="http://schemas.microsoft.com/office/drawing/2014/main" id="{D5325351-B954-4940-9A99-A9CA72993EC4}"/>
                  </a:ext>
                </a:extLst>
              </p:cNvPr>
              <p:cNvSpPr>
                <a:spLocks noEditPoints="1"/>
              </p:cNvSpPr>
              <p:nvPr/>
            </p:nvSpPr>
            <p:spPr bwMode="auto">
              <a:xfrm>
                <a:off x="4527" y="1112"/>
                <a:ext cx="227" cy="61"/>
              </a:xfrm>
              <a:custGeom>
                <a:avLst/>
                <a:gdLst>
                  <a:gd name="T0" fmla="*/ 30 w 96"/>
                  <a:gd name="T1" fmla="*/ 0 h 26"/>
                  <a:gd name="T2" fmla="*/ 0 w 96"/>
                  <a:gd name="T3" fmla="*/ 0 h 26"/>
                  <a:gd name="T4" fmla="*/ 0 w 96"/>
                  <a:gd name="T5" fmla="*/ 26 h 26"/>
                  <a:gd name="T6" fmla="*/ 0 w 96"/>
                  <a:gd name="T7" fmla="*/ 16 h 26"/>
                  <a:gd name="T8" fmla="*/ 30 w 96"/>
                  <a:gd name="T9" fmla="*/ 16 h 26"/>
                  <a:gd name="T10" fmla="*/ 30 w 96"/>
                  <a:gd name="T11" fmla="*/ 0 h 26"/>
                  <a:gd name="T12" fmla="*/ 94 w 96"/>
                  <a:gd name="T13" fmla="*/ 0 h 26"/>
                  <a:gd name="T14" fmla="*/ 80 w 96"/>
                  <a:gd name="T15" fmla="*/ 0 h 26"/>
                  <a:gd name="T16" fmla="*/ 80 w 96"/>
                  <a:gd name="T17" fmla="*/ 16 h 26"/>
                  <a:gd name="T18" fmla="*/ 96 w 96"/>
                  <a:gd name="T19" fmla="*/ 16 h 26"/>
                  <a:gd name="T20" fmla="*/ 94 w 96"/>
                  <a:gd name="T2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 h="26">
                    <a:moveTo>
                      <a:pt x="30" y="0"/>
                    </a:moveTo>
                    <a:cubicBezTo>
                      <a:pt x="0" y="0"/>
                      <a:pt x="0" y="0"/>
                      <a:pt x="0" y="0"/>
                    </a:cubicBezTo>
                    <a:cubicBezTo>
                      <a:pt x="0" y="26"/>
                      <a:pt x="0" y="26"/>
                      <a:pt x="0" y="26"/>
                    </a:cubicBezTo>
                    <a:cubicBezTo>
                      <a:pt x="0" y="16"/>
                      <a:pt x="0" y="16"/>
                      <a:pt x="0" y="16"/>
                    </a:cubicBezTo>
                    <a:cubicBezTo>
                      <a:pt x="30" y="16"/>
                      <a:pt x="30" y="16"/>
                      <a:pt x="30" y="16"/>
                    </a:cubicBezTo>
                    <a:cubicBezTo>
                      <a:pt x="30" y="0"/>
                      <a:pt x="30" y="0"/>
                      <a:pt x="30" y="0"/>
                    </a:cubicBezTo>
                    <a:moveTo>
                      <a:pt x="94" y="0"/>
                    </a:moveTo>
                    <a:cubicBezTo>
                      <a:pt x="80" y="0"/>
                      <a:pt x="80" y="0"/>
                      <a:pt x="80" y="0"/>
                    </a:cubicBezTo>
                    <a:cubicBezTo>
                      <a:pt x="80" y="16"/>
                      <a:pt x="80" y="16"/>
                      <a:pt x="80" y="16"/>
                    </a:cubicBezTo>
                    <a:cubicBezTo>
                      <a:pt x="96" y="16"/>
                      <a:pt x="96" y="16"/>
                      <a:pt x="96" y="16"/>
                    </a:cubicBezTo>
                    <a:cubicBezTo>
                      <a:pt x="95" y="11"/>
                      <a:pt x="94" y="5"/>
                      <a:pt x="94"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57" name="Freeform 2071">
                <a:extLst>
                  <a:ext uri="{FF2B5EF4-FFF2-40B4-BE49-F238E27FC236}">
                    <a16:creationId xmlns:a16="http://schemas.microsoft.com/office/drawing/2014/main" id="{055E4775-E1C5-401A-9748-4BBBD6FCD1A9}"/>
                  </a:ext>
                </a:extLst>
              </p:cNvPr>
              <p:cNvSpPr>
                <a:spLocks noEditPoints="1"/>
              </p:cNvSpPr>
              <p:nvPr/>
            </p:nvSpPr>
            <p:spPr bwMode="auto">
              <a:xfrm>
                <a:off x="4527" y="1150"/>
                <a:ext cx="230" cy="23"/>
              </a:xfrm>
              <a:custGeom>
                <a:avLst/>
                <a:gdLst>
                  <a:gd name="T0" fmla="*/ 30 w 97"/>
                  <a:gd name="T1" fmla="*/ 0 h 10"/>
                  <a:gd name="T2" fmla="*/ 0 w 97"/>
                  <a:gd name="T3" fmla="*/ 0 h 10"/>
                  <a:gd name="T4" fmla="*/ 0 w 97"/>
                  <a:gd name="T5" fmla="*/ 10 h 10"/>
                  <a:gd name="T6" fmla="*/ 0 w 97"/>
                  <a:gd name="T7" fmla="*/ 8 h 10"/>
                  <a:gd name="T8" fmla="*/ 30 w 97"/>
                  <a:gd name="T9" fmla="*/ 8 h 10"/>
                  <a:gd name="T10" fmla="*/ 30 w 97"/>
                  <a:gd name="T11" fmla="*/ 0 h 10"/>
                  <a:gd name="T12" fmla="*/ 96 w 97"/>
                  <a:gd name="T13" fmla="*/ 0 h 10"/>
                  <a:gd name="T14" fmla="*/ 80 w 97"/>
                  <a:gd name="T15" fmla="*/ 0 h 10"/>
                  <a:gd name="T16" fmla="*/ 80 w 97"/>
                  <a:gd name="T17" fmla="*/ 8 h 10"/>
                  <a:gd name="T18" fmla="*/ 97 w 97"/>
                  <a:gd name="T19" fmla="*/ 8 h 10"/>
                  <a:gd name="T20" fmla="*/ 96 w 97"/>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7" h="10">
                    <a:moveTo>
                      <a:pt x="30" y="0"/>
                    </a:moveTo>
                    <a:cubicBezTo>
                      <a:pt x="0" y="0"/>
                      <a:pt x="0" y="0"/>
                      <a:pt x="0" y="0"/>
                    </a:cubicBezTo>
                    <a:cubicBezTo>
                      <a:pt x="0" y="10"/>
                      <a:pt x="0" y="10"/>
                      <a:pt x="0" y="10"/>
                    </a:cubicBezTo>
                    <a:cubicBezTo>
                      <a:pt x="0" y="8"/>
                      <a:pt x="0" y="8"/>
                      <a:pt x="0" y="8"/>
                    </a:cubicBezTo>
                    <a:cubicBezTo>
                      <a:pt x="30" y="8"/>
                      <a:pt x="30" y="8"/>
                      <a:pt x="30" y="8"/>
                    </a:cubicBezTo>
                    <a:cubicBezTo>
                      <a:pt x="30" y="0"/>
                      <a:pt x="30" y="0"/>
                      <a:pt x="30" y="0"/>
                    </a:cubicBezTo>
                    <a:moveTo>
                      <a:pt x="96" y="0"/>
                    </a:moveTo>
                    <a:cubicBezTo>
                      <a:pt x="80" y="0"/>
                      <a:pt x="80" y="0"/>
                      <a:pt x="80" y="0"/>
                    </a:cubicBezTo>
                    <a:cubicBezTo>
                      <a:pt x="80" y="8"/>
                      <a:pt x="80" y="8"/>
                      <a:pt x="80" y="8"/>
                    </a:cubicBezTo>
                    <a:cubicBezTo>
                      <a:pt x="97" y="8"/>
                      <a:pt x="97" y="8"/>
                      <a:pt x="97" y="8"/>
                    </a:cubicBezTo>
                    <a:cubicBezTo>
                      <a:pt x="97" y="6"/>
                      <a:pt x="96" y="3"/>
                      <a:pt x="96"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58" name="Freeform 2072">
                <a:extLst>
                  <a:ext uri="{FF2B5EF4-FFF2-40B4-BE49-F238E27FC236}">
                    <a16:creationId xmlns:a16="http://schemas.microsoft.com/office/drawing/2014/main" id="{60E54EED-1E30-4447-88C3-CFA96B8FF391}"/>
                  </a:ext>
                </a:extLst>
              </p:cNvPr>
              <p:cNvSpPr>
                <a:spLocks noEditPoints="1"/>
              </p:cNvSpPr>
              <p:nvPr/>
            </p:nvSpPr>
            <p:spPr bwMode="auto">
              <a:xfrm>
                <a:off x="4527" y="1169"/>
                <a:ext cx="234" cy="28"/>
              </a:xfrm>
              <a:custGeom>
                <a:avLst/>
                <a:gdLst>
                  <a:gd name="T0" fmla="*/ 30 w 99"/>
                  <a:gd name="T1" fmla="*/ 0 h 12"/>
                  <a:gd name="T2" fmla="*/ 0 w 99"/>
                  <a:gd name="T3" fmla="*/ 0 h 12"/>
                  <a:gd name="T4" fmla="*/ 0 w 99"/>
                  <a:gd name="T5" fmla="*/ 2 h 12"/>
                  <a:gd name="T6" fmla="*/ 0 w 99"/>
                  <a:gd name="T7" fmla="*/ 4 h 12"/>
                  <a:gd name="T8" fmla="*/ 0 w 99"/>
                  <a:gd name="T9" fmla="*/ 12 h 12"/>
                  <a:gd name="T10" fmla="*/ 30 w 99"/>
                  <a:gd name="T11" fmla="*/ 12 h 12"/>
                  <a:gd name="T12" fmla="*/ 30 w 99"/>
                  <a:gd name="T13" fmla="*/ 0 h 12"/>
                  <a:gd name="T14" fmla="*/ 97 w 99"/>
                  <a:gd name="T15" fmla="*/ 0 h 12"/>
                  <a:gd name="T16" fmla="*/ 80 w 99"/>
                  <a:gd name="T17" fmla="*/ 0 h 12"/>
                  <a:gd name="T18" fmla="*/ 80 w 99"/>
                  <a:gd name="T19" fmla="*/ 12 h 12"/>
                  <a:gd name="T20" fmla="*/ 99 w 99"/>
                  <a:gd name="T21" fmla="*/ 12 h 12"/>
                  <a:gd name="T22" fmla="*/ 97 w 9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9" h="12">
                    <a:moveTo>
                      <a:pt x="30" y="0"/>
                    </a:moveTo>
                    <a:cubicBezTo>
                      <a:pt x="0" y="0"/>
                      <a:pt x="0" y="0"/>
                      <a:pt x="0" y="0"/>
                    </a:cubicBezTo>
                    <a:cubicBezTo>
                      <a:pt x="0" y="2"/>
                      <a:pt x="0" y="2"/>
                      <a:pt x="0" y="2"/>
                    </a:cubicBezTo>
                    <a:cubicBezTo>
                      <a:pt x="0" y="4"/>
                      <a:pt x="0" y="4"/>
                      <a:pt x="0" y="4"/>
                    </a:cubicBezTo>
                    <a:cubicBezTo>
                      <a:pt x="0" y="12"/>
                      <a:pt x="0" y="12"/>
                      <a:pt x="0" y="12"/>
                    </a:cubicBezTo>
                    <a:cubicBezTo>
                      <a:pt x="30" y="12"/>
                      <a:pt x="30" y="12"/>
                      <a:pt x="30" y="12"/>
                    </a:cubicBezTo>
                    <a:cubicBezTo>
                      <a:pt x="30" y="0"/>
                      <a:pt x="30" y="0"/>
                      <a:pt x="30" y="0"/>
                    </a:cubicBezTo>
                    <a:moveTo>
                      <a:pt x="97" y="0"/>
                    </a:moveTo>
                    <a:cubicBezTo>
                      <a:pt x="80" y="0"/>
                      <a:pt x="80" y="0"/>
                      <a:pt x="80" y="0"/>
                    </a:cubicBezTo>
                    <a:cubicBezTo>
                      <a:pt x="80" y="12"/>
                      <a:pt x="80" y="12"/>
                      <a:pt x="80" y="12"/>
                    </a:cubicBezTo>
                    <a:cubicBezTo>
                      <a:pt x="99" y="12"/>
                      <a:pt x="99" y="12"/>
                      <a:pt x="99" y="12"/>
                    </a:cubicBezTo>
                    <a:cubicBezTo>
                      <a:pt x="98" y="8"/>
                      <a:pt x="98" y="4"/>
                      <a:pt x="97"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59" name="Rectangle 2073">
                <a:extLst>
                  <a:ext uri="{FF2B5EF4-FFF2-40B4-BE49-F238E27FC236}">
                    <a16:creationId xmlns:a16="http://schemas.microsoft.com/office/drawing/2014/main" id="{52E22A7A-C8CD-41F3-BD5D-2F99CD72F12D}"/>
                  </a:ext>
                </a:extLst>
              </p:cNvPr>
              <p:cNvSpPr>
                <a:spLocks noChangeArrowheads="1"/>
              </p:cNvSpPr>
              <p:nvPr/>
            </p:nvSpPr>
            <p:spPr bwMode="auto">
              <a:xfrm>
                <a:off x="4598"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60" name="Rectangle 2074">
                <a:extLst>
                  <a:ext uri="{FF2B5EF4-FFF2-40B4-BE49-F238E27FC236}">
                    <a16:creationId xmlns:a16="http://schemas.microsoft.com/office/drawing/2014/main" id="{3F0A5795-6E4C-4A3A-BE1D-AA9A8A2C5A0A}"/>
                  </a:ext>
                </a:extLst>
              </p:cNvPr>
              <p:cNvSpPr>
                <a:spLocks noChangeArrowheads="1"/>
              </p:cNvSpPr>
              <p:nvPr/>
            </p:nvSpPr>
            <p:spPr bwMode="auto">
              <a:xfrm>
                <a:off x="4598"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61" name="Rectangle 2075">
                <a:extLst>
                  <a:ext uri="{FF2B5EF4-FFF2-40B4-BE49-F238E27FC236}">
                    <a16:creationId xmlns:a16="http://schemas.microsoft.com/office/drawing/2014/main" id="{9001F82F-E612-448F-81CE-7CF8F59689FA}"/>
                  </a:ext>
                </a:extLst>
              </p:cNvPr>
              <p:cNvSpPr>
                <a:spLocks noChangeArrowheads="1"/>
              </p:cNvSpPr>
              <p:nvPr/>
            </p:nvSpPr>
            <p:spPr bwMode="auto">
              <a:xfrm>
                <a:off x="4598"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62" name="Rectangle 2076">
                <a:extLst>
                  <a:ext uri="{FF2B5EF4-FFF2-40B4-BE49-F238E27FC236}">
                    <a16:creationId xmlns:a16="http://schemas.microsoft.com/office/drawing/2014/main" id="{E5A73A2F-D883-4BF8-9034-4F24DB0F5E42}"/>
                  </a:ext>
                </a:extLst>
              </p:cNvPr>
              <p:cNvSpPr>
                <a:spLocks noChangeArrowheads="1"/>
              </p:cNvSpPr>
              <p:nvPr/>
            </p:nvSpPr>
            <p:spPr bwMode="auto">
              <a:xfrm>
                <a:off x="4598"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63" name="Rectangle 2077">
                <a:extLst>
                  <a:ext uri="{FF2B5EF4-FFF2-40B4-BE49-F238E27FC236}">
                    <a16:creationId xmlns:a16="http://schemas.microsoft.com/office/drawing/2014/main" id="{312DE0D4-171D-439B-A3F3-C38A9A8C007F}"/>
                  </a:ext>
                </a:extLst>
              </p:cNvPr>
              <p:cNvSpPr>
                <a:spLocks noChangeArrowheads="1"/>
              </p:cNvSpPr>
              <p:nvPr/>
            </p:nvSpPr>
            <p:spPr bwMode="auto">
              <a:xfrm>
                <a:off x="4598"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64" name="Rectangle 2078">
                <a:extLst>
                  <a:ext uri="{FF2B5EF4-FFF2-40B4-BE49-F238E27FC236}">
                    <a16:creationId xmlns:a16="http://schemas.microsoft.com/office/drawing/2014/main" id="{93BF1787-CEF1-4308-AD2F-237E981A4C2E}"/>
                  </a:ext>
                </a:extLst>
              </p:cNvPr>
              <p:cNvSpPr>
                <a:spLocks noChangeArrowheads="1"/>
              </p:cNvSpPr>
              <p:nvPr/>
            </p:nvSpPr>
            <p:spPr bwMode="auto">
              <a:xfrm>
                <a:off x="4598"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65" name="Rectangle 2079">
                <a:extLst>
                  <a:ext uri="{FF2B5EF4-FFF2-40B4-BE49-F238E27FC236}">
                    <a16:creationId xmlns:a16="http://schemas.microsoft.com/office/drawing/2014/main" id="{830D02A8-DD48-4E8E-9AC0-F1A424127D1D}"/>
                  </a:ext>
                </a:extLst>
              </p:cNvPr>
              <p:cNvSpPr>
                <a:spLocks noChangeArrowheads="1"/>
              </p:cNvSpPr>
              <p:nvPr/>
            </p:nvSpPr>
            <p:spPr bwMode="auto">
              <a:xfrm>
                <a:off x="4598"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66" name="Rectangle 2080">
                <a:extLst>
                  <a:ext uri="{FF2B5EF4-FFF2-40B4-BE49-F238E27FC236}">
                    <a16:creationId xmlns:a16="http://schemas.microsoft.com/office/drawing/2014/main" id="{68E87CB7-CECB-4130-BCA0-4640A40427A5}"/>
                  </a:ext>
                </a:extLst>
              </p:cNvPr>
              <p:cNvSpPr>
                <a:spLocks noChangeArrowheads="1"/>
              </p:cNvSpPr>
              <p:nvPr/>
            </p:nvSpPr>
            <p:spPr bwMode="auto">
              <a:xfrm>
                <a:off x="4598"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67" name="Rectangle 2081">
                <a:extLst>
                  <a:ext uri="{FF2B5EF4-FFF2-40B4-BE49-F238E27FC236}">
                    <a16:creationId xmlns:a16="http://schemas.microsoft.com/office/drawing/2014/main" id="{2709F9CF-5902-4CB9-89BB-4B4A08EBA550}"/>
                  </a:ext>
                </a:extLst>
              </p:cNvPr>
              <p:cNvSpPr>
                <a:spLocks noChangeArrowheads="1"/>
              </p:cNvSpPr>
              <p:nvPr/>
            </p:nvSpPr>
            <p:spPr bwMode="auto">
              <a:xfrm>
                <a:off x="4598"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68" name="Rectangle 2082">
                <a:extLst>
                  <a:ext uri="{FF2B5EF4-FFF2-40B4-BE49-F238E27FC236}">
                    <a16:creationId xmlns:a16="http://schemas.microsoft.com/office/drawing/2014/main" id="{43140D42-8518-424E-AA20-3219207678D4}"/>
                  </a:ext>
                </a:extLst>
              </p:cNvPr>
              <p:cNvSpPr>
                <a:spLocks noChangeArrowheads="1"/>
              </p:cNvSpPr>
              <p:nvPr/>
            </p:nvSpPr>
            <p:spPr bwMode="auto">
              <a:xfrm>
                <a:off x="4598"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69" name="Rectangle 2083">
                <a:extLst>
                  <a:ext uri="{FF2B5EF4-FFF2-40B4-BE49-F238E27FC236}">
                    <a16:creationId xmlns:a16="http://schemas.microsoft.com/office/drawing/2014/main" id="{289E3602-00EB-4A56-AED5-F4D0317135C2}"/>
                  </a:ext>
                </a:extLst>
              </p:cNvPr>
              <p:cNvSpPr>
                <a:spLocks noChangeArrowheads="1"/>
              </p:cNvSpPr>
              <p:nvPr/>
            </p:nvSpPr>
            <p:spPr bwMode="auto">
              <a:xfrm>
                <a:off x="4688" y="1041"/>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70" name="Rectangle 2084">
                <a:extLst>
                  <a:ext uri="{FF2B5EF4-FFF2-40B4-BE49-F238E27FC236}">
                    <a16:creationId xmlns:a16="http://schemas.microsoft.com/office/drawing/2014/main" id="{2DBAFA35-1047-450E-9309-421F31FDEBA0}"/>
                  </a:ext>
                </a:extLst>
              </p:cNvPr>
              <p:cNvSpPr>
                <a:spLocks noChangeArrowheads="1"/>
              </p:cNvSpPr>
              <p:nvPr/>
            </p:nvSpPr>
            <p:spPr bwMode="auto">
              <a:xfrm>
                <a:off x="4688" y="1041"/>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71" name="Rectangle 2085">
                <a:extLst>
                  <a:ext uri="{FF2B5EF4-FFF2-40B4-BE49-F238E27FC236}">
                    <a16:creationId xmlns:a16="http://schemas.microsoft.com/office/drawing/2014/main" id="{91E8BF22-A568-4153-9043-7D8E12E370B3}"/>
                  </a:ext>
                </a:extLst>
              </p:cNvPr>
              <p:cNvSpPr>
                <a:spLocks noChangeArrowheads="1"/>
              </p:cNvSpPr>
              <p:nvPr/>
            </p:nvSpPr>
            <p:spPr bwMode="auto">
              <a:xfrm>
                <a:off x="4688" y="1112"/>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72" name="Rectangle 2086">
                <a:extLst>
                  <a:ext uri="{FF2B5EF4-FFF2-40B4-BE49-F238E27FC236}">
                    <a16:creationId xmlns:a16="http://schemas.microsoft.com/office/drawing/2014/main" id="{6D772F02-544D-412D-B12F-994C1ECB8194}"/>
                  </a:ext>
                </a:extLst>
              </p:cNvPr>
              <p:cNvSpPr>
                <a:spLocks noChangeArrowheads="1"/>
              </p:cNvSpPr>
              <p:nvPr/>
            </p:nvSpPr>
            <p:spPr bwMode="auto">
              <a:xfrm>
                <a:off x="4688" y="1112"/>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73" name="Rectangle 2087">
                <a:extLst>
                  <a:ext uri="{FF2B5EF4-FFF2-40B4-BE49-F238E27FC236}">
                    <a16:creationId xmlns:a16="http://schemas.microsoft.com/office/drawing/2014/main" id="{D20E2442-9ABA-45A7-AAD4-B405BB400B20}"/>
                  </a:ext>
                </a:extLst>
              </p:cNvPr>
              <p:cNvSpPr>
                <a:spLocks noChangeArrowheads="1"/>
              </p:cNvSpPr>
              <p:nvPr/>
            </p:nvSpPr>
            <p:spPr bwMode="auto">
              <a:xfrm>
                <a:off x="4688" y="1150"/>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74" name="Rectangle 2088">
                <a:extLst>
                  <a:ext uri="{FF2B5EF4-FFF2-40B4-BE49-F238E27FC236}">
                    <a16:creationId xmlns:a16="http://schemas.microsoft.com/office/drawing/2014/main" id="{4B58F789-C987-4FE9-808E-68D4DD524AC6}"/>
                  </a:ext>
                </a:extLst>
              </p:cNvPr>
              <p:cNvSpPr>
                <a:spLocks noChangeArrowheads="1"/>
              </p:cNvSpPr>
              <p:nvPr/>
            </p:nvSpPr>
            <p:spPr bwMode="auto">
              <a:xfrm>
                <a:off x="4688" y="1150"/>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75" name="Rectangle 2089">
                <a:extLst>
                  <a:ext uri="{FF2B5EF4-FFF2-40B4-BE49-F238E27FC236}">
                    <a16:creationId xmlns:a16="http://schemas.microsoft.com/office/drawing/2014/main" id="{424AC6FE-CFF4-4203-BA57-6C2927EEDB77}"/>
                  </a:ext>
                </a:extLst>
              </p:cNvPr>
              <p:cNvSpPr>
                <a:spLocks noChangeArrowheads="1"/>
              </p:cNvSpPr>
              <p:nvPr/>
            </p:nvSpPr>
            <p:spPr bwMode="auto">
              <a:xfrm>
                <a:off x="4688" y="1197"/>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76" name="Rectangle 2090">
                <a:extLst>
                  <a:ext uri="{FF2B5EF4-FFF2-40B4-BE49-F238E27FC236}">
                    <a16:creationId xmlns:a16="http://schemas.microsoft.com/office/drawing/2014/main" id="{6FC76B7E-9220-44EC-A757-68CF15296609}"/>
                  </a:ext>
                </a:extLst>
              </p:cNvPr>
              <p:cNvSpPr>
                <a:spLocks noChangeArrowheads="1"/>
              </p:cNvSpPr>
              <p:nvPr/>
            </p:nvSpPr>
            <p:spPr bwMode="auto">
              <a:xfrm>
                <a:off x="4688" y="1197"/>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77" name="Rectangle 2091">
                <a:extLst>
                  <a:ext uri="{FF2B5EF4-FFF2-40B4-BE49-F238E27FC236}">
                    <a16:creationId xmlns:a16="http://schemas.microsoft.com/office/drawing/2014/main" id="{66DEBDDF-4A19-430E-A9AB-7EE240CAC09B}"/>
                  </a:ext>
                </a:extLst>
              </p:cNvPr>
              <p:cNvSpPr>
                <a:spLocks noChangeArrowheads="1"/>
              </p:cNvSpPr>
              <p:nvPr/>
            </p:nvSpPr>
            <p:spPr bwMode="auto">
              <a:xfrm>
                <a:off x="4688" y="1169"/>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78" name="Rectangle 2092">
                <a:extLst>
                  <a:ext uri="{FF2B5EF4-FFF2-40B4-BE49-F238E27FC236}">
                    <a16:creationId xmlns:a16="http://schemas.microsoft.com/office/drawing/2014/main" id="{DB9DEFF9-5F72-4347-8B62-BC471C503FAE}"/>
                  </a:ext>
                </a:extLst>
              </p:cNvPr>
              <p:cNvSpPr>
                <a:spLocks noChangeArrowheads="1"/>
              </p:cNvSpPr>
              <p:nvPr/>
            </p:nvSpPr>
            <p:spPr bwMode="auto">
              <a:xfrm>
                <a:off x="4688" y="1169"/>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79" name="Freeform 2093">
                <a:extLst>
                  <a:ext uri="{FF2B5EF4-FFF2-40B4-BE49-F238E27FC236}">
                    <a16:creationId xmlns:a16="http://schemas.microsoft.com/office/drawing/2014/main" id="{8EE7CB8D-B309-47C6-A019-007B8FEBF751}"/>
                  </a:ext>
                </a:extLst>
              </p:cNvPr>
              <p:cNvSpPr>
                <a:spLocks/>
              </p:cNvSpPr>
              <p:nvPr/>
            </p:nvSpPr>
            <p:spPr bwMode="auto">
              <a:xfrm>
                <a:off x="1001" y="967"/>
                <a:ext cx="118" cy="74"/>
              </a:xfrm>
              <a:custGeom>
                <a:avLst/>
                <a:gdLst>
                  <a:gd name="T0" fmla="*/ 50 w 50"/>
                  <a:gd name="T1" fmla="*/ 0 h 31"/>
                  <a:gd name="T2" fmla="*/ 10 w 50"/>
                  <a:gd name="T3" fmla="*/ 23 h 31"/>
                  <a:gd name="T4" fmla="*/ 10 w 50"/>
                  <a:gd name="T5" fmla="*/ 31 h 31"/>
                  <a:gd name="T6" fmla="*/ 0 w 50"/>
                  <a:gd name="T7" fmla="*/ 31 h 31"/>
                  <a:gd name="T8" fmla="*/ 0 w 50"/>
                  <a:gd name="T9" fmla="*/ 31 h 31"/>
                  <a:gd name="T10" fmla="*/ 50 w 50"/>
                  <a:gd name="T11" fmla="*/ 31 h 31"/>
                  <a:gd name="T12" fmla="*/ 50 w 50"/>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50" h="31">
                    <a:moveTo>
                      <a:pt x="50" y="0"/>
                    </a:moveTo>
                    <a:cubicBezTo>
                      <a:pt x="36" y="6"/>
                      <a:pt x="23" y="14"/>
                      <a:pt x="10" y="23"/>
                    </a:cubicBezTo>
                    <a:cubicBezTo>
                      <a:pt x="10" y="31"/>
                      <a:pt x="10" y="31"/>
                      <a:pt x="10" y="31"/>
                    </a:cubicBezTo>
                    <a:cubicBezTo>
                      <a:pt x="0" y="31"/>
                      <a:pt x="0" y="31"/>
                      <a:pt x="0" y="31"/>
                    </a:cubicBezTo>
                    <a:cubicBezTo>
                      <a:pt x="0" y="31"/>
                      <a:pt x="0" y="31"/>
                      <a:pt x="0" y="31"/>
                    </a:cubicBezTo>
                    <a:cubicBezTo>
                      <a:pt x="50" y="31"/>
                      <a:pt x="50" y="31"/>
                      <a:pt x="50" y="31"/>
                    </a:cubicBezTo>
                    <a:cubicBezTo>
                      <a:pt x="50" y="0"/>
                      <a:pt x="50" y="0"/>
                      <a:pt x="5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80" name="Freeform 2094">
                <a:extLst>
                  <a:ext uri="{FF2B5EF4-FFF2-40B4-BE49-F238E27FC236}">
                    <a16:creationId xmlns:a16="http://schemas.microsoft.com/office/drawing/2014/main" id="{882F3F34-1579-4BC3-A130-A95420E7B02C}"/>
                  </a:ext>
                </a:extLst>
              </p:cNvPr>
              <p:cNvSpPr>
                <a:spLocks/>
              </p:cNvSpPr>
              <p:nvPr/>
            </p:nvSpPr>
            <p:spPr bwMode="auto">
              <a:xfrm>
                <a:off x="1001" y="1022"/>
                <a:ext cx="24" cy="19"/>
              </a:xfrm>
              <a:custGeom>
                <a:avLst/>
                <a:gdLst>
                  <a:gd name="T0" fmla="*/ 10 w 10"/>
                  <a:gd name="T1" fmla="*/ 0 h 8"/>
                  <a:gd name="T2" fmla="*/ 0 w 10"/>
                  <a:gd name="T3" fmla="*/ 8 h 8"/>
                  <a:gd name="T4" fmla="*/ 10 w 10"/>
                  <a:gd name="T5" fmla="*/ 8 h 8"/>
                  <a:gd name="T6" fmla="*/ 10 w 10"/>
                  <a:gd name="T7" fmla="*/ 0 h 8"/>
                </a:gdLst>
                <a:ahLst/>
                <a:cxnLst>
                  <a:cxn ang="0">
                    <a:pos x="T0" y="T1"/>
                  </a:cxn>
                  <a:cxn ang="0">
                    <a:pos x="T2" y="T3"/>
                  </a:cxn>
                  <a:cxn ang="0">
                    <a:pos x="T4" y="T5"/>
                  </a:cxn>
                  <a:cxn ang="0">
                    <a:pos x="T6" y="T7"/>
                  </a:cxn>
                </a:cxnLst>
                <a:rect l="0" t="0" r="r" b="b"/>
                <a:pathLst>
                  <a:path w="10" h="8">
                    <a:moveTo>
                      <a:pt x="10" y="0"/>
                    </a:moveTo>
                    <a:cubicBezTo>
                      <a:pt x="7" y="3"/>
                      <a:pt x="3" y="5"/>
                      <a:pt x="0" y="8"/>
                    </a:cubicBezTo>
                    <a:cubicBezTo>
                      <a:pt x="10" y="8"/>
                      <a:pt x="10" y="8"/>
                      <a:pt x="10" y="8"/>
                    </a:cubicBezTo>
                    <a:cubicBezTo>
                      <a:pt x="10" y="0"/>
                      <a:pt x="10" y="0"/>
                      <a:pt x="10"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81" name="Freeform 2095">
                <a:extLst>
                  <a:ext uri="{FF2B5EF4-FFF2-40B4-BE49-F238E27FC236}">
                    <a16:creationId xmlns:a16="http://schemas.microsoft.com/office/drawing/2014/main" id="{4F29AAB6-C636-450F-8E1A-D5A072333DEB}"/>
                  </a:ext>
                </a:extLst>
              </p:cNvPr>
              <p:cNvSpPr>
                <a:spLocks/>
              </p:cNvSpPr>
              <p:nvPr/>
            </p:nvSpPr>
            <p:spPr bwMode="auto">
              <a:xfrm>
                <a:off x="1119" y="913"/>
                <a:ext cx="284" cy="128"/>
              </a:xfrm>
              <a:custGeom>
                <a:avLst/>
                <a:gdLst>
                  <a:gd name="T0" fmla="*/ 120 w 120"/>
                  <a:gd name="T1" fmla="*/ 0 h 54"/>
                  <a:gd name="T2" fmla="*/ 80 w 120"/>
                  <a:gd name="T3" fmla="*/ 0 h 54"/>
                  <a:gd name="T4" fmla="*/ 80 w 120"/>
                  <a:gd name="T5" fmla="*/ 54 h 54"/>
                  <a:gd name="T6" fmla="*/ 68 w 120"/>
                  <a:gd name="T7" fmla="*/ 54 h 54"/>
                  <a:gd name="T8" fmla="*/ 68 w 120"/>
                  <a:gd name="T9" fmla="*/ 1 h 54"/>
                  <a:gd name="T10" fmla="*/ 68 w 120"/>
                  <a:gd name="T11" fmla="*/ 1 h 54"/>
                  <a:gd name="T12" fmla="*/ 68 w 120"/>
                  <a:gd name="T13" fmla="*/ 54 h 54"/>
                  <a:gd name="T14" fmla="*/ 30 w 120"/>
                  <a:gd name="T15" fmla="*/ 54 h 54"/>
                  <a:gd name="T16" fmla="*/ 30 w 120"/>
                  <a:gd name="T17" fmla="*/ 12 h 54"/>
                  <a:gd name="T18" fmla="*/ 0 w 120"/>
                  <a:gd name="T19" fmla="*/ 23 h 54"/>
                  <a:gd name="T20" fmla="*/ 0 w 120"/>
                  <a:gd name="T21" fmla="*/ 54 h 54"/>
                  <a:gd name="T22" fmla="*/ 120 w 120"/>
                  <a:gd name="T23" fmla="*/ 54 h 54"/>
                  <a:gd name="T24" fmla="*/ 120 w 120"/>
                  <a:gd name="T25"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54">
                    <a:moveTo>
                      <a:pt x="120" y="0"/>
                    </a:moveTo>
                    <a:cubicBezTo>
                      <a:pt x="80" y="0"/>
                      <a:pt x="80" y="0"/>
                      <a:pt x="80" y="0"/>
                    </a:cubicBezTo>
                    <a:cubicBezTo>
                      <a:pt x="80" y="54"/>
                      <a:pt x="80" y="54"/>
                      <a:pt x="80" y="54"/>
                    </a:cubicBezTo>
                    <a:cubicBezTo>
                      <a:pt x="68" y="54"/>
                      <a:pt x="68" y="54"/>
                      <a:pt x="68" y="54"/>
                    </a:cubicBezTo>
                    <a:cubicBezTo>
                      <a:pt x="68" y="1"/>
                      <a:pt x="68" y="1"/>
                      <a:pt x="68" y="1"/>
                    </a:cubicBezTo>
                    <a:cubicBezTo>
                      <a:pt x="68" y="1"/>
                      <a:pt x="68" y="1"/>
                      <a:pt x="68" y="1"/>
                    </a:cubicBezTo>
                    <a:cubicBezTo>
                      <a:pt x="68" y="54"/>
                      <a:pt x="68" y="54"/>
                      <a:pt x="68" y="54"/>
                    </a:cubicBezTo>
                    <a:cubicBezTo>
                      <a:pt x="30" y="54"/>
                      <a:pt x="30" y="54"/>
                      <a:pt x="30" y="54"/>
                    </a:cubicBezTo>
                    <a:cubicBezTo>
                      <a:pt x="30" y="12"/>
                      <a:pt x="30" y="12"/>
                      <a:pt x="30" y="12"/>
                    </a:cubicBezTo>
                    <a:cubicBezTo>
                      <a:pt x="20" y="15"/>
                      <a:pt x="10" y="19"/>
                      <a:pt x="0" y="23"/>
                    </a:cubicBezTo>
                    <a:cubicBezTo>
                      <a:pt x="0" y="54"/>
                      <a:pt x="0" y="54"/>
                      <a:pt x="0" y="54"/>
                    </a:cubicBezTo>
                    <a:cubicBezTo>
                      <a:pt x="120" y="54"/>
                      <a:pt x="120" y="54"/>
                      <a:pt x="120" y="54"/>
                    </a:cubicBezTo>
                    <a:cubicBezTo>
                      <a:pt x="120" y="0"/>
                      <a:pt x="120" y="0"/>
                      <a:pt x="1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82" name="Freeform 2096">
                <a:extLst>
                  <a:ext uri="{FF2B5EF4-FFF2-40B4-BE49-F238E27FC236}">
                    <a16:creationId xmlns:a16="http://schemas.microsoft.com/office/drawing/2014/main" id="{2BE056B4-2DEA-4C66-BF1C-2CF7E32A8D8B}"/>
                  </a:ext>
                </a:extLst>
              </p:cNvPr>
              <p:cNvSpPr>
                <a:spLocks/>
              </p:cNvSpPr>
              <p:nvPr/>
            </p:nvSpPr>
            <p:spPr bwMode="auto">
              <a:xfrm>
                <a:off x="1309" y="898"/>
                <a:ext cx="94" cy="15"/>
              </a:xfrm>
              <a:custGeom>
                <a:avLst/>
                <a:gdLst>
                  <a:gd name="T0" fmla="*/ 40 w 40"/>
                  <a:gd name="T1" fmla="*/ 0 h 6"/>
                  <a:gd name="T2" fmla="*/ 8 w 40"/>
                  <a:gd name="T3" fmla="*/ 4 h 6"/>
                  <a:gd name="T4" fmla="*/ 0 w 40"/>
                  <a:gd name="T5" fmla="*/ 5 h 6"/>
                  <a:gd name="T6" fmla="*/ 0 w 40"/>
                  <a:gd name="T7" fmla="*/ 6 h 6"/>
                  <a:gd name="T8" fmla="*/ 40 w 40"/>
                  <a:gd name="T9" fmla="*/ 6 h 6"/>
                  <a:gd name="T10" fmla="*/ 40 w 40"/>
                  <a:gd name="T11" fmla="*/ 0 h 6"/>
                </a:gdLst>
                <a:ahLst/>
                <a:cxnLst>
                  <a:cxn ang="0">
                    <a:pos x="T0" y="T1"/>
                  </a:cxn>
                  <a:cxn ang="0">
                    <a:pos x="T2" y="T3"/>
                  </a:cxn>
                  <a:cxn ang="0">
                    <a:pos x="T4" y="T5"/>
                  </a:cxn>
                  <a:cxn ang="0">
                    <a:pos x="T6" y="T7"/>
                  </a:cxn>
                  <a:cxn ang="0">
                    <a:pos x="T8" y="T9"/>
                  </a:cxn>
                  <a:cxn ang="0">
                    <a:pos x="T10" y="T11"/>
                  </a:cxn>
                </a:cxnLst>
                <a:rect l="0" t="0" r="r" b="b"/>
                <a:pathLst>
                  <a:path w="40" h="6">
                    <a:moveTo>
                      <a:pt x="40" y="0"/>
                    </a:moveTo>
                    <a:cubicBezTo>
                      <a:pt x="8" y="4"/>
                      <a:pt x="8" y="4"/>
                      <a:pt x="8" y="4"/>
                    </a:cubicBezTo>
                    <a:cubicBezTo>
                      <a:pt x="8" y="4"/>
                      <a:pt x="5" y="4"/>
                      <a:pt x="0" y="5"/>
                    </a:cubicBezTo>
                    <a:cubicBezTo>
                      <a:pt x="0" y="6"/>
                      <a:pt x="0" y="6"/>
                      <a:pt x="0" y="6"/>
                    </a:cubicBezTo>
                    <a:cubicBezTo>
                      <a:pt x="40" y="6"/>
                      <a:pt x="40" y="6"/>
                      <a:pt x="40" y="6"/>
                    </a:cubicBezTo>
                    <a:cubicBezTo>
                      <a:pt x="40" y="0"/>
                      <a:pt x="40" y="0"/>
                      <a:pt x="4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83" name="Freeform 2097">
                <a:extLst>
                  <a:ext uri="{FF2B5EF4-FFF2-40B4-BE49-F238E27FC236}">
                    <a16:creationId xmlns:a16="http://schemas.microsoft.com/office/drawing/2014/main" id="{2E241FC7-0402-4449-AE3F-632FA43FA708}"/>
                  </a:ext>
                </a:extLst>
              </p:cNvPr>
              <p:cNvSpPr>
                <a:spLocks/>
              </p:cNvSpPr>
              <p:nvPr/>
            </p:nvSpPr>
            <p:spPr bwMode="auto">
              <a:xfrm>
                <a:off x="1190" y="915"/>
                <a:ext cx="90" cy="126"/>
              </a:xfrm>
              <a:custGeom>
                <a:avLst/>
                <a:gdLst>
                  <a:gd name="T0" fmla="*/ 38 w 38"/>
                  <a:gd name="T1" fmla="*/ 0 h 53"/>
                  <a:gd name="T2" fmla="*/ 0 w 38"/>
                  <a:gd name="T3" fmla="*/ 11 h 53"/>
                  <a:gd name="T4" fmla="*/ 0 w 38"/>
                  <a:gd name="T5" fmla="*/ 53 h 53"/>
                  <a:gd name="T6" fmla="*/ 38 w 38"/>
                  <a:gd name="T7" fmla="*/ 53 h 53"/>
                  <a:gd name="T8" fmla="*/ 38 w 38"/>
                  <a:gd name="T9" fmla="*/ 0 h 53"/>
                </a:gdLst>
                <a:ahLst/>
                <a:cxnLst>
                  <a:cxn ang="0">
                    <a:pos x="T0" y="T1"/>
                  </a:cxn>
                  <a:cxn ang="0">
                    <a:pos x="T2" y="T3"/>
                  </a:cxn>
                  <a:cxn ang="0">
                    <a:pos x="T4" y="T5"/>
                  </a:cxn>
                  <a:cxn ang="0">
                    <a:pos x="T6" y="T7"/>
                  </a:cxn>
                  <a:cxn ang="0">
                    <a:pos x="T8" y="T9"/>
                  </a:cxn>
                </a:cxnLst>
                <a:rect l="0" t="0" r="r" b="b"/>
                <a:pathLst>
                  <a:path w="38" h="53">
                    <a:moveTo>
                      <a:pt x="38" y="0"/>
                    </a:moveTo>
                    <a:cubicBezTo>
                      <a:pt x="28" y="2"/>
                      <a:pt x="15" y="6"/>
                      <a:pt x="0" y="11"/>
                    </a:cubicBezTo>
                    <a:cubicBezTo>
                      <a:pt x="0" y="53"/>
                      <a:pt x="0" y="53"/>
                      <a:pt x="0" y="53"/>
                    </a:cubicBezTo>
                    <a:cubicBezTo>
                      <a:pt x="38" y="53"/>
                      <a:pt x="38" y="53"/>
                      <a:pt x="38" y="53"/>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84" name="Freeform 2098">
                <a:extLst>
                  <a:ext uri="{FF2B5EF4-FFF2-40B4-BE49-F238E27FC236}">
                    <a16:creationId xmlns:a16="http://schemas.microsoft.com/office/drawing/2014/main" id="{DDAFF272-8F93-431C-9CB7-09B626ABFEFA}"/>
                  </a:ext>
                </a:extLst>
              </p:cNvPr>
              <p:cNvSpPr>
                <a:spLocks/>
              </p:cNvSpPr>
              <p:nvPr/>
            </p:nvSpPr>
            <p:spPr bwMode="auto">
              <a:xfrm>
                <a:off x="1280" y="913"/>
                <a:ext cx="29" cy="128"/>
              </a:xfrm>
              <a:custGeom>
                <a:avLst/>
                <a:gdLst>
                  <a:gd name="T0" fmla="*/ 12 w 12"/>
                  <a:gd name="T1" fmla="*/ 0 h 54"/>
                  <a:gd name="T2" fmla="*/ 7 w 12"/>
                  <a:gd name="T3" fmla="*/ 0 h 54"/>
                  <a:gd name="T4" fmla="*/ 0 w 12"/>
                  <a:gd name="T5" fmla="*/ 1 h 54"/>
                  <a:gd name="T6" fmla="*/ 0 w 12"/>
                  <a:gd name="T7" fmla="*/ 54 h 54"/>
                  <a:gd name="T8" fmla="*/ 12 w 12"/>
                  <a:gd name="T9" fmla="*/ 54 h 54"/>
                  <a:gd name="T10" fmla="*/ 12 w 12"/>
                  <a:gd name="T11" fmla="*/ 0 h 54"/>
                </a:gdLst>
                <a:ahLst/>
                <a:cxnLst>
                  <a:cxn ang="0">
                    <a:pos x="T0" y="T1"/>
                  </a:cxn>
                  <a:cxn ang="0">
                    <a:pos x="T2" y="T3"/>
                  </a:cxn>
                  <a:cxn ang="0">
                    <a:pos x="T4" y="T5"/>
                  </a:cxn>
                  <a:cxn ang="0">
                    <a:pos x="T6" y="T7"/>
                  </a:cxn>
                  <a:cxn ang="0">
                    <a:pos x="T8" y="T9"/>
                  </a:cxn>
                  <a:cxn ang="0">
                    <a:pos x="T10" y="T11"/>
                  </a:cxn>
                </a:cxnLst>
                <a:rect l="0" t="0" r="r" b="b"/>
                <a:pathLst>
                  <a:path w="12" h="54">
                    <a:moveTo>
                      <a:pt x="12" y="0"/>
                    </a:moveTo>
                    <a:cubicBezTo>
                      <a:pt x="7" y="0"/>
                      <a:pt x="7" y="0"/>
                      <a:pt x="7" y="0"/>
                    </a:cubicBezTo>
                    <a:cubicBezTo>
                      <a:pt x="5" y="0"/>
                      <a:pt x="3" y="1"/>
                      <a:pt x="0" y="1"/>
                    </a:cubicBezTo>
                    <a:cubicBezTo>
                      <a:pt x="0" y="54"/>
                      <a:pt x="0" y="54"/>
                      <a:pt x="0" y="54"/>
                    </a:cubicBezTo>
                    <a:cubicBezTo>
                      <a:pt x="12" y="54"/>
                      <a:pt x="12" y="54"/>
                      <a:pt x="12" y="54"/>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85" name="Freeform 2099">
                <a:extLst>
                  <a:ext uri="{FF2B5EF4-FFF2-40B4-BE49-F238E27FC236}">
                    <a16:creationId xmlns:a16="http://schemas.microsoft.com/office/drawing/2014/main" id="{8DB3049E-F4D2-4BD3-9601-563F1925F01B}"/>
                  </a:ext>
                </a:extLst>
              </p:cNvPr>
              <p:cNvSpPr>
                <a:spLocks/>
              </p:cNvSpPr>
              <p:nvPr/>
            </p:nvSpPr>
            <p:spPr bwMode="auto">
              <a:xfrm>
                <a:off x="1297" y="910"/>
                <a:ext cx="12" cy="3"/>
              </a:xfrm>
              <a:custGeom>
                <a:avLst/>
                <a:gdLst>
                  <a:gd name="T0" fmla="*/ 5 w 5"/>
                  <a:gd name="T1" fmla="*/ 0 h 1"/>
                  <a:gd name="T2" fmla="*/ 0 w 5"/>
                  <a:gd name="T3" fmla="*/ 1 h 1"/>
                  <a:gd name="T4" fmla="*/ 5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4" y="0"/>
                      <a:pt x="2" y="0"/>
                      <a:pt x="0" y="1"/>
                    </a:cubicBezTo>
                    <a:cubicBezTo>
                      <a:pt x="5" y="1"/>
                      <a:pt x="5" y="1"/>
                      <a:pt x="5" y="1"/>
                    </a:cubicBezTo>
                    <a:cubicBezTo>
                      <a:pt x="5" y="0"/>
                      <a:pt x="5" y="0"/>
                      <a:pt x="5"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87" name="Freeform 2101">
                <a:extLst>
                  <a:ext uri="{FF2B5EF4-FFF2-40B4-BE49-F238E27FC236}">
                    <a16:creationId xmlns:a16="http://schemas.microsoft.com/office/drawing/2014/main" id="{348D1582-A167-4C24-A6C5-3CFE40F26467}"/>
                  </a:ext>
                </a:extLst>
              </p:cNvPr>
              <p:cNvSpPr>
                <a:spLocks/>
              </p:cNvSpPr>
              <p:nvPr/>
            </p:nvSpPr>
            <p:spPr bwMode="auto">
              <a:xfrm>
                <a:off x="1403" y="898"/>
                <a:ext cx="284" cy="143"/>
              </a:xfrm>
              <a:custGeom>
                <a:avLst/>
                <a:gdLst>
                  <a:gd name="T0" fmla="*/ 0 w 284"/>
                  <a:gd name="T1" fmla="*/ 0 h 143"/>
                  <a:gd name="T2" fmla="*/ 0 w 284"/>
                  <a:gd name="T3" fmla="*/ 0 h 143"/>
                  <a:gd name="T4" fmla="*/ 0 w 284"/>
                  <a:gd name="T5" fmla="*/ 143 h 143"/>
                  <a:gd name="T6" fmla="*/ 284 w 284"/>
                  <a:gd name="T7" fmla="*/ 143 h 143"/>
                  <a:gd name="T8" fmla="*/ 284 w 284"/>
                  <a:gd name="T9" fmla="*/ 15 h 143"/>
                  <a:gd name="T10" fmla="*/ 190 w 284"/>
                  <a:gd name="T11" fmla="*/ 15 h 143"/>
                  <a:gd name="T12" fmla="*/ 190 w 284"/>
                  <a:gd name="T13" fmla="*/ 143 h 143"/>
                  <a:gd name="T14" fmla="*/ 161 w 284"/>
                  <a:gd name="T15" fmla="*/ 143 h 143"/>
                  <a:gd name="T16" fmla="*/ 161 w 284"/>
                  <a:gd name="T17" fmla="*/ 15 h 143"/>
                  <a:gd name="T18" fmla="*/ 161 w 284"/>
                  <a:gd name="T19" fmla="*/ 143 h 143"/>
                  <a:gd name="T20" fmla="*/ 71 w 284"/>
                  <a:gd name="T21" fmla="*/ 143 h 143"/>
                  <a:gd name="T22" fmla="*/ 71 w 284"/>
                  <a:gd name="T23" fmla="*/ 15 h 143"/>
                  <a:gd name="T24" fmla="*/ 0 w 284"/>
                  <a:gd name="T25" fmla="*/ 15 h 143"/>
                  <a:gd name="T26" fmla="*/ 0 w 284"/>
                  <a:gd name="T27"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4" h="143">
                    <a:moveTo>
                      <a:pt x="0" y="0"/>
                    </a:moveTo>
                    <a:lnTo>
                      <a:pt x="0" y="0"/>
                    </a:lnTo>
                    <a:lnTo>
                      <a:pt x="0" y="143"/>
                    </a:lnTo>
                    <a:lnTo>
                      <a:pt x="284" y="143"/>
                    </a:lnTo>
                    <a:lnTo>
                      <a:pt x="284" y="15"/>
                    </a:lnTo>
                    <a:lnTo>
                      <a:pt x="190" y="15"/>
                    </a:lnTo>
                    <a:lnTo>
                      <a:pt x="190" y="143"/>
                    </a:lnTo>
                    <a:lnTo>
                      <a:pt x="161" y="143"/>
                    </a:lnTo>
                    <a:lnTo>
                      <a:pt x="161" y="15"/>
                    </a:lnTo>
                    <a:lnTo>
                      <a:pt x="161" y="143"/>
                    </a:lnTo>
                    <a:lnTo>
                      <a:pt x="71" y="143"/>
                    </a:lnTo>
                    <a:lnTo>
                      <a:pt x="71" y="15"/>
                    </a:lnTo>
                    <a:lnTo>
                      <a:pt x="0" y="15"/>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88" name="Freeform 2102">
                <a:extLst>
                  <a:ext uri="{FF2B5EF4-FFF2-40B4-BE49-F238E27FC236}">
                    <a16:creationId xmlns:a16="http://schemas.microsoft.com/office/drawing/2014/main" id="{2A9B7BAB-C2E0-4033-B85C-1B7E31EAB7F5}"/>
                  </a:ext>
                </a:extLst>
              </p:cNvPr>
              <p:cNvSpPr>
                <a:spLocks/>
              </p:cNvSpPr>
              <p:nvPr/>
            </p:nvSpPr>
            <p:spPr bwMode="auto">
              <a:xfrm>
                <a:off x="1678" y="865"/>
                <a:ext cx="9" cy="0"/>
              </a:xfrm>
              <a:custGeom>
                <a:avLst/>
                <a:gdLst>
                  <a:gd name="T0" fmla="*/ 9 w 9"/>
                  <a:gd name="T1" fmla="*/ 0 w 9"/>
                  <a:gd name="T2" fmla="*/ 9 w 9"/>
                  <a:gd name="T3" fmla="*/ 9 w 9"/>
                </a:gdLst>
                <a:ahLst/>
                <a:cxnLst>
                  <a:cxn ang="0">
                    <a:pos x="T0" y="0"/>
                  </a:cxn>
                  <a:cxn ang="0">
                    <a:pos x="T1" y="0"/>
                  </a:cxn>
                  <a:cxn ang="0">
                    <a:pos x="T2" y="0"/>
                  </a:cxn>
                  <a:cxn ang="0">
                    <a:pos x="T3" y="0"/>
                  </a:cxn>
                </a:cxnLst>
                <a:rect l="0" t="0" r="r" b="b"/>
                <a:pathLst>
                  <a:path w="9">
                    <a:moveTo>
                      <a:pt x="9" y="0"/>
                    </a:moveTo>
                    <a:lnTo>
                      <a:pt x="0" y="0"/>
                    </a:lnTo>
                    <a:lnTo>
                      <a:pt x="9" y="0"/>
                    </a:lnTo>
                    <a:lnTo>
                      <a:pt x="9"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89" name="Freeform 2103">
                <a:extLst>
                  <a:ext uri="{FF2B5EF4-FFF2-40B4-BE49-F238E27FC236}">
                    <a16:creationId xmlns:a16="http://schemas.microsoft.com/office/drawing/2014/main" id="{8410A6F4-49D2-426C-ACA0-914BC7EB9CBB}"/>
                  </a:ext>
                </a:extLst>
              </p:cNvPr>
              <p:cNvSpPr>
                <a:spLocks/>
              </p:cNvSpPr>
              <p:nvPr/>
            </p:nvSpPr>
            <p:spPr bwMode="auto">
              <a:xfrm>
                <a:off x="1678" y="865"/>
                <a:ext cx="9" cy="0"/>
              </a:xfrm>
              <a:custGeom>
                <a:avLst/>
                <a:gdLst>
                  <a:gd name="T0" fmla="*/ 9 w 9"/>
                  <a:gd name="T1" fmla="*/ 0 w 9"/>
                  <a:gd name="T2" fmla="*/ 9 w 9"/>
                  <a:gd name="T3" fmla="*/ 9 w 9"/>
                </a:gdLst>
                <a:ahLst/>
                <a:cxnLst>
                  <a:cxn ang="0">
                    <a:pos x="T0" y="0"/>
                  </a:cxn>
                  <a:cxn ang="0">
                    <a:pos x="T1" y="0"/>
                  </a:cxn>
                  <a:cxn ang="0">
                    <a:pos x="T2" y="0"/>
                  </a:cxn>
                  <a:cxn ang="0">
                    <a:pos x="T3" y="0"/>
                  </a:cxn>
                </a:cxnLst>
                <a:rect l="0" t="0" r="r" b="b"/>
                <a:pathLst>
                  <a:path w="9">
                    <a:moveTo>
                      <a:pt x="9" y="0"/>
                    </a:moveTo>
                    <a:lnTo>
                      <a:pt x="0" y="0"/>
                    </a:lnTo>
                    <a:lnTo>
                      <a:pt x="9" y="0"/>
                    </a:lnTo>
                    <a:lnTo>
                      <a:pt x="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90" name="Freeform 2104">
                <a:extLst>
                  <a:ext uri="{FF2B5EF4-FFF2-40B4-BE49-F238E27FC236}">
                    <a16:creationId xmlns:a16="http://schemas.microsoft.com/office/drawing/2014/main" id="{E7CB3B96-FF8E-4268-88F1-E160864E8B3B}"/>
                  </a:ext>
                </a:extLst>
              </p:cNvPr>
              <p:cNvSpPr>
                <a:spLocks/>
              </p:cNvSpPr>
              <p:nvPr/>
            </p:nvSpPr>
            <p:spPr bwMode="auto">
              <a:xfrm>
                <a:off x="1593" y="865"/>
                <a:ext cx="94" cy="19"/>
              </a:xfrm>
              <a:custGeom>
                <a:avLst/>
                <a:gdLst>
                  <a:gd name="T0" fmla="*/ 94 w 94"/>
                  <a:gd name="T1" fmla="*/ 0 h 19"/>
                  <a:gd name="T2" fmla="*/ 85 w 94"/>
                  <a:gd name="T3" fmla="*/ 0 h 19"/>
                  <a:gd name="T4" fmla="*/ 0 w 94"/>
                  <a:gd name="T5" fmla="*/ 10 h 19"/>
                  <a:gd name="T6" fmla="*/ 0 w 94"/>
                  <a:gd name="T7" fmla="*/ 19 h 19"/>
                  <a:gd name="T8" fmla="*/ 94 w 94"/>
                  <a:gd name="T9" fmla="*/ 19 h 19"/>
                  <a:gd name="T10" fmla="*/ 94 w 94"/>
                  <a:gd name="T11" fmla="*/ 0 h 19"/>
                </a:gdLst>
                <a:ahLst/>
                <a:cxnLst>
                  <a:cxn ang="0">
                    <a:pos x="T0" y="T1"/>
                  </a:cxn>
                  <a:cxn ang="0">
                    <a:pos x="T2" y="T3"/>
                  </a:cxn>
                  <a:cxn ang="0">
                    <a:pos x="T4" y="T5"/>
                  </a:cxn>
                  <a:cxn ang="0">
                    <a:pos x="T6" y="T7"/>
                  </a:cxn>
                  <a:cxn ang="0">
                    <a:pos x="T8" y="T9"/>
                  </a:cxn>
                  <a:cxn ang="0">
                    <a:pos x="T10" y="T11"/>
                  </a:cxn>
                </a:cxnLst>
                <a:rect l="0" t="0" r="r" b="b"/>
                <a:pathLst>
                  <a:path w="94" h="19">
                    <a:moveTo>
                      <a:pt x="94" y="0"/>
                    </a:moveTo>
                    <a:lnTo>
                      <a:pt x="85" y="0"/>
                    </a:lnTo>
                    <a:lnTo>
                      <a:pt x="0" y="10"/>
                    </a:lnTo>
                    <a:lnTo>
                      <a:pt x="0" y="19"/>
                    </a:lnTo>
                    <a:lnTo>
                      <a:pt x="94" y="19"/>
                    </a:lnTo>
                    <a:lnTo>
                      <a:pt x="9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91" name="Freeform 2105">
                <a:extLst>
                  <a:ext uri="{FF2B5EF4-FFF2-40B4-BE49-F238E27FC236}">
                    <a16:creationId xmlns:a16="http://schemas.microsoft.com/office/drawing/2014/main" id="{C5499770-99B3-4E80-A7AC-64A93CEE3828}"/>
                  </a:ext>
                </a:extLst>
              </p:cNvPr>
              <p:cNvSpPr>
                <a:spLocks/>
              </p:cNvSpPr>
              <p:nvPr/>
            </p:nvSpPr>
            <p:spPr bwMode="auto">
              <a:xfrm>
                <a:off x="1593" y="865"/>
                <a:ext cx="94" cy="19"/>
              </a:xfrm>
              <a:custGeom>
                <a:avLst/>
                <a:gdLst>
                  <a:gd name="T0" fmla="*/ 94 w 94"/>
                  <a:gd name="T1" fmla="*/ 0 h 19"/>
                  <a:gd name="T2" fmla="*/ 85 w 94"/>
                  <a:gd name="T3" fmla="*/ 0 h 19"/>
                  <a:gd name="T4" fmla="*/ 0 w 94"/>
                  <a:gd name="T5" fmla="*/ 10 h 19"/>
                  <a:gd name="T6" fmla="*/ 0 w 94"/>
                  <a:gd name="T7" fmla="*/ 19 h 19"/>
                  <a:gd name="T8" fmla="*/ 94 w 94"/>
                  <a:gd name="T9" fmla="*/ 19 h 19"/>
                  <a:gd name="T10" fmla="*/ 94 w 94"/>
                  <a:gd name="T11" fmla="*/ 0 h 19"/>
                </a:gdLst>
                <a:ahLst/>
                <a:cxnLst>
                  <a:cxn ang="0">
                    <a:pos x="T0" y="T1"/>
                  </a:cxn>
                  <a:cxn ang="0">
                    <a:pos x="T2" y="T3"/>
                  </a:cxn>
                  <a:cxn ang="0">
                    <a:pos x="T4" y="T5"/>
                  </a:cxn>
                  <a:cxn ang="0">
                    <a:pos x="T6" y="T7"/>
                  </a:cxn>
                  <a:cxn ang="0">
                    <a:pos x="T8" y="T9"/>
                  </a:cxn>
                  <a:cxn ang="0">
                    <a:pos x="T10" y="T11"/>
                  </a:cxn>
                </a:cxnLst>
                <a:rect l="0" t="0" r="r" b="b"/>
                <a:pathLst>
                  <a:path w="94" h="19">
                    <a:moveTo>
                      <a:pt x="94" y="0"/>
                    </a:moveTo>
                    <a:lnTo>
                      <a:pt x="85" y="0"/>
                    </a:lnTo>
                    <a:lnTo>
                      <a:pt x="0" y="10"/>
                    </a:lnTo>
                    <a:lnTo>
                      <a:pt x="0" y="19"/>
                    </a:lnTo>
                    <a:lnTo>
                      <a:pt x="94" y="19"/>
                    </a:lnTo>
                    <a:lnTo>
                      <a:pt x="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92" name="Freeform 2106">
                <a:extLst>
                  <a:ext uri="{FF2B5EF4-FFF2-40B4-BE49-F238E27FC236}">
                    <a16:creationId xmlns:a16="http://schemas.microsoft.com/office/drawing/2014/main" id="{F8B772E7-C9F4-40F6-9BF7-8F09D28F03AB}"/>
                  </a:ext>
                </a:extLst>
              </p:cNvPr>
              <p:cNvSpPr>
                <a:spLocks noEditPoints="1"/>
              </p:cNvSpPr>
              <p:nvPr/>
            </p:nvSpPr>
            <p:spPr bwMode="auto">
              <a:xfrm>
                <a:off x="1403" y="884"/>
                <a:ext cx="284" cy="29"/>
              </a:xfrm>
              <a:custGeom>
                <a:avLst/>
                <a:gdLst>
                  <a:gd name="T0" fmla="*/ 71 w 284"/>
                  <a:gd name="T1" fmla="*/ 5 h 29"/>
                  <a:gd name="T2" fmla="*/ 0 w 284"/>
                  <a:gd name="T3" fmla="*/ 14 h 29"/>
                  <a:gd name="T4" fmla="*/ 0 w 284"/>
                  <a:gd name="T5" fmla="*/ 29 h 29"/>
                  <a:gd name="T6" fmla="*/ 71 w 284"/>
                  <a:gd name="T7" fmla="*/ 29 h 29"/>
                  <a:gd name="T8" fmla="*/ 71 w 284"/>
                  <a:gd name="T9" fmla="*/ 5 h 29"/>
                  <a:gd name="T10" fmla="*/ 284 w 284"/>
                  <a:gd name="T11" fmla="*/ 0 h 29"/>
                  <a:gd name="T12" fmla="*/ 190 w 284"/>
                  <a:gd name="T13" fmla="*/ 0 h 29"/>
                  <a:gd name="T14" fmla="*/ 190 w 284"/>
                  <a:gd name="T15" fmla="*/ 29 h 29"/>
                  <a:gd name="T16" fmla="*/ 284 w 284"/>
                  <a:gd name="T17" fmla="*/ 29 h 29"/>
                  <a:gd name="T18" fmla="*/ 284 w 284"/>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4" h="29">
                    <a:moveTo>
                      <a:pt x="71" y="5"/>
                    </a:moveTo>
                    <a:lnTo>
                      <a:pt x="0" y="14"/>
                    </a:lnTo>
                    <a:lnTo>
                      <a:pt x="0" y="29"/>
                    </a:lnTo>
                    <a:lnTo>
                      <a:pt x="71" y="29"/>
                    </a:lnTo>
                    <a:lnTo>
                      <a:pt x="71" y="5"/>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93" name="Freeform 2107">
                <a:extLst>
                  <a:ext uri="{FF2B5EF4-FFF2-40B4-BE49-F238E27FC236}">
                    <a16:creationId xmlns:a16="http://schemas.microsoft.com/office/drawing/2014/main" id="{D7C40F30-C5DC-466C-A453-54CA32CD7B0C}"/>
                  </a:ext>
                </a:extLst>
              </p:cNvPr>
              <p:cNvSpPr>
                <a:spLocks noEditPoints="1"/>
              </p:cNvSpPr>
              <p:nvPr/>
            </p:nvSpPr>
            <p:spPr bwMode="auto">
              <a:xfrm>
                <a:off x="1403" y="884"/>
                <a:ext cx="284" cy="29"/>
              </a:xfrm>
              <a:custGeom>
                <a:avLst/>
                <a:gdLst>
                  <a:gd name="T0" fmla="*/ 71 w 284"/>
                  <a:gd name="T1" fmla="*/ 5 h 29"/>
                  <a:gd name="T2" fmla="*/ 0 w 284"/>
                  <a:gd name="T3" fmla="*/ 14 h 29"/>
                  <a:gd name="T4" fmla="*/ 0 w 284"/>
                  <a:gd name="T5" fmla="*/ 29 h 29"/>
                  <a:gd name="T6" fmla="*/ 71 w 284"/>
                  <a:gd name="T7" fmla="*/ 29 h 29"/>
                  <a:gd name="T8" fmla="*/ 71 w 284"/>
                  <a:gd name="T9" fmla="*/ 5 h 29"/>
                  <a:gd name="T10" fmla="*/ 284 w 284"/>
                  <a:gd name="T11" fmla="*/ 0 h 29"/>
                  <a:gd name="T12" fmla="*/ 190 w 284"/>
                  <a:gd name="T13" fmla="*/ 0 h 29"/>
                  <a:gd name="T14" fmla="*/ 190 w 284"/>
                  <a:gd name="T15" fmla="*/ 29 h 29"/>
                  <a:gd name="T16" fmla="*/ 284 w 284"/>
                  <a:gd name="T17" fmla="*/ 29 h 29"/>
                  <a:gd name="T18" fmla="*/ 284 w 284"/>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4" h="29">
                    <a:moveTo>
                      <a:pt x="71" y="5"/>
                    </a:moveTo>
                    <a:lnTo>
                      <a:pt x="0" y="14"/>
                    </a:lnTo>
                    <a:lnTo>
                      <a:pt x="0" y="29"/>
                    </a:lnTo>
                    <a:lnTo>
                      <a:pt x="71" y="29"/>
                    </a:lnTo>
                    <a:lnTo>
                      <a:pt x="71" y="5"/>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94" name="Freeform 2108">
                <a:extLst>
                  <a:ext uri="{FF2B5EF4-FFF2-40B4-BE49-F238E27FC236}">
                    <a16:creationId xmlns:a16="http://schemas.microsoft.com/office/drawing/2014/main" id="{F4BC854F-36E4-49C8-9DBC-C78C48FD876C}"/>
                  </a:ext>
                </a:extLst>
              </p:cNvPr>
              <p:cNvSpPr>
                <a:spLocks/>
              </p:cNvSpPr>
              <p:nvPr/>
            </p:nvSpPr>
            <p:spPr bwMode="auto">
              <a:xfrm>
                <a:off x="1517" y="879"/>
                <a:ext cx="47" cy="5"/>
              </a:xfrm>
              <a:custGeom>
                <a:avLst/>
                <a:gdLst>
                  <a:gd name="T0" fmla="*/ 47 w 47"/>
                  <a:gd name="T1" fmla="*/ 0 h 5"/>
                  <a:gd name="T2" fmla="*/ 0 w 47"/>
                  <a:gd name="T3" fmla="*/ 5 h 5"/>
                  <a:gd name="T4" fmla="*/ 47 w 47"/>
                  <a:gd name="T5" fmla="*/ 5 h 5"/>
                  <a:gd name="T6" fmla="*/ 47 w 47"/>
                  <a:gd name="T7" fmla="*/ 0 h 5"/>
                </a:gdLst>
                <a:ahLst/>
                <a:cxnLst>
                  <a:cxn ang="0">
                    <a:pos x="T0" y="T1"/>
                  </a:cxn>
                  <a:cxn ang="0">
                    <a:pos x="T2" y="T3"/>
                  </a:cxn>
                  <a:cxn ang="0">
                    <a:pos x="T4" y="T5"/>
                  </a:cxn>
                  <a:cxn ang="0">
                    <a:pos x="T6" y="T7"/>
                  </a:cxn>
                </a:cxnLst>
                <a:rect l="0" t="0" r="r" b="b"/>
                <a:pathLst>
                  <a:path w="47" h="5">
                    <a:moveTo>
                      <a:pt x="47" y="0"/>
                    </a:moveTo>
                    <a:lnTo>
                      <a:pt x="0" y="5"/>
                    </a:lnTo>
                    <a:lnTo>
                      <a:pt x="47" y="5"/>
                    </a:lnTo>
                    <a:lnTo>
                      <a:pt x="47" y="0"/>
                    </a:lnTo>
                    <a:close/>
                  </a:path>
                </a:pathLst>
              </a:custGeom>
              <a:solidFill>
                <a:srgbClr val="FFBD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95" name="Freeform 2109">
                <a:extLst>
                  <a:ext uri="{FF2B5EF4-FFF2-40B4-BE49-F238E27FC236}">
                    <a16:creationId xmlns:a16="http://schemas.microsoft.com/office/drawing/2014/main" id="{B7D7487A-16BE-44A1-9284-72BB4D9D7865}"/>
                  </a:ext>
                </a:extLst>
              </p:cNvPr>
              <p:cNvSpPr>
                <a:spLocks/>
              </p:cNvSpPr>
              <p:nvPr/>
            </p:nvSpPr>
            <p:spPr bwMode="auto">
              <a:xfrm>
                <a:off x="1517" y="879"/>
                <a:ext cx="47" cy="5"/>
              </a:xfrm>
              <a:custGeom>
                <a:avLst/>
                <a:gdLst>
                  <a:gd name="T0" fmla="*/ 47 w 47"/>
                  <a:gd name="T1" fmla="*/ 0 h 5"/>
                  <a:gd name="T2" fmla="*/ 0 w 47"/>
                  <a:gd name="T3" fmla="*/ 5 h 5"/>
                  <a:gd name="T4" fmla="*/ 47 w 47"/>
                  <a:gd name="T5" fmla="*/ 5 h 5"/>
                  <a:gd name="T6" fmla="*/ 47 w 47"/>
                  <a:gd name="T7" fmla="*/ 0 h 5"/>
                </a:gdLst>
                <a:ahLst/>
                <a:cxnLst>
                  <a:cxn ang="0">
                    <a:pos x="T0" y="T1"/>
                  </a:cxn>
                  <a:cxn ang="0">
                    <a:pos x="T2" y="T3"/>
                  </a:cxn>
                  <a:cxn ang="0">
                    <a:pos x="T4" y="T5"/>
                  </a:cxn>
                  <a:cxn ang="0">
                    <a:pos x="T6" y="T7"/>
                  </a:cxn>
                </a:cxnLst>
                <a:rect l="0" t="0" r="r" b="b"/>
                <a:pathLst>
                  <a:path w="47" h="5">
                    <a:moveTo>
                      <a:pt x="47" y="0"/>
                    </a:moveTo>
                    <a:lnTo>
                      <a:pt x="0" y="5"/>
                    </a:lnTo>
                    <a:lnTo>
                      <a:pt x="47" y="5"/>
                    </a:lnTo>
                    <a:lnTo>
                      <a:pt x="4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96" name="Rectangle 2110">
                <a:extLst>
                  <a:ext uri="{FF2B5EF4-FFF2-40B4-BE49-F238E27FC236}">
                    <a16:creationId xmlns:a16="http://schemas.microsoft.com/office/drawing/2014/main" id="{12BF4BA5-97B5-480A-87F3-325187519078}"/>
                  </a:ext>
                </a:extLst>
              </p:cNvPr>
              <p:cNvSpPr>
                <a:spLocks noChangeArrowheads="1"/>
              </p:cNvSpPr>
              <p:nvPr/>
            </p:nvSpPr>
            <p:spPr bwMode="auto">
              <a:xfrm>
                <a:off x="1474"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97" name="Rectangle 2111">
                <a:extLst>
                  <a:ext uri="{FF2B5EF4-FFF2-40B4-BE49-F238E27FC236}">
                    <a16:creationId xmlns:a16="http://schemas.microsoft.com/office/drawing/2014/main" id="{024CFF9E-959F-43BB-AF06-7E382DF7C9A9}"/>
                  </a:ext>
                </a:extLst>
              </p:cNvPr>
              <p:cNvSpPr>
                <a:spLocks noChangeArrowheads="1"/>
              </p:cNvSpPr>
              <p:nvPr/>
            </p:nvSpPr>
            <p:spPr bwMode="auto">
              <a:xfrm>
                <a:off x="1474"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98" name="Freeform 2112">
                <a:extLst>
                  <a:ext uri="{FF2B5EF4-FFF2-40B4-BE49-F238E27FC236}">
                    <a16:creationId xmlns:a16="http://schemas.microsoft.com/office/drawing/2014/main" id="{2933AB8B-BB26-44D4-AD7F-F2ED1BB5F238}"/>
                  </a:ext>
                </a:extLst>
              </p:cNvPr>
              <p:cNvSpPr>
                <a:spLocks/>
              </p:cNvSpPr>
              <p:nvPr/>
            </p:nvSpPr>
            <p:spPr bwMode="auto">
              <a:xfrm>
                <a:off x="1474" y="884"/>
                <a:ext cx="90" cy="29"/>
              </a:xfrm>
              <a:custGeom>
                <a:avLst/>
                <a:gdLst>
                  <a:gd name="T0" fmla="*/ 90 w 90"/>
                  <a:gd name="T1" fmla="*/ 0 h 29"/>
                  <a:gd name="T2" fmla="*/ 43 w 90"/>
                  <a:gd name="T3" fmla="*/ 0 h 29"/>
                  <a:gd name="T4" fmla="*/ 0 w 90"/>
                  <a:gd name="T5" fmla="*/ 5 h 29"/>
                  <a:gd name="T6" fmla="*/ 0 w 90"/>
                  <a:gd name="T7" fmla="*/ 29 h 29"/>
                  <a:gd name="T8" fmla="*/ 90 w 90"/>
                  <a:gd name="T9" fmla="*/ 29 h 29"/>
                  <a:gd name="T10" fmla="*/ 90 w 90"/>
                  <a:gd name="T11" fmla="*/ 0 h 29"/>
                </a:gdLst>
                <a:ahLst/>
                <a:cxnLst>
                  <a:cxn ang="0">
                    <a:pos x="T0" y="T1"/>
                  </a:cxn>
                  <a:cxn ang="0">
                    <a:pos x="T2" y="T3"/>
                  </a:cxn>
                  <a:cxn ang="0">
                    <a:pos x="T4" y="T5"/>
                  </a:cxn>
                  <a:cxn ang="0">
                    <a:pos x="T6" y="T7"/>
                  </a:cxn>
                  <a:cxn ang="0">
                    <a:pos x="T8" y="T9"/>
                  </a:cxn>
                  <a:cxn ang="0">
                    <a:pos x="T10" y="T11"/>
                  </a:cxn>
                </a:cxnLst>
                <a:rect l="0" t="0" r="r" b="b"/>
                <a:pathLst>
                  <a:path w="90" h="29">
                    <a:moveTo>
                      <a:pt x="90" y="0"/>
                    </a:moveTo>
                    <a:lnTo>
                      <a:pt x="43" y="0"/>
                    </a:lnTo>
                    <a:lnTo>
                      <a:pt x="0" y="5"/>
                    </a:lnTo>
                    <a:lnTo>
                      <a:pt x="0" y="29"/>
                    </a:lnTo>
                    <a:lnTo>
                      <a:pt x="90" y="29"/>
                    </a:lnTo>
                    <a:lnTo>
                      <a:pt x="90" y="0"/>
                    </a:lnTo>
                    <a:close/>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99" name="Freeform 2113">
                <a:extLst>
                  <a:ext uri="{FF2B5EF4-FFF2-40B4-BE49-F238E27FC236}">
                    <a16:creationId xmlns:a16="http://schemas.microsoft.com/office/drawing/2014/main" id="{848D95F0-7E02-4D30-BBA7-4AF0A861CFAE}"/>
                  </a:ext>
                </a:extLst>
              </p:cNvPr>
              <p:cNvSpPr>
                <a:spLocks/>
              </p:cNvSpPr>
              <p:nvPr/>
            </p:nvSpPr>
            <p:spPr bwMode="auto">
              <a:xfrm>
                <a:off x="1474" y="884"/>
                <a:ext cx="90" cy="29"/>
              </a:xfrm>
              <a:custGeom>
                <a:avLst/>
                <a:gdLst>
                  <a:gd name="T0" fmla="*/ 90 w 90"/>
                  <a:gd name="T1" fmla="*/ 0 h 29"/>
                  <a:gd name="T2" fmla="*/ 43 w 90"/>
                  <a:gd name="T3" fmla="*/ 0 h 29"/>
                  <a:gd name="T4" fmla="*/ 0 w 90"/>
                  <a:gd name="T5" fmla="*/ 5 h 29"/>
                  <a:gd name="T6" fmla="*/ 0 w 90"/>
                  <a:gd name="T7" fmla="*/ 29 h 29"/>
                  <a:gd name="T8" fmla="*/ 90 w 90"/>
                  <a:gd name="T9" fmla="*/ 29 h 29"/>
                  <a:gd name="T10" fmla="*/ 90 w 90"/>
                  <a:gd name="T11" fmla="*/ 0 h 29"/>
                </a:gdLst>
                <a:ahLst/>
                <a:cxnLst>
                  <a:cxn ang="0">
                    <a:pos x="T0" y="T1"/>
                  </a:cxn>
                  <a:cxn ang="0">
                    <a:pos x="T2" y="T3"/>
                  </a:cxn>
                  <a:cxn ang="0">
                    <a:pos x="T4" y="T5"/>
                  </a:cxn>
                  <a:cxn ang="0">
                    <a:pos x="T6" y="T7"/>
                  </a:cxn>
                  <a:cxn ang="0">
                    <a:pos x="T8" y="T9"/>
                  </a:cxn>
                  <a:cxn ang="0">
                    <a:pos x="T10" y="T11"/>
                  </a:cxn>
                </a:cxnLst>
                <a:rect l="0" t="0" r="r" b="b"/>
                <a:pathLst>
                  <a:path w="90" h="29">
                    <a:moveTo>
                      <a:pt x="90" y="0"/>
                    </a:moveTo>
                    <a:lnTo>
                      <a:pt x="43" y="0"/>
                    </a:lnTo>
                    <a:lnTo>
                      <a:pt x="0" y="5"/>
                    </a:lnTo>
                    <a:lnTo>
                      <a:pt x="0" y="29"/>
                    </a:lnTo>
                    <a:lnTo>
                      <a:pt x="90" y="29"/>
                    </a:lnTo>
                    <a:lnTo>
                      <a:pt x="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00" name="Freeform 2114">
                <a:extLst>
                  <a:ext uri="{FF2B5EF4-FFF2-40B4-BE49-F238E27FC236}">
                    <a16:creationId xmlns:a16="http://schemas.microsoft.com/office/drawing/2014/main" id="{299DAECE-65D6-4322-9E02-ECAAA6F8AC6F}"/>
                  </a:ext>
                </a:extLst>
              </p:cNvPr>
              <p:cNvSpPr>
                <a:spLocks/>
              </p:cNvSpPr>
              <p:nvPr/>
            </p:nvSpPr>
            <p:spPr bwMode="auto">
              <a:xfrm>
                <a:off x="1564" y="875"/>
                <a:ext cx="29" cy="9"/>
              </a:xfrm>
              <a:custGeom>
                <a:avLst/>
                <a:gdLst>
                  <a:gd name="T0" fmla="*/ 29 w 29"/>
                  <a:gd name="T1" fmla="*/ 0 h 9"/>
                  <a:gd name="T2" fmla="*/ 0 w 29"/>
                  <a:gd name="T3" fmla="*/ 4 h 9"/>
                  <a:gd name="T4" fmla="*/ 0 w 29"/>
                  <a:gd name="T5" fmla="*/ 9 h 9"/>
                  <a:gd name="T6" fmla="*/ 29 w 29"/>
                  <a:gd name="T7" fmla="*/ 9 h 9"/>
                  <a:gd name="T8" fmla="*/ 29 w 29"/>
                  <a:gd name="T9" fmla="*/ 0 h 9"/>
                </a:gdLst>
                <a:ahLst/>
                <a:cxnLst>
                  <a:cxn ang="0">
                    <a:pos x="T0" y="T1"/>
                  </a:cxn>
                  <a:cxn ang="0">
                    <a:pos x="T2" y="T3"/>
                  </a:cxn>
                  <a:cxn ang="0">
                    <a:pos x="T4" y="T5"/>
                  </a:cxn>
                  <a:cxn ang="0">
                    <a:pos x="T6" y="T7"/>
                  </a:cxn>
                  <a:cxn ang="0">
                    <a:pos x="T8" y="T9"/>
                  </a:cxn>
                </a:cxnLst>
                <a:rect l="0" t="0" r="r" b="b"/>
                <a:pathLst>
                  <a:path w="29" h="9">
                    <a:moveTo>
                      <a:pt x="29" y="0"/>
                    </a:moveTo>
                    <a:lnTo>
                      <a:pt x="0" y="4"/>
                    </a:lnTo>
                    <a:lnTo>
                      <a:pt x="0" y="9"/>
                    </a:lnTo>
                    <a:lnTo>
                      <a:pt x="29" y="9"/>
                    </a:lnTo>
                    <a:lnTo>
                      <a:pt x="29" y="0"/>
                    </a:lnTo>
                    <a:close/>
                  </a:path>
                </a:pathLst>
              </a:custGeom>
              <a:solidFill>
                <a:srgbClr val="FFEF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01" name="Freeform 2115">
                <a:extLst>
                  <a:ext uri="{FF2B5EF4-FFF2-40B4-BE49-F238E27FC236}">
                    <a16:creationId xmlns:a16="http://schemas.microsoft.com/office/drawing/2014/main" id="{F4CA256E-6F81-4730-84D7-1DBCAC5AD25E}"/>
                  </a:ext>
                </a:extLst>
              </p:cNvPr>
              <p:cNvSpPr>
                <a:spLocks/>
              </p:cNvSpPr>
              <p:nvPr/>
            </p:nvSpPr>
            <p:spPr bwMode="auto">
              <a:xfrm>
                <a:off x="1564" y="875"/>
                <a:ext cx="29" cy="9"/>
              </a:xfrm>
              <a:custGeom>
                <a:avLst/>
                <a:gdLst>
                  <a:gd name="T0" fmla="*/ 29 w 29"/>
                  <a:gd name="T1" fmla="*/ 0 h 9"/>
                  <a:gd name="T2" fmla="*/ 0 w 29"/>
                  <a:gd name="T3" fmla="*/ 4 h 9"/>
                  <a:gd name="T4" fmla="*/ 0 w 29"/>
                  <a:gd name="T5" fmla="*/ 9 h 9"/>
                  <a:gd name="T6" fmla="*/ 29 w 29"/>
                  <a:gd name="T7" fmla="*/ 9 h 9"/>
                  <a:gd name="T8" fmla="*/ 29 w 29"/>
                  <a:gd name="T9" fmla="*/ 0 h 9"/>
                </a:gdLst>
                <a:ahLst/>
                <a:cxnLst>
                  <a:cxn ang="0">
                    <a:pos x="T0" y="T1"/>
                  </a:cxn>
                  <a:cxn ang="0">
                    <a:pos x="T2" y="T3"/>
                  </a:cxn>
                  <a:cxn ang="0">
                    <a:pos x="T4" y="T5"/>
                  </a:cxn>
                  <a:cxn ang="0">
                    <a:pos x="T6" y="T7"/>
                  </a:cxn>
                  <a:cxn ang="0">
                    <a:pos x="T8" y="T9"/>
                  </a:cxn>
                </a:cxnLst>
                <a:rect l="0" t="0" r="r" b="b"/>
                <a:pathLst>
                  <a:path w="29" h="9">
                    <a:moveTo>
                      <a:pt x="29" y="0"/>
                    </a:moveTo>
                    <a:lnTo>
                      <a:pt x="0" y="4"/>
                    </a:lnTo>
                    <a:lnTo>
                      <a:pt x="0" y="9"/>
                    </a:lnTo>
                    <a:lnTo>
                      <a:pt x="29" y="9"/>
                    </a:lnTo>
                    <a:lnTo>
                      <a:pt x="2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02" name="Rectangle 2116">
                <a:extLst>
                  <a:ext uri="{FF2B5EF4-FFF2-40B4-BE49-F238E27FC236}">
                    <a16:creationId xmlns:a16="http://schemas.microsoft.com/office/drawing/2014/main" id="{967C2BA4-F165-49CD-A1A8-BA5D572C7F7D}"/>
                  </a:ext>
                </a:extLst>
              </p:cNvPr>
              <p:cNvSpPr>
                <a:spLocks noChangeArrowheads="1"/>
              </p:cNvSpPr>
              <p:nvPr/>
            </p:nvSpPr>
            <p:spPr bwMode="auto">
              <a:xfrm>
                <a:off x="1564" y="913"/>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03" name="Rectangle 2117">
                <a:extLst>
                  <a:ext uri="{FF2B5EF4-FFF2-40B4-BE49-F238E27FC236}">
                    <a16:creationId xmlns:a16="http://schemas.microsoft.com/office/drawing/2014/main" id="{6E744E29-F242-40C5-A047-38CDAB56EFFC}"/>
                  </a:ext>
                </a:extLst>
              </p:cNvPr>
              <p:cNvSpPr>
                <a:spLocks noChangeArrowheads="1"/>
              </p:cNvSpPr>
              <p:nvPr/>
            </p:nvSpPr>
            <p:spPr bwMode="auto">
              <a:xfrm>
                <a:off x="1564" y="913"/>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04" name="Rectangle 2118">
                <a:extLst>
                  <a:ext uri="{FF2B5EF4-FFF2-40B4-BE49-F238E27FC236}">
                    <a16:creationId xmlns:a16="http://schemas.microsoft.com/office/drawing/2014/main" id="{702DF8EE-5046-4AD7-81C3-16DF0A5E4D61}"/>
                  </a:ext>
                </a:extLst>
              </p:cNvPr>
              <p:cNvSpPr>
                <a:spLocks noChangeArrowheads="1"/>
              </p:cNvSpPr>
              <p:nvPr/>
            </p:nvSpPr>
            <p:spPr bwMode="auto">
              <a:xfrm>
                <a:off x="1564" y="884"/>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05" name="Rectangle 2119">
                <a:extLst>
                  <a:ext uri="{FF2B5EF4-FFF2-40B4-BE49-F238E27FC236}">
                    <a16:creationId xmlns:a16="http://schemas.microsoft.com/office/drawing/2014/main" id="{CAE0AF69-5854-49AE-A54B-53ED4334D67D}"/>
                  </a:ext>
                </a:extLst>
              </p:cNvPr>
              <p:cNvSpPr>
                <a:spLocks noChangeArrowheads="1"/>
              </p:cNvSpPr>
              <p:nvPr/>
            </p:nvSpPr>
            <p:spPr bwMode="auto">
              <a:xfrm>
                <a:off x="1564" y="884"/>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06" name="Freeform 2120">
                <a:extLst>
                  <a:ext uri="{FF2B5EF4-FFF2-40B4-BE49-F238E27FC236}">
                    <a16:creationId xmlns:a16="http://schemas.microsoft.com/office/drawing/2014/main" id="{40D3F4FF-D6FB-4934-9B15-AD7EA5AFF82B}"/>
                  </a:ext>
                </a:extLst>
              </p:cNvPr>
              <p:cNvSpPr>
                <a:spLocks/>
              </p:cNvSpPr>
              <p:nvPr/>
            </p:nvSpPr>
            <p:spPr bwMode="auto">
              <a:xfrm>
                <a:off x="1687" y="865"/>
                <a:ext cx="284" cy="176"/>
              </a:xfrm>
              <a:custGeom>
                <a:avLst/>
                <a:gdLst>
                  <a:gd name="T0" fmla="*/ 0 w 284"/>
                  <a:gd name="T1" fmla="*/ 0 h 176"/>
                  <a:gd name="T2" fmla="*/ 0 w 284"/>
                  <a:gd name="T3" fmla="*/ 0 h 176"/>
                  <a:gd name="T4" fmla="*/ 0 w 284"/>
                  <a:gd name="T5" fmla="*/ 176 h 176"/>
                  <a:gd name="T6" fmla="*/ 284 w 284"/>
                  <a:gd name="T7" fmla="*/ 176 h 176"/>
                  <a:gd name="T8" fmla="*/ 284 w 284"/>
                  <a:gd name="T9" fmla="*/ 48 h 176"/>
                  <a:gd name="T10" fmla="*/ 190 w 284"/>
                  <a:gd name="T11" fmla="*/ 48 h 176"/>
                  <a:gd name="T12" fmla="*/ 190 w 284"/>
                  <a:gd name="T13" fmla="*/ 176 h 176"/>
                  <a:gd name="T14" fmla="*/ 161 w 284"/>
                  <a:gd name="T15" fmla="*/ 176 h 176"/>
                  <a:gd name="T16" fmla="*/ 161 w 284"/>
                  <a:gd name="T17" fmla="*/ 48 h 176"/>
                  <a:gd name="T18" fmla="*/ 161 w 284"/>
                  <a:gd name="T19" fmla="*/ 176 h 176"/>
                  <a:gd name="T20" fmla="*/ 71 w 284"/>
                  <a:gd name="T21" fmla="*/ 176 h 176"/>
                  <a:gd name="T22" fmla="*/ 71 w 284"/>
                  <a:gd name="T23" fmla="*/ 48 h 176"/>
                  <a:gd name="T24" fmla="*/ 0 w 284"/>
                  <a:gd name="T25" fmla="*/ 48 h 176"/>
                  <a:gd name="T26" fmla="*/ 0 w 284"/>
                  <a:gd name="T27" fmla="*/ 29 h 176"/>
                  <a:gd name="T28" fmla="*/ 0 w 284"/>
                  <a:gd name="T29" fmla="*/ 24 h 176"/>
                  <a:gd name="T30" fmla="*/ 0 w 284"/>
                  <a:gd name="T31"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4" h="176">
                    <a:moveTo>
                      <a:pt x="0" y="0"/>
                    </a:moveTo>
                    <a:lnTo>
                      <a:pt x="0" y="0"/>
                    </a:lnTo>
                    <a:lnTo>
                      <a:pt x="0" y="176"/>
                    </a:lnTo>
                    <a:lnTo>
                      <a:pt x="284" y="176"/>
                    </a:lnTo>
                    <a:lnTo>
                      <a:pt x="284" y="48"/>
                    </a:lnTo>
                    <a:lnTo>
                      <a:pt x="190" y="48"/>
                    </a:lnTo>
                    <a:lnTo>
                      <a:pt x="190" y="176"/>
                    </a:lnTo>
                    <a:lnTo>
                      <a:pt x="161" y="176"/>
                    </a:lnTo>
                    <a:lnTo>
                      <a:pt x="161" y="48"/>
                    </a:lnTo>
                    <a:lnTo>
                      <a:pt x="161" y="176"/>
                    </a:lnTo>
                    <a:lnTo>
                      <a:pt x="71" y="176"/>
                    </a:lnTo>
                    <a:lnTo>
                      <a:pt x="71" y="48"/>
                    </a:lnTo>
                    <a:lnTo>
                      <a:pt x="0" y="48"/>
                    </a:lnTo>
                    <a:lnTo>
                      <a:pt x="0" y="29"/>
                    </a:lnTo>
                    <a:lnTo>
                      <a:pt x="0" y="24"/>
                    </a:lnTo>
                    <a:lnTo>
                      <a:pt x="0"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07" name="Freeform 2121">
                <a:extLst>
                  <a:ext uri="{FF2B5EF4-FFF2-40B4-BE49-F238E27FC236}">
                    <a16:creationId xmlns:a16="http://schemas.microsoft.com/office/drawing/2014/main" id="{5A908ADC-6C02-415A-A239-A4796D2FEDE7}"/>
                  </a:ext>
                </a:extLst>
              </p:cNvPr>
              <p:cNvSpPr>
                <a:spLocks/>
              </p:cNvSpPr>
              <p:nvPr/>
            </p:nvSpPr>
            <p:spPr bwMode="auto">
              <a:xfrm>
                <a:off x="1687" y="865"/>
                <a:ext cx="284" cy="176"/>
              </a:xfrm>
              <a:custGeom>
                <a:avLst/>
                <a:gdLst>
                  <a:gd name="T0" fmla="*/ 0 w 284"/>
                  <a:gd name="T1" fmla="*/ 0 h 176"/>
                  <a:gd name="T2" fmla="*/ 0 w 284"/>
                  <a:gd name="T3" fmla="*/ 0 h 176"/>
                  <a:gd name="T4" fmla="*/ 0 w 284"/>
                  <a:gd name="T5" fmla="*/ 176 h 176"/>
                  <a:gd name="T6" fmla="*/ 284 w 284"/>
                  <a:gd name="T7" fmla="*/ 176 h 176"/>
                  <a:gd name="T8" fmla="*/ 284 w 284"/>
                  <a:gd name="T9" fmla="*/ 48 h 176"/>
                  <a:gd name="T10" fmla="*/ 190 w 284"/>
                  <a:gd name="T11" fmla="*/ 48 h 176"/>
                  <a:gd name="T12" fmla="*/ 190 w 284"/>
                  <a:gd name="T13" fmla="*/ 176 h 176"/>
                  <a:gd name="T14" fmla="*/ 161 w 284"/>
                  <a:gd name="T15" fmla="*/ 176 h 176"/>
                  <a:gd name="T16" fmla="*/ 161 w 284"/>
                  <a:gd name="T17" fmla="*/ 48 h 176"/>
                  <a:gd name="T18" fmla="*/ 161 w 284"/>
                  <a:gd name="T19" fmla="*/ 176 h 176"/>
                  <a:gd name="T20" fmla="*/ 71 w 284"/>
                  <a:gd name="T21" fmla="*/ 176 h 176"/>
                  <a:gd name="T22" fmla="*/ 71 w 284"/>
                  <a:gd name="T23" fmla="*/ 48 h 176"/>
                  <a:gd name="T24" fmla="*/ 0 w 284"/>
                  <a:gd name="T25" fmla="*/ 48 h 176"/>
                  <a:gd name="T26" fmla="*/ 0 w 284"/>
                  <a:gd name="T27" fmla="*/ 29 h 176"/>
                  <a:gd name="T28" fmla="*/ 0 w 284"/>
                  <a:gd name="T29" fmla="*/ 24 h 176"/>
                  <a:gd name="T30" fmla="*/ 0 w 284"/>
                  <a:gd name="T31"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4" h="176">
                    <a:moveTo>
                      <a:pt x="0" y="0"/>
                    </a:moveTo>
                    <a:lnTo>
                      <a:pt x="0" y="0"/>
                    </a:lnTo>
                    <a:lnTo>
                      <a:pt x="0" y="176"/>
                    </a:lnTo>
                    <a:lnTo>
                      <a:pt x="284" y="176"/>
                    </a:lnTo>
                    <a:lnTo>
                      <a:pt x="284" y="48"/>
                    </a:lnTo>
                    <a:lnTo>
                      <a:pt x="190" y="48"/>
                    </a:lnTo>
                    <a:lnTo>
                      <a:pt x="190" y="176"/>
                    </a:lnTo>
                    <a:lnTo>
                      <a:pt x="161" y="176"/>
                    </a:lnTo>
                    <a:lnTo>
                      <a:pt x="161" y="48"/>
                    </a:lnTo>
                    <a:lnTo>
                      <a:pt x="161" y="176"/>
                    </a:lnTo>
                    <a:lnTo>
                      <a:pt x="71" y="176"/>
                    </a:lnTo>
                    <a:lnTo>
                      <a:pt x="71" y="48"/>
                    </a:lnTo>
                    <a:lnTo>
                      <a:pt x="0" y="48"/>
                    </a:lnTo>
                    <a:lnTo>
                      <a:pt x="0" y="29"/>
                    </a:lnTo>
                    <a:lnTo>
                      <a:pt x="0" y="2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08" name="Freeform 2122">
                <a:extLst>
                  <a:ext uri="{FF2B5EF4-FFF2-40B4-BE49-F238E27FC236}">
                    <a16:creationId xmlns:a16="http://schemas.microsoft.com/office/drawing/2014/main" id="{444159FA-1429-4D8A-8CE0-868F0B094A30}"/>
                  </a:ext>
                </a:extLst>
              </p:cNvPr>
              <p:cNvSpPr>
                <a:spLocks noEditPoints="1"/>
              </p:cNvSpPr>
              <p:nvPr/>
            </p:nvSpPr>
            <p:spPr bwMode="auto">
              <a:xfrm>
                <a:off x="1687" y="830"/>
                <a:ext cx="284" cy="59"/>
              </a:xfrm>
              <a:custGeom>
                <a:avLst/>
                <a:gdLst>
                  <a:gd name="T0" fmla="*/ 71 w 284"/>
                  <a:gd name="T1" fmla="*/ 26 h 59"/>
                  <a:gd name="T2" fmla="*/ 0 w 284"/>
                  <a:gd name="T3" fmla="*/ 35 h 59"/>
                  <a:gd name="T4" fmla="*/ 0 w 284"/>
                  <a:gd name="T5" fmla="*/ 59 h 59"/>
                  <a:gd name="T6" fmla="*/ 0 w 284"/>
                  <a:gd name="T7" fmla="*/ 35 h 59"/>
                  <a:gd name="T8" fmla="*/ 71 w 284"/>
                  <a:gd name="T9" fmla="*/ 35 h 59"/>
                  <a:gd name="T10" fmla="*/ 71 w 284"/>
                  <a:gd name="T11" fmla="*/ 26 h 59"/>
                  <a:gd name="T12" fmla="*/ 284 w 284"/>
                  <a:gd name="T13" fmla="*/ 0 h 59"/>
                  <a:gd name="T14" fmla="*/ 190 w 284"/>
                  <a:gd name="T15" fmla="*/ 11 h 59"/>
                  <a:gd name="T16" fmla="*/ 190 w 284"/>
                  <a:gd name="T17" fmla="*/ 35 h 59"/>
                  <a:gd name="T18" fmla="*/ 284 w 284"/>
                  <a:gd name="T19" fmla="*/ 35 h 59"/>
                  <a:gd name="T20" fmla="*/ 284 w 284"/>
                  <a:gd name="T2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59">
                    <a:moveTo>
                      <a:pt x="71" y="26"/>
                    </a:moveTo>
                    <a:lnTo>
                      <a:pt x="0" y="35"/>
                    </a:lnTo>
                    <a:lnTo>
                      <a:pt x="0" y="59"/>
                    </a:lnTo>
                    <a:lnTo>
                      <a:pt x="0" y="35"/>
                    </a:lnTo>
                    <a:lnTo>
                      <a:pt x="71" y="35"/>
                    </a:lnTo>
                    <a:lnTo>
                      <a:pt x="71" y="26"/>
                    </a:lnTo>
                    <a:close/>
                    <a:moveTo>
                      <a:pt x="284" y="0"/>
                    </a:moveTo>
                    <a:lnTo>
                      <a:pt x="190" y="11"/>
                    </a:lnTo>
                    <a:lnTo>
                      <a:pt x="190" y="35"/>
                    </a:lnTo>
                    <a:lnTo>
                      <a:pt x="284" y="35"/>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09" name="Freeform 2123">
                <a:extLst>
                  <a:ext uri="{FF2B5EF4-FFF2-40B4-BE49-F238E27FC236}">
                    <a16:creationId xmlns:a16="http://schemas.microsoft.com/office/drawing/2014/main" id="{FAE9C292-E9D3-4CF5-8723-A8753E2A11DE}"/>
                  </a:ext>
                </a:extLst>
              </p:cNvPr>
              <p:cNvSpPr>
                <a:spLocks noEditPoints="1"/>
              </p:cNvSpPr>
              <p:nvPr/>
            </p:nvSpPr>
            <p:spPr bwMode="auto">
              <a:xfrm>
                <a:off x="1687" y="830"/>
                <a:ext cx="284" cy="59"/>
              </a:xfrm>
              <a:custGeom>
                <a:avLst/>
                <a:gdLst>
                  <a:gd name="T0" fmla="*/ 71 w 284"/>
                  <a:gd name="T1" fmla="*/ 26 h 59"/>
                  <a:gd name="T2" fmla="*/ 0 w 284"/>
                  <a:gd name="T3" fmla="*/ 35 h 59"/>
                  <a:gd name="T4" fmla="*/ 0 w 284"/>
                  <a:gd name="T5" fmla="*/ 59 h 59"/>
                  <a:gd name="T6" fmla="*/ 0 w 284"/>
                  <a:gd name="T7" fmla="*/ 35 h 59"/>
                  <a:gd name="T8" fmla="*/ 71 w 284"/>
                  <a:gd name="T9" fmla="*/ 35 h 59"/>
                  <a:gd name="T10" fmla="*/ 71 w 284"/>
                  <a:gd name="T11" fmla="*/ 26 h 59"/>
                  <a:gd name="T12" fmla="*/ 284 w 284"/>
                  <a:gd name="T13" fmla="*/ 0 h 59"/>
                  <a:gd name="T14" fmla="*/ 190 w 284"/>
                  <a:gd name="T15" fmla="*/ 11 h 59"/>
                  <a:gd name="T16" fmla="*/ 190 w 284"/>
                  <a:gd name="T17" fmla="*/ 35 h 59"/>
                  <a:gd name="T18" fmla="*/ 284 w 284"/>
                  <a:gd name="T19" fmla="*/ 35 h 59"/>
                  <a:gd name="T20" fmla="*/ 284 w 284"/>
                  <a:gd name="T2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59">
                    <a:moveTo>
                      <a:pt x="71" y="26"/>
                    </a:moveTo>
                    <a:lnTo>
                      <a:pt x="0" y="35"/>
                    </a:lnTo>
                    <a:lnTo>
                      <a:pt x="0" y="59"/>
                    </a:lnTo>
                    <a:lnTo>
                      <a:pt x="0" y="35"/>
                    </a:lnTo>
                    <a:lnTo>
                      <a:pt x="71" y="35"/>
                    </a:lnTo>
                    <a:lnTo>
                      <a:pt x="71" y="26"/>
                    </a:lnTo>
                    <a:moveTo>
                      <a:pt x="284" y="0"/>
                    </a:moveTo>
                    <a:lnTo>
                      <a:pt x="190" y="11"/>
                    </a:lnTo>
                    <a:lnTo>
                      <a:pt x="190" y="35"/>
                    </a:lnTo>
                    <a:lnTo>
                      <a:pt x="284" y="35"/>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10" name="Freeform 2124">
                <a:extLst>
                  <a:ext uri="{FF2B5EF4-FFF2-40B4-BE49-F238E27FC236}">
                    <a16:creationId xmlns:a16="http://schemas.microsoft.com/office/drawing/2014/main" id="{C760B992-0984-4E55-9C15-DAEABD204874}"/>
                  </a:ext>
                </a:extLst>
              </p:cNvPr>
              <p:cNvSpPr>
                <a:spLocks noEditPoints="1"/>
              </p:cNvSpPr>
              <p:nvPr/>
            </p:nvSpPr>
            <p:spPr bwMode="auto">
              <a:xfrm>
                <a:off x="1687"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11" name="Freeform 2125">
                <a:extLst>
                  <a:ext uri="{FF2B5EF4-FFF2-40B4-BE49-F238E27FC236}">
                    <a16:creationId xmlns:a16="http://schemas.microsoft.com/office/drawing/2014/main" id="{5F6D1388-C237-467D-8765-A1C7A7480E84}"/>
                  </a:ext>
                </a:extLst>
              </p:cNvPr>
              <p:cNvSpPr>
                <a:spLocks noEditPoints="1"/>
              </p:cNvSpPr>
              <p:nvPr/>
            </p:nvSpPr>
            <p:spPr bwMode="auto">
              <a:xfrm>
                <a:off x="1687"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12" name="Freeform 2126">
                <a:extLst>
                  <a:ext uri="{FF2B5EF4-FFF2-40B4-BE49-F238E27FC236}">
                    <a16:creationId xmlns:a16="http://schemas.microsoft.com/office/drawing/2014/main" id="{71A05F80-130E-409E-AC53-DD5BAB497139}"/>
                  </a:ext>
                </a:extLst>
              </p:cNvPr>
              <p:cNvSpPr>
                <a:spLocks noEditPoints="1"/>
              </p:cNvSpPr>
              <p:nvPr/>
            </p:nvSpPr>
            <p:spPr bwMode="auto">
              <a:xfrm>
                <a:off x="1687"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13" name="Freeform 2127">
                <a:extLst>
                  <a:ext uri="{FF2B5EF4-FFF2-40B4-BE49-F238E27FC236}">
                    <a16:creationId xmlns:a16="http://schemas.microsoft.com/office/drawing/2014/main" id="{66B29489-3E75-4A49-B12D-02214577DA01}"/>
                  </a:ext>
                </a:extLst>
              </p:cNvPr>
              <p:cNvSpPr>
                <a:spLocks noEditPoints="1"/>
              </p:cNvSpPr>
              <p:nvPr/>
            </p:nvSpPr>
            <p:spPr bwMode="auto">
              <a:xfrm>
                <a:off x="1687"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14" name="Freeform 2128">
                <a:extLst>
                  <a:ext uri="{FF2B5EF4-FFF2-40B4-BE49-F238E27FC236}">
                    <a16:creationId xmlns:a16="http://schemas.microsoft.com/office/drawing/2014/main" id="{9A451ADB-04EC-4012-9BE4-670B62B56913}"/>
                  </a:ext>
                </a:extLst>
              </p:cNvPr>
              <p:cNvSpPr>
                <a:spLocks/>
              </p:cNvSpPr>
              <p:nvPr/>
            </p:nvSpPr>
            <p:spPr bwMode="auto">
              <a:xfrm>
                <a:off x="1758" y="846"/>
                <a:ext cx="90" cy="19"/>
              </a:xfrm>
              <a:custGeom>
                <a:avLst/>
                <a:gdLst>
                  <a:gd name="T0" fmla="*/ 90 w 90"/>
                  <a:gd name="T1" fmla="*/ 0 h 19"/>
                  <a:gd name="T2" fmla="*/ 0 w 90"/>
                  <a:gd name="T3" fmla="*/ 10 h 19"/>
                  <a:gd name="T4" fmla="*/ 0 w 90"/>
                  <a:gd name="T5" fmla="*/ 19 h 19"/>
                  <a:gd name="T6" fmla="*/ 90 w 90"/>
                  <a:gd name="T7" fmla="*/ 19 h 19"/>
                  <a:gd name="T8" fmla="*/ 90 w 90"/>
                  <a:gd name="T9" fmla="*/ 0 h 19"/>
                </a:gdLst>
                <a:ahLst/>
                <a:cxnLst>
                  <a:cxn ang="0">
                    <a:pos x="T0" y="T1"/>
                  </a:cxn>
                  <a:cxn ang="0">
                    <a:pos x="T2" y="T3"/>
                  </a:cxn>
                  <a:cxn ang="0">
                    <a:pos x="T4" y="T5"/>
                  </a:cxn>
                  <a:cxn ang="0">
                    <a:pos x="T6" y="T7"/>
                  </a:cxn>
                  <a:cxn ang="0">
                    <a:pos x="T8" y="T9"/>
                  </a:cxn>
                </a:cxnLst>
                <a:rect l="0" t="0" r="r" b="b"/>
                <a:pathLst>
                  <a:path w="90" h="19">
                    <a:moveTo>
                      <a:pt x="90" y="0"/>
                    </a:moveTo>
                    <a:lnTo>
                      <a:pt x="0" y="10"/>
                    </a:lnTo>
                    <a:lnTo>
                      <a:pt x="0" y="19"/>
                    </a:lnTo>
                    <a:lnTo>
                      <a:pt x="90" y="19"/>
                    </a:lnTo>
                    <a:lnTo>
                      <a:pt x="90" y="0"/>
                    </a:lnTo>
                    <a:close/>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15" name="Freeform 2129">
                <a:extLst>
                  <a:ext uri="{FF2B5EF4-FFF2-40B4-BE49-F238E27FC236}">
                    <a16:creationId xmlns:a16="http://schemas.microsoft.com/office/drawing/2014/main" id="{1A23D28C-5B78-44C8-9A13-4E68C1AD9859}"/>
                  </a:ext>
                </a:extLst>
              </p:cNvPr>
              <p:cNvSpPr>
                <a:spLocks/>
              </p:cNvSpPr>
              <p:nvPr/>
            </p:nvSpPr>
            <p:spPr bwMode="auto">
              <a:xfrm>
                <a:off x="1758" y="846"/>
                <a:ext cx="90" cy="19"/>
              </a:xfrm>
              <a:custGeom>
                <a:avLst/>
                <a:gdLst>
                  <a:gd name="T0" fmla="*/ 90 w 90"/>
                  <a:gd name="T1" fmla="*/ 0 h 19"/>
                  <a:gd name="T2" fmla="*/ 0 w 90"/>
                  <a:gd name="T3" fmla="*/ 10 h 19"/>
                  <a:gd name="T4" fmla="*/ 0 w 90"/>
                  <a:gd name="T5" fmla="*/ 19 h 19"/>
                  <a:gd name="T6" fmla="*/ 90 w 90"/>
                  <a:gd name="T7" fmla="*/ 19 h 19"/>
                  <a:gd name="T8" fmla="*/ 90 w 90"/>
                  <a:gd name="T9" fmla="*/ 0 h 19"/>
                </a:gdLst>
                <a:ahLst/>
                <a:cxnLst>
                  <a:cxn ang="0">
                    <a:pos x="T0" y="T1"/>
                  </a:cxn>
                  <a:cxn ang="0">
                    <a:pos x="T2" y="T3"/>
                  </a:cxn>
                  <a:cxn ang="0">
                    <a:pos x="T4" y="T5"/>
                  </a:cxn>
                  <a:cxn ang="0">
                    <a:pos x="T6" y="T7"/>
                  </a:cxn>
                  <a:cxn ang="0">
                    <a:pos x="T8" y="T9"/>
                  </a:cxn>
                </a:cxnLst>
                <a:rect l="0" t="0" r="r" b="b"/>
                <a:pathLst>
                  <a:path w="90" h="19">
                    <a:moveTo>
                      <a:pt x="90" y="0"/>
                    </a:moveTo>
                    <a:lnTo>
                      <a:pt x="0" y="10"/>
                    </a:lnTo>
                    <a:lnTo>
                      <a:pt x="0" y="19"/>
                    </a:lnTo>
                    <a:lnTo>
                      <a:pt x="90" y="19"/>
                    </a:lnTo>
                    <a:lnTo>
                      <a:pt x="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16" name="Rectangle 2130">
                <a:extLst>
                  <a:ext uri="{FF2B5EF4-FFF2-40B4-BE49-F238E27FC236}">
                    <a16:creationId xmlns:a16="http://schemas.microsoft.com/office/drawing/2014/main" id="{D28BB09C-616E-4E64-89EE-08880EA164A0}"/>
                  </a:ext>
                </a:extLst>
              </p:cNvPr>
              <p:cNvSpPr>
                <a:spLocks noChangeArrowheads="1"/>
              </p:cNvSpPr>
              <p:nvPr/>
            </p:nvSpPr>
            <p:spPr bwMode="auto">
              <a:xfrm>
                <a:off x="1758" y="865"/>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17" name="Rectangle 2131">
                <a:extLst>
                  <a:ext uri="{FF2B5EF4-FFF2-40B4-BE49-F238E27FC236}">
                    <a16:creationId xmlns:a16="http://schemas.microsoft.com/office/drawing/2014/main" id="{36572401-F5C3-40B8-9786-948675A1C78F}"/>
                  </a:ext>
                </a:extLst>
              </p:cNvPr>
              <p:cNvSpPr>
                <a:spLocks noChangeArrowheads="1"/>
              </p:cNvSpPr>
              <p:nvPr/>
            </p:nvSpPr>
            <p:spPr bwMode="auto">
              <a:xfrm>
                <a:off x="1758" y="865"/>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18" name="Rectangle 2132">
                <a:extLst>
                  <a:ext uri="{FF2B5EF4-FFF2-40B4-BE49-F238E27FC236}">
                    <a16:creationId xmlns:a16="http://schemas.microsoft.com/office/drawing/2014/main" id="{4398BB7E-871C-493B-A490-E79FAB589EC2}"/>
                  </a:ext>
                </a:extLst>
              </p:cNvPr>
              <p:cNvSpPr>
                <a:spLocks noChangeArrowheads="1"/>
              </p:cNvSpPr>
              <p:nvPr/>
            </p:nvSpPr>
            <p:spPr bwMode="auto">
              <a:xfrm>
                <a:off x="1758"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19" name="Rectangle 2133">
                <a:extLst>
                  <a:ext uri="{FF2B5EF4-FFF2-40B4-BE49-F238E27FC236}">
                    <a16:creationId xmlns:a16="http://schemas.microsoft.com/office/drawing/2014/main" id="{B711AEDF-C2A7-4E96-9A7B-9FE5C63109B8}"/>
                  </a:ext>
                </a:extLst>
              </p:cNvPr>
              <p:cNvSpPr>
                <a:spLocks noChangeArrowheads="1"/>
              </p:cNvSpPr>
              <p:nvPr/>
            </p:nvSpPr>
            <p:spPr bwMode="auto">
              <a:xfrm>
                <a:off x="1758"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20" name="Rectangle 2134">
                <a:extLst>
                  <a:ext uri="{FF2B5EF4-FFF2-40B4-BE49-F238E27FC236}">
                    <a16:creationId xmlns:a16="http://schemas.microsoft.com/office/drawing/2014/main" id="{09C152B8-CAC4-4508-B593-D5C7B6F41009}"/>
                  </a:ext>
                </a:extLst>
              </p:cNvPr>
              <p:cNvSpPr>
                <a:spLocks noChangeArrowheads="1"/>
              </p:cNvSpPr>
              <p:nvPr/>
            </p:nvSpPr>
            <p:spPr bwMode="auto">
              <a:xfrm>
                <a:off x="1758" y="884"/>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21" name="Rectangle 2135">
                <a:extLst>
                  <a:ext uri="{FF2B5EF4-FFF2-40B4-BE49-F238E27FC236}">
                    <a16:creationId xmlns:a16="http://schemas.microsoft.com/office/drawing/2014/main" id="{88FE440A-5ADA-4B1B-BE2D-FAC3AC8CF689}"/>
                  </a:ext>
                </a:extLst>
              </p:cNvPr>
              <p:cNvSpPr>
                <a:spLocks noChangeArrowheads="1"/>
              </p:cNvSpPr>
              <p:nvPr/>
            </p:nvSpPr>
            <p:spPr bwMode="auto">
              <a:xfrm>
                <a:off x="1758" y="884"/>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22" name="Freeform 2136">
                <a:extLst>
                  <a:ext uri="{FF2B5EF4-FFF2-40B4-BE49-F238E27FC236}">
                    <a16:creationId xmlns:a16="http://schemas.microsoft.com/office/drawing/2014/main" id="{DAEAD7CF-BB2C-43A4-82F7-5E59415CCD8C}"/>
                  </a:ext>
                </a:extLst>
              </p:cNvPr>
              <p:cNvSpPr>
                <a:spLocks/>
              </p:cNvSpPr>
              <p:nvPr/>
            </p:nvSpPr>
            <p:spPr bwMode="auto">
              <a:xfrm>
                <a:off x="1848" y="841"/>
                <a:ext cx="29" cy="24"/>
              </a:xfrm>
              <a:custGeom>
                <a:avLst/>
                <a:gdLst>
                  <a:gd name="T0" fmla="*/ 29 w 29"/>
                  <a:gd name="T1" fmla="*/ 0 h 24"/>
                  <a:gd name="T2" fmla="*/ 0 w 29"/>
                  <a:gd name="T3" fmla="*/ 5 h 24"/>
                  <a:gd name="T4" fmla="*/ 0 w 29"/>
                  <a:gd name="T5" fmla="*/ 24 h 24"/>
                  <a:gd name="T6" fmla="*/ 29 w 29"/>
                  <a:gd name="T7" fmla="*/ 24 h 24"/>
                  <a:gd name="T8" fmla="*/ 29 w 29"/>
                  <a:gd name="T9" fmla="*/ 0 h 24"/>
                </a:gdLst>
                <a:ahLst/>
                <a:cxnLst>
                  <a:cxn ang="0">
                    <a:pos x="T0" y="T1"/>
                  </a:cxn>
                  <a:cxn ang="0">
                    <a:pos x="T2" y="T3"/>
                  </a:cxn>
                  <a:cxn ang="0">
                    <a:pos x="T4" y="T5"/>
                  </a:cxn>
                  <a:cxn ang="0">
                    <a:pos x="T6" y="T7"/>
                  </a:cxn>
                  <a:cxn ang="0">
                    <a:pos x="T8" y="T9"/>
                  </a:cxn>
                </a:cxnLst>
                <a:rect l="0" t="0" r="r" b="b"/>
                <a:pathLst>
                  <a:path w="29" h="24">
                    <a:moveTo>
                      <a:pt x="29" y="0"/>
                    </a:moveTo>
                    <a:lnTo>
                      <a:pt x="0" y="5"/>
                    </a:lnTo>
                    <a:lnTo>
                      <a:pt x="0" y="24"/>
                    </a:lnTo>
                    <a:lnTo>
                      <a:pt x="29" y="24"/>
                    </a:lnTo>
                    <a:lnTo>
                      <a:pt x="29" y="0"/>
                    </a:lnTo>
                    <a:close/>
                  </a:path>
                </a:pathLst>
              </a:custGeom>
              <a:solidFill>
                <a:srgbClr val="FFF3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23" name="Freeform 2137">
                <a:extLst>
                  <a:ext uri="{FF2B5EF4-FFF2-40B4-BE49-F238E27FC236}">
                    <a16:creationId xmlns:a16="http://schemas.microsoft.com/office/drawing/2014/main" id="{5D8AAE5F-B4C0-46A9-83E3-704C920AFFCE}"/>
                  </a:ext>
                </a:extLst>
              </p:cNvPr>
              <p:cNvSpPr>
                <a:spLocks/>
              </p:cNvSpPr>
              <p:nvPr/>
            </p:nvSpPr>
            <p:spPr bwMode="auto">
              <a:xfrm>
                <a:off x="1848" y="841"/>
                <a:ext cx="29" cy="24"/>
              </a:xfrm>
              <a:custGeom>
                <a:avLst/>
                <a:gdLst>
                  <a:gd name="T0" fmla="*/ 29 w 29"/>
                  <a:gd name="T1" fmla="*/ 0 h 24"/>
                  <a:gd name="T2" fmla="*/ 0 w 29"/>
                  <a:gd name="T3" fmla="*/ 5 h 24"/>
                  <a:gd name="T4" fmla="*/ 0 w 29"/>
                  <a:gd name="T5" fmla="*/ 24 h 24"/>
                  <a:gd name="T6" fmla="*/ 29 w 29"/>
                  <a:gd name="T7" fmla="*/ 24 h 24"/>
                  <a:gd name="T8" fmla="*/ 29 w 29"/>
                  <a:gd name="T9" fmla="*/ 0 h 24"/>
                </a:gdLst>
                <a:ahLst/>
                <a:cxnLst>
                  <a:cxn ang="0">
                    <a:pos x="T0" y="T1"/>
                  </a:cxn>
                  <a:cxn ang="0">
                    <a:pos x="T2" y="T3"/>
                  </a:cxn>
                  <a:cxn ang="0">
                    <a:pos x="T4" y="T5"/>
                  </a:cxn>
                  <a:cxn ang="0">
                    <a:pos x="T6" y="T7"/>
                  </a:cxn>
                  <a:cxn ang="0">
                    <a:pos x="T8" y="T9"/>
                  </a:cxn>
                </a:cxnLst>
                <a:rect l="0" t="0" r="r" b="b"/>
                <a:pathLst>
                  <a:path w="29" h="24">
                    <a:moveTo>
                      <a:pt x="29" y="0"/>
                    </a:moveTo>
                    <a:lnTo>
                      <a:pt x="0" y="5"/>
                    </a:lnTo>
                    <a:lnTo>
                      <a:pt x="0" y="24"/>
                    </a:lnTo>
                    <a:lnTo>
                      <a:pt x="29" y="24"/>
                    </a:lnTo>
                    <a:lnTo>
                      <a:pt x="2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24" name="Rectangle 2138">
                <a:extLst>
                  <a:ext uri="{FF2B5EF4-FFF2-40B4-BE49-F238E27FC236}">
                    <a16:creationId xmlns:a16="http://schemas.microsoft.com/office/drawing/2014/main" id="{ED0368F9-DD78-4E54-93AC-B950BD4ADC56}"/>
                  </a:ext>
                </a:extLst>
              </p:cNvPr>
              <p:cNvSpPr>
                <a:spLocks noChangeArrowheads="1"/>
              </p:cNvSpPr>
              <p:nvPr/>
            </p:nvSpPr>
            <p:spPr bwMode="auto">
              <a:xfrm>
                <a:off x="1848" y="865"/>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25" name="Rectangle 2139">
                <a:extLst>
                  <a:ext uri="{FF2B5EF4-FFF2-40B4-BE49-F238E27FC236}">
                    <a16:creationId xmlns:a16="http://schemas.microsoft.com/office/drawing/2014/main" id="{99F06DAB-BB94-4180-8F4E-B4F1F6B530DC}"/>
                  </a:ext>
                </a:extLst>
              </p:cNvPr>
              <p:cNvSpPr>
                <a:spLocks noChangeArrowheads="1"/>
              </p:cNvSpPr>
              <p:nvPr/>
            </p:nvSpPr>
            <p:spPr bwMode="auto">
              <a:xfrm>
                <a:off x="1848" y="865"/>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26" name="Rectangle 2140">
                <a:extLst>
                  <a:ext uri="{FF2B5EF4-FFF2-40B4-BE49-F238E27FC236}">
                    <a16:creationId xmlns:a16="http://schemas.microsoft.com/office/drawing/2014/main" id="{62425D5A-E3B2-4EA8-A8A4-6468417D5056}"/>
                  </a:ext>
                </a:extLst>
              </p:cNvPr>
              <p:cNvSpPr>
                <a:spLocks noChangeArrowheads="1"/>
              </p:cNvSpPr>
              <p:nvPr/>
            </p:nvSpPr>
            <p:spPr bwMode="auto">
              <a:xfrm>
                <a:off x="1848" y="913"/>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27" name="Rectangle 2141">
                <a:extLst>
                  <a:ext uri="{FF2B5EF4-FFF2-40B4-BE49-F238E27FC236}">
                    <a16:creationId xmlns:a16="http://schemas.microsoft.com/office/drawing/2014/main" id="{8BBB8E08-36CF-4D0D-9FB6-09ED8692398E}"/>
                  </a:ext>
                </a:extLst>
              </p:cNvPr>
              <p:cNvSpPr>
                <a:spLocks noChangeArrowheads="1"/>
              </p:cNvSpPr>
              <p:nvPr/>
            </p:nvSpPr>
            <p:spPr bwMode="auto">
              <a:xfrm>
                <a:off x="1848" y="913"/>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28" name="Rectangle 2142">
                <a:extLst>
                  <a:ext uri="{FF2B5EF4-FFF2-40B4-BE49-F238E27FC236}">
                    <a16:creationId xmlns:a16="http://schemas.microsoft.com/office/drawing/2014/main" id="{D8F9C7FE-E5A1-4CE6-A05E-1DFD1FC8A436}"/>
                  </a:ext>
                </a:extLst>
              </p:cNvPr>
              <p:cNvSpPr>
                <a:spLocks noChangeArrowheads="1"/>
              </p:cNvSpPr>
              <p:nvPr/>
            </p:nvSpPr>
            <p:spPr bwMode="auto">
              <a:xfrm>
                <a:off x="1848" y="884"/>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29" name="Rectangle 2143">
                <a:extLst>
                  <a:ext uri="{FF2B5EF4-FFF2-40B4-BE49-F238E27FC236}">
                    <a16:creationId xmlns:a16="http://schemas.microsoft.com/office/drawing/2014/main" id="{DB614D14-22FB-4DD3-A5FD-C9D8D14F45B9}"/>
                  </a:ext>
                </a:extLst>
              </p:cNvPr>
              <p:cNvSpPr>
                <a:spLocks noChangeArrowheads="1"/>
              </p:cNvSpPr>
              <p:nvPr/>
            </p:nvSpPr>
            <p:spPr bwMode="auto">
              <a:xfrm>
                <a:off x="1848" y="884"/>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30" name="Freeform 2144">
                <a:extLst>
                  <a:ext uri="{FF2B5EF4-FFF2-40B4-BE49-F238E27FC236}">
                    <a16:creationId xmlns:a16="http://schemas.microsoft.com/office/drawing/2014/main" id="{E3EB1BE0-AA01-479A-9094-7F0055B8168E}"/>
                  </a:ext>
                </a:extLst>
              </p:cNvPr>
              <p:cNvSpPr>
                <a:spLocks noEditPoints="1"/>
              </p:cNvSpPr>
              <p:nvPr/>
            </p:nvSpPr>
            <p:spPr bwMode="auto">
              <a:xfrm>
                <a:off x="1971" y="796"/>
                <a:ext cx="284" cy="245"/>
              </a:xfrm>
              <a:custGeom>
                <a:avLst/>
                <a:gdLst>
                  <a:gd name="T0" fmla="*/ 0 w 284"/>
                  <a:gd name="T1" fmla="*/ 34 h 245"/>
                  <a:gd name="T2" fmla="*/ 0 w 284"/>
                  <a:gd name="T3" fmla="*/ 34 h 245"/>
                  <a:gd name="T4" fmla="*/ 0 w 284"/>
                  <a:gd name="T5" fmla="*/ 245 h 245"/>
                  <a:gd name="T6" fmla="*/ 284 w 284"/>
                  <a:gd name="T7" fmla="*/ 245 h 245"/>
                  <a:gd name="T8" fmla="*/ 284 w 284"/>
                  <a:gd name="T9" fmla="*/ 117 h 245"/>
                  <a:gd name="T10" fmla="*/ 190 w 284"/>
                  <a:gd name="T11" fmla="*/ 117 h 245"/>
                  <a:gd name="T12" fmla="*/ 190 w 284"/>
                  <a:gd name="T13" fmla="*/ 245 h 245"/>
                  <a:gd name="T14" fmla="*/ 161 w 284"/>
                  <a:gd name="T15" fmla="*/ 245 h 245"/>
                  <a:gd name="T16" fmla="*/ 161 w 284"/>
                  <a:gd name="T17" fmla="*/ 117 h 245"/>
                  <a:gd name="T18" fmla="*/ 161 w 284"/>
                  <a:gd name="T19" fmla="*/ 245 h 245"/>
                  <a:gd name="T20" fmla="*/ 71 w 284"/>
                  <a:gd name="T21" fmla="*/ 245 h 245"/>
                  <a:gd name="T22" fmla="*/ 71 w 284"/>
                  <a:gd name="T23" fmla="*/ 117 h 245"/>
                  <a:gd name="T24" fmla="*/ 0 w 284"/>
                  <a:gd name="T25" fmla="*/ 117 h 245"/>
                  <a:gd name="T26" fmla="*/ 0 w 284"/>
                  <a:gd name="T27" fmla="*/ 98 h 245"/>
                  <a:gd name="T28" fmla="*/ 0 w 284"/>
                  <a:gd name="T29" fmla="*/ 93 h 245"/>
                  <a:gd name="T30" fmla="*/ 0 w 284"/>
                  <a:gd name="T31" fmla="*/ 34 h 245"/>
                  <a:gd name="T32" fmla="*/ 71 w 284"/>
                  <a:gd name="T33" fmla="*/ 26 h 245"/>
                  <a:gd name="T34" fmla="*/ 29 w 284"/>
                  <a:gd name="T35" fmla="*/ 31 h 245"/>
                  <a:gd name="T36" fmla="*/ 71 w 284"/>
                  <a:gd name="T37" fmla="*/ 31 h 245"/>
                  <a:gd name="T38" fmla="*/ 71 w 284"/>
                  <a:gd name="T39" fmla="*/ 26 h 245"/>
                  <a:gd name="T40" fmla="*/ 284 w 284"/>
                  <a:gd name="T41" fmla="*/ 0 h 245"/>
                  <a:gd name="T42" fmla="*/ 190 w 284"/>
                  <a:gd name="T43" fmla="*/ 12 h 245"/>
                  <a:gd name="T44" fmla="*/ 190 w 284"/>
                  <a:gd name="T45" fmla="*/ 31 h 245"/>
                  <a:gd name="T46" fmla="*/ 284 w 284"/>
                  <a:gd name="T47" fmla="*/ 31 h 245"/>
                  <a:gd name="T48" fmla="*/ 284 w 284"/>
                  <a:gd name="T49"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4" h="245">
                    <a:moveTo>
                      <a:pt x="0" y="34"/>
                    </a:moveTo>
                    <a:lnTo>
                      <a:pt x="0" y="34"/>
                    </a:lnTo>
                    <a:lnTo>
                      <a:pt x="0" y="245"/>
                    </a:lnTo>
                    <a:lnTo>
                      <a:pt x="284" y="245"/>
                    </a:lnTo>
                    <a:lnTo>
                      <a:pt x="284" y="117"/>
                    </a:lnTo>
                    <a:lnTo>
                      <a:pt x="190" y="117"/>
                    </a:lnTo>
                    <a:lnTo>
                      <a:pt x="190" y="245"/>
                    </a:lnTo>
                    <a:lnTo>
                      <a:pt x="161" y="245"/>
                    </a:lnTo>
                    <a:lnTo>
                      <a:pt x="161" y="117"/>
                    </a:lnTo>
                    <a:lnTo>
                      <a:pt x="161" y="245"/>
                    </a:lnTo>
                    <a:lnTo>
                      <a:pt x="71" y="245"/>
                    </a:lnTo>
                    <a:lnTo>
                      <a:pt x="71" y="117"/>
                    </a:lnTo>
                    <a:lnTo>
                      <a:pt x="0" y="117"/>
                    </a:lnTo>
                    <a:lnTo>
                      <a:pt x="0" y="98"/>
                    </a:lnTo>
                    <a:lnTo>
                      <a:pt x="0" y="93"/>
                    </a:lnTo>
                    <a:lnTo>
                      <a:pt x="0" y="34"/>
                    </a:lnTo>
                    <a:close/>
                    <a:moveTo>
                      <a:pt x="71" y="26"/>
                    </a:moveTo>
                    <a:lnTo>
                      <a:pt x="29" y="31"/>
                    </a:lnTo>
                    <a:lnTo>
                      <a:pt x="71" y="31"/>
                    </a:lnTo>
                    <a:lnTo>
                      <a:pt x="71" y="26"/>
                    </a:lnTo>
                    <a:close/>
                    <a:moveTo>
                      <a:pt x="284" y="0"/>
                    </a:moveTo>
                    <a:lnTo>
                      <a:pt x="190" y="12"/>
                    </a:lnTo>
                    <a:lnTo>
                      <a:pt x="190" y="31"/>
                    </a:lnTo>
                    <a:lnTo>
                      <a:pt x="284" y="3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31" name="Freeform 2145">
                <a:extLst>
                  <a:ext uri="{FF2B5EF4-FFF2-40B4-BE49-F238E27FC236}">
                    <a16:creationId xmlns:a16="http://schemas.microsoft.com/office/drawing/2014/main" id="{F329BBBC-A3B7-4A6A-A39B-B4AEDCD517FD}"/>
                  </a:ext>
                </a:extLst>
              </p:cNvPr>
              <p:cNvSpPr>
                <a:spLocks noEditPoints="1"/>
              </p:cNvSpPr>
              <p:nvPr/>
            </p:nvSpPr>
            <p:spPr bwMode="auto">
              <a:xfrm>
                <a:off x="1971" y="796"/>
                <a:ext cx="284" cy="245"/>
              </a:xfrm>
              <a:custGeom>
                <a:avLst/>
                <a:gdLst>
                  <a:gd name="T0" fmla="*/ 0 w 284"/>
                  <a:gd name="T1" fmla="*/ 34 h 245"/>
                  <a:gd name="T2" fmla="*/ 0 w 284"/>
                  <a:gd name="T3" fmla="*/ 34 h 245"/>
                  <a:gd name="T4" fmla="*/ 0 w 284"/>
                  <a:gd name="T5" fmla="*/ 245 h 245"/>
                  <a:gd name="T6" fmla="*/ 284 w 284"/>
                  <a:gd name="T7" fmla="*/ 245 h 245"/>
                  <a:gd name="T8" fmla="*/ 284 w 284"/>
                  <a:gd name="T9" fmla="*/ 117 h 245"/>
                  <a:gd name="T10" fmla="*/ 190 w 284"/>
                  <a:gd name="T11" fmla="*/ 117 h 245"/>
                  <a:gd name="T12" fmla="*/ 190 w 284"/>
                  <a:gd name="T13" fmla="*/ 245 h 245"/>
                  <a:gd name="T14" fmla="*/ 161 w 284"/>
                  <a:gd name="T15" fmla="*/ 245 h 245"/>
                  <a:gd name="T16" fmla="*/ 161 w 284"/>
                  <a:gd name="T17" fmla="*/ 117 h 245"/>
                  <a:gd name="T18" fmla="*/ 161 w 284"/>
                  <a:gd name="T19" fmla="*/ 245 h 245"/>
                  <a:gd name="T20" fmla="*/ 71 w 284"/>
                  <a:gd name="T21" fmla="*/ 245 h 245"/>
                  <a:gd name="T22" fmla="*/ 71 w 284"/>
                  <a:gd name="T23" fmla="*/ 117 h 245"/>
                  <a:gd name="T24" fmla="*/ 0 w 284"/>
                  <a:gd name="T25" fmla="*/ 117 h 245"/>
                  <a:gd name="T26" fmla="*/ 0 w 284"/>
                  <a:gd name="T27" fmla="*/ 98 h 245"/>
                  <a:gd name="T28" fmla="*/ 0 w 284"/>
                  <a:gd name="T29" fmla="*/ 93 h 245"/>
                  <a:gd name="T30" fmla="*/ 0 w 284"/>
                  <a:gd name="T31" fmla="*/ 34 h 245"/>
                  <a:gd name="T32" fmla="*/ 71 w 284"/>
                  <a:gd name="T33" fmla="*/ 26 h 245"/>
                  <a:gd name="T34" fmla="*/ 29 w 284"/>
                  <a:gd name="T35" fmla="*/ 31 h 245"/>
                  <a:gd name="T36" fmla="*/ 71 w 284"/>
                  <a:gd name="T37" fmla="*/ 31 h 245"/>
                  <a:gd name="T38" fmla="*/ 71 w 284"/>
                  <a:gd name="T39" fmla="*/ 26 h 245"/>
                  <a:gd name="T40" fmla="*/ 284 w 284"/>
                  <a:gd name="T41" fmla="*/ 0 h 245"/>
                  <a:gd name="T42" fmla="*/ 190 w 284"/>
                  <a:gd name="T43" fmla="*/ 12 h 245"/>
                  <a:gd name="T44" fmla="*/ 190 w 284"/>
                  <a:gd name="T45" fmla="*/ 31 h 245"/>
                  <a:gd name="T46" fmla="*/ 284 w 284"/>
                  <a:gd name="T47" fmla="*/ 31 h 245"/>
                  <a:gd name="T48" fmla="*/ 284 w 284"/>
                  <a:gd name="T49"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4" h="245">
                    <a:moveTo>
                      <a:pt x="0" y="34"/>
                    </a:moveTo>
                    <a:lnTo>
                      <a:pt x="0" y="34"/>
                    </a:lnTo>
                    <a:lnTo>
                      <a:pt x="0" y="245"/>
                    </a:lnTo>
                    <a:lnTo>
                      <a:pt x="284" y="245"/>
                    </a:lnTo>
                    <a:lnTo>
                      <a:pt x="284" y="117"/>
                    </a:lnTo>
                    <a:lnTo>
                      <a:pt x="190" y="117"/>
                    </a:lnTo>
                    <a:lnTo>
                      <a:pt x="190" y="245"/>
                    </a:lnTo>
                    <a:lnTo>
                      <a:pt x="161" y="245"/>
                    </a:lnTo>
                    <a:lnTo>
                      <a:pt x="161" y="117"/>
                    </a:lnTo>
                    <a:lnTo>
                      <a:pt x="161" y="245"/>
                    </a:lnTo>
                    <a:lnTo>
                      <a:pt x="71" y="245"/>
                    </a:lnTo>
                    <a:lnTo>
                      <a:pt x="71" y="117"/>
                    </a:lnTo>
                    <a:lnTo>
                      <a:pt x="0" y="117"/>
                    </a:lnTo>
                    <a:lnTo>
                      <a:pt x="0" y="98"/>
                    </a:lnTo>
                    <a:lnTo>
                      <a:pt x="0" y="93"/>
                    </a:lnTo>
                    <a:lnTo>
                      <a:pt x="0" y="34"/>
                    </a:lnTo>
                    <a:moveTo>
                      <a:pt x="71" y="26"/>
                    </a:moveTo>
                    <a:lnTo>
                      <a:pt x="29" y="31"/>
                    </a:lnTo>
                    <a:lnTo>
                      <a:pt x="71" y="31"/>
                    </a:lnTo>
                    <a:lnTo>
                      <a:pt x="71" y="26"/>
                    </a:lnTo>
                    <a:moveTo>
                      <a:pt x="284" y="0"/>
                    </a:moveTo>
                    <a:lnTo>
                      <a:pt x="190" y="12"/>
                    </a:lnTo>
                    <a:lnTo>
                      <a:pt x="190" y="31"/>
                    </a:lnTo>
                    <a:lnTo>
                      <a:pt x="284" y="3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32" name="Freeform 2146">
                <a:extLst>
                  <a:ext uri="{FF2B5EF4-FFF2-40B4-BE49-F238E27FC236}">
                    <a16:creationId xmlns:a16="http://schemas.microsoft.com/office/drawing/2014/main" id="{88CE5B12-FA2D-4F15-B431-31139BA469EF}"/>
                  </a:ext>
                </a:extLst>
              </p:cNvPr>
              <p:cNvSpPr>
                <a:spLocks noEditPoints="1"/>
              </p:cNvSpPr>
              <p:nvPr/>
            </p:nvSpPr>
            <p:spPr bwMode="auto">
              <a:xfrm>
                <a:off x="1971" y="827"/>
                <a:ext cx="284" cy="62"/>
              </a:xfrm>
              <a:custGeom>
                <a:avLst/>
                <a:gdLst>
                  <a:gd name="T0" fmla="*/ 71 w 284"/>
                  <a:gd name="T1" fmla="*/ 0 h 62"/>
                  <a:gd name="T2" fmla="*/ 29 w 284"/>
                  <a:gd name="T3" fmla="*/ 0 h 62"/>
                  <a:gd name="T4" fmla="*/ 0 w 284"/>
                  <a:gd name="T5" fmla="*/ 3 h 62"/>
                  <a:gd name="T6" fmla="*/ 0 w 284"/>
                  <a:gd name="T7" fmla="*/ 62 h 62"/>
                  <a:gd name="T8" fmla="*/ 0 w 284"/>
                  <a:gd name="T9" fmla="*/ 38 h 62"/>
                  <a:gd name="T10" fmla="*/ 71 w 284"/>
                  <a:gd name="T11" fmla="*/ 38 h 62"/>
                  <a:gd name="T12" fmla="*/ 71 w 284"/>
                  <a:gd name="T13" fmla="*/ 0 h 62"/>
                  <a:gd name="T14" fmla="*/ 284 w 284"/>
                  <a:gd name="T15" fmla="*/ 0 h 62"/>
                  <a:gd name="T16" fmla="*/ 190 w 284"/>
                  <a:gd name="T17" fmla="*/ 0 h 62"/>
                  <a:gd name="T18" fmla="*/ 190 w 284"/>
                  <a:gd name="T19" fmla="*/ 38 h 62"/>
                  <a:gd name="T20" fmla="*/ 284 w 284"/>
                  <a:gd name="T21" fmla="*/ 38 h 62"/>
                  <a:gd name="T22" fmla="*/ 284 w 284"/>
                  <a:gd name="T2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62">
                    <a:moveTo>
                      <a:pt x="71" y="0"/>
                    </a:moveTo>
                    <a:lnTo>
                      <a:pt x="29" y="0"/>
                    </a:lnTo>
                    <a:lnTo>
                      <a:pt x="0" y="3"/>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33" name="Freeform 2147">
                <a:extLst>
                  <a:ext uri="{FF2B5EF4-FFF2-40B4-BE49-F238E27FC236}">
                    <a16:creationId xmlns:a16="http://schemas.microsoft.com/office/drawing/2014/main" id="{91C9DE15-0B28-4F93-8C4D-8AC9F1DFE330}"/>
                  </a:ext>
                </a:extLst>
              </p:cNvPr>
              <p:cNvSpPr>
                <a:spLocks noEditPoints="1"/>
              </p:cNvSpPr>
              <p:nvPr/>
            </p:nvSpPr>
            <p:spPr bwMode="auto">
              <a:xfrm>
                <a:off x="1971" y="827"/>
                <a:ext cx="284" cy="62"/>
              </a:xfrm>
              <a:custGeom>
                <a:avLst/>
                <a:gdLst>
                  <a:gd name="T0" fmla="*/ 71 w 284"/>
                  <a:gd name="T1" fmla="*/ 0 h 62"/>
                  <a:gd name="T2" fmla="*/ 29 w 284"/>
                  <a:gd name="T3" fmla="*/ 0 h 62"/>
                  <a:gd name="T4" fmla="*/ 0 w 284"/>
                  <a:gd name="T5" fmla="*/ 3 h 62"/>
                  <a:gd name="T6" fmla="*/ 0 w 284"/>
                  <a:gd name="T7" fmla="*/ 62 h 62"/>
                  <a:gd name="T8" fmla="*/ 0 w 284"/>
                  <a:gd name="T9" fmla="*/ 38 h 62"/>
                  <a:gd name="T10" fmla="*/ 71 w 284"/>
                  <a:gd name="T11" fmla="*/ 38 h 62"/>
                  <a:gd name="T12" fmla="*/ 71 w 284"/>
                  <a:gd name="T13" fmla="*/ 0 h 62"/>
                  <a:gd name="T14" fmla="*/ 284 w 284"/>
                  <a:gd name="T15" fmla="*/ 0 h 62"/>
                  <a:gd name="T16" fmla="*/ 190 w 284"/>
                  <a:gd name="T17" fmla="*/ 0 h 62"/>
                  <a:gd name="T18" fmla="*/ 190 w 284"/>
                  <a:gd name="T19" fmla="*/ 38 h 62"/>
                  <a:gd name="T20" fmla="*/ 284 w 284"/>
                  <a:gd name="T21" fmla="*/ 38 h 62"/>
                  <a:gd name="T22" fmla="*/ 284 w 284"/>
                  <a:gd name="T2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62">
                    <a:moveTo>
                      <a:pt x="71" y="0"/>
                    </a:moveTo>
                    <a:lnTo>
                      <a:pt x="29" y="0"/>
                    </a:lnTo>
                    <a:lnTo>
                      <a:pt x="0" y="3"/>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34" name="Freeform 2148">
                <a:extLst>
                  <a:ext uri="{FF2B5EF4-FFF2-40B4-BE49-F238E27FC236}">
                    <a16:creationId xmlns:a16="http://schemas.microsoft.com/office/drawing/2014/main" id="{AD06397C-685B-458B-9B86-C2A7CC0183AE}"/>
                  </a:ext>
                </a:extLst>
              </p:cNvPr>
              <p:cNvSpPr>
                <a:spLocks noEditPoints="1"/>
              </p:cNvSpPr>
              <p:nvPr/>
            </p:nvSpPr>
            <p:spPr bwMode="auto">
              <a:xfrm>
                <a:off x="1971"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35" name="Freeform 2149">
                <a:extLst>
                  <a:ext uri="{FF2B5EF4-FFF2-40B4-BE49-F238E27FC236}">
                    <a16:creationId xmlns:a16="http://schemas.microsoft.com/office/drawing/2014/main" id="{CC9DB360-F43B-4F4A-88D1-7E7FCE911C83}"/>
                  </a:ext>
                </a:extLst>
              </p:cNvPr>
              <p:cNvSpPr>
                <a:spLocks noEditPoints="1"/>
              </p:cNvSpPr>
              <p:nvPr/>
            </p:nvSpPr>
            <p:spPr bwMode="auto">
              <a:xfrm>
                <a:off x="1971"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36" name="Freeform 2150">
                <a:extLst>
                  <a:ext uri="{FF2B5EF4-FFF2-40B4-BE49-F238E27FC236}">
                    <a16:creationId xmlns:a16="http://schemas.microsoft.com/office/drawing/2014/main" id="{E05ABA2E-F51B-47AE-AE50-FFC5F52830DF}"/>
                  </a:ext>
                </a:extLst>
              </p:cNvPr>
              <p:cNvSpPr>
                <a:spLocks noEditPoints="1"/>
              </p:cNvSpPr>
              <p:nvPr/>
            </p:nvSpPr>
            <p:spPr bwMode="auto">
              <a:xfrm>
                <a:off x="1971"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37" name="Freeform 2151">
                <a:extLst>
                  <a:ext uri="{FF2B5EF4-FFF2-40B4-BE49-F238E27FC236}">
                    <a16:creationId xmlns:a16="http://schemas.microsoft.com/office/drawing/2014/main" id="{B964C2F3-6308-4A11-8531-FE59B8494624}"/>
                  </a:ext>
                </a:extLst>
              </p:cNvPr>
              <p:cNvSpPr>
                <a:spLocks noEditPoints="1"/>
              </p:cNvSpPr>
              <p:nvPr/>
            </p:nvSpPr>
            <p:spPr bwMode="auto">
              <a:xfrm>
                <a:off x="1971"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38" name="Freeform 2152">
                <a:extLst>
                  <a:ext uri="{FF2B5EF4-FFF2-40B4-BE49-F238E27FC236}">
                    <a16:creationId xmlns:a16="http://schemas.microsoft.com/office/drawing/2014/main" id="{62DA437B-E7EE-4B88-8BB1-4D618790E7B2}"/>
                  </a:ext>
                </a:extLst>
              </p:cNvPr>
              <p:cNvSpPr>
                <a:spLocks/>
              </p:cNvSpPr>
              <p:nvPr/>
            </p:nvSpPr>
            <p:spPr bwMode="auto">
              <a:xfrm>
                <a:off x="2042" y="811"/>
                <a:ext cx="90" cy="16"/>
              </a:xfrm>
              <a:custGeom>
                <a:avLst/>
                <a:gdLst>
                  <a:gd name="T0" fmla="*/ 90 w 90"/>
                  <a:gd name="T1" fmla="*/ 0 h 16"/>
                  <a:gd name="T2" fmla="*/ 0 w 90"/>
                  <a:gd name="T3" fmla="*/ 11 h 16"/>
                  <a:gd name="T4" fmla="*/ 0 w 90"/>
                  <a:gd name="T5" fmla="*/ 16 h 16"/>
                  <a:gd name="T6" fmla="*/ 90 w 90"/>
                  <a:gd name="T7" fmla="*/ 16 h 16"/>
                  <a:gd name="T8" fmla="*/ 90 w 90"/>
                  <a:gd name="T9" fmla="*/ 0 h 16"/>
                </a:gdLst>
                <a:ahLst/>
                <a:cxnLst>
                  <a:cxn ang="0">
                    <a:pos x="T0" y="T1"/>
                  </a:cxn>
                  <a:cxn ang="0">
                    <a:pos x="T2" y="T3"/>
                  </a:cxn>
                  <a:cxn ang="0">
                    <a:pos x="T4" y="T5"/>
                  </a:cxn>
                  <a:cxn ang="0">
                    <a:pos x="T6" y="T7"/>
                  </a:cxn>
                  <a:cxn ang="0">
                    <a:pos x="T8" y="T9"/>
                  </a:cxn>
                </a:cxnLst>
                <a:rect l="0" t="0" r="r" b="b"/>
                <a:pathLst>
                  <a:path w="90" h="16">
                    <a:moveTo>
                      <a:pt x="90" y="0"/>
                    </a:moveTo>
                    <a:lnTo>
                      <a:pt x="0" y="11"/>
                    </a:lnTo>
                    <a:lnTo>
                      <a:pt x="0" y="16"/>
                    </a:lnTo>
                    <a:lnTo>
                      <a:pt x="90" y="16"/>
                    </a:lnTo>
                    <a:lnTo>
                      <a:pt x="90" y="0"/>
                    </a:lnTo>
                    <a:close/>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39" name="Freeform 2153">
                <a:extLst>
                  <a:ext uri="{FF2B5EF4-FFF2-40B4-BE49-F238E27FC236}">
                    <a16:creationId xmlns:a16="http://schemas.microsoft.com/office/drawing/2014/main" id="{B17D10C8-8787-4D08-B2D4-22269A581568}"/>
                  </a:ext>
                </a:extLst>
              </p:cNvPr>
              <p:cNvSpPr>
                <a:spLocks/>
              </p:cNvSpPr>
              <p:nvPr/>
            </p:nvSpPr>
            <p:spPr bwMode="auto">
              <a:xfrm>
                <a:off x="2042" y="811"/>
                <a:ext cx="90" cy="16"/>
              </a:xfrm>
              <a:custGeom>
                <a:avLst/>
                <a:gdLst>
                  <a:gd name="T0" fmla="*/ 90 w 90"/>
                  <a:gd name="T1" fmla="*/ 0 h 16"/>
                  <a:gd name="T2" fmla="*/ 0 w 90"/>
                  <a:gd name="T3" fmla="*/ 11 h 16"/>
                  <a:gd name="T4" fmla="*/ 0 w 90"/>
                  <a:gd name="T5" fmla="*/ 16 h 16"/>
                  <a:gd name="T6" fmla="*/ 90 w 90"/>
                  <a:gd name="T7" fmla="*/ 16 h 16"/>
                  <a:gd name="T8" fmla="*/ 90 w 90"/>
                  <a:gd name="T9" fmla="*/ 0 h 16"/>
                </a:gdLst>
                <a:ahLst/>
                <a:cxnLst>
                  <a:cxn ang="0">
                    <a:pos x="T0" y="T1"/>
                  </a:cxn>
                  <a:cxn ang="0">
                    <a:pos x="T2" y="T3"/>
                  </a:cxn>
                  <a:cxn ang="0">
                    <a:pos x="T4" y="T5"/>
                  </a:cxn>
                  <a:cxn ang="0">
                    <a:pos x="T6" y="T7"/>
                  </a:cxn>
                  <a:cxn ang="0">
                    <a:pos x="T8" y="T9"/>
                  </a:cxn>
                </a:cxnLst>
                <a:rect l="0" t="0" r="r" b="b"/>
                <a:pathLst>
                  <a:path w="90" h="16">
                    <a:moveTo>
                      <a:pt x="90" y="0"/>
                    </a:moveTo>
                    <a:lnTo>
                      <a:pt x="0" y="11"/>
                    </a:lnTo>
                    <a:lnTo>
                      <a:pt x="0" y="16"/>
                    </a:lnTo>
                    <a:lnTo>
                      <a:pt x="90" y="16"/>
                    </a:lnTo>
                    <a:lnTo>
                      <a:pt x="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40" name="Rectangle 2154">
                <a:extLst>
                  <a:ext uri="{FF2B5EF4-FFF2-40B4-BE49-F238E27FC236}">
                    <a16:creationId xmlns:a16="http://schemas.microsoft.com/office/drawing/2014/main" id="{22B5E9F5-470C-488D-B713-F3070D1DA179}"/>
                  </a:ext>
                </a:extLst>
              </p:cNvPr>
              <p:cNvSpPr>
                <a:spLocks noChangeArrowheads="1"/>
              </p:cNvSpPr>
              <p:nvPr/>
            </p:nvSpPr>
            <p:spPr bwMode="auto">
              <a:xfrm>
                <a:off x="2042" y="827"/>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41" name="Rectangle 2155">
                <a:extLst>
                  <a:ext uri="{FF2B5EF4-FFF2-40B4-BE49-F238E27FC236}">
                    <a16:creationId xmlns:a16="http://schemas.microsoft.com/office/drawing/2014/main" id="{205AAD20-1C7D-494A-991D-E9ABFA41F698}"/>
                  </a:ext>
                </a:extLst>
              </p:cNvPr>
              <p:cNvSpPr>
                <a:spLocks noChangeArrowheads="1"/>
              </p:cNvSpPr>
              <p:nvPr/>
            </p:nvSpPr>
            <p:spPr bwMode="auto">
              <a:xfrm>
                <a:off x="2042" y="827"/>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42" name="Rectangle 2156">
                <a:extLst>
                  <a:ext uri="{FF2B5EF4-FFF2-40B4-BE49-F238E27FC236}">
                    <a16:creationId xmlns:a16="http://schemas.microsoft.com/office/drawing/2014/main" id="{1943A3AF-B4FD-4DD7-BBC6-047BC032CCAA}"/>
                  </a:ext>
                </a:extLst>
              </p:cNvPr>
              <p:cNvSpPr>
                <a:spLocks noChangeArrowheads="1"/>
              </p:cNvSpPr>
              <p:nvPr/>
            </p:nvSpPr>
            <p:spPr bwMode="auto">
              <a:xfrm>
                <a:off x="2042" y="865"/>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43" name="Rectangle 2157">
                <a:extLst>
                  <a:ext uri="{FF2B5EF4-FFF2-40B4-BE49-F238E27FC236}">
                    <a16:creationId xmlns:a16="http://schemas.microsoft.com/office/drawing/2014/main" id="{B6128AA1-ECD4-4348-A38A-8C4E5F52733F}"/>
                  </a:ext>
                </a:extLst>
              </p:cNvPr>
              <p:cNvSpPr>
                <a:spLocks noChangeArrowheads="1"/>
              </p:cNvSpPr>
              <p:nvPr/>
            </p:nvSpPr>
            <p:spPr bwMode="auto">
              <a:xfrm>
                <a:off x="2042" y="865"/>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44" name="Rectangle 2158">
                <a:extLst>
                  <a:ext uri="{FF2B5EF4-FFF2-40B4-BE49-F238E27FC236}">
                    <a16:creationId xmlns:a16="http://schemas.microsoft.com/office/drawing/2014/main" id="{61345C1C-5100-4F8E-9801-AC3551AEF4B9}"/>
                  </a:ext>
                </a:extLst>
              </p:cNvPr>
              <p:cNvSpPr>
                <a:spLocks noChangeArrowheads="1"/>
              </p:cNvSpPr>
              <p:nvPr/>
            </p:nvSpPr>
            <p:spPr bwMode="auto">
              <a:xfrm>
                <a:off x="2042"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45" name="Rectangle 2159">
                <a:extLst>
                  <a:ext uri="{FF2B5EF4-FFF2-40B4-BE49-F238E27FC236}">
                    <a16:creationId xmlns:a16="http://schemas.microsoft.com/office/drawing/2014/main" id="{7EC50095-D9B0-4651-8DCD-75BA66214F6D}"/>
                  </a:ext>
                </a:extLst>
              </p:cNvPr>
              <p:cNvSpPr>
                <a:spLocks noChangeArrowheads="1"/>
              </p:cNvSpPr>
              <p:nvPr/>
            </p:nvSpPr>
            <p:spPr bwMode="auto">
              <a:xfrm>
                <a:off x="2042"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46" name="Rectangle 2160">
                <a:extLst>
                  <a:ext uri="{FF2B5EF4-FFF2-40B4-BE49-F238E27FC236}">
                    <a16:creationId xmlns:a16="http://schemas.microsoft.com/office/drawing/2014/main" id="{94D72EF6-591D-4ED8-B374-01490AE19059}"/>
                  </a:ext>
                </a:extLst>
              </p:cNvPr>
              <p:cNvSpPr>
                <a:spLocks noChangeArrowheads="1"/>
              </p:cNvSpPr>
              <p:nvPr/>
            </p:nvSpPr>
            <p:spPr bwMode="auto">
              <a:xfrm>
                <a:off x="2042" y="884"/>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47" name="Rectangle 2161">
                <a:extLst>
                  <a:ext uri="{FF2B5EF4-FFF2-40B4-BE49-F238E27FC236}">
                    <a16:creationId xmlns:a16="http://schemas.microsoft.com/office/drawing/2014/main" id="{288B4A95-9441-45FB-B314-891668AF2D47}"/>
                  </a:ext>
                </a:extLst>
              </p:cNvPr>
              <p:cNvSpPr>
                <a:spLocks noChangeArrowheads="1"/>
              </p:cNvSpPr>
              <p:nvPr/>
            </p:nvSpPr>
            <p:spPr bwMode="auto">
              <a:xfrm>
                <a:off x="2042" y="884"/>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48" name="Freeform 2162">
                <a:extLst>
                  <a:ext uri="{FF2B5EF4-FFF2-40B4-BE49-F238E27FC236}">
                    <a16:creationId xmlns:a16="http://schemas.microsoft.com/office/drawing/2014/main" id="{C2609A64-28BF-4514-8F08-0E326F232D64}"/>
                  </a:ext>
                </a:extLst>
              </p:cNvPr>
              <p:cNvSpPr>
                <a:spLocks/>
              </p:cNvSpPr>
              <p:nvPr/>
            </p:nvSpPr>
            <p:spPr bwMode="auto">
              <a:xfrm>
                <a:off x="2132" y="808"/>
                <a:ext cx="29" cy="19"/>
              </a:xfrm>
              <a:custGeom>
                <a:avLst/>
                <a:gdLst>
                  <a:gd name="T0" fmla="*/ 29 w 29"/>
                  <a:gd name="T1" fmla="*/ 0 h 19"/>
                  <a:gd name="T2" fmla="*/ 0 w 29"/>
                  <a:gd name="T3" fmla="*/ 3 h 19"/>
                  <a:gd name="T4" fmla="*/ 0 w 29"/>
                  <a:gd name="T5" fmla="*/ 19 h 19"/>
                  <a:gd name="T6" fmla="*/ 29 w 29"/>
                  <a:gd name="T7" fmla="*/ 19 h 19"/>
                  <a:gd name="T8" fmla="*/ 29 w 29"/>
                  <a:gd name="T9" fmla="*/ 0 h 19"/>
                </a:gdLst>
                <a:ahLst/>
                <a:cxnLst>
                  <a:cxn ang="0">
                    <a:pos x="T0" y="T1"/>
                  </a:cxn>
                  <a:cxn ang="0">
                    <a:pos x="T2" y="T3"/>
                  </a:cxn>
                  <a:cxn ang="0">
                    <a:pos x="T4" y="T5"/>
                  </a:cxn>
                  <a:cxn ang="0">
                    <a:pos x="T6" y="T7"/>
                  </a:cxn>
                  <a:cxn ang="0">
                    <a:pos x="T8" y="T9"/>
                  </a:cxn>
                </a:cxnLst>
                <a:rect l="0" t="0" r="r" b="b"/>
                <a:pathLst>
                  <a:path w="29" h="19">
                    <a:moveTo>
                      <a:pt x="29" y="0"/>
                    </a:moveTo>
                    <a:lnTo>
                      <a:pt x="0" y="3"/>
                    </a:lnTo>
                    <a:lnTo>
                      <a:pt x="0" y="19"/>
                    </a:lnTo>
                    <a:lnTo>
                      <a:pt x="29" y="19"/>
                    </a:lnTo>
                    <a:lnTo>
                      <a:pt x="29" y="0"/>
                    </a:lnTo>
                    <a:close/>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49" name="Freeform 2163">
                <a:extLst>
                  <a:ext uri="{FF2B5EF4-FFF2-40B4-BE49-F238E27FC236}">
                    <a16:creationId xmlns:a16="http://schemas.microsoft.com/office/drawing/2014/main" id="{CDB3FE19-0891-477D-81E5-55C573822FC8}"/>
                  </a:ext>
                </a:extLst>
              </p:cNvPr>
              <p:cNvSpPr>
                <a:spLocks/>
              </p:cNvSpPr>
              <p:nvPr/>
            </p:nvSpPr>
            <p:spPr bwMode="auto">
              <a:xfrm>
                <a:off x="2132" y="808"/>
                <a:ext cx="29" cy="19"/>
              </a:xfrm>
              <a:custGeom>
                <a:avLst/>
                <a:gdLst>
                  <a:gd name="T0" fmla="*/ 29 w 29"/>
                  <a:gd name="T1" fmla="*/ 0 h 19"/>
                  <a:gd name="T2" fmla="*/ 0 w 29"/>
                  <a:gd name="T3" fmla="*/ 3 h 19"/>
                  <a:gd name="T4" fmla="*/ 0 w 29"/>
                  <a:gd name="T5" fmla="*/ 19 h 19"/>
                  <a:gd name="T6" fmla="*/ 29 w 29"/>
                  <a:gd name="T7" fmla="*/ 19 h 19"/>
                  <a:gd name="T8" fmla="*/ 29 w 29"/>
                  <a:gd name="T9" fmla="*/ 0 h 19"/>
                </a:gdLst>
                <a:ahLst/>
                <a:cxnLst>
                  <a:cxn ang="0">
                    <a:pos x="T0" y="T1"/>
                  </a:cxn>
                  <a:cxn ang="0">
                    <a:pos x="T2" y="T3"/>
                  </a:cxn>
                  <a:cxn ang="0">
                    <a:pos x="T4" y="T5"/>
                  </a:cxn>
                  <a:cxn ang="0">
                    <a:pos x="T6" y="T7"/>
                  </a:cxn>
                  <a:cxn ang="0">
                    <a:pos x="T8" y="T9"/>
                  </a:cxn>
                </a:cxnLst>
                <a:rect l="0" t="0" r="r" b="b"/>
                <a:pathLst>
                  <a:path w="29" h="19">
                    <a:moveTo>
                      <a:pt x="29" y="0"/>
                    </a:moveTo>
                    <a:lnTo>
                      <a:pt x="0" y="3"/>
                    </a:lnTo>
                    <a:lnTo>
                      <a:pt x="0" y="19"/>
                    </a:lnTo>
                    <a:lnTo>
                      <a:pt x="29" y="19"/>
                    </a:lnTo>
                    <a:lnTo>
                      <a:pt x="2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50" name="Rectangle 2164">
                <a:extLst>
                  <a:ext uri="{FF2B5EF4-FFF2-40B4-BE49-F238E27FC236}">
                    <a16:creationId xmlns:a16="http://schemas.microsoft.com/office/drawing/2014/main" id="{22F442E6-52AD-41D7-9274-5BB5683B5D6B}"/>
                  </a:ext>
                </a:extLst>
              </p:cNvPr>
              <p:cNvSpPr>
                <a:spLocks noChangeArrowheads="1"/>
              </p:cNvSpPr>
              <p:nvPr/>
            </p:nvSpPr>
            <p:spPr bwMode="auto">
              <a:xfrm>
                <a:off x="2132" y="827"/>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51" name="Rectangle 2165">
                <a:extLst>
                  <a:ext uri="{FF2B5EF4-FFF2-40B4-BE49-F238E27FC236}">
                    <a16:creationId xmlns:a16="http://schemas.microsoft.com/office/drawing/2014/main" id="{07460372-12F9-4155-87CC-73B876D0DE27}"/>
                  </a:ext>
                </a:extLst>
              </p:cNvPr>
              <p:cNvSpPr>
                <a:spLocks noChangeArrowheads="1"/>
              </p:cNvSpPr>
              <p:nvPr/>
            </p:nvSpPr>
            <p:spPr bwMode="auto">
              <a:xfrm>
                <a:off x="2132" y="827"/>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52" name="Rectangle 2166">
                <a:extLst>
                  <a:ext uri="{FF2B5EF4-FFF2-40B4-BE49-F238E27FC236}">
                    <a16:creationId xmlns:a16="http://schemas.microsoft.com/office/drawing/2014/main" id="{54EE1064-7002-47E4-87D3-F50EFDA95F48}"/>
                  </a:ext>
                </a:extLst>
              </p:cNvPr>
              <p:cNvSpPr>
                <a:spLocks noChangeArrowheads="1"/>
              </p:cNvSpPr>
              <p:nvPr/>
            </p:nvSpPr>
            <p:spPr bwMode="auto">
              <a:xfrm>
                <a:off x="2132" y="865"/>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53" name="Rectangle 2167">
                <a:extLst>
                  <a:ext uri="{FF2B5EF4-FFF2-40B4-BE49-F238E27FC236}">
                    <a16:creationId xmlns:a16="http://schemas.microsoft.com/office/drawing/2014/main" id="{E6857002-E2CF-474B-8B00-8AB4634A173A}"/>
                  </a:ext>
                </a:extLst>
              </p:cNvPr>
              <p:cNvSpPr>
                <a:spLocks noChangeArrowheads="1"/>
              </p:cNvSpPr>
              <p:nvPr/>
            </p:nvSpPr>
            <p:spPr bwMode="auto">
              <a:xfrm>
                <a:off x="2132" y="865"/>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54" name="Rectangle 2168">
                <a:extLst>
                  <a:ext uri="{FF2B5EF4-FFF2-40B4-BE49-F238E27FC236}">
                    <a16:creationId xmlns:a16="http://schemas.microsoft.com/office/drawing/2014/main" id="{1E182F38-F464-43EA-9570-B8EC7EC78DAB}"/>
                  </a:ext>
                </a:extLst>
              </p:cNvPr>
              <p:cNvSpPr>
                <a:spLocks noChangeArrowheads="1"/>
              </p:cNvSpPr>
              <p:nvPr/>
            </p:nvSpPr>
            <p:spPr bwMode="auto">
              <a:xfrm>
                <a:off x="2132" y="913"/>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55" name="Rectangle 2169">
                <a:extLst>
                  <a:ext uri="{FF2B5EF4-FFF2-40B4-BE49-F238E27FC236}">
                    <a16:creationId xmlns:a16="http://schemas.microsoft.com/office/drawing/2014/main" id="{08E5E4FB-21CD-439B-BD4B-56CC8ECE73F6}"/>
                  </a:ext>
                </a:extLst>
              </p:cNvPr>
              <p:cNvSpPr>
                <a:spLocks noChangeArrowheads="1"/>
              </p:cNvSpPr>
              <p:nvPr/>
            </p:nvSpPr>
            <p:spPr bwMode="auto">
              <a:xfrm>
                <a:off x="2132" y="913"/>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56" name="Rectangle 2170">
                <a:extLst>
                  <a:ext uri="{FF2B5EF4-FFF2-40B4-BE49-F238E27FC236}">
                    <a16:creationId xmlns:a16="http://schemas.microsoft.com/office/drawing/2014/main" id="{D9D21A2E-FD88-46D3-88DC-A9B0FBFDCE3B}"/>
                  </a:ext>
                </a:extLst>
              </p:cNvPr>
              <p:cNvSpPr>
                <a:spLocks noChangeArrowheads="1"/>
              </p:cNvSpPr>
              <p:nvPr/>
            </p:nvSpPr>
            <p:spPr bwMode="auto">
              <a:xfrm>
                <a:off x="2132" y="884"/>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57" name="Rectangle 2171">
                <a:extLst>
                  <a:ext uri="{FF2B5EF4-FFF2-40B4-BE49-F238E27FC236}">
                    <a16:creationId xmlns:a16="http://schemas.microsoft.com/office/drawing/2014/main" id="{7C738D47-3460-4664-8229-657AAD065F0D}"/>
                  </a:ext>
                </a:extLst>
              </p:cNvPr>
              <p:cNvSpPr>
                <a:spLocks noChangeArrowheads="1"/>
              </p:cNvSpPr>
              <p:nvPr/>
            </p:nvSpPr>
            <p:spPr bwMode="auto">
              <a:xfrm>
                <a:off x="2132" y="884"/>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58" name="Freeform 2172">
                <a:extLst>
                  <a:ext uri="{FF2B5EF4-FFF2-40B4-BE49-F238E27FC236}">
                    <a16:creationId xmlns:a16="http://schemas.microsoft.com/office/drawing/2014/main" id="{5A5D95C0-14A0-408B-B58B-D51BD486799D}"/>
                  </a:ext>
                </a:extLst>
              </p:cNvPr>
              <p:cNvSpPr>
                <a:spLocks noEditPoints="1"/>
              </p:cNvSpPr>
              <p:nvPr/>
            </p:nvSpPr>
            <p:spPr bwMode="auto">
              <a:xfrm>
                <a:off x="2255" y="763"/>
                <a:ext cx="284" cy="278"/>
              </a:xfrm>
              <a:custGeom>
                <a:avLst/>
                <a:gdLst>
                  <a:gd name="T0" fmla="*/ 71 w 284"/>
                  <a:gd name="T1" fmla="*/ 26 h 278"/>
                  <a:gd name="T2" fmla="*/ 0 w 284"/>
                  <a:gd name="T3" fmla="*/ 33 h 278"/>
                  <a:gd name="T4" fmla="*/ 0 w 284"/>
                  <a:gd name="T5" fmla="*/ 278 h 278"/>
                  <a:gd name="T6" fmla="*/ 284 w 284"/>
                  <a:gd name="T7" fmla="*/ 278 h 278"/>
                  <a:gd name="T8" fmla="*/ 284 w 284"/>
                  <a:gd name="T9" fmla="*/ 150 h 278"/>
                  <a:gd name="T10" fmla="*/ 190 w 284"/>
                  <a:gd name="T11" fmla="*/ 150 h 278"/>
                  <a:gd name="T12" fmla="*/ 190 w 284"/>
                  <a:gd name="T13" fmla="*/ 278 h 278"/>
                  <a:gd name="T14" fmla="*/ 161 w 284"/>
                  <a:gd name="T15" fmla="*/ 278 h 278"/>
                  <a:gd name="T16" fmla="*/ 161 w 284"/>
                  <a:gd name="T17" fmla="*/ 150 h 278"/>
                  <a:gd name="T18" fmla="*/ 161 w 284"/>
                  <a:gd name="T19" fmla="*/ 278 h 278"/>
                  <a:gd name="T20" fmla="*/ 71 w 284"/>
                  <a:gd name="T21" fmla="*/ 278 h 278"/>
                  <a:gd name="T22" fmla="*/ 71 w 284"/>
                  <a:gd name="T23" fmla="*/ 150 h 278"/>
                  <a:gd name="T24" fmla="*/ 0 w 284"/>
                  <a:gd name="T25" fmla="*/ 150 h 278"/>
                  <a:gd name="T26" fmla="*/ 0 w 284"/>
                  <a:gd name="T27" fmla="*/ 131 h 278"/>
                  <a:gd name="T28" fmla="*/ 0 w 284"/>
                  <a:gd name="T29" fmla="*/ 126 h 278"/>
                  <a:gd name="T30" fmla="*/ 0 w 284"/>
                  <a:gd name="T31" fmla="*/ 64 h 278"/>
                  <a:gd name="T32" fmla="*/ 71 w 284"/>
                  <a:gd name="T33" fmla="*/ 64 h 278"/>
                  <a:gd name="T34" fmla="*/ 71 w 284"/>
                  <a:gd name="T35" fmla="*/ 26 h 278"/>
                  <a:gd name="T36" fmla="*/ 284 w 284"/>
                  <a:gd name="T37" fmla="*/ 0 h 278"/>
                  <a:gd name="T38" fmla="*/ 190 w 284"/>
                  <a:gd name="T39" fmla="*/ 12 h 278"/>
                  <a:gd name="T40" fmla="*/ 190 w 284"/>
                  <a:gd name="T41" fmla="*/ 64 h 278"/>
                  <a:gd name="T42" fmla="*/ 284 w 284"/>
                  <a:gd name="T43" fmla="*/ 64 h 278"/>
                  <a:gd name="T44" fmla="*/ 284 w 284"/>
                  <a:gd name="T4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78">
                    <a:moveTo>
                      <a:pt x="71" y="26"/>
                    </a:moveTo>
                    <a:lnTo>
                      <a:pt x="0" y="33"/>
                    </a:lnTo>
                    <a:lnTo>
                      <a:pt x="0" y="278"/>
                    </a:lnTo>
                    <a:lnTo>
                      <a:pt x="284" y="278"/>
                    </a:lnTo>
                    <a:lnTo>
                      <a:pt x="284" y="150"/>
                    </a:lnTo>
                    <a:lnTo>
                      <a:pt x="190" y="150"/>
                    </a:lnTo>
                    <a:lnTo>
                      <a:pt x="190" y="278"/>
                    </a:lnTo>
                    <a:lnTo>
                      <a:pt x="161" y="278"/>
                    </a:lnTo>
                    <a:lnTo>
                      <a:pt x="161" y="150"/>
                    </a:lnTo>
                    <a:lnTo>
                      <a:pt x="161" y="278"/>
                    </a:lnTo>
                    <a:lnTo>
                      <a:pt x="71" y="278"/>
                    </a:lnTo>
                    <a:lnTo>
                      <a:pt x="71" y="150"/>
                    </a:lnTo>
                    <a:lnTo>
                      <a:pt x="0" y="150"/>
                    </a:lnTo>
                    <a:lnTo>
                      <a:pt x="0" y="131"/>
                    </a:lnTo>
                    <a:lnTo>
                      <a:pt x="0" y="126"/>
                    </a:lnTo>
                    <a:lnTo>
                      <a:pt x="0" y="64"/>
                    </a:lnTo>
                    <a:lnTo>
                      <a:pt x="71" y="64"/>
                    </a:lnTo>
                    <a:lnTo>
                      <a:pt x="71" y="26"/>
                    </a:lnTo>
                    <a:close/>
                    <a:moveTo>
                      <a:pt x="284" y="0"/>
                    </a:moveTo>
                    <a:lnTo>
                      <a:pt x="190" y="12"/>
                    </a:lnTo>
                    <a:lnTo>
                      <a:pt x="190" y="64"/>
                    </a:lnTo>
                    <a:lnTo>
                      <a:pt x="284" y="64"/>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59" name="Freeform 2173">
                <a:extLst>
                  <a:ext uri="{FF2B5EF4-FFF2-40B4-BE49-F238E27FC236}">
                    <a16:creationId xmlns:a16="http://schemas.microsoft.com/office/drawing/2014/main" id="{70A4F639-3AFA-48F5-896C-88F710F3EF7F}"/>
                  </a:ext>
                </a:extLst>
              </p:cNvPr>
              <p:cNvSpPr>
                <a:spLocks noEditPoints="1"/>
              </p:cNvSpPr>
              <p:nvPr/>
            </p:nvSpPr>
            <p:spPr bwMode="auto">
              <a:xfrm>
                <a:off x="2255" y="763"/>
                <a:ext cx="284" cy="278"/>
              </a:xfrm>
              <a:custGeom>
                <a:avLst/>
                <a:gdLst>
                  <a:gd name="T0" fmla="*/ 71 w 284"/>
                  <a:gd name="T1" fmla="*/ 26 h 278"/>
                  <a:gd name="T2" fmla="*/ 0 w 284"/>
                  <a:gd name="T3" fmla="*/ 33 h 278"/>
                  <a:gd name="T4" fmla="*/ 0 w 284"/>
                  <a:gd name="T5" fmla="*/ 278 h 278"/>
                  <a:gd name="T6" fmla="*/ 284 w 284"/>
                  <a:gd name="T7" fmla="*/ 278 h 278"/>
                  <a:gd name="T8" fmla="*/ 284 w 284"/>
                  <a:gd name="T9" fmla="*/ 150 h 278"/>
                  <a:gd name="T10" fmla="*/ 190 w 284"/>
                  <a:gd name="T11" fmla="*/ 150 h 278"/>
                  <a:gd name="T12" fmla="*/ 190 w 284"/>
                  <a:gd name="T13" fmla="*/ 278 h 278"/>
                  <a:gd name="T14" fmla="*/ 161 w 284"/>
                  <a:gd name="T15" fmla="*/ 278 h 278"/>
                  <a:gd name="T16" fmla="*/ 161 w 284"/>
                  <a:gd name="T17" fmla="*/ 150 h 278"/>
                  <a:gd name="T18" fmla="*/ 161 w 284"/>
                  <a:gd name="T19" fmla="*/ 278 h 278"/>
                  <a:gd name="T20" fmla="*/ 71 w 284"/>
                  <a:gd name="T21" fmla="*/ 278 h 278"/>
                  <a:gd name="T22" fmla="*/ 71 w 284"/>
                  <a:gd name="T23" fmla="*/ 150 h 278"/>
                  <a:gd name="T24" fmla="*/ 0 w 284"/>
                  <a:gd name="T25" fmla="*/ 150 h 278"/>
                  <a:gd name="T26" fmla="*/ 0 w 284"/>
                  <a:gd name="T27" fmla="*/ 131 h 278"/>
                  <a:gd name="T28" fmla="*/ 0 w 284"/>
                  <a:gd name="T29" fmla="*/ 126 h 278"/>
                  <a:gd name="T30" fmla="*/ 0 w 284"/>
                  <a:gd name="T31" fmla="*/ 64 h 278"/>
                  <a:gd name="T32" fmla="*/ 71 w 284"/>
                  <a:gd name="T33" fmla="*/ 64 h 278"/>
                  <a:gd name="T34" fmla="*/ 71 w 284"/>
                  <a:gd name="T35" fmla="*/ 26 h 278"/>
                  <a:gd name="T36" fmla="*/ 284 w 284"/>
                  <a:gd name="T37" fmla="*/ 0 h 278"/>
                  <a:gd name="T38" fmla="*/ 190 w 284"/>
                  <a:gd name="T39" fmla="*/ 12 h 278"/>
                  <a:gd name="T40" fmla="*/ 190 w 284"/>
                  <a:gd name="T41" fmla="*/ 64 h 278"/>
                  <a:gd name="T42" fmla="*/ 284 w 284"/>
                  <a:gd name="T43" fmla="*/ 64 h 278"/>
                  <a:gd name="T44" fmla="*/ 284 w 284"/>
                  <a:gd name="T4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78">
                    <a:moveTo>
                      <a:pt x="71" y="26"/>
                    </a:moveTo>
                    <a:lnTo>
                      <a:pt x="0" y="33"/>
                    </a:lnTo>
                    <a:lnTo>
                      <a:pt x="0" y="278"/>
                    </a:lnTo>
                    <a:lnTo>
                      <a:pt x="284" y="278"/>
                    </a:lnTo>
                    <a:lnTo>
                      <a:pt x="284" y="150"/>
                    </a:lnTo>
                    <a:lnTo>
                      <a:pt x="190" y="150"/>
                    </a:lnTo>
                    <a:lnTo>
                      <a:pt x="190" y="278"/>
                    </a:lnTo>
                    <a:lnTo>
                      <a:pt x="161" y="278"/>
                    </a:lnTo>
                    <a:lnTo>
                      <a:pt x="161" y="150"/>
                    </a:lnTo>
                    <a:lnTo>
                      <a:pt x="161" y="278"/>
                    </a:lnTo>
                    <a:lnTo>
                      <a:pt x="71" y="278"/>
                    </a:lnTo>
                    <a:lnTo>
                      <a:pt x="71" y="150"/>
                    </a:lnTo>
                    <a:lnTo>
                      <a:pt x="0" y="150"/>
                    </a:lnTo>
                    <a:lnTo>
                      <a:pt x="0" y="131"/>
                    </a:lnTo>
                    <a:lnTo>
                      <a:pt x="0" y="126"/>
                    </a:lnTo>
                    <a:lnTo>
                      <a:pt x="0" y="64"/>
                    </a:lnTo>
                    <a:lnTo>
                      <a:pt x="71" y="64"/>
                    </a:lnTo>
                    <a:lnTo>
                      <a:pt x="71" y="26"/>
                    </a:lnTo>
                    <a:moveTo>
                      <a:pt x="284" y="0"/>
                    </a:moveTo>
                    <a:lnTo>
                      <a:pt x="190" y="12"/>
                    </a:lnTo>
                    <a:lnTo>
                      <a:pt x="190" y="64"/>
                    </a:lnTo>
                    <a:lnTo>
                      <a:pt x="284" y="64"/>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60" name="Freeform 2174">
                <a:extLst>
                  <a:ext uri="{FF2B5EF4-FFF2-40B4-BE49-F238E27FC236}">
                    <a16:creationId xmlns:a16="http://schemas.microsoft.com/office/drawing/2014/main" id="{EE283940-F65D-4217-A05B-85D03780119F}"/>
                  </a:ext>
                </a:extLst>
              </p:cNvPr>
              <p:cNvSpPr>
                <a:spLocks noEditPoints="1"/>
              </p:cNvSpPr>
              <p:nvPr/>
            </p:nvSpPr>
            <p:spPr bwMode="auto">
              <a:xfrm>
                <a:off x="2255"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61" name="Freeform 2175">
                <a:extLst>
                  <a:ext uri="{FF2B5EF4-FFF2-40B4-BE49-F238E27FC236}">
                    <a16:creationId xmlns:a16="http://schemas.microsoft.com/office/drawing/2014/main" id="{4A6435FD-A87F-4BD3-8C94-B9C15C60C16D}"/>
                  </a:ext>
                </a:extLst>
              </p:cNvPr>
              <p:cNvSpPr>
                <a:spLocks noEditPoints="1"/>
              </p:cNvSpPr>
              <p:nvPr/>
            </p:nvSpPr>
            <p:spPr bwMode="auto">
              <a:xfrm>
                <a:off x="2255"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62" name="Freeform 2176">
                <a:extLst>
                  <a:ext uri="{FF2B5EF4-FFF2-40B4-BE49-F238E27FC236}">
                    <a16:creationId xmlns:a16="http://schemas.microsoft.com/office/drawing/2014/main" id="{777604ED-D7D2-4140-94A5-8A806F97B292}"/>
                  </a:ext>
                </a:extLst>
              </p:cNvPr>
              <p:cNvSpPr>
                <a:spLocks noEditPoints="1"/>
              </p:cNvSpPr>
              <p:nvPr/>
            </p:nvSpPr>
            <p:spPr bwMode="auto">
              <a:xfrm>
                <a:off x="2255"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63" name="Freeform 2177">
                <a:extLst>
                  <a:ext uri="{FF2B5EF4-FFF2-40B4-BE49-F238E27FC236}">
                    <a16:creationId xmlns:a16="http://schemas.microsoft.com/office/drawing/2014/main" id="{32A6ABBA-E979-40CA-80B2-440D9873B160}"/>
                  </a:ext>
                </a:extLst>
              </p:cNvPr>
              <p:cNvSpPr>
                <a:spLocks noEditPoints="1"/>
              </p:cNvSpPr>
              <p:nvPr/>
            </p:nvSpPr>
            <p:spPr bwMode="auto">
              <a:xfrm>
                <a:off x="2255"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64" name="Freeform 2178">
                <a:extLst>
                  <a:ext uri="{FF2B5EF4-FFF2-40B4-BE49-F238E27FC236}">
                    <a16:creationId xmlns:a16="http://schemas.microsoft.com/office/drawing/2014/main" id="{22767857-301A-482E-BE79-20587CD125E7}"/>
                  </a:ext>
                </a:extLst>
              </p:cNvPr>
              <p:cNvSpPr>
                <a:spLocks noEditPoints="1"/>
              </p:cNvSpPr>
              <p:nvPr/>
            </p:nvSpPr>
            <p:spPr bwMode="auto">
              <a:xfrm>
                <a:off x="2255"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65" name="Freeform 2179">
                <a:extLst>
                  <a:ext uri="{FF2B5EF4-FFF2-40B4-BE49-F238E27FC236}">
                    <a16:creationId xmlns:a16="http://schemas.microsoft.com/office/drawing/2014/main" id="{CE1E062E-FAFE-40DF-ACC4-F879331FB439}"/>
                  </a:ext>
                </a:extLst>
              </p:cNvPr>
              <p:cNvSpPr>
                <a:spLocks noEditPoints="1"/>
              </p:cNvSpPr>
              <p:nvPr/>
            </p:nvSpPr>
            <p:spPr bwMode="auto">
              <a:xfrm>
                <a:off x="2255"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66" name="Freeform 2180">
                <a:extLst>
                  <a:ext uri="{FF2B5EF4-FFF2-40B4-BE49-F238E27FC236}">
                    <a16:creationId xmlns:a16="http://schemas.microsoft.com/office/drawing/2014/main" id="{E22100B3-EC8B-4C25-B14A-45132C24E275}"/>
                  </a:ext>
                </a:extLst>
              </p:cNvPr>
              <p:cNvSpPr>
                <a:spLocks/>
              </p:cNvSpPr>
              <p:nvPr/>
            </p:nvSpPr>
            <p:spPr bwMode="auto">
              <a:xfrm>
                <a:off x="2326" y="777"/>
                <a:ext cx="90" cy="50"/>
              </a:xfrm>
              <a:custGeom>
                <a:avLst/>
                <a:gdLst>
                  <a:gd name="T0" fmla="*/ 90 w 90"/>
                  <a:gd name="T1" fmla="*/ 0 h 50"/>
                  <a:gd name="T2" fmla="*/ 0 w 90"/>
                  <a:gd name="T3" fmla="*/ 12 h 50"/>
                  <a:gd name="T4" fmla="*/ 0 w 90"/>
                  <a:gd name="T5" fmla="*/ 50 h 50"/>
                  <a:gd name="T6" fmla="*/ 90 w 90"/>
                  <a:gd name="T7" fmla="*/ 50 h 50"/>
                  <a:gd name="T8" fmla="*/ 90 w 90"/>
                  <a:gd name="T9" fmla="*/ 0 h 50"/>
                </a:gdLst>
                <a:ahLst/>
                <a:cxnLst>
                  <a:cxn ang="0">
                    <a:pos x="T0" y="T1"/>
                  </a:cxn>
                  <a:cxn ang="0">
                    <a:pos x="T2" y="T3"/>
                  </a:cxn>
                  <a:cxn ang="0">
                    <a:pos x="T4" y="T5"/>
                  </a:cxn>
                  <a:cxn ang="0">
                    <a:pos x="T6" y="T7"/>
                  </a:cxn>
                  <a:cxn ang="0">
                    <a:pos x="T8" y="T9"/>
                  </a:cxn>
                </a:cxnLst>
                <a:rect l="0" t="0" r="r" b="b"/>
                <a:pathLst>
                  <a:path w="90" h="50">
                    <a:moveTo>
                      <a:pt x="90" y="0"/>
                    </a:moveTo>
                    <a:lnTo>
                      <a:pt x="0" y="12"/>
                    </a:lnTo>
                    <a:lnTo>
                      <a:pt x="0" y="50"/>
                    </a:lnTo>
                    <a:lnTo>
                      <a:pt x="90" y="50"/>
                    </a:lnTo>
                    <a:lnTo>
                      <a:pt x="90" y="0"/>
                    </a:lnTo>
                    <a:close/>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67" name="Freeform 2181">
                <a:extLst>
                  <a:ext uri="{FF2B5EF4-FFF2-40B4-BE49-F238E27FC236}">
                    <a16:creationId xmlns:a16="http://schemas.microsoft.com/office/drawing/2014/main" id="{606971A2-7043-4C13-AEA3-0F354A17519C}"/>
                  </a:ext>
                </a:extLst>
              </p:cNvPr>
              <p:cNvSpPr>
                <a:spLocks/>
              </p:cNvSpPr>
              <p:nvPr/>
            </p:nvSpPr>
            <p:spPr bwMode="auto">
              <a:xfrm>
                <a:off x="2326" y="777"/>
                <a:ext cx="90" cy="50"/>
              </a:xfrm>
              <a:custGeom>
                <a:avLst/>
                <a:gdLst>
                  <a:gd name="T0" fmla="*/ 90 w 90"/>
                  <a:gd name="T1" fmla="*/ 0 h 50"/>
                  <a:gd name="T2" fmla="*/ 0 w 90"/>
                  <a:gd name="T3" fmla="*/ 12 h 50"/>
                  <a:gd name="T4" fmla="*/ 0 w 90"/>
                  <a:gd name="T5" fmla="*/ 50 h 50"/>
                  <a:gd name="T6" fmla="*/ 90 w 90"/>
                  <a:gd name="T7" fmla="*/ 50 h 50"/>
                  <a:gd name="T8" fmla="*/ 90 w 90"/>
                  <a:gd name="T9" fmla="*/ 0 h 50"/>
                </a:gdLst>
                <a:ahLst/>
                <a:cxnLst>
                  <a:cxn ang="0">
                    <a:pos x="T0" y="T1"/>
                  </a:cxn>
                  <a:cxn ang="0">
                    <a:pos x="T2" y="T3"/>
                  </a:cxn>
                  <a:cxn ang="0">
                    <a:pos x="T4" y="T5"/>
                  </a:cxn>
                  <a:cxn ang="0">
                    <a:pos x="T6" y="T7"/>
                  </a:cxn>
                  <a:cxn ang="0">
                    <a:pos x="T8" y="T9"/>
                  </a:cxn>
                </a:cxnLst>
                <a:rect l="0" t="0" r="r" b="b"/>
                <a:pathLst>
                  <a:path w="90" h="50">
                    <a:moveTo>
                      <a:pt x="90" y="0"/>
                    </a:moveTo>
                    <a:lnTo>
                      <a:pt x="0" y="12"/>
                    </a:lnTo>
                    <a:lnTo>
                      <a:pt x="0" y="50"/>
                    </a:lnTo>
                    <a:lnTo>
                      <a:pt x="90" y="50"/>
                    </a:lnTo>
                    <a:lnTo>
                      <a:pt x="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68" name="Rectangle 2182">
                <a:extLst>
                  <a:ext uri="{FF2B5EF4-FFF2-40B4-BE49-F238E27FC236}">
                    <a16:creationId xmlns:a16="http://schemas.microsoft.com/office/drawing/2014/main" id="{7D11E80A-3729-45EF-A1CC-AEC289E2273C}"/>
                  </a:ext>
                </a:extLst>
              </p:cNvPr>
              <p:cNvSpPr>
                <a:spLocks noChangeArrowheads="1"/>
              </p:cNvSpPr>
              <p:nvPr/>
            </p:nvSpPr>
            <p:spPr bwMode="auto">
              <a:xfrm>
                <a:off x="2326" y="827"/>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69" name="Rectangle 2183">
                <a:extLst>
                  <a:ext uri="{FF2B5EF4-FFF2-40B4-BE49-F238E27FC236}">
                    <a16:creationId xmlns:a16="http://schemas.microsoft.com/office/drawing/2014/main" id="{93007380-5830-4D70-8C47-DAE9F10EAA37}"/>
                  </a:ext>
                </a:extLst>
              </p:cNvPr>
              <p:cNvSpPr>
                <a:spLocks noChangeArrowheads="1"/>
              </p:cNvSpPr>
              <p:nvPr/>
            </p:nvSpPr>
            <p:spPr bwMode="auto">
              <a:xfrm>
                <a:off x="2326" y="827"/>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70" name="Rectangle 2184">
                <a:extLst>
                  <a:ext uri="{FF2B5EF4-FFF2-40B4-BE49-F238E27FC236}">
                    <a16:creationId xmlns:a16="http://schemas.microsoft.com/office/drawing/2014/main" id="{F5C7F77A-7548-4CC5-90A1-51960BB6A428}"/>
                  </a:ext>
                </a:extLst>
              </p:cNvPr>
              <p:cNvSpPr>
                <a:spLocks noChangeArrowheads="1"/>
              </p:cNvSpPr>
              <p:nvPr/>
            </p:nvSpPr>
            <p:spPr bwMode="auto">
              <a:xfrm>
                <a:off x="2326" y="865"/>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71" name="Rectangle 2185">
                <a:extLst>
                  <a:ext uri="{FF2B5EF4-FFF2-40B4-BE49-F238E27FC236}">
                    <a16:creationId xmlns:a16="http://schemas.microsoft.com/office/drawing/2014/main" id="{7CCE7A36-74F7-4250-866C-6624024E2464}"/>
                  </a:ext>
                </a:extLst>
              </p:cNvPr>
              <p:cNvSpPr>
                <a:spLocks noChangeArrowheads="1"/>
              </p:cNvSpPr>
              <p:nvPr/>
            </p:nvSpPr>
            <p:spPr bwMode="auto">
              <a:xfrm>
                <a:off x="2326" y="865"/>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72" name="Rectangle 2186">
                <a:extLst>
                  <a:ext uri="{FF2B5EF4-FFF2-40B4-BE49-F238E27FC236}">
                    <a16:creationId xmlns:a16="http://schemas.microsoft.com/office/drawing/2014/main" id="{41C110DF-2F87-484D-95C9-6C1BD129AFCE}"/>
                  </a:ext>
                </a:extLst>
              </p:cNvPr>
              <p:cNvSpPr>
                <a:spLocks noChangeArrowheads="1"/>
              </p:cNvSpPr>
              <p:nvPr/>
            </p:nvSpPr>
            <p:spPr bwMode="auto">
              <a:xfrm>
                <a:off x="2326"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73" name="Rectangle 2187">
                <a:extLst>
                  <a:ext uri="{FF2B5EF4-FFF2-40B4-BE49-F238E27FC236}">
                    <a16:creationId xmlns:a16="http://schemas.microsoft.com/office/drawing/2014/main" id="{1FB299FD-34E7-444C-8C50-CA0546D0B09F}"/>
                  </a:ext>
                </a:extLst>
              </p:cNvPr>
              <p:cNvSpPr>
                <a:spLocks noChangeArrowheads="1"/>
              </p:cNvSpPr>
              <p:nvPr/>
            </p:nvSpPr>
            <p:spPr bwMode="auto">
              <a:xfrm>
                <a:off x="2326"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74" name="Rectangle 2188">
                <a:extLst>
                  <a:ext uri="{FF2B5EF4-FFF2-40B4-BE49-F238E27FC236}">
                    <a16:creationId xmlns:a16="http://schemas.microsoft.com/office/drawing/2014/main" id="{30FE0E35-7455-4128-821E-F3C6E1D65DCB}"/>
                  </a:ext>
                </a:extLst>
              </p:cNvPr>
              <p:cNvSpPr>
                <a:spLocks noChangeArrowheads="1"/>
              </p:cNvSpPr>
              <p:nvPr/>
            </p:nvSpPr>
            <p:spPr bwMode="auto">
              <a:xfrm>
                <a:off x="2326" y="884"/>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75" name="Rectangle 2189">
                <a:extLst>
                  <a:ext uri="{FF2B5EF4-FFF2-40B4-BE49-F238E27FC236}">
                    <a16:creationId xmlns:a16="http://schemas.microsoft.com/office/drawing/2014/main" id="{41112CF3-B8A8-4AEC-9E1A-E4897BD2BEC6}"/>
                  </a:ext>
                </a:extLst>
              </p:cNvPr>
              <p:cNvSpPr>
                <a:spLocks noChangeArrowheads="1"/>
              </p:cNvSpPr>
              <p:nvPr/>
            </p:nvSpPr>
            <p:spPr bwMode="auto">
              <a:xfrm>
                <a:off x="2326" y="884"/>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76" name="Freeform 2190">
                <a:extLst>
                  <a:ext uri="{FF2B5EF4-FFF2-40B4-BE49-F238E27FC236}">
                    <a16:creationId xmlns:a16="http://schemas.microsoft.com/office/drawing/2014/main" id="{DBCF0D62-B9F9-49F9-94D0-2D3E3CD75C17}"/>
                  </a:ext>
                </a:extLst>
              </p:cNvPr>
              <p:cNvSpPr>
                <a:spLocks/>
              </p:cNvSpPr>
              <p:nvPr/>
            </p:nvSpPr>
            <p:spPr bwMode="auto">
              <a:xfrm>
                <a:off x="2416" y="775"/>
                <a:ext cx="29" cy="52"/>
              </a:xfrm>
              <a:custGeom>
                <a:avLst/>
                <a:gdLst>
                  <a:gd name="T0" fmla="*/ 29 w 29"/>
                  <a:gd name="T1" fmla="*/ 0 h 52"/>
                  <a:gd name="T2" fmla="*/ 0 w 29"/>
                  <a:gd name="T3" fmla="*/ 2 h 52"/>
                  <a:gd name="T4" fmla="*/ 0 w 29"/>
                  <a:gd name="T5" fmla="*/ 52 h 52"/>
                  <a:gd name="T6" fmla="*/ 29 w 29"/>
                  <a:gd name="T7" fmla="*/ 52 h 52"/>
                  <a:gd name="T8" fmla="*/ 29 w 29"/>
                  <a:gd name="T9" fmla="*/ 0 h 52"/>
                </a:gdLst>
                <a:ahLst/>
                <a:cxnLst>
                  <a:cxn ang="0">
                    <a:pos x="T0" y="T1"/>
                  </a:cxn>
                  <a:cxn ang="0">
                    <a:pos x="T2" y="T3"/>
                  </a:cxn>
                  <a:cxn ang="0">
                    <a:pos x="T4" y="T5"/>
                  </a:cxn>
                  <a:cxn ang="0">
                    <a:pos x="T6" y="T7"/>
                  </a:cxn>
                  <a:cxn ang="0">
                    <a:pos x="T8" y="T9"/>
                  </a:cxn>
                </a:cxnLst>
                <a:rect l="0" t="0" r="r" b="b"/>
                <a:pathLst>
                  <a:path w="29" h="52">
                    <a:moveTo>
                      <a:pt x="29" y="0"/>
                    </a:moveTo>
                    <a:lnTo>
                      <a:pt x="0" y="2"/>
                    </a:lnTo>
                    <a:lnTo>
                      <a:pt x="0" y="52"/>
                    </a:lnTo>
                    <a:lnTo>
                      <a:pt x="29" y="52"/>
                    </a:lnTo>
                    <a:lnTo>
                      <a:pt x="29" y="0"/>
                    </a:lnTo>
                    <a:close/>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77" name="Freeform 2191">
                <a:extLst>
                  <a:ext uri="{FF2B5EF4-FFF2-40B4-BE49-F238E27FC236}">
                    <a16:creationId xmlns:a16="http://schemas.microsoft.com/office/drawing/2014/main" id="{00572DFE-4EDC-4B8D-9C28-8EBD222D099E}"/>
                  </a:ext>
                </a:extLst>
              </p:cNvPr>
              <p:cNvSpPr>
                <a:spLocks/>
              </p:cNvSpPr>
              <p:nvPr/>
            </p:nvSpPr>
            <p:spPr bwMode="auto">
              <a:xfrm>
                <a:off x="2416" y="775"/>
                <a:ext cx="29" cy="52"/>
              </a:xfrm>
              <a:custGeom>
                <a:avLst/>
                <a:gdLst>
                  <a:gd name="T0" fmla="*/ 29 w 29"/>
                  <a:gd name="T1" fmla="*/ 0 h 52"/>
                  <a:gd name="T2" fmla="*/ 0 w 29"/>
                  <a:gd name="T3" fmla="*/ 2 h 52"/>
                  <a:gd name="T4" fmla="*/ 0 w 29"/>
                  <a:gd name="T5" fmla="*/ 52 h 52"/>
                  <a:gd name="T6" fmla="*/ 29 w 29"/>
                  <a:gd name="T7" fmla="*/ 52 h 52"/>
                  <a:gd name="T8" fmla="*/ 29 w 29"/>
                  <a:gd name="T9" fmla="*/ 0 h 52"/>
                </a:gdLst>
                <a:ahLst/>
                <a:cxnLst>
                  <a:cxn ang="0">
                    <a:pos x="T0" y="T1"/>
                  </a:cxn>
                  <a:cxn ang="0">
                    <a:pos x="T2" y="T3"/>
                  </a:cxn>
                  <a:cxn ang="0">
                    <a:pos x="T4" y="T5"/>
                  </a:cxn>
                  <a:cxn ang="0">
                    <a:pos x="T6" y="T7"/>
                  </a:cxn>
                  <a:cxn ang="0">
                    <a:pos x="T8" y="T9"/>
                  </a:cxn>
                </a:cxnLst>
                <a:rect l="0" t="0" r="r" b="b"/>
                <a:pathLst>
                  <a:path w="29" h="52">
                    <a:moveTo>
                      <a:pt x="29" y="0"/>
                    </a:moveTo>
                    <a:lnTo>
                      <a:pt x="0" y="2"/>
                    </a:lnTo>
                    <a:lnTo>
                      <a:pt x="0" y="52"/>
                    </a:lnTo>
                    <a:lnTo>
                      <a:pt x="29" y="52"/>
                    </a:lnTo>
                    <a:lnTo>
                      <a:pt x="2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78" name="Rectangle 2192">
                <a:extLst>
                  <a:ext uri="{FF2B5EF4-FFF2-40B4-BE49-F238E27FC236}">
                    <a16:creationId xmlns:a16="http://schemas.microsoft.com/office/drawing/2014/main" id="{D04E79C1-D694-4D35-AC8E-3551E3ECAB46}"/>
                  </a:ext>
                </a:extLst>
              </p:cNvPr>
              <p:cNvSpPr>
                <a:spLocks noChangeArrowheads="1"/>
              </p:cNvSpPr>
              <p:nvPr/>
            </p:nvSpPr>
            <p:spPr bwMode="auto">
              <a:xfrm>
                <a:off x="2416" y="827"/>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79" name="Rectangle 2193">
                <a:extLst>
                  <a:ext uri="{FF2B5EF4-FFF2-40B4-BE49-F238E27FC236}">
                    <a16:creationId xmlns:a16="http://schemas.microsoft.com/office/drawing/2014/main" id="{E53FDC79-2BBB-4958-B235-89723BA1B00E}"/>
                  </a:ext>
                </a:extLst>
              </p:cNvPr>
              <p:cNvSpPr>
                <a:spLocks noChangeArrowheads="1"/>
              </p:cNvSpPr>
              <p:nvPr/>
            </p:nvSpPr>
            <p:spPr bwMode="auto">
              <a:xfrm>
                <a:off x="2416" y="827"/>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80" name="Rectangle 2194">
                <a:extLst>
                  <a:ext uri="{FF2B5EF4-FFF2-40B4-BE49-F238E27FC236}">
                    <a16:creationId xmlns:a16="http://schemas.microsoft.com/office/drawing/2014/main" id="{06F38FDE-1AE3-4E8A-A82B-2EDC36EAE50B}"/>
                  </a:ext>
                </a:extLst>
              </p:cNvPr>
              <p:cNvSpPr>
                <a:spLocks noChangeArrowheads="1"/>
              </p:cNvSpPr>
              <p:nvPr/>
            </p:nvSpPr>
            <p:spPr bwMode="auto">
              <a:xfrm>
                <a:off x="2416" y="865"/>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81" name="Rectangle 2195">
                <a:extLst>
                  <a:ext uri="{FF2B5EF4-FFF2-40B4-BE49-F238E27FC236}">
                    <a16:creationId xmlns:a16="http://schemas.microsoft.com/office/drawing/2014/main" id="{25693245-8EB6-4512-92BE-63FD70C32FEF}"/>
                  </a:ext>
                </a:extLst>
              </p:cNvPr>
              <p:cNvSpPr>
                <a:spLocks noChangeArrowheads="1"/>
              </p:cNvSpPr>
              <p:nvPr/>
            </p:nvSpPr>
            <p:spPr bwMode="auto">
              <a:xfrm>
                <a:off x="2416" y="865"/>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82" name="Rectangle 2196">
                <a:extLst>
                  <a:ext uri="{FF2B5EF4-FFF2-40B4-BE49-F238E27FC236}">
                    <a16:creationId xmlns:a16="http://schemas.microsoft.com/office/drawing/2014/main" id="{1EF55947-0544-4D43-B003-6C00D25F3B63}"/>
                  </a:ext>
                </a:extLst>
              </p:cNvPr>
              <p:cNvSpPr>
                <a:spLocks noChangeArrowheads="1"/>
              </p:cNvSpPr>
              <p:nvPr/>
            </p:nvSpPr>
            <p:spPr bwMode="auto">
              <a:xfrm>
                <a:off x="2416" y="913"/>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83" name="Rectangle 2197">
                <a:extLst>
                  <a:ext uri="{FF2B5EF4-FFF2-40B4-BE49-F238E27FC236}">
                    <a16:creationId xmlns:a16="http://schemas.microsoft.com/office/drawing/2014/main" id="{1136FFAE-E903-401B-B372-2464AEA9BDE9}"/>
                  </a:ext>
                </a:extLst>
              </p:cNvPr>
              <p:cNvSpPr>
                <a:spLocks noChangeArrowheads="1"/>
              </p:cNvSpPr>
              <p:nvPr/>
            </p:nvSpPr>
            <p:spPr bwMode="auto">
              <a:xfrm>
                <a:off x="2416" y="913"/>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84" name="Rectangle 2198">
                <a:extLst>
                  <a:ext uri="{FF2B5EF4-FFF2-40B4-BE49-F238E27FC236}">
                    <a16:creationId xmlns:a16="http://schemas.microsoft.com/office/drawing/2014/main" id="{5D2D5516-8235-409F-AED0-8ADD6A1FA6F1}"/>
                  </a:ext>
                </a:extLst>
              </p:cNvPr>
              <p:cNvSpPr>
                <a:spLocks noChangeArrowheads="1"/>
              </p:cNvSpPr>
              <p:nvPr/>
            </p:nvSpPr>
            <p:spPr bwMode="auto">
              <a:xfrm>
                <a:off x="2416" y="884"/>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85" name="Rectangle 2199">
                <a:extLst>
                  <a:ext uri="{FF2B5EF4-FFF2-40B4-BE49-F238E27FC236}">
                    <a16:creationId xmlns:a16="http://schemas.microsoft.com/office/drawing/2014/main" id="{7FF7FACB-B77F-4ADD-93FA-1662F500105E}"/>
                  </a:ext>
                </a:extLst>
              </p:cNvPr>
              <p:cNvSpPr>
                <a:spLocks noChangeArrowheads="1"/>
              </p:cNvSpPr>
              <p:nvPr/>
            </p:nvSpPr>
            <p:spPr bwMode="auto">
              <a:xfrm>
                <a:off x="2416" y="884"/>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86" name="Freeform 2200">
                <a:extLst>
                  <a:ext uri="{FF2B5EF4-FFF2-40B4-BE49-F238E27FC236}">
                    <a16:creationId xmlns:a16="http://schemas.microsoft.com/office/drawing/2014/main" id="{7F786279-6F03-41D7-8EFE-BEFD1AFC2F91}"/>
                  </a:ext>
                </a:extLst>
              </p:cNvPr>
              <p:cNvSpPr>
                <a:spLocks noEditPoints="1"/>
              </p:cNvSpPr>
              <p:nvPr/>
            </p:nvSpPr>
            <p:spPr bwMode="auto">
              <a:xfrm>
                <a:off x="2539" y="756"/>
                <a:ext cx="284" cy="285"/>
              </a:xfrm>
              <a:custGeom>
                <a:avLst/>
                <a:gdLst>
                  <a:gd name="T0" fmla="*/ 71 w 284"/>
                  <a:gd name="T1" fmla="*/ 0 h 285"/>
                  <a:gd name="T2" fmla="*/ 59 w 284"/>
                  <a:gd name="T3" fmla="*/ 0 h 285"/>
                  <a:gd name="T4" fmla="*/ 0 w 284"/>
                  <a:gd name="T5" fmla="*/ 7 h 285"/>
                  <a:gd name="T6" fmla="*/ 0 w 284"/>
                  <a:gd name="T7" fmla="*/ 285 h 285"/>
                  <a:gd name="T8" fmla="*/ 284 w 284"/>
                  <a:gd name="T9" fmla="*/ 285 h 285"/>
                  <a:gd name="T10" fmla="*/ 284 w 284"/>
                  <a:gd name="T11" fmla="*/ 157 h 285"/>
                  <a:gd name="T12" fmla="*/ 189 w 284"/>
                  <a:gd name="T13" fmla="*/ 157 h 285"/>
                  <a:gd name="T14" fmla="*/ 189 w 284"/>
                  <a:gd name="T15" fmla="*/ 285 h 285"/>
                  <a:gd name="T16" fmla="*/ 161 w 284"/>
                  <a:gd name="T17" fmla="*/ 285 h 285"/>
                  <a:gd name="T18" fmla="*/ 161 w 284"/>
                  <a:gd name="T19" fmla="*/ 157 h 285"/>
                  <a:gd name="T20" fmla="*/ 161 w 284"/>
                  <a:gd name="T21" fmla="*/ 285 h 285"/>
                  <a:gd name="T22" fmla="*/ 71 w 284"/>
                  <a:gd name="T23" fmla="*/ 285 h 285"/>
                  <a:gd name="T24" fmla="*/ 71 w 284"/>
                  <a:gd name="T25" fmla="*/ 157 h 285"/>
                  <a:gd name="T26" fmla="*/ 0 w 284"/>
                  <a:gd name="T27" fmla="*/ 157 h 285"/>
                  <a:gd name="T28" fmla="*/ 0 w 284"/>
                  <a:gd name="T29" fmla="*/ 138 h 285"/>
                  <a:gd name="T30" fmla="*/ 0 w 284"/>
                  <a:gd name="T31" fmla="*/ 133 h 285"/>
                  <a:gd name="T32" fmla="*/ 0 w 284"/>
                  <a:gd name="T33" fmla="*/ 71 h 285"/>
                  <a:gd name="T34" fmla="*/ 71 w 284"/>
                  <a:gd name="T35" fmla="*/ 71 h 285"/>
                  <a:gd name="T36" fmla="*/ 71 w 284"/>
                  <a:gd name="T37" fmla="*/ 0 h 285"/>
                  <a:gd name="T38" fmla="*/ 284 w 284"/>
                  <a:gd name="T39" fmla="*/ 0 h 285"/>
                  <a:gd name="T40" fmla="*/ 189 w 284"/>
                  <a:gd name="T41" fmla="*/ 0 h 285"/>
                  <a:gd name="T42" fmla="*/ 189 w 284"/>
                  <a:gd name="T43" fmla="*/ 71 h 285"/>
                  <a:gd name="T44" fmla="*/ 284 w 284"/>
                  <a:gd name="T45" fmla="*/ 71 h 285"/>
                  <a:gd name="T46" fmla="*/ 284 w 284"/>
                  <a:gd name="T47"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4" h="285">
                    <a:moveTo>
                      <a:pt x="71" y="0"/>
                    </a:moveTo>
                    <a:lnTo>
                      <a:pt x="59" y="0"/>
                    </a:lnTo>
                    <a:lnTo>
                      <a:pt x="0" y="7"/>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87" name="Freeform 2201">
                <a:extLst>
                  <a:ext uri="{FF2B5EF4-FFF2-40B4-BE49-F238E27FC236}">
                    <a16:creationId xmlns:a16="http://schemas.microsoft.com/office/drawing/2014/main" id="{F07EE2E1-B90B-40DC-8FCD-B9AD9C878727}"/>
                  </a:ext>
                </a:extLst>
              </p:cNvPr>
              <p:cNvSpPr>
                <a:spLocks noEditPoints="1"/>
              </p:cNvSpPr>
              <p:nvPr/>
            </p:nvSpPr>
            <p:spPr bwMode="auto">
              <a:xfrm>
                <a:off x="2539" y="756"/>
                <a:ext cx="284" cy="285"/>
              </a:xfrm>
              <a:custGeom>
                <a:avLst/>
                <a:gdLst>
                  <a:gd name="T0" fmla="*/ 71 w 284"/>
                  <a:gd name="T1" fmla="*/ 0 h 285"/>
                  <a:gd name="T2" fmla="*/ 59 w 284"/>
                  <a:gd name="T3" fmla="*/ 0 h 285"/>
                  <a:gd name="T4" fmla="*/ 0 w 284"/>
                  <a:gd name="T5" fmla="*/ 7 h 285"/>
                  <a:gd name="T6" fmla="*/ 0 w 284"/>
                  <a:gd name="T7" fmla="*/ 285 h 285"/>
                  <a:gd name="T8" fmla="*/ 284 w 284"/>
                  <a:gd name="T9" fmla="*/ 285 h 285"/>
                  <a:gd name="T10" fmla="*/ 284 w 284"/>
                  <a:gd name="T11" fmla="*/ 157 h 285"/>
                  <a:gd name="T12" fmla="*/ 189 w 284"/>
                  <a:gd name="T13" fmla="*/ 157 h 285"/>
                  <a:gd name="T14" fmla="*/ 189 w 284"/>
                  <a:gd name="T15" fmla="*/ 285 h 285"/>
                  <a:gd name="T16" fmla="*/ 161 w 284"/>
                  <a:gd name="T17" fmla="*/ 285 h 285"/>
                  <a:gd name="T18" fmla="*/ 161 w 284"/>
                  <a:gd name="T19" fmla="*/ 157 h 285"/>
                  <a:gd name="T20" fmla="*/ 161 w 284"/>
                  <a:gd name="T21" fmla="*/ 285 h 285"/>
                  <a:gd name="T22" fmla="*/ 71 w 284"/>
                  <a:gd name="T23" fmla="*/ 285 h 285"/>
                  <a:gd name="T24" fmla="*/ 71 w 284"/>
                  <a:gd name="T25" fmla="*/ 157 h 285"/>
                  <a:gd name="T26" fmla="*/ 0 w 284"/>
                  <a:gd name="T27" fmla="*/ 157 h 285"/>
                  <a:gd name="T28" fmla="*/ 0 w 284"/>
                  <a:gd name="T29" fmla="*/ 138 h 285"/>
                  <a:gd name="T30" fmla="*/ 0 w 284"/>
                  <a:gd name="T31" fmla="*/ 133 h 285"/>
                  <a:gd name="T32" fmla="*/ 0 w 284"/>
                  <a:gd name="T33" fmla="*/ 71 h 285"/>
                  <a:gd name="T34" fmla="*/ 71 w 284"/>
                  <a:gd name="T35" fmla="*/ 71 h 285"/>
                  <a:gd name="T36" fmla="*/ 71 w 284"/>
                  <a:gd name="T37" fmla="*/ 0 h 285"/>
                  <a:gd name="T38" fmla="*/ 284 w 284"/>
                  <a:gd name="T39" fmla="*/ 0 h 285"/>
                  <a:gd name="T40" fmla="*/ 189 w 284"/>
                  <a:gd name="T41" fmla="*/ 0 h 285"/>
                  <a:gd name="T42" fmla="*/ 189 w 284"/>
                  <a:gd name="T43" fmla="*/ 71 h 285"/>
                  <a:gd name="T44" fmla="*/ 284 w 284"/>
                  <a:gd name="T45" fmla="*/ 71 h 285"/>
                  <a:gd name="T46" fmla="*/ 284 w 284"/>
                  <a:gd name="T47"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4" h="285">
                    <a:moveTo>
                      <a:pt x="71" y="0"/>
                    </a:moveTo>
                    <a:lnTo>
                      <a:pt x="59" y="0"/>
                    </a:lnTo>
                    <a:lnTo>
                      <a:pt x="0" y="7"/>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88" name="Freeform 2202">
                <a:extLst>
                  <a:ext uri="{FF2B5EF4-FFF2-40B4-BE49-F238E27FC236}">
                    <a16:creationId xmlns:a16="http://schemas.microsoft.com/office/drawing/2014/main" id="{DB7B6FB1-0C92-4493-9D27-72B3E5C8B90E}"/>
                  </a:ext>
                </a:extLst>
              </p:cNvPr>
              <p:cNvSpPr>
                <a:spLocks noEditPoints="1"/>
              </p:cNvSpPr>
              <p:nvPr/>
            </p:nvSpPr>
            <p:spPr bwMode="auto">
              <a:xfrm>
                <a:off x="2539"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89" name="Freeform 2203">
                <a:extLst>
                  <a:ext uri="{FF2B5EF4-FFF2-40B4-BE49-F238E27FC236}">
                    <a16:creationId xmlns:a16="http://schemas.microsoft.com/office/drawing/2014/main" id="{1BA59B68-8DB6-4DF2-B29D-DAB70205CDD8}"/>
                  </a:ext>
                </a:extLst>
              </p:cNvPr>
              <p:cNvSpPr>
                <a:spLocks noEditPoints="1"/>
              </p:cNvSpPr>
              <p:nvPr/>
            </p:nvSpPr>
            <p:spPr bwMode="auto">
              <a:xfrm>
                <a:off x="2539"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90" name="Freeform 2204">
                <a:extLst>
                  <a:ext uri="{FF2B5EF4-FFF2-40B4-BE49-F238E27FC236}">
                    <a16:creationId xmlns:a16="http://schemas.microsoft.com/office/drawing/2014/main" id="{C2679F04-9325-444D-85E5-DA0CE1701F4A}"/>
                  </a:ext>
                </a:extLst>
              </p:cNvPr>
              <p:cNvSpPr>
                <a:spLocks noEditPoints="1"/>
              </p:cNvSpPr>
              <p:nvPr/>
            </p:nvSpPr>
            <p:spPr bwMode="auto">
              <a:xfrm>
                <a:off x="2539"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91" name="Freeform 2205">
                <a:extLst>
                  <a:ext uri="{FF2B5EF4-FFF2-40B4-BE49-F238E27FC236}">
                    <a16:creationId xmlns:a16="http://schemas.microsoft.com/office/drawing/2014/main" id="{BA40CB20-DA74-4246-AAFE-296845336EE4}"/>
                  </a:ext>
                </a:extLst>
              </p:cNvPr>
              <p:cNvSpPr>
                <a:spLocks noEditPoints="1"/>
              </p:cNvSpPr>
              <p:nvPr/>
            </p:nvSpPr>
            <p:spPr bwMode="auto">
              <a:xfrm>
                <a:off x="2539"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92" name="Freeform 2206">
                <a:extLst>
                  <a:ext uri="{FF2B5EF4-FFF2-40B4-BE49-F238E27FC236}">
                    <a16:creationId xmlns:a16="http://schemas.microsoft.com/office/drawing/2014/main" id="{2C426180-84A5-4A54-B8B6-98075E332433}"/>
                  </a:ext>
                </a:extLst>
              </p:cNvPr>
              <p:cNvSpPr>
                <a:spLocks noEditPoints="1"/>
              </p:cNvSpPr>
              <p:nvPr/>
            </p:nvSpPr>
            <p:spPr bwMode="auto">
              <a:xfrm>
                <a:off x="2539"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93" name="Freeform 2207">
                <a:extLst>
                  <a:ext uri="{FF2B5EF4-FFF2-40B4-BE49-F238E27FC236}">
                    <a16:creationId xmlns:a16="http://schemas.microsoft.com/office/drawing/2014/main" id="{0C11DE96-BA3A-479A-9C72-C6351EB741BC}"/>
                  </a:ext>
                </a:extLst>
              </p:cNvPr>
              <p:cNvSpPr>
                <a:spLocks noEditPoints="1"/>
              </p:cNvSpPr>
              <p:nvPr/>
            </p:nvSpPr>
            <p:spPr bwMode="auto">
              <a:xfrm>
                <a:off x="2539"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94" name="Rectangle 2208">
                <a:extLst>
                  <a:ext uri="{FF2B5EF4-FFF2-40B4-BE49-F238E27FC236}">
                    <a16:creationId xmlns:a16="http://schemas.microsoft.com/office/drawing/2014/main" id="{862C618F-ED26-4BC7-8370-801E4761E43C}"/>
                  </a:ext>
                </a:extLst>
              </p:cNvPr>
              <p:cNvSpPr>
                <a:spLocks noChangeArrowheads="1"/>
              </p:cNvSpPr>
              <p:nvPr/>
            </p:nvSpPr>
            <p:spPr bwMode="auto">
              <a:xfrm>
                <a:off x="2610" y="756"/>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95" name="Rectangle 2209">
                <a:extLst>
                  <a:ext uri="{FF2B5EF4-FFF2-40B4-BE49-F238E27FC236}">
                    <a16:creationId xmlns:a16="http://schemas.microsoft.com/office/drawing/2014/main" id="{581FFCFF-4107-423D-8C48-E347934B2F24}"/>
                  </a:ext>
                </a:extLst>
              </p:cNvPr>
              <p:cNvSpPr>
                <a:spLocks noChangeArrowheads="1"/>
              </p:cNvSpPr>
              <p:nvPr/>
            </p:nvSpPr>
            <p:spPr bwMode="auto">
              <a:xfrm>
                <a:off x="2610" y="756"/>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96" name="Rectangle 2210">
                <a:extLst>
                  <a:ext uri="{FF2B5EF4-FFF2-40B4-BE49-F238E27FC236}">
                    <a16:creationId xmlns:a16="http://schemas.microsoft.com/office/drawing/2014/main" id="{BDC6DAB5-A687-481C-91AA-06B2D3B6500C}"/>
                  </a:ext>
                </a:extLst>
              </p:cNvPr>
              <p:cNvSpPr>
                <a:spLocks noChangeArrowheads="1"/>
              </p:cNvSpPr>
              <p:nvPr/>
            </p:nvSpPr>
            <p:spPr bwMode="auto">
              <a:xfrm>
                <a:off x="2610" y="827"/>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97" name="Rectangle 2211">
                <a:extLst>
                  <a:ext uri="{FF2B5EF4-FFF2-40B4-BE49-F238E27FC236}">
                    <a16:creationId xmlns:a16="http://schemas.microsoft.com/office/drawing/2014/main" id="{6B70377B-FE87-48FD-8C83-ED675E801B1C}"/>
                  </a:ext>
                </a:extLst>
              </p:cNvPr>
              <p:cNvSpPr>
                <a:spLocks noChangeArrowheads="1"/>
              </p:cNvSpPr>
              <p:nvPr/>
            </p:nvSpPr>
            <p:spPr bwMode="auto">
              <a:xfrm>
                <a:off x="2610" y="827"/>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98" name="Rectangle 2212">
                <a:extLst>
                  <a:ext uri="{FF2B5EF4-FFF2-40B4-BE49-F238E27FC236}">
                    <a16:creationId xmlns:a16="http://schemas.microsoft.com/office/drawing/2014/main" id="{6BDCA524-3E47-4A2F-8366-67F4BAE55100}"/>
                  </a:ext>
                </a:extLst>
              </p:cNvPr>
              <p:cNvSpPr>
                <a:spLocks noChangeArrowheads="1"/>
              </p:cNvSpPr>
              <p:nvPr/>
            </p:nvSpPr>
            <p:spPr bwMode="auto">
              <a:xfrm>
                <a:off x="2610" y="865"/>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99" name="Rectangle 2213">
                <a:extLst>
                  <a:ext uri="{FF2B5EF4-FFF2-40B4-BE49-F238E27FC236}">
                    <a16:creationId xmlns:a16="http://schemas.microsoft.com/office/drawing/2014/main" id="{741D06FC-2FD9-4B8E-B943-2F951BBCE7E5}"/>
                  </a:ext>
                </a:extLst>
              </p:cNvPr>
              <p:cNvSpPr>
                <a:spLocks noChangeArrowheads="1"/>
              </p:cNvSpPr>
              <p:nvPr/>
            </p:nvSpPr>
            <p:spPr bwMode="auto">
              <a:xfrm>
                <a:off x="2610" y="865"/>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00" name="Rectangle 2214">
                <a:extLst>
                  <a:ext uri="{FF2B5EF4-FFF2-40B4-BE49-F238E27FC236}">
                    <a16:creationId xmlns:a16="http://schemas.microsoft.com/office/drawing/2014/main" id="{6355FBF1-BD2D-4F2F-BADD-65F7BB1ACE42}"/>
                  </a:ext>
                </a:extLst>
              </p:cNvPr>
              <p:cNvSpPr>
                <a:spLocks noChangeArrowheads="1"/>
              </p:cNvSpPr>
              <p:nvPr/>
            </p:nvSpPr>
            <p:spPr bwMode="auto">
              <a:xfrm>
                <a:off x="2610"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grpSp>
        <p:grpSp>
          <p:nvGrpSpPr>
            <p:cNvPr id="18" name="Group 2416">
              <a:extLst>
                <a:ext uri="{FF2B5EF4-FFF2-40B4-BE49-F238E27FC236}">
                  <a16:creationId xmlns:a16="http://schemas.microsoft.com/office/drawing/2014/main" id="{E4D8EBF4-5598-4F5D-8982-F0E125A0F12C}"/>
                </a:ext>
              </a:extLst>
            </p:cNvPr>
            <p:cNvGrpSpPr>
              <a:grpSpLocks/>
            </p:cNvGrpSpPr>
            <p:nvPr/>
          </p:nvGrpSpPr>
          <p:grpSpPr bwMode="auto">
            <a:xfrm>
              <a:off x="4143375" y="1200150"/>
              <a:ext cx="3373438" cy="452438"/>
              <a:chOff x="2610" y="756"/>
              <a:chExt cx="2125" cy="285"/>
            </a:xfrm>
          </p:grpSpPr>
          <p:sp>
            <p:nvSpPr>
              <p:cNvPr id="101" name="Rectangle 2216">
                <a:extLst>
                  <a:ext uri="{FF2B5EF4-FFF2-40B4-BE49-F238E27FC236}">
                    <a16:creationId xmlns:a16="http://schemas.microsoft.com/office/drawing/2014/main" id="{82AFDC0B-32E2-40DE-987F-3260EB58AADE}"/>
                  </a:ext>
                </a:extLst>
              </p:cNvPr>
              <p:cNvSpPr>
                <a:spLocks noChangeArrowheads="1"/>
              </p:cNvSpPr>
              <p:nvPr/>
            </p:nvSpPr>
            <p:spPr bwMode="auto">
              <a:xfrm>
                <a:off x="2610"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2" name="Rectangle 2217">
                <a:extLst>
                  <a:ext uri="{FF2B5EF4-FFF2-40B4-BE49-F238E27FC236}">
                    <a16:creationId xmlns:a16="http://schemas.microsoft.com/office/drawing/2014/main" id="{FB9576C8-70E6-471D-AE76-0CD21CE1E560}"/>
                  </a:ext>
                </a:extLst>
              </p:cNvPr>
              <p:cNvSpPr>
                <a:spLocks noChangeArrowheads="1"/>
              </p:cNvSpPr>
              <p:nvPr/>
            </p:nvSpPr>
            <p:spPr bwMode="auto">
              <a:xfrm>
                <a:off x="2610" y="884"/>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3" name="Rectangle 2218">
                <a:extLst>
                  <a:ext uri="{FF2B5EF4-FFF2-40B4-BE49-F238E27FC236}">
                    <a16:creationId xmlns:a16="http://schemas.microsoft.com/office/drawing/2014/main" id="{F51833A7-AD40-4EF3-BDBA-E6A439003514}"/>
                  </a:ext>
                </a:extLst>
              </p:cNvPr>
              <p:cNvSpPr>
                <a:spLocks noChangeArrowheads="1"/>
              </p:cNvSpPr>
              <p:nvPr/>
            </p:nvSpPr>
            <p:spPr bwMode="auto">
              <a:xfrm>
                <a:off x="2610" y="884"/>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4" name="Rectangle 2219">
                <a:extLst>
                  <a:ext uri="{FF2B5EF4-FFF2-40B4-BE49-F238E27FC236}">
                    <a16:creationId xmlns:a16="http://schemas.microsoft.com/office/drawing/2014/main" id="{02A07E58-FC49-4CA7-89C9-C0B18E6712BB}"/>
                  </a:ext>
                </a:extLst>
              </p:cNvPr>
              <p:cNvSpPr>
                <a:spLocks noChangeArrowheads="1"/>
              </p:cNvSpPr>
              <p:nvPr/>
            </p:nvSpPr>
            <p:spPr bwMode="auto">
              <a:xfrm>
                <a:off x="2700" y="756"/>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5" name="Rectangle 2220">
                <a:extLst>
                  <a:ext uri="{FF2B5EF4-FFF2-40B4-BE49-F238E27FC236}">
                    <a16:creationId xmlns:a16="http://schemas.microsoft.com/office/drawing/2014/main" id="{E0600C29-D434-452D-80CF-3E594ECDA71A}"/>
                  </a:ext>
                </a:extLst>
              </p:cNvPr>
              <p:cNvSpPr>
                <a:spLocks noChangeArrowheads="1"/>
              </p:cNvSpPr>
              <p:nvPr/>
            </p:nvSpPr>
            <p:spPr bwMode="auto">
              <a:xfrm>
                <a:off x="2700" y="756"/>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6" name="Rectangle 2221">
                <a:extLst>
                  <a:ext uri="{FF2B5EF4-FFF2-40B4-BE49-F238E27FC236}">
                    <a16:creationId xmlns:a16="http://schemas.microsoft.com/office/drawing/2014/main" id="{B98ED749-2635-4CF4-ABD6-DEEE4FF0A2BA}"/>
                  </a:ext>
                </a:extLst>
              </p:cNvPr>
              <p:cNvSpPr>
                <a:spLocks noChangeArrowheads="1"/>
              </p:cNvSpPr>
              <p:nvPr/>
            </p:nvSpPr>
            <p:spPr bwMode="auto">
              <a:xfrm>
                <a:off x="2700" y="827"/>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7" name="Rectangle 2222">
                <a:extLst>
                  <a:ext uri="{FF2B5EF4-FFF2-40B4-BE49-F238E27FC236}">
                    <a16:creationId xmlns:a16="http://schemas.microsoft.com/office/drawing/2014/main" id="{42B42E55-7A7B-47AE-99F6-4288E193947D}"/>
                  </a:ext>
                </a:extLst>
              </p:cNvPr>
              <p:cNvSpPr>
                <a:spLocks noChangeArrowheads="1"/>
              </p:cNvSpPr>
              <p:nvPr/>
            </p:nvSpPr>
            <p:spPr bwMode="auto">
              <a:xfrm>
                <a:off x="2700" y="827"/>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8" name="Rectangle 2223">
                <a:extLst>
                  <a:ext uri="{FF2B5EF4-FFF2-40B4-BE49-F238E27FC236}">
                    <a16:creationId xmlns:a16="http://schemas.microsoft.com/office/drawing/2014/main" id="{60B75089-1C5C-47EB-AE9B-C63BA40FED20}"/>
                  </a:ext>
                </a:extLst>
              </p:cNvPr>
              <p:cNvSpPr>
                <a:spLocks noChangeArrowheads="1"/>
              </p:cNvSpPr>
              <p:nvPr/>
            </p:nvSpPr>
            <p:spPr bwMode="auto">
              <a:xfrm>
                <a:off x="2700" y="865"/>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9" name="Rectangle 2224">
                <a:extLst>
                  <a:ext uri="{FF2B5EF4-FFF2-40B4-BE49-F238E27FC236}">
                    <a16:creationId xmlns:a16="http://schemas.microsoft.com/office/drawing/2014/main" id="{0C004101-4EE2-4862-AEE4-B65194515D25}"/>
                  </a:ext>
                </a:extLst>
              </p:cNvPr>
              <p:cNvSpPr>
                <a:spLocks noChangeArrowheads="1"/>
              </p:cNvSpPr>
              <p:nvPr/>
            </p:nvSpPr>
            <p:spPr bwMode="auto">
              <a:xfrm>
                <a:off x="2700" y="865"/>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0" name="Rectangle 2225">
                <a:extLst>
                  <a:ext uri="{FF2B5EF4-FFF2-40B4-BE49-F238E27FC236}">
                    <a16:creationId xmlns:a16="http://schemas.microsoft.com/office/drawing/2014/main" id="{CD7DD7DD-0F4E-4DCB-8F5F-8CCFDDF78115}"/>
                  </a:ext>
                </a:extLst>
              </p:cNvPr>
              <p:cNvSpPr>
                <a:spLocks noChangeArrowheads="1"/>
              </p:cNvSpPr>
              <p:nvPr/>
            </p:nvSpPr>
            <p:spPr bwMode="auto">
              <a:xfrm>
                <a:off x="2700" y="913"/>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1" name="Rectangle 2226">
                <a:extLst>
                  <a:ext uri="{FF2B5EF4-FFF2-40B4-BE49-F238E27FC236}">
                    <a16:creationId xmlns:a16="http://schemas.microsoft.com/office/drawing/2014/main" id="{4694FC32-CE8A-4EDB-BBED-600817E244FF}"/>
                  </a:ext>
                </a:extLst>
              </p:cNvPr>
              <p:cNvSpPr>
                <a:spLocks noChangeArrowheads="1"/>
              </p:cNvSpPr>
              <p:nvPr/>
            </p:nvSpPr>
            <p:spPr bwMode="auto">
              <a:xfrm>
                <a:off x="2700" y="913"/>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2" name="Rectangle 2227">
                <a:extLst>
                  <a:ext uri="{FF2B5EF4-FFF2-40B4-BE49-F238E27FC236}">
                    <a16:creationId xmlns:a16="http://schemas.microsoft.com/office/drawing/2014/main" id="{A861A0E8-099C-4923-A1FD-BA9B32BC63B4}"/>
                  </a:ext>
                </a:extLst>
              </p:cNvPr>
              <p:cNvSpPr>
                <a:spLocks noChangeArrowheads="1"/>
              </p:cNvSpPr>
              <p:nvPr/>
            </p:nvSpPr>
            <p:spPr bwMode="auto">
              <a:xfrm>
                <a:off x="2700" y="884"/>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3" name="Rectangle 2228">
                <a:extLst>
                  <a:ext uri="{FF2B5EF4-FFF2-40B4-BE49-F238E27FC236}">
                    <a16:creationId xmlns:a16="http://schemas.microsoft.com/office/drawing/2014/main" id="{02C2C1E3-DE55-4109-90ED-210522C2F0AB}"/>
                  </a:ext>
                </a:extLst>
              </p:cNvPr>
              <p:cNvSpPr>
                <a:spLocks noChangeArrowheads="1"/>
              </p:cNvSpPr>
              <p:nvPr/>
            </p:nvSpPr>
            <p:spPr bwMode="auto">
              <a:xfrm>
                <a:off x="2700" y="884"/>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4" name="Freeform 2229">
                <a:extLst>
                  <a:ext uri="{FF2B5EF4-FFF2-40B4-BE49-F238E27FC236}">
                    <a16:creationId xmlns:a16="http://schemas.microsoft.com/office/drawing/2014/main" id="{595B9B52-F5D5-4490-91DF-A9A66ECCADC2}"/>
                  </a:ext>
                </a:extLst>
              </p:cNvPr>
              <p:cNvSpPr>
                <a:spLocks noEditPoints="1"/>
              </p:cNvSpPr>
              <p:nvPr/>
            </p:nvSpPr>
            <p:spPr bwMode="auto">
              <a:xfrm>
                <a:off x="2823"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5" name="Freeform 2230">
                <a:extLst>
                  <a:ext uri="{FF2B5EF4-FFF2-40B4-BE49-F238E27FC236}">
                    <a16:creationId xmlns:a16="http://schemas.microsoft.com/office/drawing/2014/main" id="{0BFEB7A1-8886-4975-A157-3EE7AC3FC5EE}"/>
                  </a:ext>
                </a:extLst>
              </p:cNvPr>
              <p:cNvSpPr>
                <a:spLocks noEditPoints="1"/>
              </p:cNvSpPr>
              <p:nvPr/>
            </p:nvSpPr>
            <p:spPr bwMode="auto">
              <a:xfrm>
                <a:off x="2823"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6" name="Freeform 2231">
                <a:extLst>
                  <a:ext uri="{FF2B5EF4-FFF2-40B4-BE49-F238E27FC236}">
                    <a16:creationId xmlns:a16="http://schemas.microsoft.com/office/drawing/2014/main" id="{771651FA-275C-4F77-AEC0-084390E8C5D4}"/>
                  </a:ext>
                </a:extLst>
              </p:cNvPr>
              <p:cNvSpPr>
                <a:spLocks noEditPoints="1"/>
              </p:cNvSpPr>
              <p:nvPr/>
            </p:nvSpPr>
            <p:spPr bwMode="auto">
              <a:xfrm>
                <a:off x="2823"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7" name="Freeform 2232">
                <a:extLst>
                  <a:ext uri="{FF2B5EF4-FFF2-40B4-BE49-F238E27FC236}">
                    <a16:creationId xmlns:a16="http://schemas.microsoft.com/office/drawing/2014/main" id="{8D14DC84-A2BE-4573-AC4B-FB592FEC45BD}"/>
                  </a:ext>
                </a:extLst>
              </p:cNvPr>
              <p:cNvSpPr>
                <a:spLocks noEditPoints="1"/>
              </p:cNvSpPr>
              <p:nvPr/>
            </p:nvSpPr>
            <p:spPr bwMode="auto">
              <a:xfrm>
                <a:off x="2823"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8" name="Freeform 2233">
                <a:extLst>
                  <a:ext uri="{FF2B5EF4-FFF2-40B4-BE49-F238E27FC236}">
                    <a16:creationId xmlns:a16="http://schemas.microsoft.com/office/drawing/2014/main" id="{F33FEB49-354B-442D-84D9-5D80866936FF}"/>
                  </a:ext>
                </a:extLst>
              </p:cNvPr>
              <p:cNvSpPr>
                <a:spLocks noEditPoints="1"/>
              </p:cNvSpPr>
              <p:nvPr/>
            </p:nvSpPr>
            <p:spPr bwMode="auto">
              <a:xfrm>
                <a:off x="2823"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19" name="Freeform 2234">
                <a:extLst>
                  <a:ext uri="{FF2B5EF4-FFF2-40B4-BE49-F238E27FC236}">
                    <a16:creationId xmlns:a16="http://schemas.microsoft.com/office/drawing/2014/main" id="{9F2100AD-8181-4D84-9A45-0EBF74106BF0}"/>
                  </a:ext>
                </a:extLst>
              </p:cNvPr>
              <p:cNvSpPr>
                <a:spLocks noEditPoints="1"/>
              </p:cNvSpPr>
              <p:nvPr/>
            </p:nvSpPr>
            <p:spPr bwMode="auto">
              <a:xfrm>
                <a:off x="2823"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0" name="Freeform 2235">
                <a:extLst>
                  <a:ext uri="{FF2B5EF4-FFF2-40B4-BE49-F238E27FC236}">
                    <a16:creationId xmlns:a16="http://schemas.microsoft.com/office/drawing/2014/main" id="{35118B9B-D7EE-456B-A842-1DACF3868391}"/>
                  </a:ext>
                </a:extLst>
              </p:cNvPr>
              <p:cNvSpPr>
                <a:spLocks noEditPoints="1"/>
              </p:cNvSpPr>
              <p:nvPr/>
            </p:nvSpPr>
            <p:spPr bwMode="auto">
              <a:xfrm>
                <a:off x="2823"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1" name="Freeform 2236">
                <a:extLst>
                  <a:ext uri="{FF2B5EF4-FFF2-40B4-BE49-F238E27FC236}">
                    <a16:creationId xmlns:a16="http://schemas.microsoft.com/office/drawing/2014/main" id="{EE78013E-5930-404B-B4FB-4781585C3F9E}"/>
                  </a:ext>
                </a:extLst>
              </p:cNvPr>
              <p:cNvSpPr>
                <a:spLocks noEditPoints="1"/>
              </p:cNvSpPr>
              <p:nvPr/>
            </p:nvSpPr>
            <p:spPr bwMode="auto">
              <a:xfrm>
                <a:off x="2823"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2" name="Rectangle 2237">
                <a:extLst>
                  <a:ext uri="{FF2B5EF4-FFF2-40B4-BE49-F238E27FC236}">
                    <a16:creationId xmlns:a16="http://schemas.microsoft.com/office/drawing/2014/main" id="{1BDE025A-CBB7-4381-8711-A98E5BD71D73}"/>
                  </a:ext>
                </a:extLst>
              </p:cNvPr>
              <p:cNvSpPr>
                <a:spLocks noChangeArrowheads="1"/>
              </p:cNvSpPr>
              <p:nvPr/>
            </p:nvSpPr>
            <p:spPr bwMode="auto">
              <a:xfrm>
                <a:off x="2894" y="756"/>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3" name="Rectangle 2238">
                <a:extLst>
                  <a:ext uri="{FF2B5EF4-FFF2-40B4-BE49-F238E27FC236}">
                    <a16:creationId xmlns:a16="http://schemas.microsoft.com/office/drawing/2014/main" id="{2C304F13-87AB-40B4-901F-F126DB2869C2}"/>
                  </a:ext>
                </a:extLst>
              </p:cNvPr>
              <p:cNvSpPr>
                <a:spLocks noChangeArrowheads="1"/>
              </p:cNvSpPr>
              <p:nvPr/>
            </p:nvSpPr>
            <p:spPr bwMode="auto">
              <a:xfrm>
                <a:off x="2894" y="756"/>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4" name="Rectangle 2239">
                <a:extLst>
                  <a:ext uri="{FF2B5EF4-FFF2-40B4-BE49-F238E27FC236}">
                    <a16:creationId xmlns:a16="http://schemas.microsoft.com/office/drawing/2014/main" id="{86505FE2-0057-47AE-8F84-69BCD0B84C7A}"/>
                  </a:ext>
                </a:extLst>
              </p:cNvPr>
              <p:cNvSpPr>
                <a:spLocks noChangeArrowheads="1"/>
              </p:cNvSpPr>
              <p:nvPr/>
            </p:nvSpPr>
            <p:spPr bwMode="auto">
              <a:xfrm>
                <a:off x="2894" y="827"/>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5" name="Rectangle 2240">
                <a:extLst>
                  <a:ext uri="{FF2B5EF4-FFF2-40B4-BE49-F238E27FC236}">
                    <a16:creationId xmlns:a16="http://schemas.microsoft.com/office/drawing/2014/main" id="{47A1F72C-5AE7-4663-BA4B-8AF085DAD3DA}"/>
                  </a:ext>
                </a:extLst>
              </p:cNvPr>
              <p:cNvSpPr>
                <a:spLocks noChangeArrowheads="1"/>
              </p:cNvSpPr>
              <p:nvPr/>
            </p:nvSpPr>
            <p:spPr bwMode="auto">
              <a:xfrm>
                <a:off x="2894" y="827"/>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6" name="Rectangle 2241">
                <a:extLst>
                  <a:ext uri="{FF2B5EF4-FFF2-40B4-BE49-F238E27FC236}">
                    <a16:creationId xmlns:a16="http://schemas.microsoft.com/office/drawing/2014/main" id="{03FA5D09-ACCD-41F7-92FF-395052E91A93}"/>
                  </a:ext>
                </a:extLst>
              </p:cNvPr>
              <p:cNvSpPr>
                <a:spLocks noChangeArrowheads="1"/>
              </p:cNvSpPr>
              <p:nvPr/>
            </p:nvSpPr>
            <p:spPr bwMode="auto">
              <a:xfrm>
                <a:off x="2894" y="865"/>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7" name="Rectangle 2242">
                <a:extLst>
                  <a:ext uri="{FF2B5EF4-FFF2-40B4-BE49-F238E27FC236}">
                    <a16:creationId xmlns:a16="http://schemas.microsoft.com/office/drawing/2014/main" id="{11E5617C-C8C6-4501-9968-F88E74F28621}"/>
                  </a:ext>
                </a:extLst>
              </p:cNvPr>
              <p:cNvSpPr>
                <a:spLocks noChangeArrowheads="1"/>
              </p:cNvSpPr>
              <p:nvPr/>
            </p:nvSpPr>
            <p:spPr bwMode="auto">
              <a:xfrm>
                <a:off x="2894" y="865"/>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8" name="Rectangle 2243">
                <a:extLst>
                  <a:ext uri="{FF2B5EF4-FFF2-40B4-BE49-F238E27FC236}">
                    <a16:creationId xmlns:a16="http://schemas.microsoft.com/office/drawing/2014/main" id="{AF5B5165-46C6-4AE4-8282-DC3DBBBEFEB8}"/>
                  </a:ext>
                </a:extLst>
              </p:cNvPr>
              <p:cNvSpPr>
                <a:spLocks noChangeArrowheads="1"/>
              </p:cNvSpPr>
              <p:nvPr/>
            </p:nvSpPr>
            <p:spPr bwMode="auto">
              <a:xfrm>
                <a:off x="2894"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29" name="Rectangle 2244">
                <a:extLst>
                  <a:ext uri="{FF2B5EF4-FFF2-40B4-BE49-F238E27FC236}">
                    <a16:creationId xmlns:a16="http://schemas.microsoft.com/office/drawing/2014/main" id="{B36ECEB2-C64B-4CEA-BACE-AC06F7745E18}"/>
                  </a:ext>
                </a:extLst>
              </p:cNvPr>
              <p:cNvSpPr>
                <a:spLocks noChangeArrowheads="1"/>
              </p:cNvSpPr>
              <p:nvPr/>
            </p:nvSpPr>
            <p:spPr bwMode="auto">
              <a:xfrm>
                <a:off x="2894"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0" name="Rectangle 2245">
                <a:extLst>
                  <a:ext uri="{FF2B5EF4-FFF2-40B4-BE49-F238E27FC236}">
                    <a16:creationId xmlns:a16="http://schemas.microsoft.com/office/drawing/2014/main" id="{E6F6B1E9-9BDA-4C6B-B2DC-60C44E90C4D1}"/>
                  </a:ext>
                </a:extLst>
              </p:cNvPr>
              <p:cNvSpPr>
                <a:spLocks noChangeArrowheads="1"/>
              </p:cNvSpPr>
              <p:nvPr/>
            </p:nvSpPr>
            <p:spPr bwMode="auto">
              <a:xfrm>
                <a:off x="2894" y="884"/>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1" name="Rectangle 2246">
                <a:extLst>
                  <a:ext uri="{FF2B5EF4-FFF2-40B4-BE49-F238E27FC236}">
                    <a16:creationId xmlns:a16="http://schemas.microsoft.com/office/drawing/2014/main" id="{9A2B0CC4-B4FF-4F1D-8C42-C1C3A7A0A27B}"/>
                  </a:ext>
                </a:extLst>
              </p:cNvPr>
              <p:cNvSpPr>
                <a:spLocks noChangeArrowheads="1"/>
              </p:cNvSpPr>
              <p:nvPr/>
            </p:nvSpPr>
            <p:spPr bwMode="auto">
              <a:xfrm>
                <a:off x="2894" y="884"/>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2" name="Rectangle 2247">
                <a:extLst>
                  <a:ext uri="{FF2B5EF4-FFF2-40B4-BE49-F238E27FC236}">
                    <a16:creationId xmlns:a16="http://schemas.microsoft.com/office/drawing/2014/main" id="{97000A33-0D23-483B-91BA-E14941B35A8C}"/>
                  </a:ext>
                </a:extLst>
              </p:cNvPr>
              <p:cNvSpPr>
                <a:spLocks noChangeArrowheads="1"/>
              </p:cNvSpPr>
              <p:nvPr/>
            </p:nvSpPr>
            <p:spPr bwMode="auto">
              <a:xfrm>
                <a:off x="2984" y="756"/>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3" name="Rectangle 2248">
                <a:extLst>
                  <a:ext uri="{FF2B5EF4-FFF2-40B4-BE49-F238E27FC236}">
                    <a16:creationId xmlns:a16="http://schemas.microsoft.com/office/drawing/2014/main" id="{C785FB08-2ED0-47EA-91A4-9FE9F952F0AA}"/>
                  </a:ext>
                </a:extLst>
              </p:cNvPr>
              <p:cNvSpPr>
                <a:spLocks noChangeArrowheads="1"/>
              </p:cNvSpPr>
              <p:nvPr/>
            </p:nvSpPr>
            <p:spPr bwMode="auto">
              <a:xfrm>
                <a:off x="2984" y="756"/>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4" name="Rectangle 2249">
                <a:extLst>
                  <a:ext uri="{FF2B5EF4-FFF2-40B4-BE49-F238E27FC236}">
                    <a16:creationId xmlns:a16="http://schemas.microsoft.com/office/drawing/2014/main" id="{41B01DD3-EF43-42B6-BD01-5712482EA962}"/>
                  </a:ext>
                </a:extLst>
              </p:cNvPr>
              <p:cNvSpPr>
                <a:spLocks noChangeArrowheads="1"/>
              </p:cNvSpPr>
              <p:nvPr/>
            </p:nvSpPr>
            <p:spPr bwMode="auto">
              <a:xfrm>
                <a:off x="2984" y="827"/>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5" name="Rectangle 2250">
                <a:extLst>
                  <a:ext uri="{FF2B5EF4-FFF2-40B4-BE49-F238E27FC236}">
                    <a16:creationId xmlns:a16="http://schemas.microsoft.com/office/drawing/2014/main" id="{DD230F8C-F124-4CA0-89B1-39D52EDF633B}"/>
                  </a:ext>
                </a:extLst>
              </p:cNvPr>
              <p:cNvSpPr>
                <a:spLocks noChangeArrowheads="1"/>
              </p:cNvSpPr>
              <p:nvPr/>
            </p:nvSpPr>
            <p:spPr bwMode="auto">
              <a:xfrm>
                <a:off x="2984" y="827"/>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6" name="Rectangle 2251">
                <a:extLst>
                  <a:ext uri="{FF2B5EF4-FFF2-40B4-BE49-F238E27FC236}">
                    <a16:creationId xmlns:a16="http://schemas.microsoft.com/office/drawing/2014/main" id="{F29D359E-6201-4182-9B6C-65615F9ECC7A}"/>
                  </a:ext>
                </a:extLst>
              </p:cNvPr>
              <p:cNvSpPr>
                <a:spLocks noChangeArrowheads="1"/>
              </p:cNvSpPr>
              <p:nvPr/>
            </p:nvSpPr>
            <p:spPr bwMode="auto">
              <a:xfrm>
                <a:off x="2984" y="865"/>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7" name="Rectangle 2252">
                <a:extLst>
                  <a:ext uri="{FF2B5EF4-FFF2-40B4-BE49-F238E27FC236}">
                    <a16:creationId xmlns:a16="http://schemas.microsoft.com/office/drawing/2014/main" id="{3EF6A0F1-8321-4511-9AFC-1F235BE646DD}"/>
                  </a:ext>
                </a:extLst>
              </p:cNvPr>
              <p:cNvSpPr>
                <a:spLocks noChangeArrowheads="1"/>
              </p:cNvSpPr>
              <p:nvPr/>
            </p:nvSpPr>
            <p:spPr bwMode="auto">
              <a:xfrm>
                <a:off x="2984" y="865"/>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8" name="Rectangle 2253">
                <a:extLst>
                  <a:ext uri="{FF2B5EF4-FFF2-40B4-BE49-F238E27FC236}">
                    <a16:creationId xmlns:a16="http://schemas.microsoft.com/office/drawing/2014/main" id="{1C7FA9B0-85B7-4AF3-96DA-D4E7822EF00E}"/>
                  </a:ext>
                </a:extLst>
              </p:cNvPr>
              <p:cNvSpPr>
                <a:spLocks noChangeArrowheads="1"/>
              </p:cNvSpPr>
              <p:nvPr/>
            </p:nvSpPr>
            <p:spPr bwMode="auto">
              <a:xfrm>
                <a:off x="2984" y="913"/>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39" name="Rectangle 2254">
                <a:extLst>
                  <a:ext uri="{FF2B5EF4-FFF2-40B4-BE49-F238E27FC236}">
                    <a16:creationId xmlns:a16="http://schemas.microsoft.com/office/drawing/2014/main" id="{2F89474D-FA02-4396-8A2F-4F0E35A823C4}"/>
                  </a:ext>
                </a:extLst>
              </p:cNvPr>
              <p:cNvSpPr>
                <a:spLocks noChangeArrowheads="1"/>
              </p:cNvSpPr>
              <p:nvPr/>
            </p:nvSpPr>
            <p:spPr bwMode="auto">
              <a:xfrm>
                <a:off x="2984" y="913"/>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0" name="Rectangle 2255">
                <a:extLst>
                  <a:ext uri="{FF2B5EF4-FFF2-40B4-BE49-F238E27FC236}">
                    <a16:creationId xmlns:a16="http://schemas.microsoft.com/office/drawing/2014/main" id="{44E396E1-D349-48D1-8F4C-F7FD0ED8E335}"/>
                  </a:ext>
                </a:extLst>
              </p:cNvPr>
              <p:cNvSpPr>
                <a:spLocks noChangeArrowheads="1"/>
              </p:cNvSpPr>
              <p:nvPr/>
            </p:nvSpPr>
            <p:spPr bwMode="auto">
              <a:xfrm>
                <a:off x="2984" y="884"/>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1" name="Rectangle 2256">
                <a:extLst>
                  <a:ext uri="{FF2B5EF4-FFF2-40B4-BE49-F238E27FC236}">
                    <a16:creationId xmlns:a16="http://schemas.microsoft.com/office/drawing/2014/main" id="{4A52F8E8-DE16-46C3-B929-0D06B9134FDE}"/>
                  </a:ext>
                </a:extLst>
              </p:cNvPr>
              <p:cNvSpPr>
                <a:spLocks noChangeArrowheads="1"/>
              </p:cNvSpPr>
              <p:nvPr/>
            </p:nvSpPr>
            <p:spPr bwMode="auto">
              <a:xfrm>
                <a:off x="2984" y="884"/>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2" name="Freeform 2257">
                <a:extLst>
                  <a:ext uri="{FF2B5EF4-FFF2-40B4-BE49-F238E27FC236}">
                    <a16:creationId xmlns:a16="http://schemas.microsoft.com/office/drawing/2014/main" id="{2B82FCCB-C120-4332-BD43-0787F69DA4D5}"/>
                  </a:ext>
                </a:extLst>
              </p:cNvPr>
              <p:cNvSpPr>
                <a:spLocks noEditPoints="1"/>
              </p:cNvSpPr>
              <p:nvPr/>
            </p:nvSpPr>
            <p:spPr bwMode="auto">
              <a:xfrm>
                <a:off x="3107"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3" name="Freeform 2258">
                <a:extLst>
                  <a:ext uri="{FF2B5EF4-FFF2-40B4-BE49-F238E27FC236}">
                    <a16:creationId xmlns:a16="http://schemas.microsoft.com/office/drawing/2014/main" id="{087BFA5F-7CC1-4DCC-ABA0-DD2E0F597AC8}"/>
                  </a:ext>
                </a:extLst>
              </p:cNvPr>
              <p:cNvSpPr>
                <a:spLocks noEditPoints="1"/>
              </p:cNvSpPr>
              <p:nvPr/>
            </p:nvSpPr>
            <p:spPr bwMode="auto">
              <a:xfrm>
                <a:off x="3107"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4" name="Freeform 2259">
                <a:extLst>
                  <a:ext uri="{FF2B5EF4-FFF2-40B4-BE49-F238E27FC236}">
                    <a16:creationId xmlns:a16="http://schemas.microsoft.com/office/drawing/2014/main" id="{E33099D7-9A03-407A-BDFE-78738EE37A18}"/>
                  </a:ext>
                </a:extLst>
              </p:cNvPr>
              <p:cNvSpPr>
                <a:spLocks noEditPoints="1"/>
              </p:cNvSpPr>
              <p:nvPr/>
            </p:nvSpPr>
            <p:spPr bwMode="auto">
              <a:xfrm>
                <a:off x="3107"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5" name="Freeform 2260">
                <a:extLst>
                  <a:ext uri="{FF2B5EF4-FFF2-40B4-BE49-F238E27FC236}">
                    <a16:creationId xmlns:a16="http://schemas.microsoft.com/office/drawing/2014/main" id="{13A76106-1A22-40C0-883F-AC6E00900E3F}"/>
                  </a:ext>
                </a:extLst>
              </p:cNvPr>
              <p:cNvSpPr>
                <a:spLocks noEditPoints="1"/>
              </p:cNvSpPr>
              <p:nvPr/>
            </p:nvSpPr>
            <p:spPr bwMode="auto">
              <a:xfrm>
                <a:off x="3107"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6" name="Freeform 2261">
                <a:extLst>
                  <a:ext uri="{FF2B5EF4-FFF2-40B4-BE49-F238E27FC236}">
                    <a16:creationId xmlns:a16="http://schemas.microsoft.com/office/drawing/2014/main" id="{1478FCF1-02E3-4B8F-AC02-0782382B3936}"/>
                  </a:ext>
                </a:extLst>
              </p:cNvPr>
              <p:cNvSpPr>
                <a:spLocks noEditPoints="1"/>
              </p:cNvSpPr>
              <p:nvPr/>
            </p:nvSpPr>
            <p:spPr bwMode="auto">
              <a:xfrm>
                <a:off x="3107"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7" name="Freeform 2262">
                <a:extLst>
                  <a:ext uri="{FF2B5EF4-FFF2-40B4-BE49-F238E27FC236}">
                    <a16:creationId xmlns:a16="http://schemas.microsoft.com/office/drawing/2014/main" id="{CA3F09C1-5822-4137-A0A3-3A581A9B8DFA}"/>
                  </a:ext>
                </a:extLst>
              </p:cNvPr>
              <p:cNvSpPr>
                <a:spLocks noEditPoints="1"/>
              </p:cNvSpPr>
              <p:nvPr/>
            </p:nvSpPr>
            <p:spPr bwMode="auto">
              <a:xfrm>
                <a:off x="3107"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8" name="Freeform 2263">
                <a:extLst>
                  <a:ext uri="{FF2B5EF4-FFF2-40B4-BE49-F238E27FC236}">
                    <a16:creationId xmlns:a16="http://schemas.microsoft.com/office/drawing/2014/main" id="{5C5CDD98-B3A0-4A15-9FD0-DA956B0BB3BD}"/>
                  </a:ext>
                </a:extLst>
              </p:cNvPr>
              <p:cNvSpPr>
                <a:spLocks noEditPoints="1"/>
              </p:cNvSpPr>
              <p:nvPr/>
            </p:nvSpPr>
            <p:spPr bwMode="auto">
              <a:xfrm>
                <a:off x="3107"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49" name="Freeform 2264">
                <a:extLst>
                  <a:ext uri="{FF2B5EF4-FFF2-40B4-BE49-F238E27FC236}">
                    <a16:creationId xmlns:a16="http://schemas.microsoft.com/office/drawing/2014/main" id="{F54E58EC-196B-40B6-96FC-AA678102AC08}"/>
                  </a:ext>
                </a:extLst>
              </p:cNvPr>
              <p:cNvSpPr>
                <a:spLocks noEditPoints="1"/>
              </p:cNvSpPr>
              <p:nvPr/>
            </p:nvSpPr>
            <p:spPr bwMode="auto">
              <a:xfrm>
                <a:off x="3107"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0" name="Rectangle 2265">
                <a:extLst>
                  <a:ext uri="{FF2B5EF4-FFF2-40B4-BE49-F238E27FC236}">
                    <a16:creationId xmlns:a16="http://schemas.microsoft.com/office/drawing/2014/main" id="{86BD2569-4358-4514-BC37-4E09AE05BED6}"/>
                  </a:ext>
                </a:extLst>
              </p:cNvPr>
              <p:cNvSpPr>
                <a:spLocks noChangeArrowheads="1"/>
              </p:cNvSpPr>
              <p:nvPr/>
            </p:nvSpPr>
            <p:spPr bwMode="auto">
              <a:xfrm>
                <a:off x="3178" y="756"/>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1" name="Rectangle 2266">
                <a:extLst>
                  <a:ext uri="{FF2B5EF4-FFF2-40B4-BE49-F238E27FC236}">
                    <a16:creationId xmlns:a16="http://schemas.microsoft.com/office/drawing/2014/main" id="{EC29EEBA-5E9C-4573-8EEA-873BBC138B31}"/>
                  </a:ext>
                </a:extLst>
              </p:cNvPr>
              <p:cNvSpPr>
                <a:spLocks noChangeArrowheads="1"/>
              </p:cNvSpPr>
              <p:nvPr/>
            </p:nvSpPr>
            <p:spPr bwMode="auto">
              <a:xfrm>
                <a:off x="3178" y="756"/>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2" name="Rectangle 2267">
                <a:extLst>
                  <a:ext uri="{FF2B5EF4-FFF2-40B4-BE49-F238E27FC236}">
                    <a16:creationId xmlns:a16="http://schemas.microsoft.com/office/drawing/2014/main" id="{3FA431FB-8DBB-4F41-AED4-CFA0BD5C67B7}"/>
                  </a:ext>
                </a:extLst>
              </p:cNvPr>
              <p:cNvSpPr>
                <a:spLocks noChangeArrowheads="1"/>
              </p:cNvSpPr>
              <p:nvPr/>
            </p:nvSpPr>
            <p:spPr bwMode="auto">
              <a:xfrm>
                <a:off x="3178" y="827"/>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3" name="Rectangle 2268">
                <a:extLst>
                  <a:ext uri="{FF2B5EF4-FFF2-40B4-BE49-F238E27FC236}">
                    <a16:creationId xmlns:a16="http://schemas.microsoft.com/office/drawing/2014/main" id="{03FC3799-FE50-4B29-BAEA-29D211F51AE1}"/>
                  </a:ext>
                </a:extLst>
              </p:cNvPr>
              <p:cNvSpPr>
                <a:spLocks noChangeArrowheads="1"/>
              </p:cNvSpPr>
              <p:nvPr/>
            </p:nvSpPr>
            <p:spPr bwMode="auto">
              <a:xfrm>
                <a:off x="3178" y="827"/>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4" name="Rectangle 2269">
                <a:extLst>
                  <a:ext uri="{FF2B5EF4-FFF2-40B4-BE49-F238E27FC236}">
                    <a16:creationId xmlns:a16="http://schemas.microsoft.com/office/drawing/2014/main" id="{ACEDFBDF-7444-40F3-81D2-EE775BA89B52}"/>
                  </a:ext>
                </a:extLst>
              </p:cNvPr>
              <p:cNvSpPr>
                <a:spLocks noChangeArrowheads="1"/>
              </p:cNvSpPr>
              <p:nvPr/>
            </p:nvSpPr>
            <p:spPr bwMode="auto">
              <a:xfrm>
                <a:off x="3178" y="865"/>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5" name="Rectangle 2270">
                <a:extLst>
                  <a:ext uri="{FF2B5EF4-FFF2-40B4-BE49-F238E27FC236}">
                    <a16:creationId xmlns:a16="http://schemas.microsoft.com/office/drawing/2014/main" id="{94F5EB0C-4415-4021-8FC4-D46E5E752D1F}"/>
                  </a:ext>
                </a:extLst>
              </p:cNvPr>
              <p:cNvSpPr>
                <a:spLocks noChangeArrowheads="1"/>
              </p:cNvSpPr>
              <p:nvPr/>
            </p:nvSpPr>
            <p:spPr bwMode="auto">
              <a:xfrm>
                <a:off x="3178" y="865"/>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6" name="Rectangle 2271">
                <a:extLst>
                  <a:ext uri="{FF2B5EF4-FFF2-40B4-BE49-F238E27FC236}">
                    <a16:creationId xmlns:a16="http://schemas.microsoft.com/office/drawing/2014/main" id="{C5B4D0F6-B2B0-4A6A-8BE5-B20528261336}"/>
                  </a:ext>
                </a:extLst>
              </p:cNvPr>
              <p:cNvSpPr>
                <a:spLocks noChangeArrowheads="1"/>
              </p:cNvSpPr>
              <p:nvPr/>
            </p:nvSpPr>
            <p:spPr bwMode="auto">
              <a:xfrm>
                <a:off x="3178"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7" name="Rectangle 2272">
                <a:extLst>
                  <a:ext uri="{FF2B5EF4-FFF2-40B4-BE49-F238E27FC236}">
                    <a16:creationId xmlns:a16="http://schemas.microsoft.com/office/drawing/2014/main" id="{F769AE25-8F33-4B41-B70C-4ECEF67DF24D}"/>
                  </a:ext>
                </a:extLst>
              </p:cNvPr>
              <p:cNvSpPr>
                <a:spLocks noChangeArrowheads="1"/>
              </p:cNvSpPr>
              <p:nvPr/>
            </p:nvSpPr>
            <p:spPr bwMode="auto">
              <a:xfrm>
                <a:off x="3178"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8" name="Rectangle 2273">
                <a:extLst>
                  <a:ext uri="{FF2B5EF4-FFF2-40B4-BE49-F238E27FC236}">
                    <a16:creationId xmlns:a16="http://schemas.microsoft.com/office/drawing/2014/main" id="{E1FD162C-9D47-486C-AA82-F757852D1BB6}"/>
                  </a:ext>
                </a:extLst>
              </p:cNvPr>
              <p:cNvSpPr>
                <a:spLocks noChangeArrowheads="1"/>
              </p:cNvSpPr>
              <p:nvPr/>
            </p:nvSpPr>
            <p:spPr bwMode="auto">
              <a:xfrm>
                <a:off x="3178" y="884"/>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59" name="Rectangle 2274">
                <a:extLst>
                  <a:ext uri="{FF2B5EF4-FFF2-40B4-BE49-F238E27FC236}">
                    <a16:creationId xmlns:a16="http://schemas.microsoft.com/office/drawing/2014/main" id="{79C2C56C-9F09-43E3-BA5B-C1F237B494B6}"/>
                  </a:ext>
                </a:extLst>
              </p:cNvPr>
              <p:cNvSpPr>
                <a:spLocks noChangeArrowheads="1"/>
              </p:cNvSpPr>
              <p:nvPr/>
            </p:nvSpPr>
            <p:spPr bwMode="auto">
              <a:xfrm>
                <a:off x="3178" y="884"/>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0" name="Rectangle 2275">
                <a:extLst>
                  <a:ext uri="{FF2B5EF4-FFF2-40B4-BE49-F238E27FC236}">
                    <a16:creationId xmlns:a16="http://schemas.microsoft.com/office/drawing/2014/main" id="{329334B7-2779-4EB7-A992-C0048DDCE7C4}"/>
                  </a:ext>
                </a:extLst>
              </p:cNvPr>
              <p:cNvSpPr>
                <a:spLocks noChangeArrowheads="1"/>
              </p:cNvSpPr>
              <p:nvPr/>
            </p:nvSpPr>
            <p:spPr bwMode="auto">
              <a:xfrm>
                <a:off x="3268" y="756"/>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1" name="Rectangle 2276">
                <a:extLst>
                  <a:ext uri="{FF2B5EF4-FFF2-40B4-BE49-F238E27FC236}">
                    <a16:creationId xmlns:a16="http://schemas.microsoft.com/office/drawing/2014/main" id="{FAF5F4F6-A206-415F-B19B-E1B192DE1CA1}"/>
                  </a:ext>
                </a:extLst>
              </p:cNvPr>
              <p:cNvSpPr>
                <a:spLocks noChangeArrowheads="1"/>
              </p:cNvSpPr>
              <p:nvPr/>
            </p:nvSpPr>
            <p:spPr bwMode="auto">
              <a:xfrm>
                <a:off x="3268" y="756"/>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2" name="Rectangle 2277">
                <a:extLst>
                  <a:ext uri="{FF2B5EF4-FFF2-40B4-BE49-F238E27FC236}">
                    <a16:creationId xmlns:a16="http://schemas.microsoft.com/office/drawing/2014/main" id="{137A1441-5A31-4165-B0A8-F078B9FC885B}"/>
                  </a:ext>
                </a:extLst>
              </p:cNvPr>
              <p:cNvSpPr>
                <a:spLocks noChangeArrowheads="1"/>
              </p:cNvSpPr>
              <p:nvPr/>
            </p:nvSpPr>
            <p:spPr bwMode="auto">
              <a:xfrm>
                <a:off x="3268" y="827"/>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3" name="Rectangle 2278">
                <a:extLst>
                  <a:ext uri="{FF2B5EF4-FFF2-40B4-BE49-F238E27FC236}">
                    <a16:creationId xmlns:a16="http://schemas.microsoft.com/office/drawing/2014/main" id="{30702B38-73DD-4AF8-AB46-A367A48D5E12}"/>
                  </a:ext>
                </a:extLst>
              </p:cNvPr>
              <p:cNvSpPr>
                <a:spLocks noChangeArrowheads="1"/>
              </p:cNvSpPr>
              <p:nvPr/>
            </p:nvSpPr>
            <p:spPr bwMode="auto">
              <a:xfrm>
                <a:off x="3268" y="827"/>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4" name="Rectangle 2279">
                <a:extLst>
                  <a:ext uri="{FF2B5EF4-FFF2-40B4-BE49-F238E27FC236}">
                    <a16:creationId xmlns:a16="http://schemas.microsoft.com/office/drawing/2014/main" id="{E88742EC-5E99-4DDC-9F1C-EF751D0B6CF9}"/>
                  </a:ext>
                </a:extLst>
              </p:cNvPr>
              <p:cNvSpPr>
                <a:spLocks noChangeArrowheads="1"/>
              </p:cNvSpPr>
              <p:nvPr/>
            </p:nvSpPr>
            <p:spPr bwMode="auto">
              <a:xfrm>
                <a:off x="3268" y="865"/>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5" name="Rectangle 2280">
                <a:extLst>
                  <a:ext uri="{FF2B5EF4-FFF2-40B4-BE49-F238E27FC236}">
                    <a16:creationId xmlns:a16="http://schemas.microsoft.com/office/drawing/2014/main" id="{8B2E8058-34E6-4008-BDA9-C052458096F7}"/>
                  </a:ext>
                </a:extLst>
              </p:cNvPr>
              <p:cNvSpPr>
                <a:spLocks noChangeArrowheads="1"/>
              </p:cNvSpPr>
              <p:nvPr/>
            </p:nvSpPr>
            <p:spPr bwMode="auto">
              <a:xfrm>
                <a:off x="3268" y="865"/>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6" name="Rectangle 2281">
                <a:extLst>
                  <a:ext uri="{FF2B5EF4-FFF2-40B4-BE49-F238E27FC236}">
                    <a16:creationId xmlns:a16="http://schemas.microsoft.com/office/drawing/2014/main" id="{D7515994-D5A7-4503-AF26-68BCC2971FE1}"/>
                  </a:ext>
                </a:extLst>
              </p:cNvPr>
              <p:cNvSpPr>
                <a:spLocks noChangeArrowheads="1"/>
              </p:cNvSpPr>
              <p:nvPr/>
            </p:nvSpPr>
            <p:spPr bwMode="auto">
              <a:xfrm>
                <a:off x="3268" y="913"/>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7" name="Rectangle 2282">
                <a:extLst>
                  <a:ext uri="{FF2B5EF4-FFF2-40B4-BE49-F238E27FC236}">
                    <a16:creationId xmlns:a16="http://schemas.microsoft.com/office/drawing/2014/main" id="{DEEB8331-F64D-412B-A3B0-500C687FF8E3}"/>
                  </a:ext>
                </a:extLst>
              </p:cNvPr>
              <p:cNvSpPr>
                <a:spLocks noChangeArrowheads="1"/>
              </p:cNvSpPr>
              <p:nvPr/>
            </p:nvSpPr>
            <p:spPr bwMode="auto">
              <a:xfrm>
                <a:off x="3268" y="913"/>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8" name="Rectangle 2283">
                <a:extLst>
                  <a:ext uri="{FF2B5EF4-FFF2-40B4-BE49-F238E27FC236}">
                    <a16:creationId xmlns:a16="http://schemas.microsoft.com/office/drawing/2014/main" id="{9AB10F4F-B0D6-45B4-AE3A-ECBCE85D9EF5}"/>
                  </a:ext>
                </a:extLst>
              </p:cNvPr>
              <p:cNvSpPr>
                <a:spLocks noChangeArrowheads="1"/>
              </p:cNvSpPr>
              <p:nvPr/>
            </p:nvSpPr>
            <p:spPr bwMode="auto">
              <a:xfrm>
                <a:off x="3268" y="884"/>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69" name="Rectangle 2284">
                <a:extLst>
                  <a:ext uri="{FF2B5EF4-FFF2-40B4-BE49-F238E27FC236}">
                    <a16:creationId xmlns:a16="http://schemas.microsoft.com/office/drawing/2014/main" id="{E82EA526-9E1A-4BFA-B556-226D5457A2AD}"/>
                  </a:ext>
                </a:extLst>
              </p:cNvPr>
              <p:cNvSpPr>
                <a:spLocks noChangeArrowheads="1"/>
              </p:cNvSpPr>
              <p:nvPr/>
            </p:nvSpPr>
            <p:spPr bwMode="auto">
              <a:xfrm>
                <a:off x="3268" y="884"/>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0" name="Freeform 2285">
                <a:extLst>
                  <a:ext uri="{FF2B5EF4-FFF2-40B4-BE49-F238E27FC236}">
                    <a16:creationId xmlns:a16="http://schemas.microsoft.com/office/drawing/2014/main" id="{367E9F12-1761-46D8-B81D-7BCFBF420373}"/>
                  </a:ext>
                </a:extLst>
              </p:cNvPr>
              <p:cNvSpPr>
                <a:spLocks noEditPoints="1"/>
              </p:cNvSpPr>
              <p:nvPr/>
            </p:nvSpPr>
            <p:spPr bwMode="auto">
              <a:xfrm>
                <a:off x="3391"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1" name="Freeform 2286">
                <a:extLst>
                  <a:ext uri="{FF2B5EF4-FFF2-40B4-BE49-F238E27FC236}">
                    <a16:creationId xmlns:a16="http://schemas.microsoft.com/office/drawing/2014/main" id="{519753E2-9161-4876-9B2F-23F03F0F5265}"/>
                  </a:ext>
                </a:extLst>
              </p:cNvPr>
              <p:cNvSpPr>
                <a:spLocks noEditPoints="1"/>
              </p:cNvSpPr>
              <p:nvPr/>
            </p:nvSpPr>
            <p:spPr bwMode="auto">
              <a:xfrm>
                <a:off x="3391"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2" name="Freeform 2287">
                <a:extLst>
                  <a:ext uri="{FF2B5EF4-FFF2-40B4-BE49-F238E27FC236}">
                    <a16:creationId xmlns:a16="http://schemas.microsoft.com/office/drawing/2014/main" id="{7235A6F1-A44E-4CF2-ACE3-77E2671280AD}"/>
                  </a:ext>
                </a:extLst>
              </p:cNvPr>
              <p:cNvSpPr>
                <a:spLocks noEditPoints="1"/>
              </p:cNvSpPr>
              <p:nvPr/>
            </p:nvSpPr>
            <p:spPr bwMode="auto">
              <a:xfrm>
                <a:off x="3391"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3" name="Freeform 2288">
                <a:extLst>
                  <a:ext uri="{FF2B5EF4-FFF2-40B4-BE49-F238E27FC236}">
                    <a16:creationId xmlns:a16="http://schemas.microsoft.com/office/drawing/2014/main" id="{C5A7B53E-DE10-4E8B-8806-4FAFAB6FB78E}"/>
                  </a:ext>
                </a:extLst>
              </p:cNvPr>
              <p:cNvSpPr>
                <a:spLocks noEditPoints="1"/>
              </p:cNvSpPr>
              <p:nvPr/>
            </p:nvSpPr>
            <p:spPr bwMode="auto">
              <a:xfrm>
                <a:off x="3391"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4" name="Freeform 2289">
                <a:extLst>
                  <a:ext uri="{FF2B5EF4-FFF2-40B4-BE49-F238E27FC236}">
                    <a16:creationId xmlns:a16="http://schemas.microsoft.com/office/drawing/2014/main" id="{3A0B288C-9D94-4636-9403-DE4F8ED1F2C6}"/>
                  </a:ext>
                </a:extLst>
              </p:cNvPr>
              <p:cNvSpPr>
                <a:spLocks noEditPoints="1"/>
              </p:cNvSpPr>
              <p:nvPr/>
            </p:nvSpPr>
            <p:spPr bwMode="auto">
              <a:xfrm>
                <a:off x="3391"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5" name="Freeform 2290">
                <a:extLst>
                  <a:ext uri="{FF2B5EF4-FFF2-40B4-BE49-F238E27FC236}">
                    <a16:creationId xmlns:a16="http://schemas.microsoft.com/office/drawing/2014/main" id="{B58A72E4-E65C-41DA-B857-6FE9EF57A034}"/>
                  </a:ext>
                </a:extLst>
              </p:cNvPr>
              <p:cNvSpPr>
                <a:spLocks noEditPoints="1"/>
              </p:cNvSpPr>
              <p:nvPr/>
            </p:nvSpPr>
            <p:spPr bwMode="auto">
              <a:xfrm>
                <a:off x="3391"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6" name="Freeform 2291">
                <a:extLst>
                  <a:ext uri="{FF2B5EF4-FFF2-40B4-BE49-F238E27FC236}">
                    <a16:creationId xmlns:a16="http://schemas.microsoft.com/office/drawing/2014/main" id="{2B6F4293-2172-4B07-8EC1-1877BC409B1E}"/>
                  </a:ext>
                </a:extLst>
              </p:cNvPr>
              <p:cNvSpPr>
                <a:spLocks noEditPoints="1"/>
              </p:cNvSpPr>
              <p:nvPr/>
            </p:nvSpPr>
            <p:spPr bwMode="auto">
              <a:xfrm>
                <a:off x="3391"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7" name="Freeform 2292">
                <a:extLst>
                  <a:ext uri="{FF2B5EF4-FFF2-40B4-BE49-F238E27FC236}">
                    <a16:creationId xmlns:a16="http://schemas.microsoft.com/office/drawing/2014/main" id="{7CF85C59-F64E-43D5-8F96-1CD9F5D76F6D}"/>
                  </a:ext>
                </a:extLst>
              </p:cNvPr>
              <p:cNvSpPr>
                <a:spLocks noEditPoints="1"/>
              </p:cNvSpPr>
              <p:nvPr/>
            </p:nvSpPr>
            <p:spPr bwMode="auto">
              <a:xfrm>
                <a:off x="3391"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8" name="Rectangle 2293">
                <a:extLst>
                  <a:ext uri="{FF2B5EF4-FFF2-40B4-BE49-F238E27FC236}">
                    <a16:creationId xmlns:a16="http://schemas.microsoft.com/office/drawing/2014/main" id="{3EDBD3A0-6EF1-4961-8964-E8909F73AE6A}"/>
                  </a:ext>
                </a:extLst>
              </p:cNvPr>
              <p:cNvSpPr>
                <a:spLocks noChangeArrowheads="1"/>
              </p:cNvSpPr>
              <p:nvPr/>
            </p:nvSpPr>
            <p:spPr bwMode="auto">
              <a:xfrm>
                <a:off x="3462" y="756"/>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79" name="Rectangle 2294">
                <a:extLst>
                  <a:ext uri="{FF2B5EF4-FFF2-40B4-BE49-F238E27FC236}">
                    <a16:creationId xmlns:a16="http://schemas.microsoft.com/office/drawing/2014/main" id="{1DD0AAA5-CB45-4E6E-A7C6-E3F3168E6793}"/>
                  </a:ext>
                </a:extLst>
              </p:cNvPr>
              <p:cNvSpPr>
                <a:spLocks noChangeArrowheads="1"/>
              </p:cNvSpPr>
              <p:nvPr/>
            </p:nvSpPr>
            <p:spPr bwMode="auto">
              <a:xfrm>
                <a:off x="3462" y="756"/>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0" name="Rectangle 2295">
                <a:extLst>
                  <a:ext uri="{FF2B5EF4-FFF2-40B4-BE49-F238E27FC236}">
                    <a16:creationId xmlns:a16="http://schemas.microsoft.com/office/drawing/2014/main" id="{9C1ED4EB-5955-4651-8E05-3B9CD08793CF}"/>
                  </a:ext>
                </a:extLst>
              </p:cNvPr>
              <p:cNvSpPr>
                <a:spLocks noChangeArrowheads="1"/>
              </p:cNvSpPr>
              <p:nvPr/>
            </p:nvSpPr>
            <p:spPr bwMode="auto">
              <a:xfrm>
                <a:off x="3462" y="827"/>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1" name="Rectangle 2296">
                <a:extLst>
                  <a:ext uri="{FF2B5EF4-FFF2-40B4-BE49-F238E27FC236}">
                    <a16:creationId xmlns:a16="http://schemas.microsoft.com/office/drawing/2014/main" id="{EFAF0D7C-00AA-4837-81B4-56F8963CD8BD}"/>
                  </a:ext>
                </a:extLst>
              </p:cNvPr>
              <p:cNvSpPr>
                <a:spLocks noChangeArrowheads="1"/>
              </p:cNvSpPr>
              <p:nvPr/>
            </p:nvSpPr>
            <p:spPr bwMode="auto">
              <a:xfrm>
                <a:off x="3462" y="827"/>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2" name="Rectangle 2297">
                <a:extLst>
                  <a:ext uri="{FF2B5EF4-FFF2-40B4-BE49-F238E27FC236}">
                    <a16:creationId xmlns:a16="http://schemas.microsoft.com/office/drawing/2014/main" id="{FD41FA99-5ECE-4D24-B976-CC6682AFC1C3}"/>
                  </a:ext>
                </a:extLst>
              </p:cNvPr>
              <p:cNvSpPr>
                <a:spLocks noChangeArrowheads="1"/>
              </p:cNvSpPr>
              <p:nvPr/>
            </p:nvSpPr>
            <p:spPr bwMode="auto">
              <a:xfrm>
                <a:off x="3462" y="865"/>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3" name="Rectangle 2298">
                <a:extLst>
                  <a:ext uri="{FF2B5EF4-FFF2-40B4-BE49-F238E27FC236}">
                    <a16:creationId xmlns:a16="http://schemas.microsoft.com/office/drawing/2014/main" id="{1A38CBFC-E7C0-4005-966A-33CCD2B88174}"/>
                  </a:ext>
                </a:extLst>
              </p:cNvPr>
              <p:cNvSpPr>
                <a:spLocks noChangeArrowheads="1"/>
              </p:cNvSpPr>
              <p:nvPr/>
            </p:nvSpPr>
            <p:spPr bwMode="auto">
              <a:xfrm>
                <a:off x="3462" y="865"/>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4" name="Rectangle 2299">
                <a:extLst>
                  <a:ext uri="{FF2B5EF4-FFF2-40B4-BE49-F238E27FC236}">
                    <a16:creationId xmlns:a16="http://schemas.microsoft.com/office/drawing/2014/main" id="{34AD0784-580E-49A7-B5CF-4C4372A9A6D4}"/>
                  </a:ext>
                </a:extLst>
              </p:cNvPr>
              <p:cNvSpPr>
                <a:spLocks noChangeArrowheads="1"/>
              </p:cNvSpPr>
              <p:nvPr/>
            </p:nvSpPr>
            <p:spPr bwMode="auto">
              <a:xfrm>
                <a:off x="3462"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5" name="Rectangle 2300">
                <a:extLst>
                  <a:ext uri="{FF2B5EF4-FFF2-40B4-BE49-F238E27FC236}">
                    <a16:creationId xmlns:a16="http://schemas.microsoft.com/office/drawing/2014/main" id="{149A82F4-F406-4F93-955A-3B3C7D7079FD}"/>
                  </a:ext>
                </a:extLst>
              </p:cNvPr>
              <p:cNvSpPr>
                <a:spLocks noChangeArrowheads="1"/>
              </p:cNvSpPr>
              <p:nvPr/>
            </p:nvSpPr>
            <p:spPr bwMode="auto">
              <a:xfrm>
                <a:off x="3462"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6" name="Rectangle 2301">
                <a:extLst>
                  <a:ext uri="{FF2B5EF4-FFF2-40B4-BE49-F238E27FC236}">
                    <a16:creationId xmlns:a16="http://schemas.microsoft.com/office/drawing/2014/main" id="{CB106E32-C038-4FFA-A12F-FBFE1A074F82}"/>
                  </a:ext>
                </a:extLst>
              </p:cNvPr>
              <p:cNvSpPr>
                <a:spLocks noChangeArrowheads="1"/>
              </p:cNvSpPr>
              <p:nvPr/>
            </p:nvSpPr>
            <p:spPr bwMode="auto">
              <a:xfrm>
                <a:off x="3462" y="884"/>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7" name="Rectangle 2302">
                <a:extLst>
                  <a:ext uri="{FF2B5EF4-FFF2-40B4-BE49-F238E27FC236}">
                    <a16:creationId xmlns:a16="http://schemas.microsoft.com/office/drawing/2014/main" id="{83444A81-8169-412E-A6B4-9015E43EF883}"/>
                  </a:ext>
                </a:extLst>
              </p:cNvPr>
              <p:cNvSpPr>
                <a:spLocks noChangeArrowheads="1"/>
              </p:cNvSpPr>
              <p:nvPr/>
            </p:nvSpPr>
            <p:spPr bwMode="auto">
              <a:xfrm>
                <a:off x="3462" y="884"/>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8" name="Rectangle 2303">
                <a:extLst>
                  <a:ext uri="{FF2B5EF4-FFF2-40B4-BE49-F238E27FC236}">
                    <a16:creationId xmlns:a16="http://schemas.microsoft.com/office/drawing/2014/main" id="{4582FE12-BDE2-4387-943F-1ADC894BA2D8}"/>
                  </a:ext>
                </a:extLst>
              </p:cNvPr>
              <p:cNvSpPr>
                <a:spLocks noChangeArrowheads="1"/>
              </p:cNvSpPr>
              <p:nvPr/>
            </p:nvSpPr>
            <p:spPr bwMode="auto">
              <a:xfrm>
                <a:off x="3552" y="756"/>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89" name="Rectangle 2304">
                <a:extLst>
                  <a:ext uri="{FF2B5EF4-FFF2-40B4-BE49-F238E27FC236}">
                    <a16:creationId xmlns:a16="http://schemas.microsoft.com/office/drawing/2014/main" id="{8955D1DE-091B-4971-98F2-D7DA703EF1D5}"/>
                  </a:ext>
                </a:extLst>
              </p:cNvPr>
              <p:cNvSpPr>
                <a:spLocks noChangeArrowheads="1"/>
              </p:cNvSpPr>
              <p:nvPr/>
            </p:nvSpPr>
            <p:spPr bwMode="auto">
              <a:xfrm>
                <a:off x="3552" y="756"/>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0" name="Rectangle 2305">
                <a:extLst>
                  <a:ext uri="{FF2B5EF4-FFF2-40B4-BE49-F238E27FC236}">
                    <a16:creationId xmlns:a16="http://schemas.microsoft.com/office/drawing/2014/main" id="{7EF163A2-2230-4D8D-8096-858EA997BF8A}"/>
                  </a:ext>
                </a:extLst>
              </p:cNvPr>
              <p:cNvSpPr>
                <a:spLocks noChangeArrowheads="1"/>
              </p:cNvSpPr>
              <p:nvPr/>
            </p:nvSpPr>
            <p:spPr bwMode="auto">
              <a:xfrm>
                <a:off x="3552" y="827"/>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1" name="Rectangle 2306">
                <a:extLst>
                  <a:ext uri="{FF2B5EF4-FFF2-40B4-BE49-F238E27FC236}">
                    <a16:creationId xmlns:a16="http://schemas.microsoft.com/office/drawing/2014/main" id="{A4BBF07B-A93C-4441-9D3E-DA208791D418}"/>
                  </a:ext>
                </a:extLst>
              </p:cNvPr>
              <p:cNvSpPr>
                <a:spLocks noChangeArrowheads="1"/>
              </p:cNvSpPr>
              <p:nvPr/>
            </p:nvSpPr>
            <p:spPr bwMode="auto">
              <a:xfrm>
                <a:off x="3552" y="827"/>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2" name="Rectangle 2307">
                <a:extLst>
                  <a:ext uri="{FF2B5EF4-FFF2-40B4-BE49-F238E27FC236}">
                    <a16:creationId xmlns:a16="http://schemas.microsoft.com/office/drawing/2014/main" id="{538D05D5-2628-44DE-9B32-1FB42E70FCC3}"/>
                  </a:ext>
                </a:extLst>
              </p:cNvPr>
              <p:cNvSpPr>
                <a:spLocks noChangeArrowheads="1"/>
              </p:cNvSpPr>
              <p:nvPr/>
            </p:nvSpPr>
            <p:spPr bwMode="auto">
              <a:xfrm>
                <a:off x="3552" y="865"/>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3" name="Rectangle 2308">
                <a:extLst>
                  <a:ext uri="{FF2B5EF4-FFF2-40B4-BE49-F238E27FC236}">
                    <a16:creationId xmlns:a16="http://schemas.microsoft.com/office/drawing/2014/main" id="{08215E9B-42C2-42CE-892B-4D2CE6395D0C}"/>
                  </a:ext>
                </a:extLst>
              </p:cNvPr>
              <p:cNvSpPr>
                <a:spLocks noChangeArrowheads="1"/>
              </p:cNvSpPr>
              <p:nvPr/>
            </p:nvSpPr>
            <p:spPr bwMode="auto">
              <a:xfrm>
                <a:off x="3552" y="865"/>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4" name="Rectangle 2309">
                <a:extLst>
                  <a:ext uri="{FF2B5EF4-FFF2-40B4-BE49-F238E27FC236}">
                    <a16:creationId xmlns:a16="http://schemas.microsoft.com/office/drawing/2014/main" id="{219171F7-830D-4255-BB83-4024139B9CBB}"/>
                  </a:ext>
                </a:extLst>
              </p:cNvPr>
              <p:cNvSpPr>
                <a:spLocks noChangeArrowheads="1"/>
              </p:cNvSpPr>
              <p:nvPr/>
            </p:nvSpPr>
            <p:spPr bwMode="auto">
              <a:xfrm>
                <a:off x="3552" y="913"/>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5" name="Rectangle 2310">
                <a:extLst>
                  <a:ext uri="{FF2B5EF4-FFF2-40B4-BE49-F238E27FC236}">
                    <a16:creationId xmlns:a16="http://schemas.microsoft.com/office/drawing/2014/main" id="{69DF0FC4-5C95-47C3-BD9A-E9B0C5F24923}"/>
                  </a:ext>
                </a:extLst>
              </p:cNvPr>
              <p:cNvSpPr>
                <a:spLocks noChangeArrowheads="1"/>
              </p:cNvSpPr>
              <p:nvPr/>
            </p:nvSpPr>
            <p:spPr bwMode="auto">
              <a:xfrm>
                <a:off x="3552" y="913"/>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6" name="Rectangle 2311">
                <a:extLst>
                  <a:ext uri="{FF2B5EF4-FFF2-40B4-BE49-F238E27FC236}">
                    <a16:creationId xmlns:a16="http://schemas.microsoft.com/office/drawing/2014/main" id="{3C0EBA99-29B4-4F8F-8192-A43683C3A3B5}"/>
                  </a:ext>
                </a:extLst>
              </p:cNvPr>
              <p:cNvSpPr>
                <a:spLocks noChangeArrowheads="1"/>
              </p:cNvSpPr>
              <p:nvPr/>
            </p:nvSpPr>
            <p:spPr bwMode="auto">
              <a:xfrm>
                <a:off x="3552" y="884"/>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7" name="Rectangle 2312">
                <a:extLst>
                  <a:ext uri="{FF2B5EF4-FFF2-40B4-BE49-F238E27FC236}">
                    <a16:creationId xmlns:a16="http://schemas.microsoft.com/office/drawing/2014/main" id="{BE341BB8-8712-44B9-A0B3-DFFACFB70F87}"/>
                  </a:ext>
                </a:extLst>
              </p:cNvPr>
              <p:cNvSpPr>
                <a:spLocks noChangeArrowheads="1"/>
              </p:cNvSpPr>
              <p:nvPr/>
            </p:nvSpPr>
            <p:spPr bwMode="auto">
              <a:xfrm>
                <a:off x="3552" y="884"/>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8" name="Freeform 2313">
                <a:extLst>
                  <a:ext uri="{FF2B5EF4-FFF2-40B4-BE49-F238E27FC236}">
                    <a16:creationId xmlns:a16="http://schemas.microsoft.com/office/drawing/2014/main" id="{9921BCBC-C698-49C2-95E4-0E9582A61767}"/>
                  </a:ext>
                </a:extLst>
              </p:cNvPr>
              <p:cNvSpPr>
                <a:spLocks noEditPoints="1"/>
              </p:cNvSpPr>
              <p:nvPr/>
            </p:nvSpPr>
            <p:spPr bwMode="auto">
              <a:xfrm>
                <a:off x="3675"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99" name="Freeform 2314">
                <a:extLst>
                  <a:ext uri="{FF2B5EF4-FFF2-40B4-BE49-F238E27FC236}">
                    <a16:creationId xmlns:a16="http://schemas.microsoft.com/office/drawing/2014/main" id="{FEB1BAA5-22EF-4707-A7E1-9145397F6C1B}"/>
                  </a:ext>
                </a:extLst>
              </p:cNvPr>
              <p:cNvSpPr>
                <a:spLocks noEditPoints="1"/>
              </p:cNvSpPr>
              <p:nvPr/>
            </p:nvSpPr>
            <p:spPr bwMode="auto">
              <a:xfrm>
                <a:off x="3675"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0" name="Freeform 2315">
                <a:extLst>
                  <a:ext uri="{FF2B5EF4-FFF2-40B4-BE49-F238E27FC236}">
                    <a16:creationId xmlns:a16="http://schemas.microsoft.com/office/drawing/2014/main" id="{444CCB01-FC00-4F75-B1C3-08FBD0945F8C}"/>
                  </a:ext>
                </a:extLst>
              </p:cNvPr>
              <p:cNvSpPr>
                <a:spLocks noEditPoints="1"/>
              </p:cNvSpPr>
              <p:nvPr/>
            </p:nvSpPr>
            <p:spPr bwMode="auto">
              <a:xfrm>
                <a:off x="3675"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1" name="Freeform 2316">
                <a:extLst>
                  <a:ext uri="{FF2B5EF4-FFF2-40B4-BE49-F238E27FC236}">
                    <a16:creationId xmlns:a16="http://schemas.microsoft.com/office/drawing/2014/main" id="{C93B927D-0A1A-4E61-AB45-3BDABF10502F}"/>
                  </a:ext>
                </a:extLst>
              </p:cNvPr>
              <p:cNvSpPr>
                <a:spLocks noEditPoints="1"/>
              </p:cNvSpPr>
              <p:nvPr/>
            </p:nvSpPr>
            <p:spPr bwMode="auto">
              <a:xfrm>
                <a:off x="3675"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2" name="Freeform 2317">
                <a:extLst>
                  <a:ext uri="{FF2B5EF4-FFF2-40B4-BE49-F238E27FC236}">
                    <a16:creationId xmlns:a16="http://schemas.microsoft.com/office/drawing/2014/main" id="{1EBA2C6C-68F2-4E22-BD97-3BFAE1AF5D48}"/>
                  </a:ext>
                </a:extLst>
              </p:cNvPr>
              <p:cNvSpPr>
                <a:spLocks noEditPoints="1"/>
              </p:cNvSpPr>
              <p:nvPr/>
            </p:nvSpPr>
            <p:spPr bwMode="auto">
              <a:xfrm>
                <a:off x="3675"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3" name="Freeform 2318">
                <a:extLst>
                  <a:ext uri="{FF2B5EF4-FFF2-40B4-BE49-F238E27FC236}">
                    <a16:creationId xmlns:a16="http://schemas.microsoft.com/office/drawing/2014/main" id="{0ED4EA2B-C0E0-4FCD-80FC-6914CE847ED1}"/>
                  </a:ext>
                </a:extLst>
              </p:cNvPr>
              <p:cNvSpPr>
                <a:spLocks noEditPoints="1"/>
              </p:cNvSpPr>
              <p:nvPr/>
            </p:nvSpPr>
            <p:spPr bwMode="auto">
              <a:xfrm>
                <a:off x="3675"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4" name="Freeform 2319">
                <a:extLst>
                  <a:ext uri="{FF2B5EF4-FFF2-40B4-BE49-F238E27FC236}">
                    <a16:creationId xmlns:a16="http://schemas.microsoft.com/office/drawing/2014/main" id="{1BD78231-05D7-4755-B52E-7C4BD4861993}"/>
                  </a:ext>
                </a:extLst>
              </p:cNvPr>
              <p:cNvSpPr>
                <a:spLocks noEditPoints="1"/>
              </p:cNvSpPr>
              <p:nvPr/>
            </p:nvSpPr>
            <p:spPr bwMode="auto">
              <a:xfrm>
                <a:off x="3675"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5" name="Freeform 2320">
                <a:extLst>
                  <a:ext uri="{FF2B5EF4-FFF2-40B4-BE49-F238E27FC236}">
                    <a16:creationId xmlns:a16="http://schemas.microsoft.com/office/drawing/2014/main" id="{1106A0DE-A9E1-49C9-A0B8-B003207E5BBF}"/>
                  </a:ext>
                </a:extLst>
              </p:cNvPr>
              <p:cNvSpPr>
                <a:spLocks noEditPoints="1"/>
              </p:cNvSpPr>
              <p:nvPr/>
            </p:nvSpPr>
            <p:spPr bwMode="auto">
              <a:xfrm>
                <a:off x="3675"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6" name="Rectangle 2321">
                <a:extLst>
                  <a:ext uri="{FF2B5EF4-FFF2-40B4-BE49-F238E27FC236}">
                    <a16:creationId xmlns:a16="http://schemas.microsoft.com/office/drawing/2014/main" id="{8D3A8D1E-0354-47EC-ACB2-E2380F91D463}"/>
                  </a:ext>
                </a:extLst>
              </p:cNvPr>
              <p:cNvSpPr>
                <a:spLocks noChangeArrowheads="1"/>
              </p:cNvSpPr>
              <p:nvPr/>
            </p:nvSpPr>
            <p:spPr bwMode="auto">
              <a:xfrm>
                <a:off x="3746" y="756"/>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7" name="Rectangle 2322">
                <a:extLst>
                  <a:ext uri="{FF2B5EF4-FFF2-40B4-BE49-F238E27FC236}">
                    <a16:creationId xmlns:a16="http://schemas.microsoft.com/office/drawing/2014/main" id="{9D1CDA38-5C37-4FFD-A92F-CEB92644522C}"/>
                  </a:ext>
                </a:extLst>
              </p:cNvPr>
              <p:cNvSpPr>
                <a:spLocks noChangeArrowheads="1"/>
              </p:cNvSpPr>
              <p:nvPr/>
            </p:nvSpPr>
            <p:spPr bwMode="auto">
              <a:xfrm>
                <a:off x="3746" y="756"/>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8" name="Rectangle 2323">
                <a:extLst>
                  <a:ext uri="{FF2B5EF4-FFF2-40B4-BE49-F238E27FC236}">
                    <a16:creationId xmlns:a16="http://schemas.microsoft.com/office/drawing/2014/main" id="{F68B0C31-175E-4BFD-AE06-0AC6AD2AB5AD}"/>
                  </a:ext>
                </a:extLst>
              </p:cNvPr>
              <p:cNvSpPr>
                <a:spLocks noChangeArrowheads="1"/>
              </p:cNvSpPr>
              <p:nvPr/>
            </p:nvSpPr>
            <p:spPr bwMode="auto">
              <a:xfrm>
                <a:off x="3746" y="827"/>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9" name="Rectangle 2324">
                <a:extLst>
                  <a:ext uri="{FF2B5EF4-FFF2-40B4-BE49-F238E27FC236}">
                    <a16:creationId xmlns:a16="http://schemas.microsoft.com/office/drawing/2014/main" id="{3092B0E5-31CE-4416-AF43-6E1CB9350B75}"/>
                  </a:ext>
                </a:extLst>
              </p:cNvPr>
              <p:cNvSpPr>
                <a:spLocks noChangeArrowheads="1"/>
              </p:cNvSpPr>
              <p:nvPr/>
            </p:nvSpPr>
            <p:spPr bwMode="auto">
              <a:xfrm>
                <a:off x="3746" y="827"/>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0" name="Rectangle 2325">
                <a:extLst>
                  <a:ext uri="{FF2B5EF4-FFF2-40B4-BE49-F238E27FC236}">
                    <a16:creationId xmlns:a16="http://schemas.microsoft.com/office/drawing/2014/main" id="{2C7FA00A-B661-4779-96D4-481388621D48}"/>
                  </a:ext>
                </a:extLst>
              </p:cNvPr>
              <p:cNvSpPr>
                <a:spLocks noChangeArrowheads="1"/>
              </p:cNvSpPr>
              <p:nvPr/>
            </p:nvSpPr>
            <p:spPr bwMode="auto">
              <a:xfrm>
                <a:off x="3746" y="865"/>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1" name="Rectangle 2326">
                <a:extLst>
                  <a:ext uri="{FF2B5EF4-FFF2-40B4-BE49-F238E27FC236}">
                    <a16:creationId xmlns:a16="http://schemas.microsoft.com/office/drawing/2014/main" id="{8EC4733C-AF01-4B48-B4C9-5B1747ACDE60}"/>
                  </a:ext>
                </a:extLst>
              </p:cNvPr>
              <p:cNvSpPr>
                <a:spLocks noChangeArrowheads="1"/>
              </p:cNvSpPr>
              <p:nvPr/>
            </p:nvSpPr>
            <p:spPr bwMode="auto">
              <a:xfrm>
                <a:off x="3746" y="865"/>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2" name="Rectangle 2327">
                <a:extLst>
                  <a:ext uri="{FF2B5EF4-FFF2-40B4-BE49-F238E27FC236}">
                    <a16:creationId xmlns:a16="http://schemas.microsoft.com/office/drawing/2014/main" id="{5894DB1E-5226-4D30-BA9F-2B7DF9CB954F}"/>
                  </a:ext>
                </a:extLst>
              </p:cNvPr>
              <p:cNvSpPr>
                <a:spLocks noChangeArrowheads="1"/>
              </p:cNvSpPr>
              <p:nvPr/>
            </p:nvSpPr>
            <p:spPr bwMode="auto">
              <a:xfrm>
                <a:off x="3746"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3" name="Rectangle 2328">
                <a:extLst>
                  <a:ext uri="{FF2B5EF4-FFF2-40B4-BE49-F238E27FC236}">
                    <a16:creationId xmlns:a16="http://schemas.microsoft.com/office/drawing/2014/main" id="{D102ABF2-D73B-484C-942E-0CADA29BB4BA}"/>
                  </a:ext>
                </a:extLst>
              </p:cNvPr>
              <p:cNvSpPr>
                <a:spLocks noChangeArrowheads="1"/>
              </p:cNvSpPr>
              <p:nvPr/>
            </p:nvSpPr>
            <p:spPr bwMode="auto">
              <a:xfrm>
                <a:off x="3746"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4" name="Rectangle 2329">
                <a:extLst>
                  <a:ext uri="{FF2B5EF4-FFF2-40B4-BE49-F238E27FC236}">
                    <a16:creationId xmlns:a16="http://schemas.microsoft.com/office/drawing/2014/main" id="{FF21147D-A400-42A6-997B-1A18CA56CA69}"/>
                  </a:ext>
                </a:extLst>
              </p:cNvPr>
              <p:cNvSpPr>
                <a:spLocks noChangeArrowheads="1"/>
              </p:cNvSpPr>
              <p:nvPr/>
            </p:nvSpPr>
            <p:spPr bwMode="auto">
              <a:xfrm>
                <a:off x="3746" y="884"/>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5" name="Rectangle 2330">
                <a:extLst>
                  <a:ext uri="{FF2B5EF4-FFF2-40B4-BE49-F238E27FC236}">
                    <a16:creationId xmlns:a16="http://schemas.microsoft.com/office/drawing/2014/main" id="{4BA06ADD-EF0F-44FF-ABD3-97694E9672D4}"/>
                  </a:ext>
                </a:extLst>
              </p:cNvPr>
              <p:cNvSpPr>
                <a:spLocks noChangeArrowheads="1"/>
              </p:cNvSpPr>
              <p:nvPr/>
            </p:nvSpPr>
            <p:spPr bwMode="auto">
              <a:xfrm>
                <a:off x="3746" y="884"/>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6" name="Rectangle 2331">
                <a:extLst>
                  <a:ext uri="{FF2B5EF4-FFF2-40B4-BE49-F238E27FC236}">
                    <a16:creationId xmlns:a16="http://schemas.microsoft.com/office/drawing/2014/main" id="{B76AE7DD-381F-497B-91F6-8F41DD38EB0D}"/>
                  </a:ext>
                </a:extLst>
              </p:cNvPr>
              <p:cNvSpPr>
                <a:spLocks noChangeArrowheads="1"/>
              </p:cNvSpPr>
              <p:nvPr/>
            </p:nvSpPr>
            <p:spPr bwMode="auto">
              <a:xfrm>
                <a:off x="3836" y="756"/>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7" name="Rectangle 2332">
                <a:extLst>
                  <a:ext uri="{FF2B5EF4-FFF2-40B4-BE49-F238E27FC236}">
                    <a16:creationId xmlns:a16="http://schemas.microsoft.com/office/drawing/2014/main" id="{F08F9AD1-3530-4F6C-83BF-E24ABD234433}"/>
                  </a:ext>
                </a:extLst>
              </p:cNvPr>
              <p:cNvSpPr>
                <a:spLocks noChangeArrowheads="1"/>
              </p:cNvSpPr>
              <p:nvPr/>
            </p:nvSpPr>
            <p:spPr bwMode="auto">
              <a:xfrm>
                <a:off x="3836" y="756"/>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8" name="Rectangle 2333">
                <a:extLst>
                  <a:ext uri="{FF2B5EF4-FFF2-40B4-BE49-F238E27FC236}">
                    <a16:creationId xmlns:a16="http://schemas.microsoft.com/office/drawing/2014/main" id="{0121D87F-FBDE-4D47-B60A-CB3386AF3429}"/>
                  </a:ext>
                </a:extLst>
              </p:cNvPr>
              <p:cNvSpPr>
                <a:spLocks noChangeArrowheads="1"/>
              </p:cNvSpPr>
              <p:nvPr/>
            </p:nvSpPr>
            <p:spPr bwMode="auto">
              <a:xfrm>
                <a:off x="3836" y="827"/>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9" name="Rectangle 2334">
                <a:extLst>
                  <a:ext uri="{FF2B5EF4-FFF2-40B4-BE49-F238E27FC236}">
                    <a16:creationId xmlns:a16="http://schemas.microsoft.com/office/drawing/2014/main" id="{BF3BFD63-D2E8-401D-AFBD-F684BD173AC1}"/>
                  </a:ext>
                </a:extLst>
              </p:cNvPr>
              <p:cNvSpPr>
                <a:spLocks noChangeArrowheads="1"/>
              </p:cNvSpPr>
              <p:nvPr/>
            </p:nvSpPr>
            <p:spPr bwMode="auto">
              <a:xfrm>
                <a:off x="3836" y="827"/>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0" name="Rectangle 2335">
                <a:extLst>
                  <a:ext uri="{FF2B5EF4-FFF2-40B4-BE49-F238E27FC236}">
                    <a16:creationId xmlns:a16="http://schemas.microsoft.com/office/drawing/2014/main" id="{5810CCB6-6F4D-46FF-946D-103B26145ED9}"/>
                  </a:ext>
                </a:extLst>
              </p:cNvPr>
              <p:cNvSpPr>
                <a:spLocks noChangeArrowheads="1"/>
              </p:cNvSpPr>
              <p:nvPr/>
            </p:nvSpPr>
            <p:spPr bwMode="auto">
              <a:xfrm>
                <a:off x="3836" y="865"/>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1" name="Rectangle 2336">
                <a:extLst>
                  <a:ext uri="{FF2B5EF4-FFF2-40B4-BE49-F238E27FC236}">
                    <a16:creationId xmlns:a16="http://schemas.microsoft.com/office/drawing/2014/main" id="{DB82F7D2-E173-4072-8124-BCE445CD055D}"/>
                  </a:ext>
                </a:extLst>
              </p:cNvPr>
              <p:cNvSpPr>
                <a:spLocks noChangeArrowheads="1"/>
              </p:cNvSpPr>
              <p:nvPr/>
            </p:nvSpPr>
            <p:spPr bwMode="auto">
              <a:xfrm>
                <a:off x="3836" y="865"/>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2" name="Rectangle 2337">
                <a:extLst>
                  <a:ext uri="{FF2B5EF4-FFF2-40B4-BE49-F238E27FC236}">
                    <a16:creationId xmlns:a16="http://schemas.microsoft.com/office/drawing/2014/main" id="{D9F2F536-2471-4A78-B10A-B32183BFCE06}"/>
                  </a:ext>
                </a:extLst>
              </p:cNvPr>
              <p:cNvSpPr>
                <a:spLocks noChangeArrowheads="1"/>
              </p:cNvSpPr>
              <p:nvPr/>
            </p:nvSpPr>
            <p:spPr bwMode="auto">
              <a:xfrm>
                <a:off x="3836" y="913"/>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3" name="Rectangle 2338">
                <a:extLst>
                  <a:ext uri="{FF2B5EF4-FFF2-40B4-BE49-F238E27FC236}">
                    <a16:creationId xmlns:a16="http://schemas.microsoft.com/office/drawing/2014/main" id="{75A3E774-D1BF-4815-B113-313575BF3118}"/>
                  </a:ext>
                </a:extLst>
              </p:cNvPr>
              <p:cNvSpPr>
                <a:spLocks noChangeArrowheads="1"/>
              </p:cNvSpPr>
              <p:nvPr/>
            </p:nvSpPr>
            <p:spPr bwMode="auto">
              <a:xfrm>
                <a:off x="3836" y="913"/>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4" name="Rectangle 2339">
                <a:extLst>
                  <a:ext uri="{FF2B5EF4-FFF2-40B4-BE49-F238E27FC236}">
                    <a16:creationId xmlns:a16="http://schemas.microsoft.com/office/drawing/2014/main" id="{A3435065-8EAD-4807-892A-B25B79ED7A40}"/>
                  </a:ext>
                </a:extLst>
              </p:cNvPr>
              <p:cNvSpPr>
                <a:spLocks noChangeArrowheads="1"/>
              </p:cNvSpPr>
              <p:nvPr/>
            </p:nvSpPr>
            <p:spPr bwMode="auto">
              <a:xfrm>
                <a:off x="3836" y="884"/>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5" name="Rectangle 2340">
                <a:extLst>
                  <a:ext uri="{FF2B5EF4-FFF2-40B4-BE49-F238E27FC236}">
                    <a16:creationId xmlns:a16="http://schemas.microsoft.com/office/drawing/2014/main" id="{A3E0F364-FA2C-48FF-BD37-89A73B36330F}"/>
                  </a:ext>
                </a:extLst>
              </p:cNvPr>
              <p:cNvSpPr>
                <a:spLocks noChangeArrowheads="1"/>
              </p:cNvSpPr>
              <p:nvPr/>
            </p:nvSpPr>
            <p:spPr bwMode="auto">
              <a:xfrm>
                <a:off x="3836" y="884"/>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6" name="Freeform 2341">
                <a:extLst>
                  <a:ext uri="{FF2B5EF4-FFF2-40B4-BE49-F238E27FC236}">
                    <a16:creationId xmlns:a16="http://schemas.microsoft.com/office/drawing/2014/main" id="{DCB59CA6-13C2-4F61-84F2-6DCA65CC534B}"/>
                  </a:ext>
                </a:extLst>
              </p:cNvPr>
              <p:cNvSpPr>
                <a:spLocks noEditPoints="1"/>
              </p:cNvSpPr>
              <p:nvPr/>
            </p:nvSpPr>
            <p:spPr bwMode="auto">
              <a:xfrm>
                <a:off x="3959"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7" name="Freeform 2342">
                <a:extLst>
                  <a:ext uri="{FF2B5EF4-FFF2-40B4-BE49-F238E27FC236}">
                    <a16:creationId xmlns:a16="http://schemas.microsoft.com/office/drawing/2014/main" id="{0094275D-BF50-4461-8024-AD72C4622216}"/>
                  </a:ext>
                </a:extLst>
              </p:cNvPr>
              <p:cNvSpPr>
                <a:spLocks noEditPoints="1"/>
              </p:cNvSpPr>
              <p:nvPr/>
            </p:nvSpPr>
            <p:spPr bwMode="auto">
              <a:xfrm>
                <a:off x="3959"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8" name="Freeform 2343">
                <a:extLst>
                  <a:ext uri="{FF2B5EF4-FFF2-40B4-BE49-F238E27FC236}">
                    <a16:creationId xmlns:a16="http://schemas.microsoft.com/office/drawing/2014/main" id="{FCC13CE1-8AE5-48EF-AA9E-7AA2847551E6}"/>
                  </a:ext>
                </a:extLst>
              </p:cNvPr>
              <p:cNvSpPr>
                <a:spLocks noEditPoints="1"/>
              </p:cNvSpPr>
              <p:nvPr/>
            </p:nvSpPr>
            <p:spPr bwMode="auto">
              <a:xfrm>
                <a:off x="3959"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9" name="Freeform 2344">
                <a:extLst>
                  <a:ext uri="{FF2B5EF4-FFF2-40B4-BE49-F238E27FC236}">
                    <a16:creationId xmlns:a16="http://schemas.microsoft.com/office/drawing/2014/main" id="{720F6791-828A-4904-9B74-A2F8639E6574}"/>
                  </a:ext>
                </a:extLst>
              </p:cNvPr>
              <p:cNvSpPr>
                <a:spLocks noEditPoints="1"/>
              </p:cNvSpPr>
              <p:nvPr/>
            </p:nvSpPr>
            <p:spPr bwMode="auto">
              <a:xfrm>
                <a:off x="3959"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0" name="Freeform 2345">
                <a:extLst>
                  <a:ext uri="{FF2B5EF4-FFF2-40B4-BE49-F238E27FC236}">
                    <a16:creationId xmlns:a16="http://schemas.microsoft.com/office/drawing/2014/main" id="{D3344988-2838-4A06-8645-91DF29A7848E}"/>
                  </a:ext>
                </a:extLst>
              </p:cNvPr>
              <p:cNvSpPr>
                <a:spLocks noEditPoints="1"/>
              </p:cNvSpPr>
              <p:nvPr/>
            </p:nvSpPr>
            <p:spPr bwMode="auto">
              <a:xfrm>
                <a:off x="3959"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1" name="Freeform 2346">
                <a:extLst>
                  <a:ext uri="{FF2B5EF4-FFF2-40B4-BE49-F238E27FC236}">
                    <a16:creationId xmlns:a16="http://schemas.microsoft.com/office/drawing/2014/main" id="{E130A58F-4C0B-4043-8069-8592E8B6DCF3}"/>
                  </a:ext>
                </a:extLst>
              </p:cNvPr>
              <p:cNvSpPr>
                <a:spLocks noEditPoints="1"/>
              </p:cNvSpPr>
              <p:nvPr/>
            </p:nvSpPr>
            <p:spPr bwMode="auto">
              <a:xfrm>
                <a:off x="3959"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2" name="Freeform 2347">
                <a:extLst>
                  <a:ext uri="{FF2B5EF4-FFF2-40B4-BE49-F238E27FC236}">
                    <a16:creationId xmlns:a16="http://schemas.microsoft.com/office/drawing/2014/main" id="{8A8A6903-FAFA-4AD5-AB82-57FCE252452E}"/>
                  </a:ext>
                </a:extLst>
              </p:cNvPr>
              <p:cNvSpPr>
                <a:spLocks noEditPoints="1"/>
              </p:cNvSpPr>
              <p:nvPr/>
            </p:nvSpPr>
            <p:spPr bwMode="auto">
              <a:xfrm>
                <a:off x="3959"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3" name="Freeform 2348">
                <a:extLst>
                  <a:ext uri="{FF2B5EF4-FFF2-40B4-BE49-F238E27FC236}">
                    <a16:creationId xmlns:a16="http://schemas.microsoft.com/office/drawing/2014/main" id="{AF6FA973-E96E-4FFC-80CA-E98BC5440890}"/>
                  </a:ext>
                </a:extLst>
              </p:cNvPr>
              <p:cNvSpPr>
                <a:spLocks noEditPoints="1"/>
              </p:cNvSpPr>
              <p:nvPr/>
            </p:nvSpPr>
            <p:spPr bwMode="auto">
              <a:xfrm>
                <a:off x="3959"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4" name="Rectangle 2349">
                <a:extLst>
                  <a:ext uri="{FF2B5EF4-FFF2-40B4-BE49-F238E27FC236}">
                    <a16:creationId xmlns:a16="http://schemas.microsoft.com/office/drawing/2014/main" id="{B9DD02FD-6F24-437F-827A-C26001010DDE}"/>
                  </a:ext>
                </a:extLst>
              </p:cNvPr>
              <p:cNvSpPr>
                <a:spLocks noChangeArrowheads="1"/>
              </p:cNvSpPr>
              <p:nvPr/>
            </p:nvSpPr>
            <p:spPr bwMode="auto">
              <a:xfrm>
                <a:off x="4030" y="756"/>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5" name="Rectangle 2350">
                <a:extLst>
                  <a:ext uri="{FF2B5EF4-FFF2-40B4-BE49-F238E27FC236}">
                    <a16:creationId xmlns:a16="http://schemas.microsoft.com/office/drawing/2014/main" id="{5FE49107-52AE-442A-9D66-450C86389295}"/>
                  </a:ext>
                </a:extLst>
              </p:cNvPr>
              <p:cNvSpPr>
                <a:spLocks noChangeArrowheads="1"/>
              </p:cNvSpPr>
              <p:nvPr/>
            </p:nvSpPr>
            <p:spPr bwMode="auto">
              <a:xfrm>
                <a:off x="4030" y="756"/>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6" name="Rectangle 2351">
                <a:extLst>
                  <a:ext uri="{FF2B5EF4-FFF2-40B4-BE49-F238E27FC236}">
                    <a16:creationId xmlns:a16="http://schemas.microsoft.com/office/drawing/2014/main" id="{8487A88E-5420-4BC2-83CF-60DA2EFBAACB}"/>
                  </a:ext>
                </a:extLst>
              </p:cNvPr>
              <p:cNvSpPr>
                <a:spLocks noChangeArrowheads="1"/>
              </p:cNvSpPr>
              <p:nvPr/>
            </p:nvSpPr>
            <p:spPr bwMode="auto">
              <a:xfrm>
                <a:off x="4030" y="827"/>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7" name="Rectangle 2352">
                <a:extLst>
                  <a:ext uri="{FF2B5EF4-FFF2-40B4-BE49-F238E27FC236}">
                    <a16:creationId xmlns:a16="http://schemas.microsoft.com/office/drawing/2014/main" id="{656867A9-31D7-4500-B599-88B1808D13A2}"/>
                  </a:ext>
                </a:extLst>
              </p:cNvPr>
              <p:cNvSpPr>
                <a:spLocks noChangeArrowheads="1"/>
              </p:cNvSpPr>
              <p:nvPr/>
            </p:nvSpPr>
            <p:spPr bwMode="auto">
              <a:xfrm>
                <a:off x="4030" y="827"/>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8" name="Rectangle 2353">
                <a:extLst>
                  <a:ext uri="{FF2B5EF4-FFF2-40B4-BE49-F238E27FC236}">
                    <a16:creationId xmlns:a16="http://schemas.microsoft.com/office/drawing/2014/main" id="{5BA67A64-AA58-4754-B9F1-2A07037CE574}"/>
                  </a:ext>
                </a:extLst>
              </p:cNvPr>
              <p:cNvSpPr>
                <a:spLocks noChangeArrowheads="1"/>
              </p:cNvSpPr>
              <p:nvPr/>
            </p:nvSpPr>
            <p:spPr bwMode="auto">
              <a:xfrm>
                <a:off x="4030" y="865"/>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9" name="Rectangle 2354">
                <a:extLst>
                  <a:ext uri="{FF2B5EF4-FFF2-40B4-BE49-F238E27FC236}">
                    <a16:creationId xmlns:a16="http://schemas.microsoft.com/office/drawing/2014/main" id="{CC618A14-6C40-4BC5-A1F1-9A47018AB165}"/>
                  </a:ext>
                </a:extLst>
              </p:cNvPr>
              <p:cNvSpPr>
                <a:spLocks noChangeArrowheads="1"/>
              </p:cNvSpPr>
              <p:nvPr/>
            </p:nvSpPr>
            <p:spPr bwMode="auto">
              <a:xfrm>
                <a:off x="4030" y="865"/>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0" name="Rectangle 2355">
                <a:extLst>
                  <a:ext uri="{FF2B5EF4-FFF2-40B4-BE49-F238E27FC236}">
                    <a16:creationId xmlns:a16="http://schemas.microsoft.com/office/drawing/2014/main" id="{3C61CFE8-A504-484C-A14C-3C4A0C78FC11}"/>
                  </a:ext>
                </a:extLst>
              </p:cNvPr>
              <p:cNvSpPr>
                <a:spLocks noChangeArrowheads="1"/>
              </p:cNvSpPr>
              <p:nvPr/>
            </p:nvSpPr>
            <p:spPr bwMode="auto">
              <a:xfrm>
                <a:off x="4030"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1" name="Rectangle 2356">
                <a:extLst>
                  <a:ext uri="{FF2B5EF4-FFF2-40B4-BE49-F238E27FC236}">
                    <a16:creationId xmlns:a16="http://schemas.microsoft.com/office/drawing/2014/main" id="{5E2BF6CB-B708-4AD1-A211-0E630AB051D6}"/>
                  </a:ext>
                </a:extLst>
              </p:cNvPr>
              <p:cNvSpPr>
                <a:spLocks noChangeArrowheads="1"/>
              </p:cNvSpPr>
              <p:nvPr/>
            </p:nvSpPr>
            <p:spPr bwMode="auto">
              <a:xfrm>
                <a:off x="4030"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2" name="Rectangle 2357">
                <a:extLst>
                  <a:ext uri="{FF2B5EF4-FFF2-40B4-BE49-F238E27FC236}">
                    <a16:creationId xmlns:a16="http://schemas.microsoft.com/office/drawing/2014/main" id="{603EE174-5DFC-4F2B-979B-67F335FCE992}"/>
                  </a:ext>
                </a:extLst>
              </p:cNvPr>
              <p:cNvSpPr>
                <a:spLocks noChangeArrowheads="1"/>
              </p:cNvSpPr>
              <p:nvPr/>
            </p:nvSpPr>
            <p:spPr bwMode="auto">
              <a:xfrm>
                <a:off x="4030" y="884"/>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3" name="Rectangle 2358">
                <a:extLst>
                  <a:ext uri="{FF2B5EF4-FFF2-40B4-BE49-F238E27FC236}">
                    <a16:creationId xmlns:a16="http://schemas.microsoft.com/office/drawing/2014/main" id="{72FF40E2-1A3C-489A-AF91-363091C9D8A5}"/>
                  </a:ext>
                </a:extLst>
              </p:cNvPr>
              <p:cNvSpPr>
                <a:spLocks noChangeArrowheads="1"/>
              </p:cNvSpPr>
              <p:nvPr/>
            </p:nvSpPr>
            <p:spPr bwMode="auto">
              <a:xfrm>
                <a:off x="4030" y="884"/>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4" name="Rectangle 2359">
                <a:extLst>
                  <a:ext uri="{FF2B5EF4-FFF2-40B4-BE49-F238E27FC236}">
                    <a16:creationId xmlns:a16="http://schemas.microsoft.com/office/drawing/2014/main" id="{2C820DB7-6B7A-4B01-9DA7-3CC778DF418B}"/>
                  </a:ext>
                </a:extLst>
              </p:cNvPr>
              <p:cNvSpPr>
                <a:spLocks noChangeArrowheads="1"/>
              </p:cNvSpPr>
              <p:nvPr/>
            </p:nvSpPr>
            <p:spPr bwMode="auto">
              <a:xfrm>
                <a:off x="4120" y="756"/>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5" name="Rectangle 2360">
                <a:extLst>
                  <a:ext uri="{FF2B5EF4-FFF2-40B4-BE49-F238E27FC236}">
                    <a16:creationId xmlns:a16="http://schemas.microsoft.com/office/drawing/2014/main" id="{E3FD4369-F977-470E-A69E-CDB71475A1D9}"/>
                  </a:ext>
                </a:extLst>
              </p:cNvPr>
              <p:cNvSpPr>
                <a:spLocks noChangeArrowheads="1"/>
              </p:cNvSpPr>
              <p:nvPr/>
            </p:nvSpPr>
            <p:spPr bwMode="auto">
              <a:xfrm>
                <a:off x="4120" y="756"/>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6" name="Rectangle 2361">
                <a:extLst>
                  <a:ext uri="{FF2B5EF4-FFF2-40B4-BE49-F238E27FC236}">
                    <a16:creationId xmlns:a16="http://schemas.microsoft.com/office/drawing/2014/main" id="{A67C3319-7BAE-4470-B4D3-4538AFF14C1A}"/>
                  </a:ext>
                </a:extLst>
              </p:cNvPr>
              <p:cNvSpPr>
                <a:spLocks noChangeArrowheads="1"/>
              </p:cNvSpPr>
              <p:nvPr/>
            </p:nvSpPr>
            <p:spPr bwMode="auto">
              <a:xfrm>
                <a:off x="4120" y="827"/>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7" name="Rectangle 2362">
                <a:extLst>
                  <a:ext uri="{FF2B5EF4-FFF2-40B4-BE49-F238E27FC236}">
                    <a16:creationId xmlns:a16="http://schemas.microsoft.com/office/drawing/2014/main" id="{1801DA72-79A3-487B-A730-D0487E88570C}"/>
                  </a:ext>
                </a:extLst>
              </p:cNvPr>
              <p:cNvSpPr>
                <a:spLocks noChangeArrowheads="1"/>
              </p:cNvSpPr>
              <p:nvPr/>
            </p:nvSpPr>
            <p:spPr bwMode="auto">
              <a:xfrm>
                <a:off x="4120" y="827"/>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8" name="Rectangle 2363">
                <a:extLst>
                  <a:ext uri="{FF2B5EF4-FFF2-40B4-BE49-F238E27FC236}">
                    <a16:creationId xmlns:a16="http://schemas.microsoft.com/office/drawing/2014/main" id="{FCEF69A3-74E4-4DBF-973B-D97C378F757F}"/>
                  </a:ext>
                </a:extLst>
              </p:cNvPr>
              <p:cNvSpPr>
                <a:spLocks noChangeArrowheads="1"/>
              </p:cNvSpPr>
              <p:nvPr/>
            </p:nvSpPr>
            <p:spPr bwMode="auto">
              <a:xfrm>
                <a:off x="4120" y="865"/>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9" name="Rectangle 2364">
                <a:extLst>
                  <a:ext uri="{FF2B5EF4-FFF2-40B4-BE49-F238E27FC236}">
                    <a16:creationId xmlns:a16="http://schemas.microsoft.com/office/drawing/2014/main" id="{3227A5FF-CD4E-42B7-8C17-3C773D2258B4}"/>
                  </a:ext>
                </a:extLst>
              </p:cNvPr>
              <p:cNvSpPr>
                <a:spLocks noChangeArrowheads="1"/>
              </p:cNvSpPr>
              <p:nvPr/>
            </p:nvSpPr>
            <p:spPr bwMode="auto">
              <a:xfrm>
                <a:off x="4120" y="865"/>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50" name="Rectangle 2365">
                <a:extLst>
                  <a:ext uri="{FF2B5EF4-FFF2-40B4-BE49-F238E27FC236}">
                    <a16:creationId xmlns:a16="http://schemas.microsoft.com/office/drawing/2014/main" id="{372E27C9-707F-4FBF-A965-A36D564018D5}"/>
                  </a:ext>
                </a:extLst>
              </p:cNvPr>
              <p:cNvSpPr>
                <a:spLocks noChangeArrowheads="1"/>
              </p:cNvSpPr>
              <p:nvPr/>
            </p:nvSpPr>
            <p:spPr bwMode="auto">
              <a:xfrm>
                <a:off x="4120" y="913"/>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51" name="Rectangle 2366">
                <a:extLst>
                  <a:ext uri="{FF2B5EF4-FFF2-40B4-BE49-F238E27FC236}">
                    <a16:creationId xmlns:a16="http://schemas.microsoft.com/office/drawing/2014/main" id="{C5F48AE0-5763-45D4-B86A-1E88116E5287}"/>
                  </a:ext>
                </a:extLst>
              </p:cNvPr>
              <p:cNvSpPr>
                <a:spLocks noChangeArrowheads="1"/>
              </p:cNvSpPr>
              <p:nvPr/>
            </p:nvSpPr>
            <p:spPr bwMode="auto">
              <a:xfrm>
                <a:off x="4120" y="913"/>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52" name="Rectangle 2367">
                <a:extLst>
                  <a:ext uri="{FF2B5EF4-FFF2-40B4-BE49-F238E27FC236}">
                    <a16:creationId xmlns:a16="http://schemas.microsoft.com/office/drawing/2014/main" id="{0EA57547-F8DA-49A6-B026-D6BF259CA0A7}"/>
                  </a:ext>
                </a:extLst>
              </p:cNvPr>
              <p:cNvSpPr>
                <a:spLocks noChangeArrowheads="1"/>
              </p:cNvSpPr>
              <p:nvPr/>
            </p:nvSpPr>
            <p:spPr bwMode="auto">
              <a:xfrm>
                <a:off x="4120" y="884"/>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53" name="Rectangle 2368">
                <a:extLst>
                  <a:ext uri="{FF2B5EF4-FFF2-40B4-BE49-F238E27FC236}">
                    <a16:creationId xmlns:a16="http://schemas.microsoft.com/office/drawing/2014/main" id="{AE1D4FDD-16D6-4F56-A022-4445A85CAC07}"/>
                  </a:ext>
                </a:extLst>
              </p:cNvPr>
              <p:cNvSpPr>
                <a:spLocks noChangeArrowheads="1"/>
              </p:cNvSpPr>
              <p:nvPr/>
            </p:nvSpPr>
            <p:spPr bwMode="auto">
              <a:xfrm>
                <a:off x="4120" y="884"/>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54" name="Freeform 2369">
                <a:extLst>
                  <a:ext uri="{FF2B5EF4-FFF2-40B4-BE49-F238E27FC236}">
                    <a16:creationId xmlns:a16="http://schemas.microsoft.com/office/drawing/2014/main" id="{9A32453C-0060-415E-A251-AEF67EC05330}"/>
                  </a:ext>
                </a:extLst>
              </p:cNvPr>
              <p:cNvSpPr>
                <a:spLocks noEditPoints="1"/>
              </p:cNvSpPr>
              <p:nvPr/>
            </p:nvSpPr>
            <p:spPr bwMode="auto">
              <a:xfrm>
                <a:off x="4243"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55" name="Freeform 2370">
                <a:extLst>
                  <a:ext uri="{FF2B5EF4-FFF2-40B4-BE49-F238E27FC236}">
                    <a16:creationId xmlns:a16="http://schemas.microsoft.com/office/drawing/2014/main" id="{7B757A5C-5D66-4D99-A44F-3A0A035AF789}"/>
                  </a:ext>
                </a:extLst>
              </p:cNvPr>
              <p:cNvSpPr>
                <a:spLocks noEditPoints="1"/>
              </p:cNvSpPr>
              <p:nvPr/>
            </p:nvSpPr>
            <p:spPr bwMode="auto">
              <a:xfrm>
                <a:off x="4243"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56" name="Freeform 2371">
                <a:extLst>
                  <a:ext uri="{FF2B5EF4-FFF2-40B4-BE49-F238E27FC236}">
                    <a16:creationId xmlns:a16="http://schemas.microsoft.com/office/drawing/2014/main" id="{DEAD389D-2CD3-4F70-ACDA-6AF19097B618}"/>
                  </a:ext>
                </a:extLst>
              </p:cNvPr>
              <p:cNvSpPr>
                <a:spLocks noEditPoints="1"/>
              </p:cNvSpPr>
              <p:nvPr/>
            </p:nvSpPr>
            <p:spPr bwMode="auto">
              <a:xfrm>
                <a:off x="4243"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57" name="Freeform 2372">
                <a:extLst>
                  <a:ext uri="{FF2B5EF4-FFF2-40B4-BE49-F238E27FC236}">
                    <a16:creationId xmlns:a16="http://schemas.microsoft.com/office/drawing/2014/main" id="{DC6759C5-F67F-4E70-82C1-009599C3AE51}"/>
                  </a:ext>
                </a:extLst>
              </p:cNvPr>
              <p:cNvSpPr>
                <a:spLocks noEditPoints="1"/>
              </p:cNvSpPr>
              <p:nvPr/>
            </p:nvSpPr>
            <p:spPr bwMode="auto">
              <a:xfrm>
                <a:off x="4243"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58" name="Freeform 2373">
                <a:extLst>
                  <a:ext uri="{FF2B5EF4-FFF2-40B4-BE49-F238E27FC236}">
                    <a16:creationId xmlns:a16="http://schemas.microsoft.com/office/drawing/2014/main" id="{4D0BFE83-7FEA-47A6-8768-ED29646CF696}"/>
                  </a:ext>
                </a:extLst>
              </p:cNvPr>
              <p:cNvSpPr>
                <a:spLocks noEditPoints="1"/>
              </p:cNvSpPr>
              <p:nvPr/>
            </p:nvSpPr>
            <p:spPr bwMode="auto">
              <a:xfrm>
                <a:off x="4243"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59" name="Freeform 2374">
                <a:extLst>
                  <a:ext uri="{FF2B5EF4-FFF2-40B4-BE49-F238E27FC236}">
                    <a16:creationId xmlns:a16="http://schemas.microsoft.com/office/drawing/2014/main" id="{5D2EF847-8D30-421F-98FD-105101BA5F6D}"/>
                  </a:ext>
                </a:extLst>
              </p:cNvPr>
              <p:cNvSpPr>
                <a:spLocks noEditPoints="1"/>
              </p:cNvSpPr>
              <p:nvPr/>
            </p:nvSpPr>
            <p:spPr bwMode="auto">
              <a:xfrm>
                <a:off x="4243"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60" name="Freeform 2375">
                <a:extLst>
                  <a:ext uri="{FF2B5EF4-FFF2-40B4-BE49-F238E27FC236}">
                    <a16:creationId xmlns:a16="http://schemas.microsoft.com/office/drawing/2014/main" id="{F879AE8D-2F52-43C1-B8B4-C6BDBDA39ED8}"/>
                  </a:ext>
                </a:extLst>
              </p:cNvPr>
              <p:cNvSpPr>
                <a:spLocks noEditPoints="1"/>
              </p:cNvSpPr>
              <p:nvPr/>
            </p:nvSpPr>
            <p:spPr bwMode="auto">
              <a:xfrm>
                <a:off x="4243"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61" name="Freeform 2376">
                <a:extLst>
                  <a:ext uri="{FF2B5EF4-FFF2-40B4-BE49-F238E27FC236}">
                    <a16:creationId xmlns:a16="http://schemas.microsoft.com/office/drawing/2014/main" id="{14E03C6C-4016-4D31-9E58-C4225F6713AA}"/>
                  </a:ext>
                </a:extLst>
              </p:cNvPr>
              <p:cNvSpPr>
                <a:spLocks noEditPoints="1"/>
              </p:cNvSpPr>
              <p:nvPr/>
            </p:nvSpPr>
            <p:spPr bwMode="auto">
              <a:xfrm>
                <a:off x="4243"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62" name="Rectangle 2377">
                <a:extLst>
                  <a:ext uri="{FF2B5EF4-FFF2-40B4-BE49-F238E27FC236}">
                    <a16:creationId xmlns:a16="http://schemas.microsoft.com/office/drawing/2014/main" id="{FEC5FF4E-1DB6-4690-B085-4A4C8B5E5D5E}"/>
                  </a:ext>
                </a:extLst>
              </p:cNvPr>
              <p:cNvSpPr>
                <a:spLocks noChangeArrowheads="1"/>
              </p:cNvSpPr>
              <p:nvPr/>
            </p:nvSpPr>
            <p:spPr bwMode="auto">
              <a:xfrm>
                <a:off x="4314" y="756"/>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63" name="Rectangle 2378">
                <a:extLst>
                  <a:ext uri="{FF2B5EF4-FFF2-40B4-BE49-F238E27FC236}">
                    <a16:creationId xmlns:a16="http://schemas.microsoft.com/office/drawing/2014/main" id="{501BBA0D-F842-494D-BBF2-0EAE717D4E70}"/>
                  </a:ext>
                </a:extLst>
              </p:cNvPr>
              <p:cNvSpPr>
                <a:spLocks noChangeArrowheads="1"/>
              </p:cNvSpPr>
              <p:nvPr/>
            </p:nvSpPr>
            <p:spPr bwMode="auto">
              <a:xfrm>
                <a:off x="4314" y="756"/>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64" name="Rectangle 2379">
                <a:extLst>
                  <a:ext uri="{FF2B5EF4-FFF2-40B4-BE49-F238E27FC236}">
                    <a16:creationId xmlns:a16="http://schemas.microsoft.com/office/drawing/2014/main" id="{2E3DAD20-83E8-4B3B-9F8E-4FCDFCDE7D31}"/>
                  </a:ext>
                </a:extLst>
              </p:cNvPr>
              <p:cNvSpPr>
                <a:spLocks noChangeArrowheads="1"/>
              </p:cNvSpPr>
              <p:nvPr/>
            </p:nvSpPr>
            <p:spPr bwMode="auto">
              <a:xfrm>
                <a:off x="4314" y="827"/>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65" name="Rectangle 2380">
                <a:extLst>
                  <a:ext uri="{FF2B5EF4-FFF2-40B4-BE49-F238E27FC236}">
                    <a16:creationId xmlns:a16="http://schemas.microsoft.com/office/drawing/2014/main" id="{833BE9A5-2362-475F-8B95-38E9D9967430}"/>
                  </a:ext>
                </a:extLst>
              </p:cNvPr>
              <p:cNvSpPr>
                <a:spLocks noChangeArrowheads="1"/>
              </p:cNvSpPr>
              <p:nvPr/>
            </p:nvSpPr>
            <p:spPr bwMode="auto">
              <a:xfrm>
                <a:off x="4314" y="827"/>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66" name="Rectangle 2381">
                <a:extLst>
                  <a:ext uri="{FF2B5EF4-FFF2-40B4-BE49-F238E27FC236}">
                    <a16:creationId xmlns:a16="http://schemas.microsoft.com/office/drawing/2014/main" id="{DC3913B9-6B91-41EF-85D6-AC416794D2B9}"/>
                  </a:ext>
                </a:extLst>
              </p:cNvPr>
              <p:cNvSpPr>
                <a:spLocks noChangeArrowheads="1"/>
              </p:cNvSpPr>
              <p:nvPr/>
            </p:nvSpPr>
            <p:spPr bwMode="auto">
              <a:xfrm>
                <a:off x="4314" y="865"/>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67" name="Rectangle 2382">
                <a:extLst>
                  <a:ext uri="{FF2B5EF4-FFF2-40B4-BE49-F238E27FC236}">
                    <a16:creationId xmlns:a16="http://schemas.microsoft.com/office/drawing/2014/main" id="{34337154-DD69-417C-9A4A-90B97DEA9E7D}"/>
                  </a:ext>
                </a:extLst>
              </p:cNvPr>
              <p:cNvSpPr>
                <a:spLocks noChangeArrowheads="1"/>
              </p:cNvSpPr>
              <p:nvPr/>
            </p:nvSpPr>
            <p:spPr bwMode="auto">
              <a:xfrm>
                <a:off x="4314" y="865"/>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68" name="Rectangle 2383">
                <a:extLst>
                  <a:ext uri="{FF2B5EF4-FFF2-40B4-BE49-F238E27FC236}">
                    <a16:creationId xmlns:a16="http://schemas.microsoft.com/office/drawing/2014/main" id="{8EA6FECC-BA5F-4CC4-82B3-DD661FCB77D5}"/>
                  </a:ext>
                </a:extLst>
              </p:cNvPr>
              <p:cNvSpPr>
                <a:spLocks noChangeArrowheads="1"/>
              </p:cNvSpPr>
              <p:nvPr/>
            </p:nvSpPr>
            <p:spPr bwMode="auto">
              <a:xfrm>
                <a:off x="4314"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69" name="Rectangle 2384">
                <a:extLst>
                  <a:ext uri="{FF2B5EF4-FFF2-40B4-BE49-F238E27FC236}">
                    <a16:creationId xmlns:a16="http://schemas.microsoft.com/office/drawing/2014/main" id="{3B34D8F0-CB4C-4BB7-93E1-E14A31612F9E}"/>
                  </a:ext>
                </a:extLst>
              </p:cNvPr>
              <p:cNvSpPr>
                <a:spLocks noChangeArrowheads="1"/>
              </p:cNvSpPr>
              <p:nvPr/>
            </p:nvSpPr>
            <p:spPr bwMode="auto">
              <a:xfrm>
                <a:off x="4314"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70" name="Rectangle 2385">
                <a:extLst>
                  <a:ext uri="{FF2B5EF4-FFF2-40B4-BE49-F238E27FC236}">
                    <a16:creationId xmlns:a16="http://schemas.microsoft.com/office/drawing/2014/main" id="{6408EF6B-9DED-4D9C-A245-B735471F162C}"/>
                  </a:ext>
                </a:extLst>
              </p:cNvPr>
              <p:cNvSpPr>
                <a:spLocks noChangeArrowheads="1"/>
              </p:cNvSpPr>
              <p:nvPr/>
            </p:nvSpPr>
            <p:spPr bwMode="auto">
              <a:xfrm>
                <a:off x="4314" y="884"/>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71" name="Rectangle 2386">
                <a:extLst>
                  <a:ext uri="{FF2B5EF4-FFF2-40B4-BE49-F238E27FC236}">
                    <a16:creationId xmlns:a16="http://schemas.microsoft.com/office/drawing/2014/main" id="{A7F2944D-CD3D-45CA-B955-499829DCDEF2}"/>
                  </a:ext>
                </a:extLst>
              </p:cNvPr>
              <p:cNvSpPr>
                <a:spLocks noChangeArrowheads="1"/>
              </p:cNvSpPr>
              <p:nvPr/>
            </p:nvSpPr>
            <p:spPr bwMode="auto">
              <a:xfrm>
                <a:off x="4314" y="884"/>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72" name="Rectangle 2387">
                <a:extLst>
                  <a:ext uri="{FF2B5EF4-FFF2-40B4-BE49-F238E27FC236}">
                    <a16:creationId xmlns:a16="http://schemas.microsoft.com/office/drawing/2014/main" id="{9AAB9530-392C-49FE-9E7F-9EFEDB48CE80}"/>
                  </a:ext>
                </a:extLst>
              </p:cNvPr>
              <p:cNvSpPr>
                <a:spLocks noChangeArrowheads="1"/>
              </p:cNvSpPr>
              <p:nvPr/>
            </p:nvSpPr>
            <p:spPr bwMode="auto">
              <a:xfrm>
                <a:off x="4404" y="756"/>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73" name="Rectangle 2388">
                <a:extLst>
                  <a:ext uri="{FF2B5EF4-FFF2-40B4-BE49-F238E27FC236}">
                    <a16:creationId xmlns:a16="http://schemas.microsoft.com/office/drawing/2014/main" id="{52B9549F-AC99-4685-AAF3-5D4E752831D2}"/>
                  </a:ext>
                </a:extLst>
              </p:cNvPr>
              <p:cNvSpPr>
                <a:spLocks noChangeArrowheads="1"/>
              </p:cNvSpPr>
              <p:nvPr/>
            </p:nvSpPr>
            <p:spPr bwMode="auto">
              <a:xfrm>
                <a:off x="4404" y="756"/>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74" name="Rectangle 2389">
                <a:extLst>
                  <a:ext uri="{FF2B5EF4-FFF2-40B4-BE49-F238E27FC236}">
                    <a16:creationId xmlns:a16="http://schemas.microsoft.com/office/drawing/2014/main" id="{AD1A0F05-2FB0-4C57-BC06-37B429CF3771}"/>
                  </a:ext>
                </a:extLst>
              </p:cNvPr>
              <p:cNvSpPr>
                <a:spLocks noChangeArrowheads="1"/>
              </p:cNvSpPr>
              <p:nvPr/>
            </p:nvSpPr>
            <p:spPr bwMode="auto">
              <a:xfrm>
                <a:off x="4404" y="827"/>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75" name="Rectangle 2390">
                <a:extLst>
                  <a:ext uri="{FF2B5EF4-FFF2-40B4-BE49-F238E27FC236}">
                    <a16:creationId xmlns:a16="http://schemas.microsoft.com/office/drawing/2014/main" id="{A2A5DC65-EA54-430E-B9BF-2CEAA1092B2F}"/>
                  </a:ext>
                </a:extLst>
              </p:cNvPr>
              <p:cNvSpPr>
                <a:spLocks noChangeArrowheads="1"/>
              </p:cNvSpPr>
              <p:nvPr/>
            </p:nvSpPr>
            <p:spPr bwMode="auto">
              <a:xfrm>
                <a:off x="4404" y="827"/>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76" name="Rectangle 2391">
                <a:extLst>
                  <a:ext uri="{FF2B5EF4-FFF2-40B4-BE49-F238E27FC236}">
                    <a16:creationId xmlns:a16="http://schemas.microsoft.com/office/drawing/2014/main" id="{6DB2A212-310D-4C87-BE6A-CE12F1B3A7F1}"/>
                  </a:ext>
                </a:extLst>
              </p:cNvPr>
              <p:cNvSpPr>
                <a:spLocks noChangeArrowheads="1"/>
              </p:cNvSpPr>
              <p:nvPr/>
            </p:nvSpPr>
            <p:spPr bwMode="auto">
              <a:xfrm>
                <a:off x="4404" y="865"/>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77" name="Rectangle 2392">
                <a:extLst>
                  <a:ext uri="{FF2B5EF4-FFF2-40B4-BE49-F238E27FC236}">
                    <a16:creationId xmlns:a16="http://schemas.microsoft.com/office/drawing/2014/main" id="{CF48DBFD-C89D-4047-B308-A3A945D87C6E}"/>
                  </a:ext>
                </a:extLst>
              </p:cNvPr>
              <p:cNvSpPr>
                <a:spLocks noChangeArrowheads="1"/>
              </p:cNvSpPr>
              <p:nvPr/>
            </p:nvSpPr>
            <p:spPr bwMode="auto">
              <a:xfrm>
                <a:off x="4404" y="865"/>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78" name="Rectangle 2393">
                <a:extLst>
                  <a:ext uri="{FF2B5EF4-FFF2-40B4-BE49-F238E27FC236}">
                    <a16:creationId xmlns:a16="http://schemas.microsoft.com/office/drawing/2014/main" id="{3466FB09-7819-4885-A897-1D69607C963D}"/>
                  </a:ext>
                </a:extLst>
              </p:cNvPr>
              <p:cNvSpPr>
                <a:spLocks noChangeArrowheads="1"/>
              </p:cNvSpPr>
              <p:nvPr/>
            </p:nvSpPr>
            <p:spPr bwMode="auto">
              <a:xfrm>
                <a:off x="4404" y="913"/>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79" name="Rectangle 2394">
                <a:extLst>
                  <a:ext uri="{FF2B5EF4-FFF2-40B4-BE49-F238E27FC236}">
                    <a16:creationId xmlns:a16="http://schemas.microsoft.com/office/drawing/2014/main" id="{4736530A-4D70-4BFB-AE9A-A96E790E3D5F}"/>
                  </a:ext>
                </a:extLst>
              </p:cNvPr>
              <p:cNvSpPr>
                <a:spLocks noChangeArrowheads="1"/>
              </p:cNvSpPr>
              <p:nvPr/>
            </p:nvSpPr>
            <p:spPr bwMode="auto">
              <a:xfrm>
                <a:off x="4404" y="913"/>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80" name="Rectangle 2395">
                <a:extLst>
                  <a:ext uri="{FF2B5EF4-FFF2-40B4-BE49-F238E27FC236}">
                    <a16:creationId xmlns:a16="http://schemas.microsoft.com/office/drawing/2014/main" id="{EDA2D7EB-A867-438E-8E95-980C713239BC}"/>
                  </a:ext>
                </a:extLst>
              </p:cNvPr>
              <p:cNvSpPr>
                <a:spLocks noChangeArrowheads="1"/>
              </p:cNvSpPr>
              <p:nvPr/>
            </p:nvSpPr>
            <p:spPr bwMode="auto">
              <a:xfrm>
                <a:off x="4404" y="884"/>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81" name="Rectangle 2396">
                <a:extLst>
                  <a:ext uri="{FF2B5EF4-FFF2-40B4-BE49-F238E27FC236}">
                    <a16:creationId xmlns:a16="http://schemas.microsoft.com/office/drawing/2014/main" id="{A0E6D4D1-14AF-4D5F-8D8A-24C1B3C65C51}"/>
                  </a:ext>
                </a:extLst>
              </p:cNvPr>
              <p:cNvSpPr>
                <a:spLocks noChangeArrowheads="1"/>
              </p:cNvSpPr>
              <p:nvPr/>
            </p:nvSpPr>
            <p:spPr bwMode="auto">
              <a:xfrm>
                <a:off x="4404" y="884"/>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82" name="Freeform 2397">
                <a:extLst>
                  <a:ext uri="{FF2B5EF4-FFF2-40B4-BE49-F238E27FC236}">
                    <a16:creationId xmlns:a16="http://schemas.microsoft.com/office/drawing/2014/main" id="{CCAE4677-565A-4792-91A7-8786FF6AB7DE}"/>
                  </a:ext>
                </a:extLst>
              </p:cNvPr>
              <p:cNvSpPr>
                <a:spLocks/>
              </p:cNvSpPr>
              <p:nvPr/>
            </p:nvSpPr>
            <p:spPr bwMode="auto">
              <a:xfrm>
                <a:off x="4527" y="756"/>
                <a:ext cx="208" cy="285"/>
              </a:xfrm>
              <a:custGeom>
                <a:avLst/>
                <a:gdLst>
                  <a:gd name="T0" fmla="*/ 30 w 88"/>
                  <a:gd name="T1" fmla="*/ 0 h 120"/>
                  <a:gd name="T2" fmla="*/ 0 w 88"/>
                  <a:gd name="T3" fmla="*/ 0 h 120"/>
                  <a:gd name="T4" fmla="*/ 0 w 88"/>
                  <a:gd name="T5" fmla="*/ 120 h 120"/>
                  <a:gd name="T6" fmla="*/ 88 w 88"/>
                  <a:gd name="T7" fmla="*/ 120 h 120"/>
                  <a:gd name="T8" fmla="*/ 80 w 88"/>
                  <a:gd name="T9" fmla="*/ 77 h 120"/>
                  <a:gd name="T10" fmla="*/ 80 w 88"/>
                  <a:gd name="T11" fmla="*/ 120 h 120"/>
                  <a:gd name="T12" fmla="*/ 68 w 88"/>
                  <a:gd name="T13" fmla="*/ 120 h 120"/>
                  <a:gd name="T14" fmla="*/ 68 w 88"/>
                  <a:gd name="T15" fmla="*/ 66 h 120"/>
                  <a:gd name="T16" fmla="*/ 68 w 88"/>
                  <a:gd name="T17" fmla="*/ 120 h 120"/>
                  <a:gd name="T18" fmla="*/ 30 w 88"/>
                  <a:gd name="T19" fmla="*/ 120 h 120"/>
                  <a:gd name="T20" fmla="*/ 30 w 88"/>
                  <a:gd name="T21" fmla="*/ 66 h 120"/>
                  <a:gd name="T22" fmla="*/ 0 w 88"/>
                  <a:gd name="T23" fmla="*/ 66 h 120"/>
                  <a:gd name="T24" fmla="*/ 0 w 88"/>
                  <a:gd name="T25" fmla="*/ 58 h 120"/>
                  <a:gd name="T26" fmla="*/ 0 w 88"/>
                  <a:gd name="T27" fmla="*/ 56 h 120"/>
                  <a:gd name="T28" fmla="*/ 0 w 88"/>
                  <a:gd name="T29" fmla="*/ 30 h 120"/>
                  <a:gd name="T30" fmla="*/ 30 w 88"/>
                  <a:gd name="T31" fmla="*/ 30 h 120"/>
                  <a:gd name="T32" fmla="*/ 30 w 88"/>
                  <a:gd name="T3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8" h="120">
                    <a:moveTo>
                      <a:pt x="30" y="0"/>
                    </a:moveTo>
                    <a:cubicBezTo>
                      <a:pt x="0" y="0"/>
                      <a:pt x="0" y="0"/>
                      <a:pt x="0" y="0"/>
                    </a:cubicBezTo>
                    <a:cubicBezTo>
                      <a:pt x="0" y="120"/>
                      <a:pt x="0" y="120"/>
                      <a:pt x="0" y="120"/>
                    </a:cubicBezTo>
                    <a:cubicBezTo>
                      <a:pt x="88" y="120"/>
                      <a:pt x="88" y="120"/>
                      <a:pt x="88" y="120"/>
                    </a:cubicBezTo>
                    <a:cubicBezTo>
                      <a:pt x="86" y="105"/>
                      <a:pt x="83" y="90"/>
                      <a:pt x="80" y="77"/>
                    </a:cubicBezTo>
                    <a:cubicBezTo>
                      <a:pt x="80" y="120"/>
                      <a:pt x="80" y="120"/>
                      <a:pt x="80" y="120"/>
                    </a:cubicBezTo>
                    <a:cubicBezTo>
                      <a:pt x="68" y="120"/>
                      <a:pt x="68" y="120"/>
                      <a:pt x="68" y="120"/>
                    </a:cubicBezTo>
                    <a:cubicBezTo>
                      <a:pt x="68" y="66"/>
                      <a:pt x="68" y="66"/>
                      <a:pt x="68" y="66"/>
                    </a:cubicBezTo>
                    <a:cubicBezTo>
                      <a:pt x="68" y="120"/>
                      <a:pt x="68" y="120"/>
                      <a:pt x="68" y="120"/>
                    </a:cubicBezTo>
                    <a:cubicBezTo>
                      <a:pt x="30" y="120"/>
                      <a:pt x="30" y="120"/>
                      <a:pt x="30" y="120"/>
                    </a:cubicBezTo>
                    <a:cubicBezTo>
                      <a:pt x="30" y="66"/>
                      <a:pt x="30" y="66"/>
                      <a:pt x="30" y="66"/>
                    </a:cubicBezTo>
                    <a:cubicBezTo>
                      <a:pt x="0" y="66"/>
                      <a:pt x="0" y="66"/>
                      <a:pt x="0" y="66"/>
                    </a:cubicBezTo>
                    <a:cubicBezTo>
                      <a:pt x="0" y="58"/>
                      <a:pt x="0" y="58"/>
                      <a:pt x="0" y="58"/>
                    </a:cubicBezTo>
                    <a:cubicBezTo>
                      <a:pt x="0" y="56"/>
                      <a:pt x="0" y="56"/>
                      <a:pt x="0" y="56"/>
                    </a:cubicBezTo>
                    <a:cubicBezTo>
                      <a:pt x="0" y="30"/>
                      <a:pt x="0" y="30"/>
                      <a:pt x="0" y="30"/>
                    </a:cubicBezTo>
                    <a:cubicBezTo>
                      <a:pt x="30" y="30"/>
                      <a:pt x="30" y="30"/>
                      <a:pt x="30" y="30"/>
                    </a:cubicBezTo>
                    <a:cubicBezTo>
                      <a:pt x="30" y="0"/>
                      <a:pt x="30" y="0"/>
                      <a:pt x="3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83" name="Freeform 2398">
                <a:extLst>
                  <a:ext uri="{FF2B5EF4-FFF2-40B4-BE49-F238E27FC236}">
                    <a16:creationId xmlns:a16="http://schemas.microsoft.com/office/drawing/2014/main" id="{501BA8B9-AD33-498D-904F-06E0800CDD3F}"/>
                  </a:ext>
                </a:extLst>
              </p:cNvPr>
              <p:cNvSpPr>
                <a:spLocks/>
              </p:cNvSpPr>
              <p:nvPr/>
            </p:nvSpPr>
            <p:spPr bwMode="auto">
              <a:xfrm>
                <a:off x="4527" y="827"/>
                <a:ext cx="71" cy="62"/>
              </a:xfrm>
              <a:custGeom>
                <a:avLst/>
                <a:gdLst>
                  <a:gd name="T0" fmla="*/ 71 w 71"/>
                  <a:gd name="T1" fmla="*/ 0 h 62"/>
                  <a:gd name="T2" fmla="*/ 0 w 71"/>
                  <a:gd name="T3" fmla="*/ 0 h 62"/>
                  <a:gd name="T4" fmla="*/ 0 w 71"/>
                  <a:gd name="T5" fmla="*/ 62 h 62"/>
                  <a:gd name="T6" fmla="*/ 0 w 71"/>
                  <a:gd name="T7" fmla="*/ 38 h 62"/>
                  <a:gd name="T8" fmla="*/ 71 w 71"/>
                  <a:gd name="T9" fmla="*/ 38 h 62"/>
                  <a:gd name="T10" fmla="*/ 71 w 71"/>
                  <a:gd name="T11" fmla="*/ 0 h 62"/>
                </a:gdLst>
                <a:ahLst/>
                <a:cxnLst>
                  <a:cxn ang="0">
                    <a:pos x="T0" y="T1"/>
                  </a:cxn>
                  <a:cxn ang="0">
                    <a:pos x="T2" y="T3"/>
                  </a:cxn>
                  <a:cxn ang="0">
                    <a:pos x="T4" y="T5"/>
                  </a:cxn>
                  <a:cxn ang="0">
                    <a:pos x="T6" y="T7"/>
                  </a:cxn>
                  <a:cxn ang="0">
                    <a:pos x="T8" y="T9"/>
                  </a:cxn>
                  <a:cxn ang="0">
                    <a:pos x="T10" y="T11"/>
                  </a:cxn>
                </a:cxnLst>
                <a:rect l="0" t="0" r="r" b="b"/>
                <a:pathLst>
                  <a:path w="71" h="62">
                    <a:moveTo>
                      <a:pt x="71" y="0"/>
                    </a:moveTo>
                    <a:lnTo>
                      <a:pt x="0" y="0"/>
                    </a:lnTo>
                    <a:lnTo>
                      <a:pt x="0" y="62"/>
                    </a:lnTo>
                    <a:lnTo>
                      <a:pt x="0" y="38"/>
                    </a:lnTo>
                    <a:lnTo>
                      <a:pt x="71" y="38"/>
                    </a:lnTo>
                    <a:lnTo>
                      <a:pt x="71"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84" name="Freeform 2399">
                <a:extLst>
                  <a:ext uri="{FF2B5EF4-FFF2-40B4-BE49-F238E27FC236}">
                    <a16:creationId xmlns:a16="http://schemas.microsoft.com/office/drawing/2014/main" id="{099D1A9A-068B-42B8-BBD4-1BE34C4B5CA1}"/>
                  </a:ext>
                </a:extLst>
              </p:cNvPr>
              <p:cNvSpPr>
                <a:spLocks/>
              </p:cNvSpPr>
              <p:nvPr/>
            </p:nvSpPr>
            <p:spPr bwMode="auto">
              <a:xfrm>
                <a:off x="4527" y="827"/>
                <a:ext cx="71" cy="62"/>
              </a:xfrm>
              <a:custGeom>
                <a:avLst/>
                <a:gdLst>
                  <a:gd name="T0" fmla="*/ 71 w 71"/>
                  <a:gd name="T1" fmla="*/ 0 h 62"/>
                  <a:gd name="T2" fmla="*/ 0 w 71"/>
                  <a:gd name="T3" fmla="*/ 0 h 62"/>
                  <a:gd name="T4" fmla="*/ 0 w 71"/>
                  <a:gd name="T5" fmla="*/ 62 h 62"/>
                  <a:gd name="T6" fmla="*/ 0 w 71"/>
                  <a:gd name="T7" fmla="*/ 38 h 62"/>
                  <a:gd name="T8" fmla="*/ 71 w 71"/>
                  <a:gd name="T9" fmla="*/ 38 h 62"/>
                  <a:gd name="T10" fmla="*/ 71 w 71"/>
                  <a:gd name="T11" fmla="*/ 0 h 62"/>
                </a:gdLst>
                <a:ahLst/>
                <a:cxnLst>
                  <a:cxn ang="0">
                    <a:pos x="T0" y="T1"/>
                  </a:cxn>
                  <a:cxn ang="0">
                    <a:pos x="T2" y="T3"/>
                  </a:cxn>
                  <a:cxn ang="0">
                    <a:pos x="T4" y="T5"/>
                  </a:cxn>
                  <a:cxn ang="0">
                    <a:pos x="T6" y="T7"/>
                  </a:cxn>
                  <a:cxn ang="0">
                    <a:pos x="T8" y="T9"/>
                  </a:cxn>
                  <a:cxn ang="0">
                    <a:pos x="T10" y="T11"/>
                  </a:cxn>
                </a:cxnLst>
                <a:rect l="0" t="0" r="r" b="b"/>
                <a:pathLst>
                  <a:path w="71" h="62">
                    <a:moveTo>
                      <a:pt x="71" y="0"/>
                    </a:moveTo>
                    <a:lnTo>
                      <a:pt x="0" y="0"/>
                    </a:lnTo>
                    <a:lnTo>
                      <a:pt x="0" y="62"/>
                    </a:lnTo>
                    <a:lnTo>
                      <a:pt x="0" y="38"/>
                    </a:lnTo>
                    <a:lnTo>
                      <a:pt x="71" y="38"/>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85" name="Freeform 2400">
                <a:extLst>
                  <a:ext uri="{FF2B5EF4-FFF2-40B4-BE49-F238E27FC236}">
                    <a16:creationId xmlns:a16="http://schemas.microsoft.com/office/drawing/2014/main" id="{09A6F092-2D38-419F-BD53-A55FC86BD8D4}"/>
                  </a:ext>
                </a:extLst>
              </p:cNvPr>
              <p:cNvSpPr>
                <a:spLocks/>
              </p:cNvSpPr>
              <p:nvPr/>
            </p:nvSpPr>
            <p:spPr bwMode="auto">
              <a:xfrm>
                <a:off x="4527" y="865"/>
                <a:ext cx="71" cy="24"/>
              </a:xfrm>
              <a:custGeom>
                <a:avLst/>
                <a:gdLst>
                  <a:gd name="T0" fmla="*/ 71 w 71"/>
                  <a:gd name="T1" fmla="*/ 0 h 24"/>
                  <a:gd name="T2" fmla="*/ 0 w 71"/>
                  <a:gd name="T3" fmla="*/ 0 h 24"/>
                  <a:gd name="T4" fmla="*/ 0 w 71"/>
                  <a:gd name="T5" fmla="*/ 24 h 24"/>
                  <a:gd name="T6" fmla="*/ 0 w 71"/>
                  <a:gd name="T7" fmla="*/ 19 h 24"/>
                  <a:gd name="T8" fmla="*/ 71 w 71"/>
                  <a:gd name="T9" fmla="*/ 19 h 24"/>
                  <a:gd name="T10" fmla="*/ 71 w 71"/>
                  <a:gd name="T11" fmla="*/ 0 h 24"/>
                </a:gdLst>
                <a:ahLst/>
                <a:cxnLst>
                  <a:cxn ang="0">
                    <a:pos x="T0" y="T1"/>
                  </a:cxn>
                  <a:cxn ang="0">
                    <a:pos x="T2" y="T3"/>
                  </a:cxn>
                  <a:cxn ang="0">
                    <a:pos x="T4" y="T5"/>
                  </a:cxn>
                  <a:cxn ang="0">
                    <a:pos x="T6" y="T7"/>
                  </a:cxn>
                  <a:cxn ang="0">
                    <a:pos x="T8" y="T9"/>
                  </a:cxn>
                  <a:cxn ang="0">
                    <a:pos x="T10" y="T11"/>
                  </a:cxn>
                </a:cxnLst>
                <a:rect l="0" t="0" r="r" b="b"/>
                <a:pathLst>
                  <a:path w="71" h="24">
                    <a:moveTo>
                      <a:pt x="71" y="0"/>
                    </a:moveTo>
                    <a:lnTo>
                      <a:pt x="0" y="0"/>
                    </a:lnTo>
                    <a:lnTo>
                      <a:pt x="0" y="24"/>
                    </a:lnTo>
                    <a:lnTo>
                      <a:pt x="0" y="19"/>
                    </a:lnTo>
                    <a:lnTo>
                      <a:pt x="71" y="19"/>
                    </a:lnTo>
                    <a:lnTo>
                      <a:pt x="71"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86" name="Freeform 2401">
                <a:extLst>
                  <a:ext uri="{FF2B5EF4-FFF2-40B4-BE49-F238E27FC236}">
                    <a16:creationId xmlns:a16="http://schemas.microsoft.com/office/drawing/2014/main" id="{E35B26C3-5E42-483A-986B-1C9345F44458}"/>
                  </a:ext>
                </a:extLst>
              </p:cNvPr>
              <p:cNvSpPr>
                <a:spLocks/>
              </p:cNvSpPr>
              <p:nvPr/>
            </p:nvSpPr>
            <p:spPr bwMode="auto">
              <a:xfrm>
                <a:off x="4527" y="865"/>
                <a:ext cx="71" cy="24"/>
              </a:xfrm>
              <a:custGeom>
                <a:avLst/>
                <a:gdLst>
                  <a:gd name="T0" fmla="*/ 71 w 71"/>
                  <a:gd name="T1" fmla="*/ 0 h 24"/>
                  <a:gd name="T2" fmla="*/ 0 w 71"/>
                  <a:gd name="T3" fmla="*/ 0 h 24"/>
                  <a:gd name="T4" fmla="*/ 0 w 71"/>
                  <a:gd name="T5" fmla="*/ 24 h 24"/>
                  <a:gd name="T6" fmla="*/ 0 w 71"/>
                  <a:gd name="T7" fmla="*/ 19 h 24"/>
                  <a:gd name="T8" fmla="*/ 71 w 71"/>
                  <a:gd name="T9" fmla="*/ 19 h 24"/>
                  <a:gd name="T10" fmla="*/ 71 w 71"/>
                  <a:gd name="T11" fmla="*/ 0 h 24"/>
                </a:gdLst>
                <a:ahLst/>
                <a:cxnLst>
                  <a:cxn ang="0">
                    <a:pos x="T0" y="T1"/>
                  </a:cxn>
                  <a:cxn ang="0">
                    <a:pos x="T2" y="T3"/>
                  </a:cxn>
                  <a:cxn ang="0">
                    <a:pos x="T4" y="T5"/>
                  </a:cxn>
                  <a:cxn ang="0">
                    <a:pos x="T6" y="T7"/>
                  </a:cxn>
                  <a:cxn ang="0">
                    <a:pos x="T8" y="T9"/>
                  </a:cxn>
                  <a:cxn ang="0">
                    <a:pos x="T10" y="T11"/>
                  </a:cxn>
                </a:cxnLst>
                <a:rect l="0" t="0" r="r" b="b"/>
                <a:pathLst>
                  <a:path w="71" h="24">
                    <a:moveTo>
                      <a:pt x="71" y="0"/>
                    </a:moveTo>
                    <a:lnTo>
                      <a:pt x="0" y="0"/>
                    </a:lnTo>
                    <a:lnTo>
                      <a:pt x="0" y="24"/>
                    </a:lnTo>
                    <a:lnTo>
                      <a:pt x="0" y="19"/>
                    </a:lnTo>
                    <a:lnTo>
                      <a:pt x="71" y="19"/>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87" name="Freeform 2402">
                <a:extLst>
                  <a:ext uri="{FF2B5EF4-FFF2-40B4-BE49-F238E27FC236}">
                    <a16:creationId xmlns:a16="http://schemas.microsoft.com/office/drawing/2014/main" id="{4DC48632-65D6-4010-ACD7-ABC07FF522BD}"/>
                  </a:ext>
                </a:extLst>
              </p:cNvPr>
              <p:cNvSpPr>
                <a:spLocks/>
              </p:cNvSpPr>
              <p:nvPr/>
            </p:nvSpPr>
            <p:spPr bwMode="auto">
              <a:xfrm>
                <a:off x="4527" y="884"/>
                <a:ext cx="71" cy="29"/>
              </a:xfrm>
              <a:custGeom>
                <a:avLst/>
                <a:gdLst>
                  <a:gd name="T0" fmla="*/ 71 w 71"/>
                  <a:gd name="T1" fmla="*/ 0 h 29"/>
                  <a:gd name="T2" fmla="*/ 0 w 71"/>
                  <a:gd name="T3" fmla="*/ 0 h 29"/>
                  <a:gd name="T4" fmla="*/ 0 w 71"/>
                  <a:gd name="T5" fmla="*/ 5 h 29"/>
                  <a:gd name="T6" fmla="*/ 0 w 71"/>
                  <a:gd name="T7" fmla="*/ 10 h 29"/>
                  <a:gd name="T8" fmla="*/ 0 w 71"/>
                  <a:gd name="T9" fmla="*/ 29 h 29"/>
                  <a:gd name="T10" fmla="*/ 71 w 71"/>
                  <a:gd name="T11" fmla="*/ 29 h 29"/>
                  <a:gd name="T12" fmla="*/ 71 w 7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71" h="29">
                    <a:moveTo>
                      <a:pt x="71" y="0"/>
                    </a:moveTo>
                    <a:lnTo>
                      <a:pt x="0" y="0"/>
                    </a:lnTo>
                    <a:lnTo>
                      <a:pt x="0" y="5"/>
                    </a:lnTo>
                    <a:lnTo>
                      <a:pt x="0" y="10"/>
                    </a:lnTo>
                    <a:lnTo>
                      <a:pt x="0" y="29"/>
                    </a:lnTo>
                    <a:lnTo>
                      <a:pt x="71" y="29"/>
                    </a:lnTo>
                    <a:lnTo>
                      <a:pt x="71"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88" name="Freeform 2403">
                <a:extLst>
                  <a:ext uri="{FF2B5EF4-FFF2-40B4-BE49-F238E27FC236}">
                    <a16:creationId xmlns:a16="http://schemas.microsoft.com/office/drawing/2014/main" id="{0E1CE631-FE35-4A38-89C1-36B2C7530F2E}"/>
                  </a:ext>
                </a:extLst>
              </p:cNvPr>
              <p:cNvSpPr>
                <a:spLocks/>
              </p:cNvSpPr>
              <p:nvPr/>
            </p:nvSpPr>
            <p:spPr bwMode="auto">
              <a:xfrm>
                <a:off x="4527" y="884"/>
                <a:ext cx="71" cy="29"/>
              </a:xfrm>
              <a:custGeom>
                <a:avLst/>
                <a:gdLst>
                  <a:gd name="T0" fmla="*/ 71 w 71"/>
                  <a:gd name="T1" fmla="*/ 0 h 29"/>
                  <a:gd name="T2" fmla="*/ 0 w 71"/>
                  <a:gd name="T3" fmla="*/ 0 h 29"/>
                  <a:gd name="T4" fmla="*/ 0 w 71"/>
                  <a:gd name="T5" fmla="*/ 5 h 29"/>
                  <a:gd name="T6" fmla="*/ 0 w 71"/>
                  <a:gd name="T7" fmla="*/ 10 h 29"/>
                  <a:gd name="T8" fmla="*/ 0 w 71"/>
                  <a:gd name="T9" fmla="*/ 29 h 29"/>
                  <a:gd name="T10" fmla="*/ 71 w 71"/>
                  <a:gd name="T11" fmla="*/ 29 h 29"/>
                  <a:gd name="T12" fmla="*/ 71 w 7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71" h="29">
                    <a:moveTo>
                      <a:pt x="71" y="0"/>
                    </a:moveTo>
                    <a:lnTo>
                      <a:pt x="0" y="0"/>
                    </a:lnTo>
                    <a:lnTo>
                      <a:pt x="0" y="5"/>
                    </a:lnTo>
                    <a:lnTo>
                      <a:pt x="0" y="10"/>
                    </a:lnTo>
                    <a:lnTo>
                      <a:pt x="0" y="29"/>
                    </a:lnTo>
                    <a:lnTo>
                      <a:pt x="71" y="29"/>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89" name="Freeform 2404">
                <a:extLst>
                  <a:ext uri="{FF2B5EF4-FFF2-40B4-BE49-F238E27FC236}">
                    <a16:creationId xmlns:a16="http://schemas.microsoft.com/office/drawing/2014/main" id="{FC184CB9-3EFA-4C6D-AA5E-7855282AED37}"/>
                  </a:ext>
                </a:extLst>
              </p:cNvPr>
              <p:cNvSpPr>
                <a:spLocks/>
              </p:cNvSpPr>
              <p:nvPr/>
            </p:nvSpPr>
            <p:spPr bwMode="auto">
              <a:xfrm>
                <a:off x="4598" y="756"/>
                <a:ext cx="90" cy="71"/>
              </a:xfrm>
              <a:custGeom>
                <a:avLst/>
                <a:gdLst>
                  <a:gd name="T0" fmla="*/ 26 w 38"/>
                  <a:gd name="T1" fmla="*/ 0 h 30"/>
                  <a:gd name="T2" fmla="*/ 0 w 38"/>
                  <a:gd name="T3" fmla="*/ 0 h 30"/>
                  <a:gd name="T4" fmla="*/ 0 w 38"/>
                  <a:gd name="T5" fmla="*/ 30 h 30"/>
                  <a:gd name="T6" fmla="*/ 38 w 38"/>
                  <a:gd name="T7" fmla="*/ 30 h 30"/>
                  <a:gd name="T8" fmla="*/ 29 w 38"/>
                  <a:gd name="T9" fmla="*/ 4 h 30"/>
                  <a:gd name="T10" fmla="*/ 26 w 38"/>
                  <a:gd name="T11" fmla="*/ 0 h 30"/>
                </a:gdLst>
                <a:ahLst/>
                <a:cxnLst>
                  <a:cxn ang="0">
                    <a:pos x="T0" y="T1"/>
                  </a:cxn>
                  <a:cxn ang="0">
                    <a:pos x="T2" y="T3"/>
                  </a:cxn>
                  <a:cxn ang="0">
                    <a:pos x="T4" y="T5"/>
                  </a:cxn>
                  <a:cxn ang="0">
                    <a:pos x="T6" y="T7"/>
                  </a:cxn>
                  <a:cxn ang="0">
                    <a:pos x="T8" y="T9"/>
                  </a:cxn>
                  <a:cxn ang="0">
                    <a:pos x="T10" y="T11"/>
                  </a:cxn>
                </a:cxnLst>
                <a:rect l="0" t="0" r="r" b="b"/>
                <a:pathLst>
                  <a:path w="38" h="30">
                    <a:moveTo>
                      <a:pt x="26" y="0"/>
                    </a:moveTo>
                    <a:cubicBezTo>
                      <a:pt x="0" y="0"/>
                      <a:pt x="0" y="0"/>
                      <a:pt x="0" y="0"/>
                    </a:cubicBezTo>
                    <a:cubicBezTo>
                      <a:pt x="0" y="30"/>
                      <a:pt x="0" y="30"/>
                      <a:pt x="0" y="30"/>
                    </a:cubicBezTo>
                    <a:cubicBezTo>
                      <a:pt x="38" y="30"/>
                      <a:pt x="38" y="30"/>
                      <a:pt x="38" y="30"/>
                    </a:cubicBezTo>
                    <a:cubicBezTo>
                      <a:pt x="35" y="20"/>
                      <a:pt x="32" y="12"/>
                      <a:pt x="29" y="4"/>
                    </a:cubicBezTo>
                    <a:cubicBezTo>
                      <a:pt x="28" y="3"/>
                      <a:pt x="27" y="1"/>
                      <a:pt x="26"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90" name="Freeform 2405">
                <a:extLst>
                  <a:ext uri="{FF2B5EF4-FFF2-40B4-BE49-F238E27FC236}">
                    <a16:creationId xmlns:a16="http://schemas.microsoft.com/office/drawing/2014/main" id="{5A8246ED-826E-45BB-8117-40FFC8742834}"/>
                  </a:ext>
                </a:extLst>
              </p:cNvPr>
              <p:cNvSpPr>
                <a:spLocks/>
              </p:cNvSpPr>
              <p:nvPr/>
            </p:nvSpPr>
            <p:spPr bwMode="auto">
              <a:xfrm>
                <a:off x="4598" y="827"/>
                <a:ext cx="90" cy="38"/>
              </a:xfrm>
              <a:custGeom>
                <a:avLst/>
                <a:gdLst>
                  <a:gd name="T0" fmla="*/ 38 w 38"/>
                  <a:gd name="T1" fmla="*/ 0 h 16"/>
                  <a:gd name="T2" fmla="*/ 0 w 38"/>
                  <a:gd name="T3" fmla="*/ 0 h 16"/>
                  <a:gd name="T4" fmla="*/ 0 w 38"/>
                  <a:gd name="T5" fmla="*/ 16 h 16"/>
                  <a:gd name="T6" fmla="*/ 38 w 38"/>
                  <a:gd name="T7" fmla="*/ 16 h 16"/>
                  <a:gd name="T8" fmla="*/ 38 w 38"/>
                  <a:gd name="T9" fmla="*/ 0 h 16"/>
                  <a:gd name="T10" fmla="*/ 38 w 38"/>
                  <a:gd name="T11" fmla="*/ 0 h 16"/>
                </a:gdLst>
                <a:ahLst/>
                <a:cxnLst>
                  <a:cxn ang="0">
                    <a:pos x="T0" y="T1"/>
                  </a:cxn>
                  <a:cxn ang="0">
                    <a:pos x="T2" y="T3"/>
                  </a:cxn>
                  <a:cxn ang="0">
                    <a:pos x="T4" y="T5"/>
                  </a:cxn>
                  <a:cxn ang="0">
                    <a:pos x="T6" y="T7"/>
                  </a:cxn>
                  <a:cxn ang="0">
                    <a:pos x="T8" y="T9"/>
                  </a:cxn>
                  <a:cxn ang="0">
                    <a:pos x="T10" y="T11"/>
                  </a:cxn>
                </a:cxnLst>
                <a:rect l="0" t="0" r="r" b="b"/>
                <a:pathLst>
                  <a:path w="38" h="16">
                    <a:moveTo>
                      <a:pt x="38" y="0"/>
                    </a:moveTo>
                    <a:cubicBezTo>
                      <a:pt x="0" y="0"/>
                      <a:pt x="0" y="0"/>
                      <a:pt x="0" y="0"/>
                    </a:cubicBezTo>
                    <a:cubicBezTo>
                      <a:pt x="0" y="16"/>
                      <a:pt x="0" y="16"/>
                      <a:pt x="0" y="16"/>
                    </a:cubicBezTo>
                    <a:cubicBezTo>
                      <a:pt x="38" y="16"/>
                      <a:pt x="38" y="16"/>
                      <a:pt x="38" y="16"/>
                    </a:cubicBezTo>
                    <a:cubicBezTo>
                      <a:pt x="38" y="0"/>
                      <a:pt x="38" y="0"/>
                      <a:pt x="38" y="0"/>
                    </a:cubicBezTo>
                    <a:cubicBezTo>
                      <a:pt x="38" y="0"/>
                      <a:pt x="38" y="0"/>
                      <a:pt x="38"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91" name="Rectangle 2406">
                <a:extLst>
                  <a:ext uri="{FF2B5EF4-FFF2-40B4-BE49-F238E27FC236}">
                    <a16:creationId xmlns:a16="http://schemas.microsoft.com/office/drawing/2014/main" id="{21F47520-094F-40E2-8666-0DCFB8FC09A7}"/>
                  </a:ext>
                </a:extLst>
              </p:cNvPr>
              <p:cNvSpPr>
                <a:spLocks noChangeArrowheads="1"/>
              </p:cNvSpPr>
              <p:nvPr/>
            </p:nvSpPr>
            <p:spPr bwMode="auto">
              <a:xfrm>
                <a:off x="4598" y="865"/>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92" name="Rectangle 2407">
                <a:extLst>
                  <a:ext uri="{FF2B5EF4-FFF2-40B4-BE49-F238E27FC236}">
                    <a16:creationId xmlns:a16="http://schemas.microsoft.com/office/drawing/2014/main" id="{D2171744-2654-43B7-BCC8-F52A7D781D76}"/>
                  </a:ext>
                </a:extLst>
              </p:cNvPr>
              <p:cNvSpPr>
                <a:spLocks noChangeArrowheads="1"/>
              </p:cNvSpPr>
              <p:nvPr/>
            </p:nvSpPr>
            <p:spPr bwMode="auto">
              <a:xfrm>
                <a:off x="4598" y="865"/>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93" name="Rectangle 2408">
                <a:extLst>
                  <a:ext uri="{FF2B5EF4-FFF2-40B4-BE49-F238E27FC236}">
                    <a16:creationId xmlns:a16="http://schemas.microsoft.com/office/drawing/2014/main" id="{61804467-82DA-40B7-A07F-FE2A3F23A4DC}"/>
                  </a:ext>
                </a:extLst>
              </p:cNvPr>
              <p:cNvSpPr>
                <a:spLocks noChangeArrowheads="1"/>
              </p:cNvSpPr>
              <p:nvPr/>
            </p:nvSpPr>
            <p:spPr bwMode="auto">
              <a:xfrm>
                <a:off x="4598"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94" name="Rectangle 2409">
                <a:extLst>
                  <a:ext uri="{FF2B5EF4-FFF2-40B4-BE49-F238E27FC236}">
                    <a16:creationId xmlns:a16="http://schemas.microsoft.com/office/drawing/2014/main" id="{7DA8419C-C783-4F6F-9957-F9C550ABC105}"/>
                  </a:ext>
                </a:extLst>
              </p:cNvPr>
              <p:cNvSpPr>
                <a:spLocks noChangeArrowheads="1"/>
              </p:cNvSpPr>
              <p:nvPr/>
            </p:nvSpPr>
            <p:spPr bwMode="auto">
              <a:xfrm>
                <a:off x="4598"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95" name="Rectangle 2410">
                <a:extLst>
                  <a:ext uri="{FF2B5EF4-FFF2-40B4-BE49-F238E27FC236}">
                    <a16:creationId xmlns:a16="http://schemas.microsoft.com/office/drawing/2014/main" id="{065FF71B-F3B9-4719-A415-315205FA2118}"/>
                  </a:ext>
                </a:extLst>
              </p:cNvPr>
              <p:cNvSpPr>
                <a:spLocks noChangeArrowheads="1"/>
              </p:cNvSpPr>
              <p:nvPr/>
            </p:nvSpPr>
            <p:spPr bwMode="auto">
              <a:xfrm>
                <a:off x="4598" y="884"/>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96" name="Rectangle 2411">
                <a:extLst>
                  <a:ext uri="{FF2B5EF4-FFF2-40B4-BE49-F238E27FC236}">
                    <a16:creationId xmlns:a16="http://schemas.microsoft.com/office/drawing/2014/main" id="{DFB56B90-D258-424B-AE37-20656B55104F}"/>
                  </a:ext>
                </a:extLst>
              </p:cNvPr>
              <p:cNvSpPr>
                <a:spLocks noChangeArrowheads="1"/>
              </p:cNvSpPr>
              <p:nvPr/>
            </p:nvSpPr>
            <p:spPr bwMode="auto">
              <a:xfrm>
                <a:off x="4598" y="884"/>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97" name="Freeform 2412">
                <a:extLst>
                  <a:ext uri="{FF2B5EF4-FFF2-40B4-BE49-F238E27FC236}">
                    <a16:creationId xmlns:a16="http://schemas.microsoft.com/office/drawing/2014/main" id="{8555D10C-39CA-4572-8500-8B06233D693E}"/>
                  </a:ext>
                </a:extLst>
              </p:cNvPr>
              <p:cNvSpPr>
                <a:spLocks/>
              </p:cNvSpPr>
              <p:nvPr/>
            </p:nvSpPr>
            <p:spPr bwMode="auto">
              <a:xfrm>
                <a:off x="4688" y="827"/>
                <a:ext cx="12" cy="38"/>
              </a:xfrm>
              <a:custGeom>
                <a:avLst/>
                <a:gdLst>
                  <a:gd name="T0" fmla="*/ 0 w 5"/>
                  <a:gd name="T1" fmla="*/ 0 h 16"/>
                  <a:gd name="T2" fmla="*/ 0 w 5"/>
                  <a:gd name="T3" fmla="*/ 16 h 16"/>
                  <a:gd name="T4" fmla="*/ 5 w 5"/>
                  <a:gd name="T5" fmla="*/ 16 h 16"/>
                  <a:gd name="T6" fmla="*/ 0 w 5"/>
                  <a:gd name="T7" fmla="*/ 0 h 16"/>
                </a:gdLst>
                <a:ahLst/>
                <a:cxnLst>
                  <a:cxn ang="0">
                    <a:pos x="T0" y="T1"/>
                  </a:cxn>
                  <a:cxn ang="0">
                    <a:pos x="T2" y="T3"/>
                  </a:cxn>
                  <a:cxn ang="0">
                    <a:pos x="T4" y="T5"/>
                  </a:cxn>
                  <a:cxn ang="0">
                    <a:pos x="T6" y="T7"/>
                  </a:cxn>
                </a:cxnLst>
                <a:rect l="0" t="0" r="r" b="b"/>
                <a:pathLst>
                  <a:path w="5" h="16">
                    <a:moveTo>
                      <a:pt x="0" y="0"/>
                    </a:moveTo>
                    <a:cubicBezTo>
                      <a:pt x="0" y="16"/>
                      <a:pt x="0" y="16"/>
                      <a:pt x="0" y="16"/>
                    </a:cubicBezTo>
                    <a:cubicBezTo>
                      <a:pt x="5" y="16"/>
                      <a:pt x="5" y="16"/>
                      <a:pt x="5" y="16"/>
                    </a:cubicBezTo>
                    <a:cubicBezTo>
                      <a:pt x="3" y="11"/>
                      <a:pt x="2" y="5"/>
                      <a:pt x="0" y="0"/>
                    </a:cubicBezTo>
                  </a:path>
                </a:pathLst>
              </a:custGeom>
              <a:solidFill>
                <a:srgbClr val="FFF3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98" name="Freeform 2413">
                <a:extLst>
                  <a:ext uri="{FF2B5EF4-FFF2-40B4-BE49-F238E27FC236}">
                    <a16:creationId xmlns:a16="http://schemas.microsoft.com/office/drawing/2014/main" id="{CAEB69A1-17C4-4854-BEB9-7609EBB760B9}"/>
                  </a:ext>
                </a:extLst>
              </p:cNvPr>
              <p:cNvSpPr>
                <a:spLocks/>
              </p:cNvSpPr>
              <p:nvPr/>
            </p:nvSpPr>
            <p:spPr bwMode="auto">
              <a:xfrm>
                <a:off x="4688" y="865"/>
                <a:ext cx="16" cy="19"/>
              </a:xfrm>
              <a:custGeom>
                <a:avLst/>
                <a:gdLst>
                  <a:gd name="T0" fmla="*/ 5 w 7"/>
                  <a:gd name="T1" fmla="*/ 0 h 8"/>
                  <a:gd name="T2" fmla="*/ 0 w 7"/>
                  <a:gd name="T3" fmla="*/ 0 h 8"/>
                  <a:gd name="T4" fmla="*/ 0 w 7"/>
                  <a:gd name="T5" fmla="*/ 8 h 8"/>
                  <a:gd name="T6" fmla="*/ 7 w 7"/>
                  <a:gd name="T7" fmla="*/ 8 h 8"/>
                  <a:gd name="T8" fmla="*/ 5 w 7"/>
                  <a:gd name="T9" fmla="*/ 0 h 8"/>
                </a:gdLst>
                <a:ahLst/>
                <a:cxnLst>
                  <a:cxn ang="0">
                    <a:pos x="T0" y="T1"/>
                  </a:cxn>
                  <a:cxn ang="0">
                    <a:pos x="T2" y="T3"/>
                  </a:cxn>
                  <a:cxn ang="0">
                    <a:pos x="T4" y="T5"/>
                  </a:cxn>
                  <a:cxn ang="0">
                    <a:pos x="T6" y="T7"/>
                  </a:cxn>
                  <a:cxn ang="0">
                    <a:pos x="T8" y="T9"/>
                  </a:cxn>
                </a:cxnLst>
                <a:rect l="0" t="0" r="r" b="b"/>
                <a:pathLst>
                  <a:path w="7" h="8">
                    <a:moveTo>
                      <a:pt x="5" y="0"/>
                    </a:moveTo>
                    <a:cubicBezTo>
                      <a:pt x="0" y="0"/>
                      <a:pt x="0" y="0"/>
                      <a:pt x="0" y="0"/>
                    </a:cubicBezTo>
                    <a:cubicBezTo>
                      <a:pt x="0" y="8"/>
                      <a:pt x="0" y="8"/>
                      <a:pt x="0" y="8"/>
                    </a:cubicBezTo>
                    <a:cubicBezTo>
                      <a:pt x="7" y="8"/>
                      <a:pt x="7" y="8"/>
                      <a:pt x="7" y="8"/>
                    </a:cubicBezTo>
                    <a:cubicBezTo>
                      <a:pt x="6" y="5"/>
                      <a:pt x="5" y="3"/>
                      <a:pt x="5" y="0"/>
                    </a:cubicBezTo>
                  </a:path>
                </a:pathLst>
              </a:custGeom>
              <a:solidFill>
                <a:srgbClr val="FFEF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99" name="Freeform 2414">
                <a:extLst>
                  <a:ext uri="{FF2B5EF4-FFF2-40B4-BE49-F238E27FC236}">
                    <a16:creationId xmlns:a16="http://schemas.microsoft.com/office/drawing/2014/main" id="{8623A106-8558-4C6A-AD72-D63921A06F89}"/>
                  </a:ext>
                </a:extLst>
              </p:cNvPr>
              <p:cNvSpPr>
                <a:spLocks/>
              </p:cNvSpPr>
              <p:nvPr/>
            </p:nvSpPr>
            <p:spPr bwMode="auto">
              <a:xfrm>
                <a:off x="4688" y="913"/>
                <a:ext cx="28" cy="128"/>
              </a:xfrm>
              <a:custGeom>
                <a:avLst/>
                <a:gdLst>
                  <a:gd name="T0" fmla="*/ 10 w 12"/>
                  <a:gd name="T1" fmla="*/ 0 h 54"/>
                  <a:gd name="T2" fmla="*/ 0 w 12"/>
                  <a:gd name="T3" fmla="*/ 0 h 54"/>
                  <a:gd name="T4" fmla="*/ 0 w 12"/>
                  <a:gd name="T5" fmla="*/ 54 h 54"/>
                  <a:gd name="T6" fmla="*/ 12 w 12"/>
                  <a:gd name="T7" fmla="*/ 54 h 54"/>
                  <a:gd name="T8" fmla="*/ 12 w 12"/>
                  <a:gd name="T9" fmla="*/ 11 h 54"/>
                  <a:gd name="T10" fmla="*/ 10 w 12"/>
                  <a:gd name="T11" fmla="*/ 0 h 54"/>
                </a:gdLst>
                <a:ahLst/>
                <a:cxnLst>
                  <a:cxn ang="0">
                    <a:pos x="T0" y="T1"/>
                  </a:cxn>
                  <a:cxn ang="0">
                    <a:pos x="T2" y="T3"/>
                  </a:cxn>
                  <a:cxn ang="0">
                    <a:pos x="T4" y="T5"/>
                  </a:cxn>
                  <a:cxn ang="0">
                    <a:pos x="T6" y="T7"/>
                  </a:cxn>
                  <a:cxn ang="0">
                    <a:pos x="T8" y="T9"/>
                  </a:cxn>
                  <a:cxn ang="0">
                    <a:pos x="T10" y="T11"/>
                  </a:cxn>
                </a:cxnLst>
                <a:rect l="0" t="0" r="r" b="b"/>
                <a:pathLst>
                  <a:path w="12" h="54">
                    <a:moveTo>
                      <a:pt x="10" y="0"/>
                    </a:moveTo>
                    <a:cubicBezTo>
                      <a:pt x="0" y="0"/>
                      <a:pt x="0" y="0"/>
                      <a:pt x="0" y="0"/>
                    </a:cubicBezTo>
                    <a:cubicBezTo>
                      <a:pt x="0" y="54"/>
                      <a:pt x="0" y="54"/>
                      <a:pt x="0" y="54"/>
                    </a:cubicBezTo>
                    <a:cubicBezTo>
                      <a:pt x="12" y="54"/>
                      <a:pt x="12" y="54"/>
                      <a:pt x="12" y="54"/>
                    </a:cubicBezTo>
                    <a:cubicBezTo>
                      <a:pt x="12" y="11"/>
                      <a:pt x="12" y="11"/>
                      <a:pt x="12" y="11"/>
                    </a:cubicBezTo>
                    <a:cubicBezTo>
                      <a:pt x="11" y="7"/>
                      <a:pt x="10" y="3"/>
                      <a:pt x="10"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00" name="Freeform 2415">
                <a:extLst>
                  <a:ext uri="{FF2B5EF4-FFF2-40B4-BE49-F238E27FC236}">
                    <a16:creationId xmlns:a16="http://schemas.microsoft.com/office/drawing/2014/main" id="{C9706B2F-3CA0-4895-8C95-DB7EA3B950AA}"/>
                  </a:ext>
                </a:extLst>
              </p:cNvPr>
              <p:cNvSpPr>
                <a:spLocks/>
              </p:cNvSpPr>
              <p:nvPr/>
            </p:nvSpPr>
            <p:spPr bwMode="auto">
              <a:xfrm>
                <a:off x="4688" y="884"/>
                <a:ext cx="24" cy="29"/>
              </a:xfrm>
              <a:custGeom>
                <a:avLst/>
                <a:gdLst>
                  <a:gd name="T0" fmla="*/ 7 w 10"/>
                  <a:gd name="T1" fmla="*/ 0 h 12"/>
                  <a:gd name="T2" fmla="*/ 0 w 10"/>
                  <a:gd name="T3" fmla="*/ 0 h 12"/>
                  <a:gd name="T4" fmla="*/ 0 w 10"/>
                  <a:gd name="T5" fmla="*/ 12 h 12"/>
                  <a:gd name="T6" fmla="*/ 10 w 10"/>
                  <a:gd name="T7" fmla="*/ 12 h 12"/>
                  <a:gd name="T8" fmla="*/ 7 w 10"/>
                  <a:gd name="T9" fmla="*/ 0 h 12"/>
                </a:gdLst>
                <a:ahLst/>
                <a:cxnLst>
                  <a:cxn ang="0">
                    <a:pos x="T0" y="T1"/>
                  </a:cxn>
                  <a:cxn ang="0">
                    <a:pos x="T2" y="T3"/>
                  </a:cxn>
                  <a:cxn ang="0">
                    <a:pos x="T4" y="T5"/>
                  </a:cxn>
                  <a:cxn ang="0">
                    <a:pos x="T6" y="T7"/>
                  </a:cxn>
                  <a:cxn ang="0">
                    <a:pos x="T8" y="T9"/>
                  </a:cxn>
                </a:cxnLst>
                <a:rect l="0" t="0" r="r" b="b"/>
                <a:pathLst>
                  <a:path w="10" h="12">
                    <a:moveTo>
                      <a:pt x="7" y="0"/>
                    </a:moveTo>
                    <a:cubicBezTo>
                      <a:pt x="0" y="0"/>
                      <a:pt x="0" y="0"/>
                      <a:pt x="0" y="0"/>
                    </a:cubicBezTo>
                    <a:cubicBezTo>
                      <a:pt x="0" y="12"/>
                      <a:pt x="0" y="12"/>
                      <a:pt x="0" y="12"/>
                    </a:cubicBezTo>
                    <a:cubicBezTo>
                      <a:pt x="10" y="12"/>
                      <a:pt x="10" y="12"/>
                      <a:pt x="10" y="12"/>
                    </a:cubicBezTo>
                    <a:cubicBezTo>
                      <a:pt x="9" y="8"/>
                      <a:pt x="8" y="4"/>
                      <a:pt x="7"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grpSp>
        <p:sp>
          <p:nvSpPr>
            <p:cNvPr id="19" name="Freeform 2417">
              <a:extLst>
                <a:ext uri="{FF2B5EF4-FFF2-40B4-BE49-F238E27FC236}">
                  <a16:creationId xmlns:a16="http://schemas.microsoft.com/office/drawing/2014/main" id="{6D86BBD2-BEBF-4A65-B607-6B18655D8A0F}"/>
                </a:ext>
              </a:extLst>
            </p:cNvPr>
            <p:cNvSpPr>
              <a:spLocks/>
            </p:cNvSpPr>
            <p:nvPr/>
          </p:nvSpPr>
          <p:spPr bwMode="auto">
            <a:xfrm>
              <a:off x="4124325" y="1158875"/>
              <a:ext cx="357188" cy="41275"/>
            </a:xfrm>
            <a:custGeom>
              <a:avLst/>
              <a:gdLst>
                <a:gd name="T0" fmla="*/ 225 w 225"/>
                <a:gd name="T1" fmla="*/ 0 h 26"/>
                <a:gd name="T2" fmla="*/ 192 w 225"/>
                <a:gd name="T3" fmla="*/ 2 h 26"/>
                <a:gd name="T4" fmla="*/ 130 w 225"/>
                <a:gd name="T5" fmla="*/ 12 h 26"/>
                <a:gd name="T6" fmla="*/ 130 w 225"/>
                <a:gd name="T7" fmla="*/ 26 h 26"/>
                <a:gd name="T8" fmla="*/ 102 w 225"/>
                <a:gd name="T9" fmla="*/ 26 h 26"/>
                <a:gd name="T10" fmla="*/ 102 w 225"/>
                <a:gd name="T11" fmla="*/ 14 h 26"/>
                <a:gd name="T12" fmla="*/ 102 w 225"/>
                <a:gd name="T13" fmla="*/ 26 h 26"/>
                <a:gd name="T14" fmla="*/ 12 w 225"/>
                <a:gd name="T15" fmla="*/ 26 h 26"/>
                <a:gd name="T16" fmla="*/ 12 w 225"/>
                <a:gd name="T17" fmla="*/ 24 h 26"/>
                <a:gd name="T18" fmla="*/ 0 w 225"/>
                <a:gd name="T19" fmla="*/ 26 h 26"/>
                <a:gd name="T20" fmla="*/ 225 w 225"/>
                <a:gd name="T21" fmla="*/ 26 h 26"/>
                <a:gd name="T22" fmla="*/ 225 w 225"/>
                <a:gd name="T2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5" h="26">
                  <a:moveTo>
                    <a:pt x="225" y="0"/>
                  </a:moveTo>
                  <a:lnTo>
                    <a:pt x="192" y="2"/>
                  </a:lnTo>
                  <a:lnTo>
                    <a:pt x="130" y="12"/>
                  </a:lnTo>
                  <a:lnTo>
                    <a:pt x="130" y="26"/>
                  </a:lnTo>
                  <a:lnTo>
                    <a:pt x="102" y="26"/>
                  </a:lnTo>
                  <a:lnTo>
                    <a:pt x="102" y="14"/>
                  </a:lnTo>
                  <a:lnTo>
                    <a:pt x="102" y="26"/>
                  </a:lnTo>
                  <a:lnTo>
                    <a:pt x="12" y="26"/>
                  </a:lnTo>
                  <a:lnTo>
                    <a:pt x="12" y="24"/>
                  </a:lnTo>
                  <a:lnTo>
                    <a:pt x="0" y="26"/>
                  </a:lnTo>
                  <a:lnTo>
                    <a:pt x="225" y="26"/>
                  </a:lnTo>
                  <a:lnTo>
                    <a:pt x="225"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0" name="Freeform 2418">
              <a:extLst>
                <a:ext uri="{FF2B5EF4-FFF2-40B4-BE49-F238E27FC236}">
                  <a16:creationId xmlns:a16="http://schemas.microsoft.com/office/drawing/2014/main" id="{7CE550CD-7409-40EB-9269-056D38F451A2}"/>
                </a:ext>
              </a:extLst>
            </p:cNvPr>
            <p:cNvSpPr>
              <a:spLocks/>
            </p:cNvSpPr>
            <p:nvPr/>
          </p:nvSpPr>
          <p:spPr bwMode="auto">
            <a:xfrm>
              <a:off x="4124325" y="1158875"/>
              <a:ext cx="357188" cy="41275"/>
            </a:xfrm>
            <a:custGeom>
              <a:avLst/>
              <a:gdLst>
                <a:gd name="T0" fmla="*/ 225 w 225"/>
                <a:gd name="T1" fmla="*/ 0 h 26"/>
                <a:gd name="T2" fmla="*/ 192 w 225"/>
                <a:gd name="T3" fmla="*/ 2 h 26"/>
                <a:gd name="T4" fmla="*/ 130 w 225"/>
                <a:gd name="T5" fmla="*/ 12 h 26"/>
                <a:gd name="T6" fmla="*/ 130 w 225"/>
                <a:gd name="T7" fmla="*/ 26 h 26"/>
                <a:gd name="T8" fmla="*/ 102 w 225"/>
                <a:gd name="T9" fmla="*/ 26 h 26"/>
                <a:gd name="T10" fmla="*/ 102 w 225"/>
                <a:gd name="T11" fmla="*/ 14 h 26"/>
                <a:gd name="T12" fmla="*/ 102 w 225"/>
                <a:gd name="T13" fmla="*/ 26 h 26"/>
                <a:gd name="T14" fmla="*/ 12 w 225"/>
                <a:gd name="T15" fmla="*/ 26 h 26"/>
                <a:gd name="T16" fmla="*/ 12 w 225"/>
                <a:gd name="T17" fmla="*/ 24 h 26"/>
                <a:gd name="T18" fmla="*/ 0 w 225"/>
                <a:gd name="T19" fmla="*/ 26 h 26"/>
                <a:gd name="T20" fmla="*/ 225 w 225"/>
                <a:gd name="T21" fmla="*/ 26 h 26"/>
                <a:gd name="T22" fmla="*/ 225 w 225"/>
                <a:gd name="T2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5" h="26">
                  <a:moveTo>
                    <a:pt x="225" y="0"/>
                  </a:moveTo>
                  <a:lnTo>
                    <a:pt x="192" y="2"/>
                  </a:lnTo>
                  <a:lnTo>
                    <a:pt x="130" y="12"/>
                  </a:lnTo>
                  <a:lnTo>
                    <a:pt x="130" y="26"/>
                  </a:lnTo>
                  <a:lnTo>
                    <a:pt x="102" y="26"/>
                  </a:lnTo>
                  <a:lnTo>
                    <a:pt x="102" y="14"/>
                  </a:lnTo>
                  <a:lnTo>
                    <a:pt x="102" y="26"/>
                  </a:lnTo>
                  <a:lnTo>
                    <a:pt x="12" y="26"/>
                  </a:lnTo>
                  <a:lnTo>
                    <a:pt x="12" y="24"/>
                  </a:lnTo>
                  <a:lnTo>
                    <a:pt x="0" y="26"/>
                  </a:lnTo>
                  <a:lnTo>
                    <a:pt x="225" y="26"/>
                  </a:lnTo>
                  <a:lnTo>
                    <a:pt x="22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1" name="Freeform 2419">
              <a:extLst>
                <a:ext uri="{FF2B5EF4-FFF2-40B4-BE49-F238E27FC236}">
                  <a16:creationId xmlns:a16="http://schemas.microsoft.com/office/drawing/2014/main" id="{89D2A7D8-83F7-4B7C-9F43-17F9CD740DDA}"/>
                </a:ext>
              </a:extLst>
            </p:cNvPr>
            <p:cNvSpPr>
              <a:spLocks/>
            </p:cNvSpPr>
            <p:nvPr/>
          </p:nvSpPr>
          <p:spPr bwMode="auto">
            <a:xfrm>
              <a:off x="4143375" y="1181100"/>
              <a:ext cx="142875" cy="19050"/>
            </a:xfrm>
            <a:custGeom>
              <a:avLst/>
              <a:gdLst>
                <a:gd name="T0" fmla="*/ 90 w 90"/>
                <a:gd name="T1" fmla="*/ 0 h 12"/>
                <a:gd name="T2" fmla="*/ 0 w 90"/>
                <a:gd name="T3" fmla="*/ 10 h 12"/>
                <a:gd name="T4" fmla="*/ 0 w 90"/>
                <a:gd name="T5" fmla="*/ 12 h 12"/>
                <a:gd name="T6" fmla="*/ 90 w 90"/>
                <a:gd name="T7" fmla="*/ 12 h 12"/>
                <a:gd name="T8" fmla="*/ 90 w 90"/>
                <a:gd name="T9" fmla="*/ 0 h 12"/>
              </a:gdLst>
              <a:ahLst/>
              <a:cxnLst>
                <a:cxn ang="0">
                  <a:pos x="T0" y="T1"/>
                </a:cxn>
                <a:cxn ang="0">
                  <a:pos x="T2" y="T3"/>
                </a:cxn>
                <a:cxn ang="0">
                  <a:pos x="T4" y="T5"/>
                </a:cxn>
                <a:cxn ang="0">
                  <a:pos x="T6" y="T7"/>
                </a:cxn>
                <a:cxn ang="0">
                  <a:pos x="T8" y="T9"/>
                </a:cxn>
              </a:cxnLst>
              <a:rect l="0" t="0" r="r" b="b"/>
              <a:pathLst>
                <a:path w="90" h="12">
                  <a:moveTo>
                    <a:pt x="90" y="0"/>
                  </a:moveTo>
                  <a:lnTo>
                    <a:pt x="0" y="10"/>
                  </a:lnTo>
                  <a:lnTo>
                    <a:pt x="0" y="12"/>
                  </a:lnTo>
                  <a:lnTo>
                    <a:pt x="90" y="12"/>
                  </a:lnTo>
                  <a:lnTo>
                    <a:pt x="90" y="0"/>
                  </a:lnTo>
                  <a:close/>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2" name="Freeform 2420">
              <a:extLst>
                <a:ext uri="{FF2B5EF4-FFF2-40B4-BE49-F238E27FC236}">
                  <a16:creationId xmlns:a16="http://schemas.microsoft.com/office/drawing/2014/main" id="{5246160F-94A0-437E-B090-F1E51A25CE51}"/>
                </a:ext>
              </a:extLst>
            </p:cNvPr>
            <p:cNvSpPr>
              <a:spLocks/>
            </p:cNvSpPr>
            <p:nvPr/>
          </p:nvSpPr>
          <p:spPr bwMode="auto">
            <a:xfrm>
              <a:off x="4143375" y="1181100"/>
              <a:ext cx="142875" cy="19050"/>
            </a:xfrm>
            <a:custGeom>
              <a:avLst/>
              <a:gdLst>
                <a:gd name="T0" fmla="*/ 90 w 90"/>
                <a:gd name="T1" fmla="*/ 0 h 12"/>
                <a:gd name="T2" fmla="*/ 0 w 90"/>
                <a:gd name="T3" fmla="*/ 10 h 12"/>
                <a:gd name="T4" fmla="*/ 0 w 90"/>
                <a:gd name="T5" fmla="*/ 12 h 12"/>
                <a:gd name="T6" fmla="*/ 90 w 90"/>
                <a:gd name="T7" fmla="*/ 12 h 12"/>
                <a:gd name="T8" fmla="*/ 90 w 90"/>
                <a:gd name="T9" fmla="*/ 0 h 12"/>
              </a:gdLst>
              <a:ahLst/>
              <a:cxnLst>
                <a:cxn ang="0">
                  <a:pos x="T0" y="T1"/>
                </a:cxn>
                <a:cxn ang="0">
                  <a:pos x="T2" y="T3"/>
                </a:cxn>
                <a:cxn ang="0">
                  <a:pos x="T4" y="T5"/>
                </a:cxn>
                <a:cxn ang="0">
                  <a:pos x="T6" y="T7"/>
                </a:cxn>
                <a:cxn ang="0">
                  <a:pos x="T8" y="T9"/>
                </a:cxn>
              </a:cxnLst>
              <a:rect l="0" t="0" r="r" b="b"/>
              <a:pathLst>
                <a:path w="90" h="12">
                  <a:moveTo>
                    <a:pt x="90" y="0"/>
                  </a:moveTo>
                  <a:lnTo>
                    <a:pt x="0" y="10"/>
                  </a:lnTo>
                  <a:lnTo>
                    <a:pt x="0" y="12"/>
                  </a:lnTo>
                  <a:lnTo>
                    <a:pt x="90" y="12"/>
                  </a:lnTo>
                  <a:lnTo>
                    <a:pt x="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3" name="Freeform 2421">
              <a:extLst>
                <a:ext uri="{FF2B5EF4-FFF2-40B4-BE49-F238E27FC236}">
                  <a16:creationId xmlns:a16="http://schemas.microsoft.com/office/drawing/2014/main" id="{EFE32DAD-A2D3-4E6B-AE6D-F8D022A3AB91}"/>
                </a:ext>
              </a:extLst>
            </p:cNvPr>
            <p:cNvSpPr>
              <a:spLocks/>
            </p:cNvSpPr>
            <p:nvPr/>
          </p:nvSpPr>
          <p:spPr bwMode="auto">
            <a:xfrm>
              <a:off x="4286250" y="1177925"/>
              <a:ext cx="44450" cy="22225"/>
            </a:xfrm>
            <a:custGeom>
              <a:avLst/>
              <a:gdLst>
                <a:gd name="T0" fmla="*/ 28 w 28"/>
                <a:gd name="T1" fmla="*/ 0 h 14"/>
                <a:gd name="T2" fmla="*/ 10 w 28"/>
                <a:gd name="T3" fmla="*/ 0 h 14"/>
                <a:gd name="T4" fmla="*/ 0 w 28"/>
                <a:gd name="T5" fmla="*/ 2 h 14"/>
                <a:gd name="T6" fmla="*/ 0 w 28"/>
                <a:gd name="T7" fmla="*/ 14 h 14"/>
                <a:gd name="T8" fmla="*/ 28 w 28"/>
                <a:gd name="T9" fmla="*/ 14 h 14"/>
                <a:gd name="T10" fmla="*/ 28 w 28"/>
                <a:gd name="T11" fmla="*/ 0 h 14"/>
              </a:gdLst>
              <a:ahLst/>
              <a:cxnLst>
                <a:cxn ang="0">
                  <a:pos x="T0" y="T1"/>
                </a:cxn>
                <a:cxn ang="0">
                  <a:pos x="T2" y="T3"/>
                </a:cxn>
                <a:cxn ang="0">
                  <a:pos x="T4" y="T5"/>
                </a:cxn>
                <a:cxn ang="0">
                  <a:pos x="T6" y="T7"/>
                </a:cxn>
                <a:cxn ang="0">
                  <a:pos x="T8" y="T9"/>
                </a:cxn>
                <a:cxn ang="0">
                  <a:pos x="T10" y="T11"/>
                </a:cxn>
              </a:cxnLst>
              <a:rect l="0" t="0" r="r" b="b"/>
              <a:pathLst>
                <a:path w="28" h="14">
                  <a:moveTo>
                    <a:pt x="28" y="0"/>
                  </a:moveTo>
                  <a:lnTo>
                    <a:pt x="10" y="0"/>
                  </a:lnTo>
                  <a:lnTo>
                    <a:pt x="0" y="2"/>
                  </a:lnTo>
                  <a:lnTo>
                    <a:pt x="0" y="14"/>
                  </a:lnTo>
                  <a:lnTo>
                    <a:pt x="28" y="14"/>
                  </a:lnTo>
                  <a:lnTo>
                    <a:pt x="28" y="0"/>
                  </a:lnTo>
                  <a:close/>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4" name="Freeform 2422">
              <a:extLst>
                <a:ext uri="{FF2B5EF4-FFF2-40B4-BE49-F238E27FC236}">
                  <a16:creationId xmlns:a16="http://schemas.microsoft.com/office/drawing/2014/main" id="{B0BDF59E-AF1E-47F1-89EE-43F685BDFCD8}"/>
                </a:ext>
              </a:extLst>
            </p:cNvPr>
            <p:cNvSpPr>
              <a:spLocks/>
            </p:cNvSpPr>
            <p:nvPr/>
          </p:nvSpPr>
          <p:spPr bwMode="auto">
            <a:xfrm>
              <a:off x="4286250" y="1177925"/>
              <a:ext cx="44450" cy="22225"/>
            </a:xfrm>
            <a:custGeom>
              <a:avLst/>
              <a:gdLst>
                <a:gd name="T0" fmla="*/ 28 w 28"/>
                <a:gd name="T1" fmla="*/ 0 h 14"/>
                <a:gd name="T2" fmla="*/ 10 w 28"/>
                <a:gd name="T3" fmla="*/ 0 h 14"/>
                <a:gd name="T4" fmla="*/ 0 w 28"/>
                <a:gd name="T5" fmla="*/ 2 h 14"/>
                <a:gd name="T6" fmla="*/ 0 w 28"/>
                <a:gd name="T7" fmla="*/ 14 h 14"/>
                <a:gd name="T8" fmla="*/ 28 w 28"/>
                <a:gd name="T9" fmla="*/ 14 h 14"/>
                <a:gd name="T10" fmla="*/ 28 w 28"/>
                <a:gd name="T11" fmla="*/ 0 h 14"/>
              </a:gdLst>
              <a:ahLst/>
              <a:cxnLst>
                <a:cxn ang="0">
                  <a:pos x="T0" y="T1"/>
                </a:cxn>
                <a:cxn ang="0">
                  <a:pos x="T2" y="T3"/>
                </a:cxn>
                <a:cxn ang="0">
                  <a:pos x="T4" y="T5"/>
                </a:cxn>
                <a:cxn ang="0">
                  <a:pos x="T6" y="T7"/>
                </a:cxn>
                <a:cxn ang="0">
                  <a:pos x="T8" y="T9"/>
                </a:cxn>
                <a:cxn ang="0">
                  <a:pos x="T10" y="T11"/>
                </a:cxn>
              </a:cxnLst>
              <a:rect l="0" t="0" r="r" b="b"/>
              <a:pathLst>
                <a:path w="28" h="14">
                  <a:moveTo>
                    <a:pt x="28" y="0"/>
                  </a:moveTo>
                  <a:lnTo>
                    <a:pt x="10" y="0"/>
                  </a:lnTo>
                  <a:lnTo>
                    <a:pt x="0" y="2"/>
                  </a:lnTo>
                  <a:lnTo>
                    <a:pt x="0" y="14"/>
                  </a:lnTo>
                  <a:lnTo>
                    <a:pt x="28" y="14"/>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5" name="Freeform 2423">
              <a:extLst>
                <a:ext uri="{FF2B5EF4-FFF2-40B4-BE49-F238E27FC236}">
                  <a16:creationId xmlns:a16="http://schemas.microsoft.com/office/drawing/2014/main" id="{B0366DB1-779D-4CDB-A47F-83140EB7B101}"/>
                </a:ext>
              </a:extLst>
            </p:cNvPr>
            <p:cNvSpPr>
              <a:spLocks/>
            </p:cNvSpPr>
            <p:nvPr/>
          </p:nvSpPr>
          <p:spPr bwMode="auto">
            <a:xfrm>
              <a:off x="4481513" y="1106488"/>
              <a:ext cx="450850" cy="93663"/>
            </a:xfrm>
            <a:custGeom>
              <a:avLst/>
              <a:gdLst>
                <a:gd name="T0" fmla="*/ 284 w 284"/>
                <a:gd name="T1" fmla="*/ 0 h 59"/>
                <a:gd name="T2" fmla="*/ 189 w 284"/>
                <a:gd name="T3" fmla="*/ 9 h 59"/>
                <a:gd name="T4" fmla="*/ 189 w 284"/>
                <a:gd name="T5" fmla="*/ 59 h 59"/>
                <a:gd name="T6" fmla="*/ 161 w 284"/>
                <a:gd name="T7" fmla="*/ 59 h 59"/>
                <a:gd name="T8" fmla="*/ 161 w 284"/>
                <a:gd name="T9" fmla="*/ 14 h 59"/>
                <a:gd name="T10" fmla="*/ 161 w 284"/>
                <a:gd name="T11" fmla="*/ 59 h 59"/>
                <a:gd name="T12" fmla="*/ 71 w 284"/>
                <a:gd name="T13" fmla="*/ 59 h 59"/>
                <a:gd name="T14" fmla="*/ 71 w 284"/>
                <a:gd name="T15" fmla="*/ 24 h 59"/>
                <a:gd name="T16" fmla="*/ 0 w 284"/>
                <a:gd name="T17" fmla="*/ 33 h 59"/>
                <a:gd name="T18" fmla="*/ 0 w 284"/>
                <a:gd name="T19" fmla="*/ 59 h 59"/>
                <a:gd name="T20" fmla="*/ 284 w 284"/>
                <a:gd name="T21" fmla="*/ 59 h 59"/>
                <a:gd name="T22" fmla="*/ 284 w 284"/>
                <a:gd name="T2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59">
                  <a:moveTo>
                    <a:pt x="284" y="0"/>
                  </a:moveTo>
                  <a:lnTo>
                    <a:pt x="189" y="9"/>
                  </a:lnTo>
                  <a:lnTo>
                    <a:pt x="189" y="59"/>
                  </a:lnTo>
                  <a:lnTo>
                    <a:pt x="161" y="59"/>
                  </a:lnTo>
                  <a:lnTo>
                    <a:pt x="161" y="14"/>
                  </a:lnTo>
                  <a:lnTo>
                    <a:pt x="161" y="59"/>
                  </a:lnTo>
                  <a:lnTo>
                    <a:pt x="71" y="59"/>
                  </a:lnTo>
                  <a:lnTo>
                    <a:pt x="71" y="24"/>
                  </a:lnTo>
                  <a:lnTo>
                    <a:pt x="0" y="33"/>
                  </a:lnTo>
                  <a:lnTo>
                    <a:pt x="0" y="59"/>
                  </a:lnTo>
                  <a:lnTo>
                    <a:pt x="284" y="59"/>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6" name="Freeform 2424">
              <a:extLst>
                <a:ext uri="{FF2B5EF4-FFF2-40B4-BE49-F238E27FC236}">
                  <a16:creationId xmlns:a16="http://schemas.microsoft.com/office/drawing/2014/main" id="{BD11D715-1910-49A6-90DE-7B54BCB7FDC8}"/>
                </a:ext>
              </a:extLst>
            </p:cNvPr>
            <p:cNvSpPr>
              <a:spLocks/>
            </p:cNvSpPr>
            <p:nvPr/>
          </p:nvSpPr>
          <p:spPr bwMode="auto">
            <a:xfrm>
              <a:off x="4481513" y="1106488"/>
              <a:ext cx="450850" cy="93663"/>
            </a:xfrm>
            <a:custGeom>
              <a:avLst/>
              <a:gdLst>
                <a:gd name="T0" fmla="*/ 284 w 284"/>
                <a:gd name="T1" fmla="*/ 0 h 59"/>
                <a:gd name="T2" fmla="*/ 189 w 284"/>
                <a:gd name="T3" fmla="*/ 9 h 59"/>
                <a:gd name="T4" fmla="*/ 189 w 284"/>
                <a:gd name="T5" fmla="*/ 59 h 59"/>
                <a:gd name="T6" fmla="*/ 161 w 284"/>
                <a:gd name="T7" fmla="*/ 59 h 59"/>
                <a:gd name="T8" fmla="*/ 161 w 284"/>
                <a:gd name="T9" fmla="*/ 14 h 59"/>
                <a:gd name="T10" fmla="*/ 161 w 284"/>
                <a:gd name="T11" fmla="*/ 59 h 59"/>
                <a:gd name="T12" fmla="*/ 71 w 284"/>
                <a:gd name="T13" fmla="*/ 59 h 59"/>
                <a:gd name="T14" fmla="*/ 71 w 284"/>
                <a:gd name="T15" fmla="*/ 24 h 59"/>
                <a:gd name="T16" fmla="*/ 0 w 284"/>
                <a:gd name="T17" fmla="*/ 33 h 59"/>
                <a:gd name="T18" fmla="*/ 0 w 284"/>
                <a:gd name="T19" fmla="*/ 59 h 59"/>
                <a:gd name="T20" fmla="*/ 284 w 284"/>
                <a:gd name="T21" fmla="*/ 59 h 59"/>
                <a:gd name="T22" fmla="*/ 284 w 284"/>
                <a:gd name="T2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59">
                  <a:moveTo>
                    <a:pt x="284" y="0"/>
                  </a:moveTo>
                  <a:lnTo>
                    <a:pt x="189" y="9"/>
                  </a:lnTo>
                  <a:lnTo>
                    <a:pt x="189" y="59"/>
                  </a:lnTo>
                  <a:lnTo>
                    <a:pt x="161" y="59"/>
                  </a:lnTo>
                  <a:lnTo>
                    <a:pt x="161" y="14"/>
                  </a:lnTo>
                  <a:lnTo>
                    <a:pt x="161" y="59"/>
                  </a:lnTo>
                  <a:lnTo>
                    <a:pt x="71" y="59"/>
                  </a:lnTo>
                  <a:lnTo>
                    <a:pt x="71" y="24"/>
                  </a:lnTo>
                  <a:lnTo>
                    <a:pt x="0" y="33"/>
                  </a:lnTo>
                  <a:lnTo>
                    <a:pt x="0" y="59"/>
                  </a:lnTo>
                  <a:lnTo>
                    <a:pt x="284" y="5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7" name="Freeform 2425">
              <a:extLst>
                <a:ext uri="{FF2B5EF4-FFF2-40B4-BE49-F238E27FC236}">
                  <a16:creationId xmlns:a16="http://schemas.microsoft.com/office/drawing/2014/main" id="{46F9733A-27B8-405F-9A1D-0A423CB6F35D}"/>
                </a:ext>
              </a:extLst>
            </p:cNvPr>
            <p:cNvSpPr>
              <a:spLocks/>
            </p:cNvSpPr>
            <p:nvPr/>
          </p:nvSpPr>
          <p:spPr bwMode="auto">
            <a:xfrm>
              <a:off x="4594225" y="1128713"/>
              <a:ext cx="142875" cy="71438"/>
            </a:xfrm>
            <a:custGeom>
              <a:avLst/>
              <a:gdLst>
                <a:gd name="T0" fmla="*/ 90 w 90"/>
                <a:gd name="T1" fmla="*/ 0 h 45"/>
                <a:gd name="T2" fmla="*/ 0 w 90"/>
                <a:gd name="T3" fmla="*/ 10 h 45"/>
                <a:gd name="T4" fmla="*/ 0 w 90"/>
                <a:gd name="T5" fmla="*/ 45 h 45"/>
                <a:gd name="T6" fmla="*/ 90 w 90"/>
                <a:gd name="T7" fmla="*/ 45 h 45"/>
                <a:gd name="T8" fmla="*/ 90 w 90"/>
                <a:gd name="T9" fmla="*/ 0 h 45"/>
              </a:gdLst>
              <a:ahLst/>
              <a:cxnLst>
                <a:cxn ang="0">
                  <a:pos x="T0" y="T1"/>
                </a:cxn>
                <a:cxn ang="0">
                  <a:pos x="T2" y="T3"/>
                </a:cxn>
                <a:cxn ang="0">
                  <a:pos x="T4" y="T5"/>
                </a:cxn>
                <a:cxn ang="0">
                  <a:pos x="T6" y="T7"/>
                </a:cxn>
                <a:cxn ang="0">
                  <a:pos x="T8" y="T9"/>
                </a:cxn>
              </a:cxnLst>
              <a:rect l="0" t="0" r="r" b="b"/>
              <a:pathLst>
                <a:path w="90" h="45">
                  <a:moveTo>
                    <a:pt x="90" y="0"/>
                  </a:moveTo>
                  <a:lnTo>
                    <a:pt x="0" y="10"/>
                  </a:lnTo>
                  <a:lnTo>
                    <a:pt x="0" y="45"/>
                  </a:lnTo>
                  <a:lnTo>
                    <a:pt x="90" y="45"/>
                  </a:lnTo>
                  <a:lnTo>
                    <a:pt x="90" y="0"/>
                  </a:lnTo>
                  <a:close/>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8" name="Freeform 2426">
              <a:extLst>
                <a:ext uri="{FF2B5EF4-FFF2-40B4-BE49-F238E27FC236}">
                  <a16:creationId xmlns:a16="http://schemas.microsoft.com/office/drawing/2014/main" id="{CF340101-F81D-402B-B4D7-6DC8372C6FA6}"/>
                </a:ext>
              </a:extLst>
            </p:cNvPr>
            <p:cNvSpPr>
              <a:spLocks/>
            </p:cNvSpPr>
            <p:nvPr/>
          </p:nvSpPr>
          <p:spPr bwMode="auto">
            <a:xfrm>
              <a:off x="4594225" y="1128713"/>
              <a:ext cx="142875" cy="71438"/>
            </a:xfrm>
            <a:custGeom>
              <a:avLst/>
              <a:gdLst>
                <a:gd name="T0" fmla="*/ 90 w 90"/>
                <a:gd name="T1" fmla="*/ 0 h 45"/>
                <a:gd name="T2" fmla="*/ 0 w 90"/>
                <a:gd name="T3" fmla="*/ 10 h 45"/>
                <a:gd name="T4" fmla="*/ 0 w 90"/>
                <a:gd name="T5" fmla="*/ 45 h 45"/>
                <a:gd name="T6" fmla="*/ 90 w 90"/>
                <a:gd name="T7" fmla="*/ 45 h 45"/>
                <a:gd name="T8" fmla="*/ 90 w 90"/>
                <a:gd name="T9" fmla="*/ 0 h 45"/>
              </a:gdLst>
              <a:ahLst/>
              <a:cxnLst>
                <a:cxn ang="0">
                  <a:pos x="T0" y="T1"/>
                </a:cxn>
                <a:cxn ang="0">
                  <a:pos x="T2" y="T3"/>
                </a:cxn>
                <a:cxn ang="0">
                  <a:pos x="T4" y="T5"/>
                </a:cxn>
                <a:cxn ang="0">
                  <a:pos x="T6" y="T7"/>
                </a:cxn>
                <a:cxn ang="0">
                  <a:pos x="T8" y="T9"/>
                </a:cxn>
              </a:cxnLst>
              <a:rect l="0" t="0" r="r" b="b"/>
              <a:pathLst>
                <a:path w="90" h="45">
                  <a:moveTo>
                    <a:pt x="90" y="0"/>
                  </a:moveTo>
                  <a:lnTo>
                    <a:pt x="0" y="10"/>
                  </a:lnTo>
                  <a:lnTo>
                    <a:pt x="0" y="45"/>
                  </a:lnTo>
                  <a:lnTo>
                    <a:pt x="90" y="45"/>
                  </a:lnTo>
                  <a:lnTo>
                    <a:pt x="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29" name="Freeform 2427">
              <a:extLst>
                <a:ext uri="{FF2B5EF4-FFF2-40B4-BE49-F238E27FC236}">
                  <a16:creationId xmlns:a16="http://schemas.microsoft.com/office/drawing/2014/main" id="{F92C121D-F432-4AE9-BC78-C7B55E0EF764}"/>
                </a:ext>
              </a:extLst>
            </p:cNvPr>
            <p:cNvSpPr>
              <a:spLocks/>
            </p:cNvSpPr>
            <p:nvPr/>
          </p:nvSpPr>
          <p:spPr bwMode="auto">
            <a:xfrm>
              <a:off x="4737100" y="1120775"/>
              <a:ext cx="44450" cy="79375"/>
            </a:xfrm>
            <a:custGeom>
              <a:avLst/>
              <a:gdLst>
                <a:gd name="T0" fmla="*/ 28 w 28"/>
                <a:gd name="T1" fmla="*/ 0 h 50"/>
                <a:gd name="T2" fmla="*/ 0 w 28"/>
                <a:gd name="T3" fmla="*/ 5 h 50"/>
                <a:gd name="T4" fmla="*/ 0 w 28"/>
                <a:gd name="T5" fmla="*/ 50 h 50"/>
                <a:gd name="T6" fmla="*/ 28 w 28"/>
                <a:gd name="T7" fmla="*/ 50 h 50"/>
                <a:gd name="T8" fmla="*/ 28 w 28"/>
                <a:gd name="T9" fmla="*/ 0 h 50"/>
              </a:gdLst>
              <a:ahLst/>
              <a:cxnLst>
                <a:cxn ang="0">
                  <a:pos x="T0" y="T1"/>
                </a:cxn>
                <a:cxn ang="0">
                  <a:pos x="T2" y="T3"/>
                </a:cxn>
                <a:cxn ang="0">
                  <a:pos x="T4" y="T5"/>
                </a:cxn>
                <a:cxn ang="0">
                  <a:pos x="T6" y="T7"/>
                </a:cxn>
                <a:cxn ang="0">
                  <a:pos x="T8" y="T9"/>
                </a:cxn>
              </a:cxnLst>
              <a:rect l="0" t="0" r="r" b="b"/>
              <a:pathLst>
                <a:path w="28" h="50">
                  <a:moveTo>
                    <a:pt x="28" y="0"/>
                  </a:moveTo>
                  <a:lnTo>
                    <a:pt x="0" y="5"/>
                  </a:lnTo>
                  <a:lnTo>
                    <a:pt x="0" y="50"/>
                  </a:lnTo>
                  <a:lnTo>
                    <a:pt x="28" y="50"/>
                  </a:lnTo>
                  <a:lnTo>
                    <a:pt x="28" y="0"/>
                  </a:lnTo>
                  <a:close/>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0" name="Freeform 2428">
              <a:extLst>
                <a:ext uri="{FF2B5EF4-FFF2-40B4-BE49-F238E27FC236}">
                  <a16:creationId xmlns:a16="http://schemas.microsoft.com/office/drawing/2014/main" id="{14E30A4A-0E3A-4A2E-8B8F-66498C485844}"/>
                </a:ext>
              </a:extLst>
            </p:cNvPr>
            <p:cNvSpPr>
              <a:spLocks/>
            </p:cNvSpPr>
            <p:nvPr/>
          </p:nvSpPr>
          <p:spPr bwMode="auto">
            <a:xfrm>
              <a:off x="4737100" y="1120775"/>
              <a:ext cx="44450" cy="79375"/>
            </a:xfrm>
            <a:custGeom>
              <a:avLst/>
              <a:gdLst>
                <a:gd name="T0" fmla="*/ 28 w 28"/>
                <a:gd name="T1" fmla="*/ 0 h 50"/>
                <a:gd name="T2" fmla="*/ 0 w 28"/>
                <a:gd name="T3" fmla="*/ 5 h 50"/>
                <a:gd name="T4" fmla="*/ 0 w 28"/>
                <a:gd name="T5" fmla="*/ 50 h 50"/>
                <a:gd name="T6" fmla="*/ 28 w 28"/>
                <a:gd name="T7" fmla="*/ 50 h 50"/>
                <a:gd name="T8" fmla="*/ 28 w 28"/>
                <a:gd name="T9" fmla="*/ 0 h 50"/>
              </a:gdLst>
              <a:ahLst/>
              <a:cxnLst>
                <a:cxn ang="0">
                  <a:pos x="T0" y="T1"/>
                </a:cxn>
                <a:cxn ang="0">
                  <a:pos x="T2" y="T3"/>
                </a:cxn>
                <a:cxn ang="0">
                  <a:pos x="T4" y="T5"/>
                </a:cxn>
                <a:cxn ang="0">
                  <a:pos x="T6" y="T7"/>
                </a:cxn>
                <a:cxn ang="0">
                  <a:pos x="T8" y="T9"/>
                </a:cxn>
              </a:cxnLst>
              <a:rect l="0" t="0" r="r" b="b"/>
              <a:pathLst>
                <a:path w="28" h="50">
                  <a:moveTo>
                    <a:pt x="28" y="0"/>
                  </a:moveTo>
                  <a:lnTo>
                    <a:pt x="0" y="5"/>
                  </a:lnTo>
                  <a:lnTo>
                    <a:pt x="0" y="50"/>
                  </a:lnTo>
                  <a:lnTo>
                    <a:pt x="28" y="50"/>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1" name="Freeform 2429">
              <a:extLst>
                <a:ext uri="{FF2B5EF4-FFF2-40B4-BE49-F238E27FC236}">
                  <a16:creationId xmlns:a16="http://schemas.microsoft.com/office/drawing/2014/main" id="{06558D45-FBA6-4744-B532-7ECA47AA5561}"/>
                </a:ext>
              </a:extLst>
            </p:cNvPr>
            <p:cNvSpPr>
              <a:spLocks/>
            </p:cNvSpPr>
            <p:nvPr/>
          </p:nvSpPr>
          <p:spPr bwMode="auto">
            <a:xfrm>
              <a:off x="4932363" y="1049338"/>
              <a:ext cx="450850" cy="150813"/>
            </a:xfrm>
            <a:custGeom>
              <a:avLst/>
              <a:gdLst>
                <a:gd name="T0" fmla="*/ 284 w 284"/>
                <a:gd name="T1" fmla="*/ 0 h 95"/>
                <a:gd name="T2" fmla="*/ 189 w 284"/>
                <a:gd name="T3" fmla="*/ 12 h 95"/>
                <a:gd name="T4" fmla="*/ 189 w 284"/>
                <a:gd name="T5" fmla="*/ 95 h 95"/>
                <a:gd name="T6" fmla="*/ 161 w 284"/>
                <a:gd name="T7" fmla="*/ 95 h 95"/>
                <a:gd name="T8" fmla="*/ 161 w 284"/>
                <a:gd name="T9" fmla="*/ 15 h 95"/>
                <a:gd name="T10" fmla="*/ 161 w 284"/>
                <a:gd name="T11" fmla="*/ 95 h 95"/>
                <a:gd name="T12" fmla="*/ 71 w 284"/>
                <a:gd name="T13" fmla="*/ 95 h 95"/>
                <a:gd name="T14" fmla="*/ 71 w 284"/>
                <a:gd name="T15" fmla="*/ 26 h 95"/>
                <a:gd name="T16" fmla="*/ 0 w 284"/>
                <a:gd name="T17" fmla="*/ 36 h 95"/>
                <a:gd name="T18" fmla="*/ 0 w 284"/>
                <a:gd name="T19" fmla="*/ 95 h 95"/>
                <a:gd name="T20" fmla="*/ 284 w 284"/>
                <a:gd name="T21" fmla="*/ 95 h 95"/>
                <a:gd name="T22" fmla="*/ 284 w 284"/>
                <a:gd name="T23"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95">
                  <a:moveTo>
                    <a:pt x="284" y="0"/>
                  </a:moveTo>
                  <a:lnTo>
                    <a:pt x="189" y="12"/>
                  </a:lnTo>
                  <a:lnTo>
                    <a:pt x="189" y="95"/>
                  </a:lnTo>
                  <a:lnTo>
                    <a:pt x="161" y="95"/>
                  </a:lnTo>
                  <a:lnTo>
                    <a:pt x="161" y="15"/>
                  </a:lnTo>
                  <a:lnTo>
                    <a:pt x="161" y="95"/>
                  </a:lnTo>
                  <a:lnTo>
                    <a:pt x="71" y="95"/>
                  </a:lnTo>
                  <a:lnTo>
                    <a:pt x="71" y="26"/>
                  </a:lnTo>
                  <a:lnTo>
                    <a:pt x="0" y="36"/>
                  </a:lnTo>
                  <a:lnTo>
                    <a:pt x="0" y="95"/>
                  </a:lnTo>
                  <a:lnTo>
                    <a:pt x="284" y="95"/>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2" name="Freeform 2430">
              <a:extLst>
                <a:ext uri="{FF2B5EF4-FFF2-40B4-BE49-F238E27FC236}">
                  <a16:creationId xmlns:a16="http://schemas.microsoft.com/office/drawing/2014/main" id="{B32BF8B8-22AA-4790-BC56-86940E99FAC0}"/>
                </a:ext>
              </a:extLst>
            </p:cNvPr>
            <p:cNvSpPr>
              <a:spLocks/>
            </p:cNvSpPr>
            <p:nvPr/>
          </p:nvSpPr>
          <p:spPr bwMode="auto">
            <a:xfrm>
              <a:off x="4932363" y="1049338"/>
              <a:ext cx="450850" cy="150813"/>
            </a:xfrm>
            <a:custGeom>
              <a:avLst/>
              <a:gdLst>
                <a:gd name="T0" fmla="*/ 284 w 284"/>
                <a:gd name="T1" fmla="*/ 0 h 95"/>
                <a:gd name="T2" fmla="*/ 189 w 284"/>
                <a:gd name="T3" fmla="*/ 12 h 95"/>
                <a:gd name="T4" fmla="*/ 189 w 284"/>
                <a:gd name="T5" fmla="*/ 95 h 95"/>
                <a:gd name="T6" fmla="*/ 161 w 284"/>
                <a:gd name="T7" fmla="*/ 95 h 95"/>
                <a:gd name="T8" fmla="*/ 161 w 284"/>
                <a:gd name="T9" fmla="*/ 15 h 95"/>
                <a:gd name="T10" fmla="*/ 161 w 284"/>
                <a:gd name="T11" fmla="*/ 95 h 95"/>
                <a:gd name="T12" fmla="*/ 71 w 284"/>
                <a:gd name="T13" fmla="*/ 95 h 95"/>
                <a:gd name="T14" fmla="*/ 71 w 284"/>
                <a:gd name="T15" fmla="*/ 26 h 95"/>
                <a:gd name="T16" fmla="*/ 0 w 284"/>
                <a:gd name="T17" fmla="*/ 36 h 95"/>
                <a:gd name="T18" fmla="*/ 0 w 284"/>
                <a:gd name="T19" fmla="*/ 95 h 95"/>
                <a:gd name="T20" fmla="*/ 284 w 284"/>
                <a:gd name="T21" fmla="*/ 95 h 95"/>
                <a:gd name="T22" fmla="*/ 284 w 284"/>
                <a:gd name="T23"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95">
                  <a:moveTo>
                    <a:pt x="284" y="0"/>
                  </a:moveTo>
                  <a:lnTo>
                    <a:pt x="189" y="12"/>
                  </a:lnTo>
                  <a:lnTo>
                    <a:pt x="189" y="95"/>
                  </a:lnTo>
                  <a:lnTo>
                    <a:pt x="161" y="95"/>
                  </a:lnTo>
                  <a:lnTo>
                    <a:pt x="161" y="15"/>
                  </a:lnTo>
                  <a:lnTo>
                    <a:pt x="161" y="95"/>
                  </a:lnTo>
                  <a:lnTo>
                    <a:pt x="71" y="95"/>
                  </a:lnTo>
                  <a:lnTo>
                    <a:pt x="71" y="26"/>
                  </a:lnTo>
                  <a:lnTo>
                    <a:pt x="0" y="36"/>
                  </a:lnTo>
                  <a:lnTo>
                    <a:pt x="0" y="95"/>
                  </a:lnTo>
                  <a:lnTo>
                    <a:pt x="284" y="95"/>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3" name="Freeform 2431">
              <a:extLst>
                <a:ext uri="{FF2B5EF4-FFF2-40B4-BE49-F238E27FC236}">
                  <a16:creationId xmlns:a16="http://schemas.microsoft.com/office/drawing/2014/main" id="{F8E6E506-0167-4B55-9602-9A03C4B353BC}"/>
                </a:ext>
              </a:extLst>
            </p:cNvPr>
            <p:cNvSpPr>
              <a:spLocks/>
            </p:cNvSpPr>
            <p:nvPr/>
          </p:nvSpPr>
          <p:spPr bwMode="auto">
            <a:xfrm>
              <a:off x="5045075" y="1073150"/>
              <a:ext cx="142875" cy="127000"/>
            </a:xfrm>
            <a:custGeom>
              <a:avLst/>
              <a:gdLst>
                <a:gd name="T0" fmla="*/ 90 w 90"/>
                <a:gd name="T1" fmla="*/ 0 h 80"/>
                <a:gd name="T2" fmla="*/ 0 w 90"/>
                <a:gd name="T3" fmla="*/ 11 h 80"/>
                <a:gd name="T4" fmla="*/ 0 w 90"/>
                <a:gd name="T5" fmla="*/ 80 h 80"/>
                <a:gd name="T6" fmla="*/ 90 w 90"/>
                <a:gd name="T7" fmla="*/ 80 h 80"/>
                <a:gd name="T8" fmla="*/ 90 w 90"/>
                <a:gd name="T9" fmla="*/ 0 h 80"/>
              </a:gdLst>
              <a:ahLst/>
              <a:cxnLst>
                <a:cxn ang="0">
                  <a:pos x="T0" y="T1"/>
                </a:cxn>
                <a:cxn ang="0">
                  <a:pos x="T2" y="T3"/>
                </a:cxn>
                <a:cxn ang="0">
                  <a:pos x="T4" y="T5"/>
                </a:cxn>
                <a:cxn ang="0">
                  <a:pos x="T6" y="T7"/>
                </a:cxn>
                <a:cxn ang="0">
                  <a:pos x="T8" y="T9"/>
                </a:cxn>
              </a:cxnLst>
              <a:rect l="0" t="0" r="r" b="b"/>
              <a:pathLst>
                <a:path w="90" h="80">
                  <a:moveTo>
                    <a:pt x="90" y="0"/>
                  </a:moveTo>
                  <a:lnTo>
                    <a:pt x="0" y="11"/>
                  </a:lnTo>
                  <a:lnTo>
                    <a:pt x="0" y="80"/>
                  </a:lnTo>
                  <a:lnTo>
                    <a:pt x="90" y="80"/>
                  </a:lnTo>
                  <a:lnTo>
                    <a:pt x="90" y="0"/>
                  </a:lnTo>
                  <a:close/>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4" name="Freeform 2432">
              <a:extLst>
                <a:ext uri="{FF2B5EF4-FFF2-40B4-BE49-F238E27FC236}">
                  <a16:creationId xmlns:a16="http://schemas.microsoft.com/office/drawing/2014/main" id="{26F504CE-DE6D-4839-9055-6AE671249A29}"/>
                </a:ext>
              </a:extLst>
            </p:cNvPr>
            <p:cNvSpPr>
              <a:spLocks/>
            </p:cNvSpPr>
            <p:nvPr/>
          </p:nvSpPr>
          <p:spPr bwMode="auto">
            <a:xfrm>
              <a:off x="5045075" y="1073150"/>
              <a:ext cx="142875" cy="127000"/>
            </a:xfrm>
            <a:custGeom>
              <a:avLst/>
              <a:gdLst>
                <a:gd name="T0" fmla="*/ 90 w 90"/>
                <a:gd name="T1" fmla="*/ 0 h 80"/>
                <a:gd name="T2" fmla="*/ 0 w 90"/>
                <a:gd name="T3" fmla="*/ 11 h 80"/>
                <a:gd name="T4" fmla="*/ 0 w 90"/>
                <a:gd name="T5" fmla="*/ 80 h 80"/>
                <a:gd name="T6" fmla="*/ 90 w 90"/>
                <a:gd name="T7" fmla="*/ 80 h 80"/>
                <a:gd name="T8" fmla="*/ 90 w 90"/>
                <a:gd name="T9" fmla="*/ 0 h 80"/>
              </a:gdLst>
              <a:ahLst/>
              <a:cxnLst>
                <a:cxn ang="0">
                  <a:pos x="T0" y="T1"/>
                </a:cxn>
                <a:cxn ang="0">
                  <a:pos x="T2" y="T3"/>
                </a:cxn>
                <a:cxn ang="0">
                  <a:pos x="T4" y="T5"/>
                </a:cxn>
                <a:cxn ang="0">
                  <a:pos x="T6" y="T7"/>
                </a:cxn>
                <a:cxn ang="0">
                  <a:pos x="T8" y="T9"/>
                </a:cxn>
              </a:cxnLst>
              <a:rect l="0" t="0" r="r" b="b"/>
              <a:pathLst>
                <a:path w="90" h="80">
                  <a:moveTo>
                    <a:pt x="90" y="0"/>
                  </a:moveTo>
                  <a:lnTo>
                    <a:pt x="0" y="11"/>
                  </a:lnTo>
                  <a:lnTo>
                    <a:pt x="0" y="80"/>
                  </a:lnTo>
                  <a:lnTo>
                    <a:pt x="90" y="80"/>
                  </a:lnTo>
                  <a:lnTo>
                    <a:pt x="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5" name="Freeform 2433">
              <a:extLst>
                <a:ext uri="{FF2B5EF4-FFF2-40B4-BE49-F238E27FC236}">
                  <a16:creationId xmlns:a16="http://schemas.microsoft.com/office/drawing/2014/main" id="{3D78E871-0156-46DE-A5DF-77FF7DBF8865}"/>
                </a:ext>
              </a:extLst>
            </p:cNvPr>
            <p:cNvSpPr>
              <a:spLocks/>
            </p:cNvSpPr>
            <p:nvPr/>
          </p:nvSpPr>
          <p:spPr bwMode="auto">
            <a:xfrm>
              <a:off x="5187950" y="1068388"/>
              <a:ext cx="44450" cy="131763"/>
            </a:xfrm>
            <a:custGeom>
              <a:avLst/>
              <a:gdLst>
                <a:gd name="T0" fmla="*/ 28 w 28"/>
                <a:gd name="T1" fmla="*/ 0 h 83"/>
                <a:gd name="T2" fmla="*/ 0 w 28"/>
                <a:gd name="T3" fmla="*/ 3 h 83"/>
                <a:gd name="T4" fmla="*/ 0 w 28"/>
                <a:gd name="T5" fmla="*/ 83 h 83"/>
                <a:gd name="T6" fmla="*/ 28 w 28"/>
                <a:gd name="T7" fmla="*/ 83 h 83"/>
                <a:gd name="T8" fmla="*/ 28 w 28"/>
                <a:gd name="T9" fmla="*/ 0 h 83"/>
              </a:gdLst>
              <a:ahLst/>
              <a:cxnLst>
                <a:cxn ang="0">
                  <a:pos x="T0" y="T1"/>
                </a:cxn>
                <a:cxn ang="0">
                  <a:pos x="T2" y="T3"/>
                </a:cxn>
                <a:cxn ang="0">
                  <a:pos x="T4" y="T5"/>
                </a:cxn>
                <a:cxn ang="0">
                  <a:pos x="T6" y="T7"/>
                </a:cxn>
                <a:cxn ang="0">
                  <a:pos x="T8" y="T9"/>
                </a:cxn>
              </a:cxnLst>
              <a:rect l="0" t="0" r="r" b="b"/>
              <a:pathLst>
                <a:path w="28" h="83">
                  <a:moveTo>
                    <a:pt x="28" y="0"/>
                  </a:moveTo>
                  <a:lnTo>
                    <a:pt x="0" y="3"/>
                  </a:lnTo>
                  <a:lnTo>
                    <a:pt x="0" y="83"/>
                  </a:lnTo>
                  <a:lnTo>
                    <a:pt x="28" y="83"/>
                  </a:lnTo>
                  <a:lnTo>
                    <a:pt x="28" y="0"/>
                  </a:lnTo>
                  <a:close/>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6" name="Freeform 2434">
              <a:extLst>
                <a:ext uri="{FF2B5EF4-FFF2-40B4-BE49-F238E27FC236}">
                  <a16:creationId xmlns:a16="http://schemas.microsoft.com/office/drawing/2014/main" id="{F2762E67-C32D-401F-A447-BC9D99EBEE76}"/>
                </a:ext>
              </a:extLst>
            </p:cNvPr>
            <p:cNvSpPr>
              <a:spLocks/>
            </p:cNvSpPr>
            <p:nvPr/>
          </p:nvSpPr>
          <p:spPr bwMode="auto">
            <a:xfrm>
              <a:off x="5187950" y="1068388"/>
              <a:ext cx="44450" cy="131763"/>
            </a:xfrm>
            <a:custGeom>
              <a:avLst/>
              <a:gdLst>
                <a:gd name="T0" fmla="*/ 28 w 28"/>
                <a:gd name="T1" fmla="*/ 0 h 83"/>
                <a:gd name="T2" fmla="*/ 0 w 28"/>
                <a:gd name="T3" fmla="*/ 3 h 83"/>
                <a:gd name="T4" fmla="*/ 0 w 28"/>
                <a:gd name="T5" fmla="*/ 83 h 83"/>
                <a:gd name="T6" fmla="*/ 28 w 28"/>
                <a:gd name="T7" fmla="*/ 83 h 83"/>
                <a:gd name="T8" fmla="*/ 28 w 28"/>
                <a:gd name="T9" fmla="*/ 0 h 83"/>
              </a:gdLst>
              <a:ahLst/>
              <a:cxnLst>
                <a:cxn ang="0">
                  <a:pos x="T0" y="T1"/>
                </a:cxn>
                <a:cxn ang="0">
                  <a:pos x="T2" y="T3"/>
                </a:cxn>
                <a:cxn ang="0">
                  <a:pos x="T4" y="T5"/>
                </a:cxn>
                <a:cxn ang="0">
                  <a:pos x="T6" y="T7"/>
                </a:cxn>
                <a:cxn ang="0">
                  <a:pos x="T8" y="T9"/>
                </a:cxn>
              </a:cxnLst>
              <a:rect l="0" t="0" r="r" b="b"/>
              <a:pathLst>
                <a:path w="28" h="83">
                  <a:moveTo>
                    <a:pt x="28" y="0"/>
                  </a:moveTo>
                  <a:lnTo>
                    <a:pt x="0" y="3"/>
                  </a:lnTo>
                  <a:lnTo>
                    <a:pt x="0" y="83"/>
                  </a:lnTo>
                  <a:lnTo>
                    <a:pt x="28" y="83"/>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7" name="Freeform 2435">
              <a:extLst>
                <a:ext uri="{FF2B5EF4-FFF2-40B4-BE49-F238E27FC236}">
                  <a16:creationId xmlns:a16="http://schemas.microsoft.com/office/drawing/2014/main" id="{8A29545B-0CC6-4C62-BF32-F70C9C1B6A2F}"/>
                </a:ext>
              </a:extLst>
            </p:cNvPr>
            <p:cNvSpPr>
              <a:spLocks/>
            </p:cNvSpPr>
            <p:nvPr/>
          </p:nvSpPr>
          <p:spPr bwMode="auto">
            <a:xfrm>
              <a:off x="5383213" y="996950"/>
              <a:ext cx="450850" cy="203200"/>
            </a:xfrm>
            <a:custGeom>
              <a:avLst/>
              <a:gdLst>
                <a:gd name="T0" fmla="*/ 284 w 284"/>
                <a:gd name="T1" fmla="*/ 0 h 128"/>
                <a:gd name="T2" fmla="*/ 189 w 284"/>
                <a:gd name="T3" fmla="*/ 12 h 128"/>
                <a:gd name="T4" fmla="*/ 189 w 284"/>
                <a:gd name="T5" fmla="*/ 128 h 128"/>
                <a:gd name="T6" fmla="*/ 161 w 284"/>
                <a:gd name="T7" fmla="*/ 128 h 128"/>
                <a:gd name="T8" fmla="*/ 161 w 284"/>
                <a:gd name="T9" fmla="*/ 14 h 128"/>
                <a:gd name="T10" fmla="*/ 161 w 284"/>
                <a:gd name="T11" fmla="*/ 128 h 128"/>
                <a:gd name="T12" fmla="*/ 71 w 284"/>
                <a:gd name="T13" fmla="*/ 128 h 128"/>
                <a:gd name="T14" fmla="*/ 71 w 284"/>
                <a:gd name="T15" fmla="*/ 26 h 128"/>
                <a:gd name="T16" fmla="*/ 0 w 284"/>
                <a:gd name="T17" fmla="*/ 33 h 128"/>
                <a:gd name="T18" fmla="*/ 0 w 284"/>
                <a:gd name="T19" fmla="*/ 128 h 128"/>
                <a:gd name="T20" fmla="*/ 284 w 284"/>
                <a:gd name="T21" fmla="*/ 128 h 128"/>
                <a:gd name="T22" fmla="*/ 284 w 284"/>
                <a:gd name="T2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128">
                  <a:moveTo>
                    <a:pt x="284" y="0"/>
                  </a:moveTo>
                  <a:lnTo>
                    <a:pt x="189" y="12"/>
                  </a:lnTo>
                  <a:lnTo>
                    <a:pt x="189" y="128"/>
                  </a:lnTo>
                  <a:lnTo>
                    <a:pt x="161" y="128"/>
                  </a:lnTo>
                  <a:lnTo>
                    <a:pt x="161" y="14"/>
                  </a:lnTo>
                  <a:lnTo>
                    <a:pt x="161" y="128"/>
                  </a:lnTo>
                  <a:lnTo>
                    <a:pt x="71" y="128"/>
                  </a:lnTo>
                  <a:lnTo>
                    <a:pt x="71" y="26"/>
                  </a:lnTo>
                  <a:lnTo>
                    <a:pt x="0" y="33"/>
                  </a:lnTo>
                  <a:lnTo>
                    <a:pt x="0" y="128"/>
                  </a:lnTo>
                  <a:lnTo>
                    <a:pt x="284" y="128"/>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8" name="Freeform 2436">
              <a:extLst>
                <a:ext uri="{FF2B5EF4-FFF2-40B4-BE49-F238E27FC236}">
                  <a16:creationId xmlns:a16="http://schemas.microsoft.com/office/drawing/2014/main" id="{783E09B2-177C-4249-B4B6-7C571518DF88}"/>
                </a:ext>
              </a:extLst>
            </p:cNvPr>
            <p:cNvSpPr>
              <a:spLocks/>
            </p:cNvSpPr>
            <p:nvPr/>
          </p:nvSpPr>
          <p:spPr bwMode="auto">
            <a:xfrm>
              <a:off x="5383213" y="996950"/>
              <a:ext cx="450850" cy="203200"/>
            </a:xfrm>
            <a:custGeom>
              <a:avLst/>
              <a:gdLst>
                <a:gd name="T0" fmla="*/ 284 w 284"/>
                <a:gd name="T1" fmla="*/ 0 h 128"/>
                <a:gd name="T2" fmla="*/ 189 w 284"/>
                <a:gd name="T3" fmla="*/ 12 h 128"/>
                <a:gd name="T4" fmla="*/ 189 w 284"/>
                <a:gd name="T5" fmla="*/ 128 h 128"/>
                <a:gd name="T6" fmla="*/ 161 w 284"/>
                <a:gd name="T7" fmla="*/ 128 h 128"/>
                <a:gd name="T8" fmla="*/ 161 w 284"/>
                <a:gd name="T9" fmla="*/ 14 h 128"/>
                <a:gd name="T10" fmla="*/ 161 w 284"/>
                <a:gd name="T11" fmla="*/ 128 h 128"/>
                <a:gd name="T12" fmla="*/ 71 w 284"/>
                <a:gd name="T13" fmla="*/ 128 h 128"/>
                <a:gd name="T14" fmla="*/ 71 w 284"/>
                <a:gd name="T15" fmla="*/ 26 h 128"/>
                <a:gd name="T16" fmla="*/ 0 w 284"/>
                <a:gd name="T17" fmla="*/ 33 h 128"/>
                <a:gd name="T18" fmla="*/ 0 w 284"/>
                <a:gd name="T19" fmla="*/ 128 h 128"/>
                <a:gd name="T20" fmla="*/ 284 w 284"/>
                <a:gd name="T21" fmla="*/ 128 h 128"/>
                <a:gd name="T22" fmla="*/ 284 w 284"/>
                <a:gd name="T2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128">
                  <a:moveTo>
                    <a:pt x="284" y="0"/>
                  </a:moveTo>
                  <a:lnTo>
                    <a:pt x="189" y="12"/>
                  </a:lnTo>
                  <a:lnTo>
                    <a:pt x="189" y="128"/>
                  </a:lnTo>
                  <a:lnTo>
                    <a:pt x="161" y="128"/>
                  </a:lnTo>
                  <a:lnTo>
                    <a:pt x="161" y="14"/>
                  </a:lnTo>
                  <a:lnTo>
                    <a:pt x="161" y="128"/>
                  </a:lnTo>
                  <a:lnTo>
                    <a:pt x="71" y="128"/>
                  </a:lnTo>
                  <a:lnTo>
                    <a:pt x="71" y="26"/>
                  </a:lnTo>
                  <a:lnTo>
                    <a:pt x="0" y="33"/>
                  </a:lnTo>
                  <a:lnTo>
                    <a:pt x="0" y="128"/>
                  </a:lnTo>
                  <a:lnTo>
                    <a:pt x="284" y="1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39" name="Freeform 2437">
              <a:extLst>
                <a:ext uri="{FF2B5EF4-FFF2-40B4-BE49-F238E27FC236}">
                  <a16:creationId xmlns:a16="http://schemas.microsoft.com/office/drawing/2014/main" id="{12630E93-27FA-49C0-BAED-7548D60239D4}"/>
                </a:ext>
              </a:extLst>
            </p:cNvPr>
            <p:cNvSpPr>
              <a:spLocks/>
            </p:cNvSpPr>
            <p:nvPr/>
          </p:nvSpPr>
          <p:spPr bwMode="auto">
            <a:xfrm>
              <a:off x="5495925" y="1019175"/>
              <a:ext cx="142875" cy="180975"/>
            </a:xfrm>
            <a:custGeom>
              <a:avLst/>
              <a:gdLst>
                <a:gd name="T0" fmla="*/ 90 w 90"/>
                <a:gd name="T1" fmla="*/ 0 h 114"/>
                <a:gd name="T2" fmla="*/ 0 w 90"/>
                <a:gd name="T3" fmla="*/ 12 h 114"/>
                <a:gd name="T4" fmla="*/ 0 w 90"/>
                <a:gd name="T5" fmla="*/ 114 h 114"/>
                <a:gd name="T6" fmla="*/ 90 w 90"/>
                <a:gd name="T7" fmla="*/ 114 h 114"/>
                <a:gd name="T8" fmla="*/ 90 w 90"/>
                <a:gd name="T9" fmla="*/ 0 h 114"/>
              </a:gdLst>
              <a:ahLst/>
              <a:cxnLst>
                <a:cxn ang="0">
                  <a:pos x="T0" y="T1"/>
                </a:cxn>
                <a:cxn ang="0">
                  <a:pos x="T2" y="T3"/>
                </a:cxn>
                <a:cxn ang="0">
                  <a:pos x="T4" y="T5"/>
                </a:cxn>
                <a:cxn ang="0">
                  <a:pos x="T6" y="T7"/>
                </a:cxn>
                <a:cxn ang="0">
                  <a:pos x="T8" y="T9"/>
                </a:cxn>
              </a:cxnLst>
              <a:rect l="0" t="0" r="r" b="b"/>
              <a:pathLst>
                <a:path w="90" h="114">
                  <a:moveTo>
                    <a:pt x="90" y="0"/>
                  </a:moveTo>
                  <a:lnTo>
                    <a:pt x="0" y="12"/>
                  </a:lnTo>
                  <a:lnTo>
                    <a:pt x="0" y="114"/>
                  </a:lnTo>
                  <a:lnTo>
                    <a:pt x="90" y="114"/>
                  </a:lnTo>
                  <a:lnTo>
                    <a:pt x="90" y="0"/>
                  </a:lnTo>
                  <a:close/>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0" name="Freeform 2438">
              <a:extLst>
                <a:ext uri="{FF2B5EF4-FFF2-40B4-BE49-F238E27FC236}">
                  <a16:creationId xmlns:a16="http://schemas.microsoft.com/office/drawing/2014/main" id="{36AA55A9-0E69-4252-868E-329C806BE4A7}"/>
                </a:ext>
              </a:extLst>
            </p:cNvPr>
            <p:cNvSpPr>
              <a:spLocks/>
            </p:cNvSpPr>
            <p:nvPr/>
          </p:nvSpPr>
          <p:spPr bwMode="auto">
            <a:xfrm>
              <a:off x="5495925" y="1019175"/>
              <a:ext cx="142875" cy="180975"/>
            </a:xfrm>
            <a:custGeom>
              <a:avLst/>
              <a:gdLst>
                <a:gd name="T0" fmla="*/ 90 w 90"/>
                <a:gd name="T1" fmla="*/ 0 h 114"/>
                <a:gd name="T2" fmla="*/ 0 w 90"/>
                <a:gd name="T3" fmla="*/ 12 h 114"/>
                <a:gd name="T4" fmla="*/ 0 w 90"/>
                <a:gd name="T5" fmla="*/ 114 h 114"/>
                <a:gd name="T6" fmla="*/ 90 w 90"/>
                <a:gd name="T7" fmla="*/ 114 h 114"/>
                <a:gd name="T8" fmla="*/ 90 w 90"/>
                <a:gd name="T9" fmla="*/ 0 h 114"/>
              </a:gdLst>
              <a:ahLst/>
              <a:cxnLst>
                <a:cxn ang="0">
                  <a:pos x="T0" y="T1"/>
                </a:cxn>
                <a:cxn ang="0">
                  <a:pos x="T2" y="T3"/>
                </a:cxn>
                <a:cxn ang="0">
                  <a:pos x="T4" y="T5"/>
                </a:cxn>
                <a:cxn ang="0">
                  <a:pos x="T6" y="T7"/>
                </a:cxn>
                <a:cxn ang="0">
                  <a:pos x="T8" y="T9"/>
                </a:cxn>
              </a:cxnLst>
              <a:rect l="0" t="0" r="r" b="b"/>
              <a:pathLst>
                <a:path w="90" h="114">
                  <a:moveTo>
                    <a:pt x="90" y="0"/>
                  </a:moveTo>
                  <a:lnTo>
                    <a:pt x="0" y="12"/>
                  </a:lnTo>
                  <a:lnTo>
                    <a:pt x="0" y="114"/>
                  </a:lnTo>
                  <a:lnTo>
                    <a:pt x="90" y="114"/>
                  </a:lnTo>
                  <a:lnTo>
                    <a:pt x="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1" name="Freeform 2439">
              <a:extLst>
                <a:ext uri="{FF2B5EF4-FFF2-40B4-BE49-F238E27FC236}">
                  <a16:creationId xmlns:a16="http://schemas.microsoft.com/office/drawing/2014/main" id="{F5294231-A2E1-401B-B758-D512012AA12A}"/>
                </a:ext>
              </a:extLst>
            </p:cNvPr>
            <p:cNvSpPr>
              <a:spLocks/>
            </p:cNvSpPr>
            <p:nvPr/>
          </p:nvSpPr>
          <p:spPr bwMode="auto">
            <a:xfrm>
              <a:off x="5638800" y="1016000"/>
              <a:ext cx="44450" cy="184150"/>
            </a:xfrm>
            <a:custGeom>
              <a:avLst/>
              <a:gdLst>
                <a:gd name="T0" fmla="*/ 28 w 28"/>
                <a:gd name="T1" fmla="*/ 0 h 116"/>
                <a:gd name="T2" fmla="*/ 0 w 28"/>
                <a:gd name="T3" fmla="*/ 2 h 116"/>
                <a:gd name="T4" fmla="*/ 0 w 28"/>
                <a:gd name="T5" fmla="*/ 116 h 116"/>
                <a:gd name="T6" fmla="*/ 28 w 28"/>
                <a:gd name="T7" fmla="*/ 116 h 116"/>
                <a:gd name="T8" fmla="*/ 28 w 28"/>
                <a:gd name="T9" fmla="*/ 0 h 116"/>
              </a:gdLst>
              <a:ahLst/>
              <a:cxnLst>
                <a:cxn ang="0">
                  <a:pos x="T0" y="T1"/>
                </a:cxn>
                <a:cxn ang="0">
                  <a:pos x="T2" y="T3"/>
                </a:cxn>
                <a:cxn ang="0">
                  <a:pos x="T4" y="T5"/>
                </a:cxn>
                <a:cxn ang="0">
                  <a:pos x="T6" y="T7"/>
                </a:cxn>
                <a:cxn ang="0">
                  <a:pos x="T8" y="T9"/>
                </a:cxn>
              </a:cxnLst>
              <a:rect l="0" t="0" r="r" b="b"/>
              <a:pathLst>
                <a:path w="28" h="116">
                  <a:moveTo>
                    <a:pt x="28" y="0"/>
                  </a:moveTo>
                  <a:lnTo>
                    <a:pt x="0" y="2"/>
                  </a:lnTo>
                  <a:lnTo>
                    <a:pt x="0" y="116"/>
                  </a:lnTo>
                  <a:lnTo>
                    <a:pt x="28" y="116"/>
                  </a:lnTo>
                  <a:lnTo>
                    <a:pt x="28" y="0"/>
                  </a:lnTo>
                  <a:close/>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2" name="Freeform 2440">
              <a:extLst>
                <a:ext uri="{FF2B5EF4-FFF2-40B4-BE49-F238E27FC236}">
                  <a16:creationId xmlns:a16="http://schemas.microsoft.com/office/drawing/2014/main" id="{3D7D644A-B045-4569-9FED-85974984D48A}"/>
                </a:ext>
              </a:extLst>
            </p:cNvPr>
            <p:cNvSpPr>
              <a:spLocks/>
            </p:cNvSpPr>
            <p:nvPr/>
          </p:nvSpPr>
          <p:spPr bwMode="auto">
            <a:xfrm>
              <a:off x="5638800" y="1016000"/>
              <a:ext cx="44450" cy="184150"/>
            </a:xfrm>
            <a:custGeom>
              <a:avLst/>
              <a:gdLst>
                <a:gd name="T0" fmla="*/ 28 w 28"/>
                <a:gd name="T1" fmla="*/ 0 h 116"/>
                <a:gd name="T2" fmla="*/ 0 w 28"/>
                <a:gd name="T3" fmla="*/ 2 h 116"/>
                <a:gd name="T4" fmla="*/ 0 w 28"/>
                <a:gd name="T5" fmla="*/ 116 h 116"/>
                <a:gd name="T6" fmla="*/ 28 w 28"/>
                <a:gd name="T7" fmla="*/ 116 h 116"/>
                <a:gd name="T8" fmla="*/ 28 w 28"/>
                <a:gd name="T9" fmla="*/ 0 h 116"/>
              </a:gdLst>
              <a:ahLst/>
              <a:cxnLst>
                <a:cxn ang="0">
                  <a:pos x="T0" y="T1"/>
                </a:cxn>
                <a:cxn ang="0">
                  <a:pos x="T2" y="T3"/>
                </a:cxn>
                <a:cxn ang="0">
                  <a:pos x="T4" y="T5"/>
                </a:cxn>
                <a:cxn ang="0">
                  <a:pos x="T6" y="T7"/>
                </a:cxn>
                <a:cxn ang="0">
                  <a:pos x="T8" y="T9"/>
                </a:cxn>
              </a:cxnLst>
              <a:rect l="0" t="0" r="r" b="b"/>
              <a:pathLst>
                <a:path w="28" h="116">
                  <a:moveTo>
                    <a:pt x="28" y="0"/>
                  </a:moveTo>
                  <a:lnTo>
                    <a:pt x="0" y="2"/>
                  </a:lnTo>
                  <a:lnTo>
                    <a:pt x="0" y="116"/>
                  </a:lnTo>
                  <a:lnTo>
                    <a:pt x="28" y="116"/>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3" name="Freeform 2441">
              <a:extLst>
                <a:ext uri="{FF2B5EF4-FFF2-40B4-BE49-F238E27FC236}">
                  <a16:creationId xmlns:a16="http://schemas.microsoft.com/office/drawing/2014/main" id="{F9484102-D256-4087-BFDF-19651E0F20D6}"/>
                </a:ext>
              </a:extLst>
            </p:cNvPr>
            <p:cNvSpPr>
              <a:spLocks/>
            </p:cNvSpPr>
            <p:nvPr/>
          </p:nvSpPr>
          <p:spPr bwMode="auto">
            <a:xfrm>
              <a:off x="5834063" y="996950"/>
              <a:ext cx="450850" cy="203200"/>
            </a:xfrm>
            <a:custGeom>
              <a:avLst/>
              <a:gdLst>
                <a:gd name="T0" fmla="*/ 284 w 284"/>
                <a:gd name="T1" fmla="*/ 0 h 128"/>
                <a:gd name="T2" fmla="*/ 189 w 284"/>
                <a:gd name="T3" fmla="*/ 0 h 128"/>
                <a:gd name="T4" fmla="*/ 189 w 284"/>
                <a:gd name="T5" fmla="*/ 128 h 128"/>
                <a:gd name="T6" fmla="*/ 161 w 284"/>
                <a:gd name="T7" fmla="*/ 128 h 128"/>
                <a:gd name="T8" fmla="*/ 161 w 284"/>
                <a:gd name="T9" fmla="*/ 0 h 128"/>
                <a:gd name="T10" fmla="*/ 161 w 284"/>
                <a:gd name="T11" fmla="*/ 128 h 128"/>
                <a:gd name="T12" fmla="*/ 71 w 284"/>
                <a:gd name="T13" fmla="*/ 128 h 128"/>
                <a:gd name="T14" fmla="*/ 71 w 284"/>
                <a:gd name="T15" fmla="*/ 0 h 128"/>
                <a:gd name="T16" fmla="*/ 5 w 284"/>
                <a:gd name="T17" fmla="*/ 0 h 128"/>
                <a:gd name="T18" fmla="*/ 0 w 284"/>
                <a:gd name="T19" fmla="*/ 0 h 128"/>
                <a:gd name="T20" fmla="*/ 0 w 284"/>
                <a:gd name="T21" fmla="*/ 128 h 128"/>
                <a:gd name="T22" fmla="*/ 284 w 284"/>
                <a:gd name="T23" fmla="*/ 128 h 128"/>
                <a:gd name="T24" fmla="*/ 284 w 284"/>
                <a:gd name="T2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4" h="128">
                  <a:moveTo>
                    <a:pt x="284" y="0"/>
                  </a:moveTo>
                  <a:lnTo>
                    <a:pt x="189" y="0"/>
                  </a:lnTo>
                  <a:lnTo>
                    <a:pt x="189" y="128"/>
                  </a:lnTo>
                  <a:lnTo>
                    <a:pt x="161" y="128"/>
                  </a:lnTo>
                  <a:lnTo>
                    <a:pt x="161" y="0"/>
                  </a:lnTo>
                  <a:lnTo>
                    <a:pt x="161" y="128"/>
                  </a:lnTo>
                  <a:lnTo>
                    <a:pt x="71" y="128"/>
                  </a:lnTo>
                  <a:lnTo>
                    <a:pt x="71" y="0"/>
                  </a:lnTo>
                  <a:lnTo>
                    <a:pt x="5" y="0"/>
                  </a:lnTo>
                  <a:lnTo>
                    <a:pt x="0" y="0"/>
                  </a:lnTo>
                  <a:lnTo>
                    <a:pt x="0" y="128"/>
                  </a:lnTo>
                  <a:lnTo>
                    <a:pt x="284" y="128"/>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4" name="Freeform 2442">
              <a:extLst>
                <a:ext uri="{FF2B5EF4-FFF2-40B4-BE49-F238E27FC236}">
                  <a16:creationId xmlns:a16="http://schemas.microsoft.com/office/drawing/2014/main" id="{94DD8CBD-4E0B-4900-87C7-C4726306C9C5}"/>
                </a:ext>
              </a:extLst>
            </p:cNvPr>
            <p:cNvSpPr>
              <a:spLocks/>
            </p:cNvSpPr>
            <p:nvPr/>
          </p:nvSpPr>
          <p:spPr bwMode="auto">
            <a:xfrm>
              <a:off x="5834063" y="996950"/>
              <a:ext cx="450850" cy="203200"/>
            </a:xfrm>
            <a:custGeom>
              <a:avLst/>
              <a:gdLst>
                <a:gd name="T0" fmla="*/ 284 w 284"/>
                <a:gd name="T1" fmla="*/ 0 h 128"/>
                <a:gd name="T2" fmla="*/ 189 w 284"/>
                <a:gd name="T3" fmla="*/ 0 h 128"/>
                <a:gd name="T4" fmla="*/ 189 w 284"/>
                <a:gd name="T5" fmla="*/ 128 h 128"/>
                <a:gd name="T6" fmla="*/ 161 w 284"/>
                <a:gd name="T7" fmla="*/ 128 h 128"/>
                <a:gd name="T8" fmla="*/ 161 w 284"/>
                <a:gd name="T9" fmla="*/ 0 h 128"/>
                <a:gd name="T10" fmla="*/ 161 w 284"/>
                <a:gd name="T11" fmla="*/ 128 h 128"/>
                <a:gd name="T12" fmla="*/ 71 w 284"/>
                <a:gd name="T13" fmla="*/ 128 h 128"/>
                <a:gd name="T14" fmla="*/ 71 w 284"/>
                <a:gd name="T15" fmla="*/ 0 h 128"/>
                <a:gd name="T16" fmla="*/ 5 w 284"/>
                <a:gd name="T17" fmla="*/ 0 h 128"/>
                <a:gd name="T18" fmla="*/ 0 w 284"/>
                <a:gd name="T19" fmla="*/ 0 h 128"/>
                <a:gd name="T20" fmla="*/ 0 w 284"/>
                <a:gd name="T21" fmla="*/ 128 h 128"/>
                <a:gd name="T22" fmla="*/ 284 w 284"/>
                <a:gd name="T23" fmla="*/ 128 h 128"/>
                <a:gd name="T24" fmla="*/ 284 w 284"/>
                <a:gd name="T2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4" h="128">
                  <a:moveTo>
                    <a:pt x="284" y="0"/>
                  </a:moveTo>
                  <a:lnTo>
                    <a:pt x="189" y="0"/>
                  </a:lnTo>
                  <a:lnTo>
                    <a:pt x="189" y="128"/>
                  </a:lnTo>
                  <a:lnTo>
                    <a:pt x="161" y="128"/>
                  </a:lnTo>
                  <a:lnTo>
                    <a:pt x="161" y="0"/>
                  </a:lnTo>
                  <a:lnTo>
                    <a:pt x="161" y="128"/>
                  </a:lnTo>
                  <a:lnTo>
                    <a:pt x="71" y="128"/>
                  </a:lnTo>
                  <a:lnTo>
                    <a:pt x="71" y="0"/>
                  </a:lnTo>
                  <a:lnTo>
                    <a:pt x="5" y="0"/>
                  </a:lnTo>
                  <a:lnTo>
                    <a:pt x="0" y="0"/>
                  </a:lnTo>
                  <a:lnTo>
                    <a:pt x="0" y="128"/>
                  </a:lnTo>
                  <a:lnTo>
                    <a:pt x="284" y="1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5" name="Freeform 2443">
              <a:extLst>
                <a:ext uri="{FF2B5EF4-FFF2-40B4-BE49-F238E27FC236}">
                  <a16:creationId xmlns:a16="http://schemas.microsoft.com/office/drawing/2014/main" id="{AA40DD56-C200-4F3B-9C34-A8D0CBF6AD7D}"/>
                </a:ext>
              </a:extLst>
            </p:cNvPr>
            <p:cNvSpPr>
              <a:spLocks/>
            </p:cNvSpPr>
            <p:nvPr/>
          </p:nvSpPr>
          <p:spPr bwMode="auto">
            <a:xfrm>
              <a:off x="6210300" y="944563"/>
              <a:ext cx="74613" cy="7938"/>
            </a:xfrm>
            <a:custGeom>
              <a:avLst/>
              <a:gdLst>
                <a:gd name="T0" fmla="*/ 47 w 47"/>
                <a:gd name="T1" fmla="*/ 0 h 5"/>
                <a:gd name="T2" fmla="*/ 0 w 47"/>
                <a:gd name="T3" fmla="*/ 5 h 5"/>
                <a:gd name="T4" fmla="*/ 47 w 47"/>
                <a:gd name="T5" fmla="*/ 5 h 5"/>
                <a:gd name="T6" fmla="*/ 47 w 47"/>
                <a:gd name="T7" fmla="*/ 0 h 5"/>
              </a:gdLst>
              <a:ahLst/>
              <a:cxnLst>
                <a:cxn ang="0">
                  <a:pos x="T0" y="T1"/>
                </a:cxn>
                <a:cxn ang="0">
                  <a:pos x="T2" y="T3"/>
                </a:cxn>
                <a:cxn ang="0">
                  <a:pos x="T4" y="T5"/>
                </a:cxn>
                <a:cxn ang="0">
                  <a:pos x="T6" y="T7"/>
                </a:cxn>
              </a:cxnLst>
              <a:rect l="0" t="0" r="r" b="b"/>
              <a:pathLst>
                <a:path w="47" h="5">
                  <a:moveTo>
                    <a:pt x="47" y="0"/>
                  </a:moveTo>
                  <a:lnTo>
                    <a:pt x="0" y="5"/>
                  </a:lnTo>
                  <a:lnTo>
                    <a:pt x="47" y="5"/>
                  </a:lnTo>
                  <a:lnTo>
                    <a:pt x="47"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6" name="Freeform 2444">
              <a:extLst>
                <a:ext uri="{FF2B5EF4-FFF2-40B4-BE49-F238E27FC236}">
                  <a16:creationId xmlns:a16="http://schemas.microsoft.com/office/drawing/2014/main" id="{6B30E9E8-0846-49E3-B677-2B5CD9A70BB0}"/>
                </a:ext>
              </a:extLst>
            </p:cNvPr>
            <p:cNvSpPr>
              <a:spLocks/>
            </p:cNvSpPr>
            <p:nvPr/>
          </p:nvSpPr>
          <p:spPr bwMode="auto">
            <a:xfrm>
              <a:off x="6210300" y="944563"/>
              <a:ext cx="74613" cy="7938"/>
            </a:xfrm>
            <a:custGeom>
              <a:avLst/>
              <a:gdLst>
                <a:gd name="T0" fmla="*/ 47 w 47"/>
                <a:gd name="T1" fmla="*/ 0 h 5"/>
                <a:gd name="T2" fmla="*/ 0 w 47"/>
                <a:gd name="T3" fmla="*/ 5 h 5"/>
                <a:gd name="T4" fmla="*/ 47 w 47"/>
                <a:gd name="T5" fmla="*/ 5 h 5"/>
                <a:gd name="T6" fmla="*/ 47 w 47"/>
                <a:gd name="T7" fmla="*/ 0 h 5"/>
              </a:gdLst>
              <a:ahLst/>
              <a:cxnLst>
                <a:cxn ang="0">
                  <a:pos x="T0" y="T1"/>
                </a:cxn>
                <a:cxn ang="0">
                  <a:pos x="T2" y="T3"/>
                </a:cxn>
                <a:cxn ang="0">
                  <a:pos x="T4" y="T5"/>
                </a:cxn>
                <a:cxn ang="0">
                  <a:pos x="T6" y="T7"/>
                </a:cxn>
              </a:cxnLst>
              <a:rect l="0" t="0" r="r" b="b"/>
              <a:pathLst>
                <a:path w="47" h="5">
                  <a:moveTo>
                    <a:pt x="47" y="0"/>
                  </a:moveTo>
                  <a:lnTo>
                    <a:pt x="0" y="5"/>
                  </a:lnTo>
                  <a:lnTo>
                    <a:pt x="47" y="5"/>
                  </a:lnTo>
                  <a:lnTo>
                    <a:pt x="4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7" name="Freeform 2445">
              <a:extLst>
                <a:ext uri="{FF2B5EF4-FFF2-40B4-BE49-F238E27FC236}">
                  <a16:creationId xmlns:a16="http://schemas.microsoft.com/office/drawing/2014/main" id="{0D7CC5A1-A18E-4815-8B43-F8591BA0C7F7}"/>
                </a:ext>
              </a:extLst>
            </p:cNvPr>
            <p:cNvSpPr>
              <a:spLocks noEditPoints="1"/>
            </p:cNvSpPr>
            <p:nvPr/>
          </p:nvSpPr>
          <p:spPr bwMode="auto">
            <a:xfrm>
              <a:off x="5842000" y="952500"/>
              <a:ext cx="442913" cy="44450"/>
            </a:xfrm>
            <a:custGeom>
              <a:avLst/>
              <a:gdLst>
                <a:gd name="T0" fmla="*/ 66 w 279"/>
                <a:gd name="T1" fmla="*/ 21 h 28"/>
                <a:gd name="T2" fmla="*/ 0 w 279"/>
                <a:gd name="T3" fmla="*/ 28 h 28"/>
                <a:gd name="T4" fmla="*/ 66 w 279"/>
                <a:gd name="T5" fmla="*/ 28 h 28"/>
                <a:gd name="T6" fmla="*/ 66 w 279"/>
                <a:gd name="T7" fmla="*/ 21 h 28"/>
                <a:gd name="T8" fmla="*/ 279 w 279"/>
                <a:gd name="T9" fmla="*/ 0 h 28"/>
                <a:gd name="T10" fmla="*/ 232 w 279"/>
                <a:gd name="T11" fmla="*/ 0 h 28"/>
                <a:gd name="T12" fmla="*/ 184 w 279"/>
                <a:gd name="T13" fmla="*/ 7 h 28"/>
                <a:gd name="T14" fmla="*/ 184 w 279"/>
                <a:gd name="T15" fmla="*/ 28 h 28"/>
                <a:gd name="T16" fmla="*/ 279 w 279"/>
                <a:gd name="T17" fmla="*/ 28 h 28"/>
                <a:gd name="T18" fmla="*/ 279 w 279"/>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9" h="28">
                  <a:moveTo>
                    <a:pt x="66" y="21"/>
                  </a:moveTo>
                  <a:lnTo>
                    <a:pt x="0" y="28"/>
                  </a:lnTo>
                  <a:lnTo>
                    <a:pt x="66" y="28"/>
                  </a:lnTo>
                  <a:lnTo>
                    <a:pt x="66" y="21"/>
                  </a:lnTo>
                  <a:close/>
                  <a:moveTo>
                    <a:pt x="279" y="0"/>
                  </a:moveTo>
                  <a:lnTo>
                    <a:pt x="232" y="0"/>
                  </a:lnTo>
                  <a:lnTo>
                    <a:pt x="184" y="7"/>
                  </a:lnTo>
                  <a:lnTo>
                    <a:pt x="184" y="28"/>
                  </a:lnTo>
                  <a:lnTo>
                    <a:pt x="279" y="28"/>
                  </a:lnTo>
                  <a:lnTo>
                    <a:pt x="279"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8" name="Freeform 2446">
              <a:extLst>
                <a:ext uri="{FF2B5EF4-FFF2-40B4-BE49-F238E27FC236}">
                  <a16:creationId xmlns:a16="http://schemas.microsoft.com/office/drawing/2014/main" id="{5448B8BF-D96E-4976-99E9-2657F31144EC}"/>
                </a:ext>
              </a:extLst>
            </p:cNvPr>
            <p:cNvSpPr>
              <a:spLocks noEditPoints="1"/>
            </p:cNvSpPr>
            <p:nvPr/>
          </p:nvSpPr>
          <p:spPr bwMode="auto">
            <a:xfrm>
              <a:off x="5842000" y="952500"/>
              <a:ext cx="442913" cy="44450"/>
            </a:xfrm>
            <a:custGeom>
              <a:avLst/>
              <a:gdLst>
                <a:gd name="T0" fmla="*/ 66 w 279"/>
                <a:gd name="T1" fmla="*/ 21 h 28"/>
                <a:gd name="T2" fmla="*/ 0 w 279"/>
                <a:gd name="T3" fmla="*/ 28 h 28"/>
                <a:gd name="T4" fmla="*/ 66 w 279"/>
                <a:gd name="T5" fmla="*/ 28 h 28"/>
                <a:gd name="T6" fmla="*/ 66 w 279"/>
                <a:gd name="T7" fmla="*/ 21 h 28"/>
                <a:gd name="T8" fmla="*/ 279 w 279"/>
                <a:gd name="T9" fmla="*/ 0 h 28"/>
                <a:gd name="T10" fmla="*/ 232 w 279"/>
                <a:gd name="T11" fmla="*/ 0 h 28"/>
                <a:gd name="T12" fmla="*/ 184 w 279"/>
                <a:gd name="T13" fmla="*/ 7 h 28"/>
                <a:gd name="T14" fmla="*/ 184 w 279"/>
                <a:gd name="T15" fmla="*/ 28 h 28"/>
                <a:gd name="T16" fmla="*/ 279 w 279"/>
                <a:gd name="T17" fmla="*/ 28 h 28"/>
                <a:gd name="T18" fmla="*/ 279 w 279"/>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9" h="28">
                  <a:moveTo>
                    <a:pt x="66" y="21"/>
                  </a:moveTo>
                  <a:lnTo>
                    <a:pt x="0" y="28"/>
                  </a:lnTo>
                  <a:lnTo>
                    <a:pt x="66" y="28"/>
                  </a:lnTo>
                  <a:lnTo>
                    <a:pt x="66" y="21"/>
                  </a:lnTo>
                  <a:moveTo>
                    <a:pt x="279" y="0"/>
                  </a:moveTo>
                  <a:lnTo>
                    <a:pt x="232" y="0"/>
                  </a:lnTo>
                  <a:lnTo>
                    <a:pt x="184" y="7"/>
                  </a:lnTo>
                  <a:lnTo>
                    <a:pt x="184" y="28"/>
                  </a:lnTo>
                  <a:lnTo>
                    <a:pt x="279" y="28"/>
                  </a:lnTo>
                  <a:lnTo>
                    <a:pt x="27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49" name="Rectangle 2447">
              <a:extLst>
                <a:ext uri="{FF2B5EF4-FFF2-40B4-BE49-F238E27FC236}">
                  <a16:creationId xmlns:a16="http://schemas.microsoft.com/office/drawing/2014/main" id="{4F97374D-B541-49E4-8D92-19943235855A}"/>
                </a:ext>
              </a:extLst>
            </p:cNvPr>
            <p:cNvSpPr>
              <a:spLocks noChangeArrowheads="1"/>
            </p:cNvSpPr>
            <p:nvPr/>
          </p:nvSpPr>
          <p:spPr bwMode="auto">
            <a:xfrm>
              <a:off x="5946775" y="996950"/>
              <a:ext cx="142875" cy="203200"/>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0" name="Rectangle 2448">
              <a:extLst>
                <a:ext uri="{FF2B5EF4-FFF2-40B4-BE49-F238E27FC236}">
                  <a16:creationId xmlns:a16="http://schemas.microsoft.com/office/drawing/2014/main" id="{0611B4F5-09EE-41AD-A5FC-52D496B796FD}"/>
                </a:ext>
              </a:extLst>
            </p:cNvPr>
            <p:cNvSpPr>
              <a:spLocks noChangeArrowheads="1"/>
            </p:cNvSpPr>
            <p:nvPr/>
          </p:nvSpPr>
          <p:spPr bwMode="auto">
            <a:xfrm>
              <a:off x="5946775" y="996950"/>
              <a:ext cx="142875" cy="20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1" name="Freeform 2449">
              <a:extLst>
                <a:ext uri="{FF2B5EF4-FFF2-40B4-BE49-F238E27FC236}">
                  <a16:creationId xmlns:a16="http://schemas.microsoft.com/office/drawing/2014/main" id="{9408BFB8-3C89-4F52-9278-487CF8E3D7AD}"/>
                </a:ext>
              </a:extLst>
            </p:cNvPr>
            <p:cNvSpPr>
              <a:spLocks/>
            </p:cNvSpPr>
            <p:nvPr/>
          </p:nvSpPr>
          <p:spPr bwMode="auto">
            <a:xfrm>
              <a:off x="5946775" y="966788"/>
              <a:ext cx="142875" cy="30163"/>
            </a:xfrm>
            <a:custGeom>
              <a:avLst/>
              <a:gdLst>
                <a:gd name="T0" fmla="*/ 90 w 90"/>
                <a:gd name="T1" fmla="*/ 0 h 19"/>
                <a:gd name="T2" fmla="*/ 0 w 90"/>
                <a:gd name="T3" fmla="*/ 12 h 19"/>
                <a:gd name="T4" fmla="*/ 0 w 90"/>
                <a:gd name="T5" fmla="*/ 19 h 19"/>
                <a:gd name="T6" fmla="*/ 90 w 90"/>
                <a:gd name="T7" fmla="*/ 19 h 19"/>
                <a:gd name="T8" fmla="*/ 90 w 90"/>
                <a:gd name="T9" fmla="*/ 0 h 19"/>
              </a:gdLst>
              <a:ahLst/>
              <a:cxnLst>
                <a:cxn ang="0">
                  <a:pos x="T0" y="T1"/>
                </a:cxn>
                <a:cxn ang="0">
                  <a:pos x="T2" y="T3"/>
                </a:cxn>
                <a:cxn ang="0">
                  <a:pos x="T4" y="T5"/>
                </a:cxn>
                <a:cxn ang="0">
                  <a:pos x="T6" y="T7"/>
                </a:cxn>
                <a:cxn ang="0">
                  <a:pos x="T8" y="T9"/>
                </a:cxn>
              </a:cxnLst>
              <a:rect l="0" t="0" r="r" b="b"/>
              <a:pathLst>
                <a:path w="90" h="19">
                  <a:moveTo>
                    <a:pt x="90" y="0"/>
                  </a:moveTo>
                  <a:lnTo>
                    <a:pt x="0" y="12"/>
                  </a:lnTo>
                  <a:lnTo>
                    <a:pt x="0" y="19"/>
                  </a:lnTo>
                  <a:lnTo>
                    <a:pt x="90" y="19"/>
                  </a:lnTo>
                  <a:lnTo>
                    <a:pt x="90" y="0"/>
                  </a:lnTo>
                  <a:close/>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2" name="Freeform 2450">
              <a:extLst>
                <a:ext uri="{FF2B5EF4-FFF2-40B4-BE49-F238E27FC236}">
                  <a16:creationId xmlns:a16="http://schemas.microsoft.com/office/drawing/2014/main" id="{3D8A2D4D-5B30-4A98-95ED-2DF5F1ED1B49}"/>
                </a:ext>
              </a:extLst>
            </p:cNvPr>
            <p:cNvSpPr>
              <a:spLocks/>
            </p:cNvSpPr>
            <p:nvPr/>
          </p:nvSpPr>
          <p:spPr bwMode="auto">
            <a:xfrm>
              <a:off x="5946775" y="966788"/>
              <a:ext cx="142875" cy="30163"/>
            </a:xfrm>
            <a:custGeom>
              <a:avLst/>
              <a:gdLst>
                <a:gd name="T0" fmla="*/ 90 w 90"/>
                <a:gd name="T1" fmla="*/ 0 h 19"/>
                <a:gd name="T2" fmla="*/ 0 w 90"/>
                <a:gd name="T3" fmla="*/ 12 h 19"/>
                <a:gd name="T4" fmla="*/ 0 w 90"/>
                <a:gd name="T5" fmla="*/ 19 h 19"/>
                <a:gd name="T6" fmla="*/ 90 w 90"/>
                <a:gd name="T7" fmla="*/ 19 h 19"/>
                <a:gd name="T8" fmla="*/ 90 w 90"/>
                <a:gd name="T9" fmla="*/ 0 h 19"/>
              </a:gdLst>
              <a:ahLst/>
              <a:cxnLst>
                <a:cxn ang="0">
                  <a:pos x="T0" y="T1"/>
                </a:cxn>
                <a:cxn ang="0">
                  <a:pos x="T2" y="T3"/>
                </a:cxn>
                <a:cxn ang="0">
                  <a:pos x="T4" y="T5"/>
                </a:cxn>
                <a:cxn ang="0">
                  <a:pos x="T6" y="T7"/>
                </a:cxn>
                <a:cxn ang="0">
                  <a:pos x="T8" y="T9"/>
                </a:cxn>
              </a:cxnLst>
              <a:rect l="0" t="0" r="r" b="b"/>
              <a:pathLst>
                <a:path w="90" h="19">
                  <a:moveTo>
                    <a:pt x="90" y="0"/>
                  </a:moveTo>
                  <a:lnTo>
                    <a:pt x="0" y="12"/>
                  </a:lnTo>
                  <a:lnTo>
                    <a:pt x="0" y="19"/>
                  </a:lnTo>
                  <a:lnTo>
                    <a:pt x="90" y="19"/>
                  </a:lnTo>
                  <a:lnTo>
                    <a:pt x="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3" name="Rectangle 2451">
              <a:extLst>
                <a:ext uri="{FF2B5EF4-FFF2-40B4-BE49-F238E27FC236}">
                  <a16:creationId xmlns:a16="http://schemas.microsoft.com/office/drawing/2014/main" id="{BE8BEA34-0FFF-48BB-8C6B-D18BBD5C1614}"/>
                </a:ext>
              </a:extLst>
            </p:cNvPr>
            <p:cNvSpPr>
              <a:spLocks noChangeArrowheads="1"/>
            </p:cNvSpPr>
            <p:nvPr/>
          </p:nvSpPr>
          <p:spPr bwMode="auto">
            <a:xfrm>
              <a:off x="6089650" y="996950"/>
              <a:ext cx="44450" cy="203200"/>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4" name="Rectangle 2452">
              <a:extLst>
                <a:ext uri="{FF2B5EF4-FFF2-40B4-BE49-F238E27FC236}">
                  <a16:creationId xmlns:a16="http://schemas.microsoft.com/office/drawing/2014/main" id="{759249D1-D567-4872-A4BF-F48A2EE03739}"/>
                </a:ext>
              </a:extLst>
            </p:cNvPr>
            <p:cNvSpPr>
              <a:spLocks noChangeArrowheads="1"/>
            </p:cNvSpPr>
            <p:nvPr/>
          </p:nvSpPr>
          <p:spPr bwMode="auto">
            <a:xfrm>
              <a:off x="6089650" y="996950"/>
              <a:ext cx="44450" cy="20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5" name="Freeform 2453">
              <a:extLst>
                <a:ext uri="{FF2B5EF4-FFF2-40B4-BE49-F238E27FC236}">
                  <a16:creationId xmlns:a16="http://schemas.microsoft.com/office/drawing/2014/main" id="{F1287C19-288F-47B2-B5E7-34AEB5D27AE0}"/>
                </a:ext>
              </a:extLst>
            </p:cNvPr>
            <p:cNvSpPr>
              <a:spLocks/>
            </p:cNvSpPr>
            <p:nvPr/>
          </p:nvSpPr>
          <p:spPr bwMode="auto">
            <a:xfrm>
              <a:off x="6089650" y="963613"/>
              <a:ext cx="44450" cy="33338"/>
            </a:xfrm>
            <a:custGeom>
              <a:avLst/>
              <a:gdLst>
                <a:gd name="T0" fmla="*/ 28 w 28"/>
                <a:gd name="T1" fmla="*/ 0 h 21"/>
                <a:gd name="T2" fmla="*/ 0 w 28"/>
                <a:gd name="T3" fmla="*/ 2 h 21"/>
                <a:gd name="T4" fmla="*/ 0 w 28"/>
                <a:gd name="T5" fmla="*/ 21 h 21"/>
                <a:gd name="T6" fmla="*/ 28 w 28"/>
                <a:gd name="T7" fmla="*/ 21 h 21"/>
                <a:gd name="T8" fmla="*/ 28 w 28"/>
                <a:gd name="T9" fmla="*/ 0 h 21"/>
              </a:gdLst>
              <a:ahLst/>
              <a:cxnLst>
                <a:cxn ang="0">
                  <a:pos x="T0" y="T1"/>
                </a:cxn>
                <a:cxn ang="0">
                  <a:pos x="T2" y="T3"/>
                </a:cxn>
                <a:cxn ang="0">
                  <a:pos x="T4" y="T5"/>
                </a:cxn>
                <a:cxn ang="0">
                  <a:pos x="T6" y="T7"/>
                </a:cxn>
                <a:cxn ang="0">
                  <a:pos x="T8" y="T9"/>
                </a:cxn>
              </a:cxnLst>
              <a:rect l="0" t="0" r="r" b="b"/>
              <a:pathLst>
                <a:path w="28" h="21">
                  <a:moveTo>
                    <a:pt x="28" y="0"/>
                  </a:moveTo>
                  <a:lnTo>
                    <a:pt x="0" y="2"/>
                  </a:lnTo>
                  <a:lnTo>
                    <a:pt x="0" y="21"/>
                  </a:lnTo>
                  <a:lnTo>
                    <a:pt x="28" y="21"/>
                  </a:lnTo>
                  <a:lnTo>
                    <a:pt x="28"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6" name="Freeform 2454">
              <a:extLst>
                <a:ext uri="{FF2B5EF4-FFF2-40B4-BE49-F238E27FC236}">
                  <a16:creationId xmlns:a16="http://schemas.microsoft.com/office/drawing/2014/main" id="{F69E9EA4-57A4-4A27-8F9B-64ECA091584A}"/>
                </a:ext>
              </a:extLst>
            </p:cNvPr>
            <p:cNvSpPr>
              <a:spLocks/>
            </p:cNvSpPr>
            <p:nvPr/>
          </p:nvSpPr>
          <p:spPr bwMode="auto">
            <a:xfrm>
              <a:off x="6089650" y="963613"/>
              <a:ext cx="44450" cy="33338"/>
            </a:xfrm>
            <a:custGeom>
              <a:avLst/>
              <a:gdLst>
                <a:gd name="T0" fmla="*/ 28 w 28"/>
                <a:gd name="T1" fmla="*/ 0 h 21"/>
                <a:gd name="T2" fmla="*/ 0 w 28"/>
                <a:gd name="T3" fmla="*/ 2 h 21"/>
                <a:gd name="T4" fmla="*/ 0 w 28"/>
                <a:gd name="T5" fmla="*/ 21 h 21"/>
                <a:gd name="T6" fmla="*/ 28 w 28"/>
                <a:gd name="T7" fmla="*/ 21 h 21"/>
                <a:gd name="T8" fmla="*/ 28 w 28"/>
                <a:gd name="T9" fmla="*/ 0 h 21"/>
              </a:gdLst>
              <a:ahLst/>
              <a:cxnLst>
                <a:cxn ang="0">
                  <a:pos x="T0" y="T1"/>
                </a:cxn>
                <a:cxn ang="0">
                  <a:pos x="T2" y="T3"/>
                </a:cxn>
                <a:cxn ang="0">
                  <a:pos x="T4" y="T5"/>
                </a:cxn>
                <a:cxn ang="0">
                  <a:pos x="T6" y="T7"/>
                </a:cxn>
                <a:cxn ang="0">
                  <a:pos x="T8" y="T9"/>
                </a:cxn>
              </a:cxnLst>
              <a:rect l="0" t="0" r="r" b="b"/>
              <a:pathLst>
                <a:path w="28" h="21">
                  <a:moveTo>
                    <a:pt x="28" y="0"/>
                  </a:moveTo>
                  <a:lnTo>
                    <a:pt x="0" y="2"/>
                  </a:lnTo>
                  <a:lnTo>
                    <a:pt x="0" y="21"/>
                  </a:lnTo>
                  <a:lnTo>
                    <a:pt x="28" y="21"/>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7" name="Freeform 2455">
              <a:extLst>
                <a:ext uri="{FF2B5EF4-FFF2-40B4-BE49-F238E27FC236}">
                  <a16:creationId xmlns:a16="http://schemas.microsoft.com/office/drawing/2014/main" id="{8B606439-BF32-47D2-A68C-A9CDE6F55996}"/>
                </a:ext>
              </a:extLst>
            </p:cNvPr>
            <p:cNvSpPr>
              <a:spLocks/>
            </p:cNvSpPr>
            <p:nvPr/>
          </p:nvSpPr>
          <p:spPr bwMode="auto">
            <a:xfrm>
              <a:off x="6284913" y="944563"/>
              <a:ext cx="450850" cy="255588"/>
            </a:xfrm>
            <a:custGeom>
              <a:avLst/>
              <a:gdLst>
                <a:gd name="T0" fmla="*/ 0 w 284"/>
                <a:gd name="T1" fmla="*/ 0 h 161"/>
                <a:gd name="T2" fmla="*/ 0 w 284"/>
                <a:gd name="T3" fmla="*/ 0 h 161"/>
                <a:gd name="T4" fmla="*/ 0 w 284"/>
                <a:gd name="T5" fmla="*/ 161 h 161"/>
                <a:gd name="T6" fmla="*/ 284 w 284"/>
                <a:gd name="T7" fmla="*/ 161 h 161"/>
                <a:gd name="T8" fmla="*/ 284 w 284"/>
                <a:gd name="T9" fmla="*/ 33 h 161"/>
                <a:gd name="T10" fmla="*/ 189 w 284"/>
                <a:gd name="T11" fmla="*/ 33 h 161"/>
                <a:gd name="T12" fmla="*/ 189 w 284"/>
                <a:gd name="T13" fmla="*/ 161 h 161"/>
                <a:gd name="T14" fmla="*/ 161 w 284"/>
                <a:gd name="T15" fmla="*/ 161 h 161"/>
                <a:gd name="T16" fmla="*/ 161 w 284"/>
                <a:gd name="T17" fmla="*/ 33 h 161"/>
                <a:gd name="T18" fmla="*/ 161 w 284"/>
                <a:gd name="T19" fmla="*/ 161 h 161"/>
                <a:gd name="T20" fmla="*/ 71 w 284"/>
                <a:gd name="T21" fmla="*/ 161 h 161"/>
                <a:gd name="T22" fmla="*/ 71 w 284"/>
                <a:gd name="T23" fmla="*/ 33 h 161"/>
                <a:gd name="T24" fmla="*/ 0 w 284"/>
                <a:gd name="T25" fmla="*/ 33 h 161"/>
                <a:gd name="T26" fmla="*/ 0 w 284"/>
                <a:gd name="T27" fmla="*/ 14 h 161"/>
                <a:gd name="T28" fmla="*/ 0 w 284"/>
                <a:gd name="T29" fmla="*/ 9 h 161"/>
                <a:gd name="T30" fmla="*/ 0 w 284"/>
                <a:gd name="T3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4" h="161">
                  <a:moveTo>
                    <a:pt x="0" y="0"/>
                  </a:moveTo>
                  <a:lnTo>
                    <a:pt x="0" y="0"/>
                  </a:lnTo>
                  <a:lnTo>
                    <a:pt x="0" y="161"/>
                  </a:lnTo>
                  <a:lnTo>
                    <a:pt x="284" y="161"/>
                  </a:lnTo>
                  <a:lnTo>
                    <a:pt x="284" y="33"/>
                  </a:lnTo>
                  <a:lnTo>
                    <a:pt x="189" y="33"/>
                  </a:lnTo>
                  <a:lnTo>
                    <a:pt x="189" y="161"/>
                  </a:lnTo>
                  <a:lnTo>
                    <a:pt x="161" y="161"/>
                  </a:lnTo>
                  <a:lnTo>
                    <a:pt x="161" y="33"/>
                  </a:lnTo>
                  <a:lnTo>
                    <a:pt x="161" y="161"/>
                  </a:lnTo>
                  <a:lnTo>
                    <a:pt x="71" y="161"/>
                  </a:lnTo>
                  <a:lnTo>
                    <a:pt x="71" y="33"/>
                  </a:lnTo>
                  <a:lnTo>
                    <a:pt x="0" y="33"/>
                  </a:lnTo>
                  <a:lnTo>
                    <a:pt x="0" y="14"/>
                  </a:lnTo>
                  <a:lnTo>
                    <a:pt x="0" y="9"/>
                  </a:lnTo>
                  <a:lnTo>
                    <a:pt x="0"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8" name="Freeform 2456">
              <a:extLst>
                <a:ext uri="{FF2B5EF4-FFF2-40B4-BE49-F238E27FC236}">
                  <a16:creationId xmlns:a16="http://schemas.microsoft.com/office/drawing/2014/main" id="{3B528EA7-8622-4448-90B4-03989EEB524F}"/>
                </a:ext>
              </a:extLst>
            </p:cNvPr>
            <p:cNvSpPr>
              <a:spLocks/>
            </p:cNvSpPr>
            <p:nvPr/>
          </p:nvSpPr>
          <p:spPr bwMode="auto">
            <a:xfrm>
              <a:off x="6284913" y="944563"/>
              <a:ext cx="450850" cy="255588"/>
            </a:xfrm>
            <a:custGeom>
              <a:avLst/>
              <a:gdLst>
                <a:gd name="T0" fmla="*/ 0 w 284"/>
                <a:gd name="T1" fmla="*/ 0 h 161"/>
                <a:gd name="T2" fmla="*/ 0 w 284"/>
                <a:gd name="T3" fmla="*/ 0 h 161"/>
                <a:gd name="T4" fmla="*/ 0 w 284"/>
                <a:gd name="T5" fmla="*/ 161 h 161"/>
                <a:gd name="T6" fmla="*/ 284 w 284"/>
                <a:gd name="T7" fmla="*/ 161 h 161"/>
                <a:gd name="T8" fmla="*/ 284 w 284"/>
                <a:gd name="T9" fmla="*/ 33 h 161"/>
                <a:gd name="T10" fmla="*/ 189 w 284"/>
                <a:gd name="T11" fmla="*/ 33 h 161"/>
                <a:gd name="T12" fmla="*/ 189 w 284"/>
                <a:gd name="T13" fmla="*/ 161 h 161"/>
                <a:gd name="T14" fmla="*/ 161 w 284"/>
                <a:gd name="T15" fmla="*/ 161 h 161"/>
                <a:gd name="T16" fmla="*/ 161 w 284"/>
                <a:gd name="T17" fmla="*/ 33 h 161"/>
                <a:gd name="T18" fmla="*/ 161 w 284"/>
                <a:gd name="T19" fmla="*/ 161 h 161"/>
                <a:gd name="T20" fmla="*/ 71 w 284"/>
                <a:gd name="T21" fmla="*/ 161 h 161"/>
                <a:gd name="T22" fmla="*/ 71 w 284"/>
                <a:gd name="T23" fmla="*/ 33 h 161"/>
                <a:gd name="T24" fmla="*/ 0 w 284"/>
                <a:gd name="T25" fmla="*/ 33 h 161"/>
                <a:gd name="T26" fmla="*/ 0 w 284"/>
                <a:gd name="T27" fmla="*/ 14 h 161"/>
                <a:gd name="T28" fmla="*/ 0 w 284"/>
                <a:gd name="T29" fmla="*/ 9 h 161"/>
                <a:gd name="T30" fmla="*/ 0 w 284"/>
                <a:gd name="T3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4" h="161">
                  <a:moveTo>
                    <a:pt x="0" y="0"/>
                  </a:moveTo>
                  <a:lnTo>
                    <a:pt x="0" y="0"/>
                  </a:lnTo>
                  <a:lnTo>
                    <a:pt x="0" y="161"/>
                  </a:lnTo>
                  <a:lnTo>
                    <a:pt x="284" y="161"/>
                  </a:lnTo>
                  <a:lnTo>
                    <a:pt x="284" y="33"/>
                  </a:lnTo>
                  <a:lnTo>
                    <a:pt x="189" y="33"/>
                  </a:lnTo>
                  <a:lnTo>
                    <a:pt x="189" y="161"/>
                  </a:lnTo>
                  <a:lnTo>
                    <a:pt x="161" y="161"/>
                  </a:lnTo>
                  <a:lnTo>
                    <a:pt x="161" y="33"/>
                  </a:lnTo>
                  <a:lnTo>
                    <a:pt x="161" y="161"/>
                  </a:lnTo>
                  <a:lnTo>
                    <a:pt x="71" y="161"/>
                  </a:lnTo>
                  <a:lnTo>
                    <a:pt x="71" y="33"/>
                  </a:lnTo>
                  <a:lnTo>
                    <a:pt x="0" y="33"/>
                  </a:lnTo>
                  <a:lnTo>
                    <a:pt x="0" y="14"/>
                  </a:lnTo>
                  <a:lnTo>
                    <a:pt x="0" y="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59" name="Freeform 2457">
              <a:extLst>
                <a:ext uri="{FF2B5EF4-FFF2-40B4-BE49-F238E27FC236}">
                  <a16:creationId xmlns:a16="http://schemas.microsoft.com/office/drawing/2014/main" id="{26727DB7-0171-4098-9E2B-CB63EDE9D125}"/>
                </a:ext>
              </a:extLst>
            </p:cNvPr>
            <p:cNvSpPr>
              <a:spLocks/>
            </p:cNvSpPr>
            <p:nvPr/>
          </p:nvSpPr>
          <p:spPr bwMode="auto">
            <a:xfrm>
              <a:off x="6584950" y="898525"/>
              <a:ext cx="150813" cy="23813"/>
            </a:xfrm>
            <a:custGeom>
              <a:avLst/>
              <a:gdLst>
                <a:gd name="T0" fmla="*/ 40 w 40"/>
                <a:gd name="T1" fmla="*/ 0 h 6"/>
                <a:gd name="T2" fmla="*/ 10 w 40"/>
                <a:gd name="T3" fmla="*/ 1 h 6"/>
                <a:gd name="T4" fmla="*/ 0 w 40"/>
                <a:gd name="T5" fmla="*/ 2 h 6"/>
                <a:gd name="T6" fmla="*/ 0 w 40"/>
                <a:gd name="T7" fmla="*/ 6 h 6"/>
                <a:gd name="T8" fmla="*/ 40 w 40"/>
                <a:gd name="T9" fmla="*/ 6 h 6"/>
                <a:gd name="T10" fmla="*/ 40 w 40"/>
                <a:gd name="T11" fmla="*/ 0 h 6"/>
              </a:gdLst>
              <a:ahLst/>
              <a:cxnLst>
                <a:cxn ang="0">
                  <a:pos x="T0" y="T1"/>
                </a:cxn>
                <a:cxn ang="0">
                  <a:pos x="T2" y="T3"/>
                </a:cxn>
                <a:cxn ang="0">
                  <a:pos x="T4" y="T5"/>
                </a:cxn>
                <a:cxn ang="0">
                  <a:pos x="T6" y="T7"/>
                </a:cxn>
                <a:cxn ang="0">
                  <a:pos x="T8" y="T9"/>
                </a:cxn>
                <a:cxn ang="0">
                  <a:pos x="T10" y="T11"/>
                </a:cxn>
              </a:cxnLst>
              <a:rect l="0" t="0" r="r" b="b"/>
              <a:pathLst>
                <a:path w="40" h="6">
                  <a:moveTo>
                    <a:pt x="40" y="0"/>
                  </a:moveTo>
                  <a:cubicBezTo>
                    <a:pt x="22" y="0"/>
                    <a:pt x="10" y="1"/>
                    <a:pt x="10" y="1"/>
                  </a:cubicBezTo>
                  <a:cubicBezTo>
                    <a:pt x="0" y="2"/>
                    <a:pt x="0" y="2"/>
                    <a:pt x="0" y="2"/>
                  </a:cubicBezTo>
                  <a:cubicBezTo>
                    <a:pt x="0" y="6"/>
                    <a:pt x="0" y="6"/>
                    <a:pt x="0" y="6"/>
                  </a:cubicBezTo>
                  <a:cubicBezTo>
                    <a:pt x="40" y="6"/>
                    <a:pt x="40" y="6"/>
                    <a:pt x="40" y="6"/>
                  </a:cubicBezTo>
                  <a:cubicBezTo>
                    <a:pt x="40" y="0"/>
                    <a:pt x="40" y="0"/>
                    <a:pt x="4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0" name="Freeform 2458">
              <a:extLst>
                <a:ext uri="{FF2B5EF4-FFF2-40B4-BE49-F238E27FC236}">
                  <a16:creationId xmlns:a16="http://schemas.microsoft.com/office/drawing/2014/main" id="{BDCCE58D-8B53-4B40-B3D6-ED34DFD9423A}"/>
                </a:ext>
              </a:extLst>
            </p:cNvPr>
            <p:cNvSpPr>
              <a:spLocks noEditPoints="1"/>
            </p:cNvSpPr>
            <p:nvPr/>
          </p:nvSpPr>
          <p:spPr bwMode="auto">
            <a:xfrm>
              <a:off x="6284913" y="922338"/>
              <a:ext cx="450850" cy="36513"/>
            </a:xfrm>
            <a:custGeom>
              <a:avLst/>
              <a:gdLst>
                <a:gd name="T0" fmla="*/ 71 w 284"/>
                <a:gd name="T1" fmla="*/ 4 h 23"/>
                <a:gd name="T2" fmla="*/ 0 w 284"/>
                <a:gd name="T3" fmla="*/ 14 h 23"/>
                <a:gd name="T4" fmla="*/ 0 w 284"/>
                <a:gd name="T5" fmla="*/ 23 h 23"/>
                <a:gd name="T6" fmla="*/ 0 w 284"/>
                <a:gd name="T7" fmla="*/ 19 h 23"/>
                <a:gd name="T8" fmla="*/ 71 w 284"/>
                <a:gd name="T9" fmla="*/ 19 h 23"/>
                <a:gd name="T10" fmla="*/ 71 w 284"/>
                <a:gd name="T11" fmla="*/ 4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4"/>
                  </a:moveTo>
                  <a:lnTo>
                    <a:pt x="0" y="14"/>
                  </a:lnTo>
                  <a:lnTo>
                    <a:pt x="0" y="23"/>
                  </a:lnTo>
                  <a:lnTo>
                    <a:pt x="0" y="19"/>
                  </a:lnTo>
                  <a:lnTo>
                    <a:pt x="71" y="19"/>
                  </a:lnTo>
                  <a:lnTo>
                    <a:pt x="71" y="4"/>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1" name="Freeform 2459">
              <a:extLst>
                <a:ext uri="{FF2B5EF4-FFF2-40B4-BE49-F238E27FC236}">
                  <a16:creationId xmlns:a16="http://schemas.microsoft.com/office/drawing/2014/main" id="{F7F12DD4-ADD9-4711-81B9-B33851C0B57B}"/>
                </a:ext>
              </a:extLst>
            </p:cNvPr>
            <p:cNvSpPr>
              <a:spLocks noEditPoints="1"/>
            </p:cNvSpPr>
            <p:nvPr/>
          </p:nvSpPr>
          <p:spPr bwMode="auto">
            <a:xfrm>
              <a:off x="6284913" y="922338"/>
              <a:ext cx="450850" cy="36513"/>
            </a:xfrm>
            <a:custGeom>
              <a:avLst/>
              <a:gdLst>
                <a:gd name="T0" fmla="*/ 71 w 284"/>
                <a:gd name="T1" fmla="*/ 4 h 23"/>
                <a:gd name="T2" fmla="*/ 0 w 284"/>
                <a:gd name="T3" fmla="*/ 14 h 23"/>
                <a:gd name="T4" fmla="*/ 0 w 284"/>
                <a:gd name="T5" fmla="*/ 23 h 23"/>
                <a:gd name="T6" fmla="*/ 0 w 284"/>
                <a:gd name="T7" fmla="*/ 19 h 23"/>
                <a:gd name="T8" fmla="*/ 71 w 284"/>
                <a:gd name="T9" fmla="*/ 19 h 23"/>
                <a:gd name="T10" fmla="*/ 71 w 284"/>
                <a:gd name="T11" fmla="*/ 4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4"/>
                  </a:moveTo>
                  <a:lnTo>
                    <a:pt x="0" y="14"/>
                  </a:lnTo>
                  <a:lnTo>
                    <a:pt x="0" y="23"/>
                  </a:lnTo>
                  <a:lnTo>
                    <a:pt x="0" y="19"/>
                  </a:lnTo>
                  <a:lnTo>
                    <a:pt x="71" y="19"/>
                  </a:lnTo>
                  <a:lnTo>
                    <a:pt x="71" y="4"/>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2" name="Freeform 2460">
              <a:extLst>
                <a:ext uri="{FF2B5EF4-FFF2-40B4-BE49-F238E27FC236}">
                  <a16:creationId xmlns:a16="http://schemas.microsoft.com/office/drawing/2014/main" id="{934A378E-688D-46BA-AE4E-298DF7E92344}"/>
                </a:ext>
              </a:extLst>
            </p:cNvPr>
            <p:cNvSpPr>
              <a:spLocks noEditPoints="1"/>
            </p:cNvSpPr>
            <p:nvPr/>
          </p:nvSpPr>
          <p:spPr bwMode="auto">
            <a:xfrm>
              <a:off x="6284913" y="952500"/>
              <a:ext cx="450850" cy="44450"/>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3" name="Freeform 2461">
              <a:extLst>
                <a:ext uri="{FF2B5EF4-FFF2-40B4-BE49-F238E27FC236}">
                  <a16:creationId xmlns:a16="http://schemas.microsoft.com/office/drawing/2014/main" id="{F026888E-C580-4A7D-AA8C-20EC66D1DC10}"/>
                </a:ext>
              </a:extLst>
            </p:cNvPr>
            <p:cNvSpPr>
              <a:spLocks noEditPoints="1"/>
            </p:cNvSpPr>
            <p:nvPr/>
          </p:nvSpPr>
          <p:spPr bwMode="auto">
            <a:xfrm>
              <a:off x="6284913" y="952500"/>
              <a:ext cx="450850" cy="44450"/>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4" name="Freeform 2462">
              <a:extLst>
                <a:ext uri="{FF2B5EF4-FFF2-40B4-BE49-F238E27FC236}">
                  <a16:creationId xmlns:a16="http://schemas.microsoft.com/office/drawing/2014/main" id="{1CD8FAAC-B9DF-425F-96D1-F31C79BD2EA7}"/>
                </a:ext>
              </a:extLst>
            </p:cNvPr>
            <p:cNvSpPr>
              <a:spLocks/>
            </p:cNvSpPr>
            <p:nvPr/>
          </p:nvSpPr>
          <p:spPr bwMode="auto">
            <a:xfrm>
              <a:off x="6461125" y="914400"/>
              <a:ext cx="79375" cy="7938"/>
            </a:xfrm>
            <a:custGeom>
              <a:avLst/>
              <a:gdLst>
                <a:gd name="T0" fmla="*/ 50 w 50"/>
                <a:gd name="T1" fmla="*/ 0 h 5"/>
                <a:gd name="T2" fmla="*/ 0 w 50"/>
                <a:gd name="T3" fmla="*/ 5 h 5"/>
                <a:gd name="T4" fmla="*/ 50 w 50"/>
                <a:gd name="T5" fmla="*/ 5 h 5"/>
                <a:gd name="T6" fmla="*/ 50 w 50"/>
                <a:gd name="T7" fmla="*/ 0 h 5"/>
              </a:gdLst>
              <a:ahLst/>
              <a:cxnLst>
                <a:cxn ang="0">
                  <a:pos x="T0" y="T1"/>
                </a:cxn>
                <a:cxn ang="0">
                  <a:pos x="T2" y="T3"/>
                </a:cxn>
                <a:cxn ang="0">
                  <a:pos x="T4" y="T5"/>
                </a:cxn>
                <a:cxn ang="0">
                  <a:pos x="T6" y="T7"/>
                </a:cxn>
              </a:cxnLst>
              <a:rect l="0" t="0" r="r" b="b"/>
              <a:pathLst>
                <a:path w="50" h="5">
                  <a:moveTo>
                    <a:pt x="50" y="0"/>
                  </a:moveTo>
                  <a:lnTo>
                    <a:pt x="0" y="5"/>
                  </a:lnTo>
                  <a:lnTo>
                    <a:pt x="50" y="5"/>
                  </a:lnTo>
                  <a:lnTo>
                    <a:pt x="50" y="0"/>
                  </a:lnTo>
                  <a:close/>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5" name="Freeform 2463">
              <a:extLst>
                <a:ext uri="{FF2B5EF4-FFF2-40B4-BE49-F238E27FC236}">
                  <a16:creationId xmlns:a16="http://schemas.microsoft.com/office/drawing/2014/main" id="{8D1935EF-2D86-49E3-B483-46FCCB7478A1}"/>
                </a:ext>
              </a:extLst>
            </p:cNvPr>
            <p:cNvSpPr>
              <a:spLocks/>
            </p:cNvSpPr>
            <p:nvPr/>
          </p:nvSpPr>
          <p:spPr bwMode="auto">
            <a:xfrm>
              <a:off x="6461125" y="914400"/>
              <a:ext cx="79375" cy="7938"/>
            </a:xfrm>
            <a:custGeom>
              <a:avLst/>
              <a:gdLst>
                <a:gd name="T0" fmla="*/ 50 w 50"/>
                <a:gd name="T1" fmla="*/ 0 h 5"/>
                <a:gd name="T2" fmla="*/ 0 w 50"/>
                <a:gd name="T3" fmla="*/ 5 h 5"/>
                <a:gd name="T4" fmla="*/ 50 w 50"/>
                <a:gd name="T5" fmla="*/ 5 h 5"/>
                <a:gd name="T6" fmla="*/ 50 w 50"/>
                <a:gd name="T7" fmla="*/ 0 h 5"/>
              </a:gdLst>
              <a:ahLst/>
              <a:cxnLst>
                <a:cxn ang="0">
                  <a:pos x="T0" y="T1"/>
                </a:cxn>
                <a:cxn ang="0">
                  <a:pos x="T2" y="T3"/>
                </a:cxn>
                <a:cxn ang="0">
                  <a:pos x="T4" y="T5"/>
                </a:cxn>
                <a:cxn ang="0">
                  <a:pos x="T6" y="T7"/>
                </a:cxn>
              </a:cxnLst>
              <a:rect l="0" t="0" r="r" b="b"/>
              <a:pathLst>
                <a:path w="50" h="5">
                  <a:moveTo>
                    <a:pt x="50" y="0"/>
                  </a:moveTo>
                  <a:lnTo>
                    <a:pt x="0" y="5"/>
                  </a:lnTo>
                  <a:lnTo>
                    <a:pt x="50" y="5"/>
                  </a:lnTo>
                  <a:lnTo>
                    <a:pt x="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6" name="Freeform 2464">
              <a:extLst>
                <a:ext uri="{FF2B5EF4-FFF2-40B4-BE49-F238E27FC236}">
                  <a16:creationId xmlns:a16="http://schemas.microsoft.com/office/drawing/2014/main" id="{A1898356-B37B-4150-BDD3-DD3370FA3964}"/>
                </a:ext>
              </a:extLst>
            </p:cNvPr>
            <p:cNvSpPr>
              <a:spLocks/>
            </p:cNvSpPr>
            <p:nvPr/>
          </p:nvSpPr>
          <p:spPr bwMode="auto">
            <a:xfrm>
              <a:off x="6397625" y="922338"/>
              <a:ext cx="142875" cy="30163"/>
            </a:xfrm>
            <a:custGeom>
              <a:avLst/>
              <a:gdLst>
                <a:gd name="T0" fmla="*/ 90 w 90"/>
                <a:gd name="T1" fmla="*/ 0 h 19"/>
                <a:gd name="T2" fmla="*/ 40 w 90"/>
                <a:gd name="T3" fmla="*/ 0 h 19"/>
                <a:gd name="T4" fmla="*/ 0 w 90"/>
                <a:gd name="T5" fmla="*/ 4 h 19"/>
                <a:gd name="T6" fmla="*/ 0 w 90"/>
                <a:gd name="T7" fmla="*/ 19 h 19"/>
                <a:gd name="T8" fmla="*/ 90 w 90"/>
                <a:gd name="T9" fmla="*/ 19 h 19"/>
                <a:gd name="T10" fmla="*/ 90 w 90"/>
                <a:gd name="T11" fmla="*/ 0 h 19"/>
              </a:gdLst>
              <a:ahLst/>
              <a:cxnLst>
                <a:cxn ang="0">
                  <a:pos x="T0" y="T1"/>
                </a:cxn>
                <a:cxn ang="0">
                  <a:pos x="T2" y="T3"/>
                </a:cxn>
                <a:cxn ang="0">
                  <a:pos x="T4" y="T5"/>
                </a:cxn>
                <a:cxn ang="0">
                  <a:pos x="T6" y="T7"/>
                </a:cxn>
                <a:cxn ang="0">
                  <a:pos x="T8" y="T9"/>
                </a:cxn>
                <a:cxn ang="0">
                  <a:pos x="T10" y="T11"/>
                </a:cxn>
              </a:cxnLst>
              <a:rect l="0" t="0" r="r" b="b"/>
              <a:pathLst>
                <a:path w="90" h="19">
                  <a:moveTo>
                    <a:pt x="90" y="0"/>
                  </a:moveTo>
                  <a:lnTo>
                    <a:pt x="40" y="0"/>
                  </a:lnTo>
                  <a:lnTo>
                    <a:pt x="0" y="4"/>
                  </a:lnTo>
                  <a:lnTo>
                    <a:pt x="0" y="19"/>
                  </a:lnTo>
                  <a:lnTo>
                    <a:pt x="90" y="19"/>
                  </a:lnTo>
                  <a:lnTo>
                    <a:pt x="90" y="0"/>
                  </a:lnTo>
                  <a:close/>
                </a:path>
              </a:pathLst>
            </a:custGeom>
            <a:solidFill>
              <a:srgbClr val="FFBD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7" name="Freeform 2465">
              <a:extLst>
                <a:ext uri="{FF2B5EF4-FFF2-40B4-BE49-F238E27FC236}">
                  <a16:creationId xmlns:a16="http://schemas.microsoft.com/office/drawing/2014/main" id="{5ED3BCBF-F4E8-412B-9B1C-E48BE17D68F0}"/>
                </a:ext>
              </a:extLst>
            </p:cNvPr>
            <p:cNvSpPr>
              <a:spLocks/>
            </p:cNvSpPr>
            <p:nvPr/>
          </p:nvSpPr>
          <p:spPr bwMode="auto">
            <a:xfrm>
              <a:off x="6397625" y="922338"/>
              <a:ext cx="142875" cy="30163"/>
            </a:xfrm>
            <a:custGeom>
              <a:avLst/>
              <a:gdLst>
                <a:gd name="T0" fmla="*/ 90 w 90"/>
                <a:gd name="T1" fmla="*/ 0 h 19"/>
                <a:gd name="T2" fmla="*/ 40 w 90"/>
                <a:gd name="T3" fmla="*/ 0 h 19"/>
                <a:gd name="T4" fmla="*/ 0 w 90"/>
                <a:gd name="T5" fmla="*/ 4 h 19"/>
                <a:gd name="T6" fmla="*/ 0 w 90"/>
                <a:gd name="T7" fmla="*/ 19 h 19"/>
                <a:gd name="T8" fmla="*/ 90 w 90"/>
                <a:gd name="T9" fmla="*/ 19 h 19"/>
                <a:gd name="T10" fmla="*/ 90 w 90"/>
                <a:gd name="T11" fmla="*/ 0 h 19"/>
              </a:gdLst>
              <a:ahLst/>
              <a:cxnLst>
                <a:cxn ang="0">
                  <a:pos x="T0" y="T1"/>
                </a:cxn>
                <a:cxn ang="0">
                  <a:pos x="T2" y="T3"/>
                </a:cxn>
                <a:cxn ang="0">
                  <a:pos x="T4" y="T5"/>
                </a:cxn>
                <a:cxn ang="0">
                  <a:pos x="T6" y="T7"/>
                </a:cxn>
                <a:cxn ang="0">
                  <a:pos x="T8" y="T9"/>
                </a:cxn>
                <a:cxn ang="0">
                  <a:pos x="T10" y="T11"/>
                </a:cxn>
              </a:cxnLst>
              <a:rect l="0" t="0" r="r" b="b"/>
              <a:pathLst>
                <a:path w="90" h="19">
                  <a:moveTo>
                    <a:pt x="90" y="0"/>
                  </a:moveTo>
                  <a:lnTo>
                    <a:pt x="40" y="0"/>
                  </a:lnTo>
                  <a:lnTo>
                    <a:pt x="0" y="4"/>
                  </a:lnTo>
                  <a:lnTo>
                    <a:pt x="0" y="19"/>
                  </a:lnTo>
                  <a:lnTo>
                    <a:pt x="90" y="19"/>
                  </a:lnTo>
                  <a:lnTo>
                    <a:pt x="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8" name="Rectangle 2466">
              <a:extLst>
                <a:ext uri="{FF2B5EF4-FFF2-40B4-BE49-F238E27FC236}">
                  <a16:creationId xmlns:a16="http://schemas.microsoft.com/office/drawing/2014/main" id="{65E75859-8955-4E8F-A75C-D2685D1E2B78}"/>
                </a:ext>
              </a:extLst>
            </p:cNvPr>
            <p:cNvSpPr>
              <a:spLocks noChangeArrowheads="1"/>
            </p:cNvSpPr>
            <p:nvPr/>
          </p:nvSpPr>
          <p:spPr bwMode="auto">
            <a:xfrm>
              <a:off x="6397625" y="996950"/>
              <a:ext cx="142875" cy="203200"/>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69" name="Rectangle 2467">
              <a:extLst>
                <a:ext uri="{FF2B5EF4-FFF2-40B4-BE49-F238E27FC236}">
                  <a16:creationId xmlns:a16="http://schemas.microsoft.com/office/drawing/2014/main" id="{65A3D49A-CCCD-46D5-A9D2-9A12C7F2BB1B}"/>
                </a:ext>
              </a:extLst>
            </p:cNvPr>
            <p:cNvSpPr>
              <a:spLocks noChangeArrowheads="1"/>
            </p:cNvSpPr>
            <p:nvPr/>
          </p:nvSpPr>
          <p:spPr bwMode="auto">
            <a:xfrm>
              <a:off x="6397625" y="996950"/>
              <a:ext cx="142875" cy="20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0" name="Rectangle 2468">
              <a:extLst>
                <a:ext uri="{FF2B5EF4-FFF2-40B4-BE49-F238E27FC236}">
                  <a16:creationId xmlns:a16="http://schemas.microsoft.com/office/drawing/2014/main" id="{908A211F-9CDC-4C05-89A3-0CEC035075E9}"/>
                </a:ext>
              </a:extLst>
            </p:cNvPr>
            <p:cNvSpPr>
              <a:spLocks noChangeArrowheads="1"/>
            </p:cNvSpPr>
            <p:nvPr/>
          </p:nvSpPr>
          <p:spPr bwMode="auto">
            <a:xfrm>
              <a:off x="6397625" y="952500"/>
              <a:ext cx="142875" cy="44450"/>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1" name="Rectangle 2469">
              <a:extLst>
                <a:ext uri="{FF2B5EF4-FFF2-40B4-BE49-F238E27FC236}">
                  <a16:creationId xmlns:a16="http://schemas.microsoft.com/office/drawing/2014/main" id="{297E86C5-E511-457A-84C7-910AC396D0ED}"/>
                </a:ext>
              </a:extLst>
            </p:cNvPr>
            <p:cNvSpPr>
              <a:spLocks noChangeArrowheads="1"/>
            </p:cNvSpPr>
            <p:nvPr/>
          </p:nvSpPr>
          <p:spPr bwMode="auto">
            <a:xfrm>
              <a:off x="6397625" y="952500"/>
              <a:ext cx="142875" cy="44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2" name="Freeform 2470">
              <a:extLst>
                <a:ext uri="{FF2B5EF4-FFF2-40B4-BE49-F238E27FC236}">
                  <a16:creationId xmlns:a16="http://schemas.microsoft.com/office/drawing/2014/main" id="{83BEA09D-B9A7-4369-A1CC-43C85EF754DD}"/>
                </a:ext>
              </a:extLst>
            </p:cNvPr>
            <p:cNvSpPr>
              <a:spLocks/>
            </p:cNvSpPr>
            <p:nvPr/>
          </p:nvSpPr>
          <p:spPr bwMode="auto">
            <a:xfrm>
              <a:off x="6540500" y="906463"/>
              <a:ext cx="44450" cy="15875"/>
            </a:xfrm>
            <a:custGeom>
              <a:avLst/>
              <a:gdLst>
                <a:gd name="T0" fmla="*/ 28 w 28"/>
                <a:gd name="T1" fmla="*/ 0 h 10"/>
                <a:gd name="T2" fmla="*/ 0 w 28"/>
                <a:gd name="T3" fmla="*/ 5 h 10"/>
                <a:gd name="T4" fmla="*/ 0 w 28"/>
                <a:gd name="T5" fmla="*/ 10 h 10"/>
                <a:gd name="T6" fmla="*/ 28 w 28"/>
                <a:gd name="T7" fmla="*/ 10 h 10"/>
                <a:gd name="T8" fmla="*/ 28 w 28"/>
                <a:gd name="T9" fmla="*/ 0 h 10"/>
              </a:gdLst>
              <a:ahLst/>
              <a:cxnLst>
                <a:cxn ang="0">
                  <a:pos x="T0" y="T1"/>
                </a:cxn>
                <a:cxn ang="0">
                  <a:pos x="T2" y="T3"/>
                </a:cxn>
                <a:cxn ang="0">
                  <a:pos x="T4" y="T5"/>
                </a:cxn>
                <a:cxn ang="0">
                  <a:pos x="T6" y="T7"/>
                </a:cxn>
                <a:cxn ang="0">
                  <a:pos x="T8" y="T9"/>
                </a:cxn>
              </a:cxnLst>
              <a:rect l="0" t="0" r="r" b="b"/>
              <a:pathLst>
                <a:path w="28" h="10">
                  <a:moveTo>
                    <a:pt x="28" y="0"/>
                  </a:moveTo>
                  <a:lnTo>
                    <a:pt x="0" y="5"/>
                  </a:lnTo>
                  <a:lnTo>
                    <a:pt x="0" y="10"/>
                  </a:lnTo>
                  <a:lnTo>
                    <a:pt x="28" y="10"/>
                  </a:lnTo>
                  <a:lnTo>
                    <a:pt x="28" y="0"/>
                  </a:lnTo>
                  <a:close/>
                </a:path>
              </a:pathLst>
            </a:custGeom>
            <a:solidFill>
              <a:srgbClr val="FFF3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3" name="Freeform 2471">
              <a:extLst>
                <a:ext uri="{FF2B5EF4-FFF2-40B4-BE49-F238E27FC236}">
                  <a16:creationId xmlns:a16="http://schemas.microsoft.com/office/drawing/2014/main" id="{7AB5B895-9C61-4FDE-BC5F-8FBC248E7975}"/>
                </a:ext>
              </a:extLst>
            </p:cNvPr>
            <p:cNvSpPr>
              <a:spLocks/>
            </p:cNvSpPr>
            <p:nvPr/>
          </p:nvSpPr>
          <p:spPr bwMode="auto">
            <a:xfrm>
              <a:off x="6540500" y="906463"/>
              <a:ext cx="44450" cy="15875"/>
            </a:xfrm>
            <a:custGeom>
              <a:avLst/>
              <a:gdLst>
                <a:gd name="T0" fmla="*/ 28 w 28"/>
                <a:gd name="T1" fmla="*/ 0 h 10"/>
                <a:gd name="T2" fmla="*/ 0 w 28"/>
                <a:gd name="T3" fmla="*/ 5 h 10"/>
                <a:gd name="T4" fmla="*/ 0 w 28"/>
                <a:gd name="T5" fmla="*/ 10 h 10"/>
                <a:gd name="T6" fmla="*/ 28 w 28"/>
                <a:gd name="T7" fmla="*/ 10 h 10"/>
                <a:gd name="T8" fmla="*/ 28 w 28"/>
                <a:gd name="T9" fmla="*/ 0 h 10"/>
              </a:gdLst>
              <a:ahLst/>
              <a:cxnLst>
                <a:cxn ang="0">
                  <a:pos x="T0" y="T1"/>
                </a:cxn>
                <a:cxn ang="0">
                  <a:pos x="T2" y="T3"/>
                </a:cxn>
                <a:cxn ang="0">
                  <a:pos x="T4" y="T5"/>
                </a:cxn>
                <a:cxn ang="0">
                  <a:pos x="T6" y="T7"/>
                </a:cxn>
                <a:cxn ang="0">
                  <a:pos x="T8" y="T9"/>
                </a:cxn>
              </a:cxnLst>
              <a:rect l="0" t="0" r="r" b="b"/>
              <a:pathLst>
                <a:path w="28" h="10">
                  <a:moveTo>
                    <a:pt x="28" y="0"/>
                  </a:moveTo>
                  <a:lnTo>
                    <a:pt x="0" y="5"/>
                  </a:lnTo>
                  <a:lnTo>
                    <a:pt x="0" y="10"/>
                  </a:lnTo>
                  <a:lnTo>
                    <a:pt x="28" y="10"/>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4" name="Rectangle 2472">
              <a:extLst>
                <a:ext uri="{FF2B5EF4-FFF2-40B4-BE49-F238E27FC236}">
                  <a16:creationId xmlns:a16="http://schemas.microsoft.com/office/drawing/2014/main" id="{D9AAFEB1-BF45-40D4-873B-98BC62B86339}"/>
                </a:ext>
              </a:extLst>
            </p:cNvPr>
            <p:cNvSpPr>
              <a:spLocks noChangeArrowheads="1"/>
            </p:cNvSpPr>
            <p:nvPr/>
          </p:nvSpPr>
          <p:spPr bwMode="auto">
            <a:xfrm>
              <a:off x="6540500" y="922338"/>
              <a:ext cx="44450" cy="30163"/>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5" name="Rectangle 2473">
              <a:extLst>
                <a:ext uri="{FF2B5EF4-FFF2-40B4-BE49-F238E27FC236}">
                  <a16:creationId xmlns:a16="http://schemas.microsoft.com/office/drawing/2014/main" id="{0F1E126C-BFC9-4335-9BF7-1D4DDBC8A65E}"/>
                </a:ext>
              </a:extLst>
            </p:cNvPr>
            <p:cNvSpPr>
              <a:spLocks noChangeArrowheads="1"/>
            </p:cNvSpPr>
            <p:nvPr/>
          </p:nvSpPr>
          <p:spPr bwMode="auto">
            <a:xfrm>
              <a:off x="6540500" y="922338"/>
              <a:ext cx="44450" cy="30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6" name="Rectangle 2474">
              <a:extLst>
                <a:ext uri="{FF2B5EF4-FFF2-40B4-BE49-F238E27FC236}">
                  <a16:creationId xmlns:a16="http://schemas.microsoft.com/office/drawing/2014/main" id="{E40DD141-4A2C-4D14-9FF7-C37F1F3EB006}"/>
                </a:ext>
              </a:extLst>
            </p:cNvPr>
            <p:cNvSpPr>
              <a:spLocks noChangeArrowheads="1"/>
            </p:cNvSpPr>
            <p:nvPr/>
          </p:nvSpPr>
          <p:spPr bwMode="auto">
            <a:xfrm>
              <a:off x="6540500" y="996950"/>
              <a:ext cx="44450" cy="203200"/>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7" name="Rectangle 2475">
              <a:extLst>
                <a:ext uri="{FF2B5EF4-FFF2-40B4-BE49-F238E27FC236}">
                  <a16:creationId xmlns:a16="http://schemas.microsoft.com/office/drawing/2014/main" id="{E13007D2-F225-4DC5-923A-41E2E6207290}"/>
                </a:ext>
              </a:extLst>
            </p:cNvPr>
            <p:cNvSpPr>
              <a:spLocks noChangeArrowheads="1"/>
            </p:cNvSpPr>
            <p:nvPr/>
          </p:nvSpPr>
          <p:spPr bwMode="auto">
            <a:xfrm>
              <a:off x="6540500" y="996950"/>
              <a:ext cx="44450" cy="20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8" name="Rectangle 2476">
              <a:extLst>
                <a:ext uri="{FF2B5EF4-FFF2-40B4-BE49-F238E27FC236}">
                  <a16:creationId xmlns:a16="http://schemas.microsoft.com/office/drawing/2014/main" id="{2C36CA1C-4A06-4478-AB3E-58D4BDC9828F}"/>
                </a:ext>
              </a:extLst>
            </p:cNvPr>
            <p:cNvSpPr>
              <a:spLocks noChangeArrowheads="1"/>
            </p:cNvSpPr>
            <p:nvPr/>
          </p:nvSpPr>
          <p:spPr bwMode="auto">
            <a:xfrm>
              <a:off x="6540500" y="952500"/>
              <a:ext cx="44450" cy="44450"/>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79" name="Rectangle 2477">
              <a:extLst>
                <a:ext uri="{FF2B5EF4-FFF2-40B4-BE49-F238E27FC236}">
                  <a16:creationId xmlns:a16="http://schemas.microsoft.com/office/drawing/2014/main" id="{97BB728E-F759-4140-BBCF-3AD34E9C552F}"/>
                </a:ext>
              </a:extLst>
            </p:cNvPr>
            <p:cNvSpPr>
              <a:spLocks noChangeArrowheads="1"/>
            </p:cNvSpPr>
            <p:nvPr/>
          </p:nvSpPr>
          <p:spPr bwMode="auto">
            <a:xfrm>
              <a:off x="6540500" y="952500"/>
              <a:ext cx="44450" cy="44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0" name="Freeform 2478">
              <a:extLst>
                <a:ext uri="{FF2B5EF4-FFF2-40B4-BE49-F238E27FC236}">
                  <a16:creationId xmlns:a16="http://schemas.microsoft.com/office/drawing/2014/main" id="{AA0CD496-5D4D-48F9-8F92-1AA146982070}"/>
                </a:ext>
              </a:extLst>
            </p:cNvPr>
            <p:cNvSpPr>
              <a:spLocks/>
            </p:cNvSpPr>
            <p:nvPr/>
          </p:nvSpPr>
          <p:spPr bwMode="auto">
            <a:xfrm>
              <a:off x="6735763" y="898525"/>
              <a:ext cx="450850" cy="301625"/>
            </a:xfrm>
            <a:custGeom>
              <a:avLst/>
              <a:gdLst>
                <a:gd name="T0" fmla="*/ 0 w 284"/>
                <a:gd name="T1" fmla="*/ 0 h 190"/>
                <a:gd name="T2" fmla="*/ 0 w 284"/>
                <a:gd name="T3" fmla="*/ 0 h 190"/>
                <a:gd name="T4" fmla="*/ 0 w 284"/>
                <a:gd name="T5" fmla="*/ 190 h 190"/>
                <a:gd name="T6" fmla="*/ 284 w 284"/>
                <a:gd name="T7" fmla="*/ 190 h 190"/>
                <a:gd name="T8" fmla="*/ 284 w 284"/>
                <a:gd name="T9" fmla="*/ 62 h 190"/>
                <a:gd name="T10" fmla="*/ 189 w 284"/>
                <a:gd name="T11" fmla="*/ 62 h 190"/>
                <a:gd name="T12" fmla="*/ 189 w 284"/>
                <a:gd name="T13" fmla="*/ 190 h 190"/>
                <a:gd name="T14" fmla="*/ 161 w 284"/>
                <a:gd name="T15" fmla="*/ 190 h 190"/>
                <a:gd name="T16" fmla="*/ 161 w 284"/>
                <a:gd name="T17" fmla="*/ 62 h 190"/>
                <a:gd name="T18" fmla="*/ 161 w 284"/>
                <a:gd name="T19" fmla="*/ 190 h 190"/>
                <a:gd name="T20" fmla="*/ 71 w 284"/>
                <a:gd name="T21" fmla="*/ 190 h 190"/>
                <a:gd name="T22" fmla="*/ 71 w 284"/>
                <a:gd name="T23" fmla="*/ 62 h 190"/>
                <a:gd name="T24" fmla="*/ 0 w 284"/>
                <a:gd name="T25" fmla="*/ 62 h 190"/>
                <a:gd name="T26" fmla="*/ 0 w 284"/>
                <a:gd name="T27" fmla="*/ 43 h 190"/>
                <a:gd name="T28" fmla="*/ 0 w 284"/>
                <a:gd name="T29" fmla="*/ 38 h 190"/>
                <a:gd name="T30" fmla="*/ 0 w 284"/>
                <a:gd name="T31"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4" h="190">
                  <a:moveTo>
                    <a:pt x="0" y="0"/>
                  </a:moveTo>
                  <a:lnTo>
                    <a:pt x="0" y="0"/>
                  </a:lnTo>
                  <a:lnTo>
                    <a:pt x="0" y="190"/>
                  </a:lnTo>
                  <a:lnTo>
                    <a:pt x="284" y="190"/>
                  </a:lnTo>
                  <a:lnTo>
                    <a:pt x="284" y="62"/>
                  </a:lnTo>
                  <a:lnTo>
                    <a:pt x="189" y="62"/>
                  </a:lnTo>
                  <a:lnTo>
                    <a:pt x="189" y="190"/>
                  </a:lnTo>
                  <a:lnTo>
                    <a:pt x="161" y="190"/>
                  </a:lnTo>
                  <a:lnTo>
                    <a:pt x="161" y="62"/>
                  </a:lnTo>
                  <a:lnTo>
                    <a:pt x="161" y="190"/>
                  </a:lnTo>
                  <a:lnTo>
                    <a:pt x="71" y="190"/>
                  </a:lnTo>
                  <a:lnTo>
                    <a:pt x="71" y="62"/>
                  </a:lnTo>
                  <a:lnTo>
                    <a:pt x="0" y="62"/>
                  </a:lnTo>
                  <a:lnTo>
                    <a:pt x="0" y="43"/>
                  </a:lnTo>
                  <a:lnTo>
                    <a:pt x="0" y="38"/>
                  </a:lnTo>
                  <a:lnTo>
                    <a:pt x="0"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1" name="Freeform 2479">
              <a:extLst>
                <a:ext uri="{FF2B5EF4-FFF2-40B4-BE49-F238E27FC236}">
                  <a16:creationId xmlns:a16="http://schemas.microsoft.com/office/drawing/2014/main" id="{08D1284D-0320-45AF-BE46-0529BF2B78EA}"/>
                </a:ext>
              </a:extLst>
            </p:cNvPr>
            <p:cNvSpPr>
              <a:spLocks/>
            </p:cNvSpPr>
            <p:nvPr/>
          </p:nvSpPr>
          <p:spPr bwMode="auto">
            <a:xfrm>
              <a:off x="6735763" y="898525"/>
              <a:ext cx="450850" cy="301625"/>
            </a:xfrm>
            <a:custGeom>
              <a:avLst/>
              <a:gdLst>
                <a:gd name="T0" fmla="*/ 0 w 284"/>
                <a:gd name="T1" fmla="*/ 0 h 190"/>
                <a:gd name="T2" fmla="*/ 0 w 284"/>
                <a:gd name="T3" fmla="*/ 0 h 190"/>
                <a:gd name="T4" fmla="*/ 0 w 284"/>
                <a:gd name="T5" fmla="*/ 190 h 190"/>
                <a:gd name="T6" fmla="*/ 284 w 284"/>
                <a:gd name="T7" fmla="*/ 190 h 190"/>
                <a:gd name="T8" fmla="*/ 284 w 284"/>
                <a:gd name="T9" fmla="*/ 62 h 190"/>
                <a:gd name="T10" fmla="*/ 189 w 284"/>
                <a:gd name="T11" fmla="*/ 62 h 190"/>
                <a:gd name="T12" fmla="*/ 189 w 284"/>
                <a:gd name="T13" fmla="*/ 190 h 190"/>
                <a:gd name="T14" fmla="*/ 161 w 284"/>
                <a:gd name="T15" fmla="*/ 190 h 190"/>
                <a:gd name="T16" fmla="*/ 161 w 284"/>
                <a:gd name="T17" fmla="*/ 62 h 190"/>
                <a:gd name="T18" fmla="*/ 161 w 284"/>
                <a:gd name="T19" fmla="*/ 190 h 190"/>
                <a:gd name="T20" fmla="*/ 71 w 284"/>
                <a:gd name="T21" fmla="*/ 190 h 190"/>
                <a:gd name="T22" fmla="*/ 71 w 284"/>
                <a:gd name="T23" fmla="*/ 62 h 190"/>
                <a:gd name="T24" fmla="*/ 0 w 284"/>
                <a:gd name="T25" fmla="*/ 62 h 190"/>
                <a:gd name="T26" fmla="*/ 0 w 284"/>
                <a:gd name="T27" fmla="*/ 43 h 190"/>
                <a:gd name="T28" fmla="*/ 0 w 284"/>
                <a:gd name="T29" fmla="*/ 38 h 190"/>
                <a:gd name="T30" fmla="*/ 0 w 284"/>
                <a:gd name="T31"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4" h="190">
                  <a:moveTo>
                    <a:pt x="0" y="0"/>
                  </a:moveTo>
                  <a:lnTo>
                    <a:pt x="0" y="0"/>
                  </a:lnTo>
                  <a:lnTo>
                    <a:pt x="0" y="190"/>
                  </a:lnTo>
                  <a:lnTo>
                    <a:pt x="284" y="190"/>
                  </a:lnTo>
                  <a:lnTo>
                    <a:pt x="284" y="62"/>
                  </a:lnTo>
                  <a:lnTo>
                    <a:pt x="189" y="62"/>
                  </a:lnTo>
                  <a:lnTo>
                    <a:pt x="189" y="190"/>
                  </a:lnTo>
                  <a:lnTo>
                    <a:pt x="161" y="190"/>
                  </a:lnTo>
                  <a:lnTo>
                    <a:pt x="161" y="62"/>
                  </a:lnTo>
                  <a:lnTo>
                    <a:pt x="161" y="190"/>
                  </a:lnTo>
                  <a:lnTo>
                    <a:pt x="71" y="190"/>
                  </a:lnTo>
                  <a:lnTo>
                    <a:pt x="71" y="62"/>
                  </a:lnTo>
                  <a:lnTo>
                    <a:pt x="0" y="62"/>
                  </a:lnTo>
                  <a:lnTo>
                    <a:pt x="0" y="43"/>
                  </a:lnTo>
                  <a:lnTo>
                    <a:pt x="0" y="3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2" name="Freeform 2480">
              <a:extLst>
                <a:ext uri="{FF2B5EF4-FFF2-40B4-BE49-F238E27FC236}">
                  <a16:creationId xmlns:a16="http://schemas.microsoft.com/office/drawing/2014/main" id="{2278AF63-66D4-4C0D-B21D-76C875945494}"/>
                </a:ext>
              </a:extLst>
            </p:cNvPr>
            <p:cNvSpPr>
              <a:spLocks/>
            </p:cNvSpPr>
            <p:nvPr/>
          </p:nvSpPr>
          <p:spPr bwMode="auto">
            <a:xfrm>
              <a:off x="6735763" y="898525"/>
              <a:ext cx="112713" cy="60325"/>
            </a:xfrm>
            <a:custGeom>
              <a:avLst/>
              <a:gdLst>
                <a:gd name="T0" fmla="*/ 0 w 30"/>
                <a:gd name="T1" fmla="*/ 0 h 16"/>
                <a:gd name="T2" fmla="*/ 0 w 30"/>
                <a:gd name="T3" fmla="*/ 0 h 16"/>
                <a:gd name="T4" fmla="*/ 0 w 30"/>
                <a:gd name="T5" fmla="*/ 16 h 16"/>
                <a:gd name="T6" fmla="*/ 0 w 30"/>
                <a:gd name="T7" fmla="*/ 6 h 16"/>
                <a:gd name="T8" fmla="*/ 30 w 30"/>
                <a:gd name="T9" fmla="*/ 6 h 16"/>
                <a:gd name="T10" fmla="*/ 30 w 30"/>
                <a:gd name="T11" fmla="*/ 1 h 16"/>
                <a:gd name="T12" fmla="*/ 0 w 30"/>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30" h="16">
                  <a:moveTo>
                    <a:pt x="0" y="0"/>
                  </a:moveTo>
                  <a:cubicBezTo>
                    <a:pt x="0" y="0"/>
                    <a:pt x="0" y="0"/>
                    <a:pt x="0" y="0"/>
                  </a:cubicBezTo>
                  <a:cubicBezTo>
                    <a:pt x="0" y="16"/>
                    <a:pt x="0" y="16"/>
                    <a:pt x="0" y="16"/>
                  </a:cubicBezTo>
                  <a:cubicBezTo>
                    <a:pt x="0" y="6"/>
                    <a:pt x="0" y="6"/>
                    <a:pt x="0" y="6"/>
                  </a:cubicBezTo>
                  <a:cubicBezTo>
                    <a:pt x="30" y="6"/>
                    <a:pt x="30" y="6"/>
                    <a:pt x="30" y="6"/>
                  </a:cubicBezTo>
                  <a:cubicBezTo>
                    <a:pt x="30" y="1"/>
                    <a:pt x="30" y="1"/>
                    <a:pt x="30" y="1"/>
                  </a:cubicBezTo>
                  <a:cubicBezTo>
                    <a:pt x="19" y="0"/>
                    <a:pt x="9" y="0"/>
                    <a:pt x="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3" name="Freeform 2481">
              <a:extLst>
                <a:ext uri="{FF2B5EF4-FFF2-40B4-BE49-F238E27FC236}">
                  <a16:creationId xmlns:a16="http://schemas.microsoft.com/office/drawing/2014/main" id="{90A7E3DE-5FC7-4491-A5D1-6E79B1F3B6A3}"/>
                </a:ext>
              </a:extLst>
            </p:cNvPr>
            <p:cNvSpPr>
              <a:spLocks noEditPoints="1"/>
            </p:cNvSpPr>
            <p:nvPr/>
          </p:nvSpPr>
          <p:spPr bwMode="auto">
            <a:xfrm>
              <a:off x="6735763" y="922338"/>
              <a:ext cx="357188" cy="36513"/>
            </a:xfrm>
            <a:custGeom>
              <a:avLst/>
              <a:gdLst>
                <a:gd name="T0" fmla="*/ 80 w 95"/>
                <a:gd name="T1" fmla="*/ 4 h 10"/>
                <a:gd name="T2" fmla="*/ 80 w 95"/>
                <a:gd name="T3" fmla="*/ 8 h 10"/>
                <a:gd name="T4" fmla="*/ 95 w 95"/>
                <a:gd name="T5" fmla="*/ 8 h 10"/>
                <a:gd name="T6" fmla="*/ 80 w 95"/>
                <a:gd name="T7" fmla="*/ 4 h 10"/>
                <a:gd name="T8" fmla="*/ 30 w 95"/>
                <a:gd name="T9" fmla="*/ 0 h 10"/>
                <a:gd name="T10" fmla="*/ 0 w 95"/>
                <a:gd name="T11" fmla="*/ 0 h 10"/>
                <a:gd name="T12" fmla="*/ 0 w 95"/>
                <a:gd name="T13" fmla="*/ 10 h 10"/>
                <a:gd name="T14" fmla="*/ 0 w 95"/>
                <a:gd name="T15" fmla="*/ 8 h 10"/>
                <a:gd name="T16" fmla="*/ 30 w 95"/>
                <a:gd name="T17" fmla="*/ 8 h 10"/>
                <a:gd name="T18" fmla="*/ 30 w 95"/>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5" h="10">
                  <a:moveTo>
                    <a:pt x="80" y="4"/>
                  </a:moveTo>
                  <a:cubicBezTo>
                    <a:pt x="80" y="8"/>
                    <a:pt x="80" y="8"/>
                    <a:pt x="80" y="8"/>
                  </a:cubicBezTo>
                  <a:cubicBezTo>
                    <a:pt x="95" y="8"/>
                    <a:pt x="95" y="8"/>
                    <a:pt x="95" y="8"/>
                  </a:cubicBezTo>
                  <a:cubicBezTo>
                    <a:pt x="90" y="6"/>
                    <a:pt x="85" y="5"/>
                    <a:pt x="80" y="4"/>
                  </a:cubicBezTo>
                  <a:moveTo>
                    <a:pt x="30" y="0"/>
                  </a:moveTo>
                  <a:cubicBezTo>
                    <a:pt x="0" y="0"/>
                    <a:pt x="0" y="0"/>
                    <a:pt x="0" y="0"/>
                  </a:cubicBezTo>
                  <a:cubicBezTo>
                    <a:pt x="0" y="10"/>
                    <a:pt x="0" y="10"/>
                    <a:pt x="0" y="10"/>
                  </a:cubicBezTo>
                  <a:cubicBezTo>
                    <a:pt x="0" y="8"/>
                    <a:pt x="0" y="8"/>
                    <a:pt x="0" y="8"/>
                  </a:cubicBezTo>
                  <a:cubicBezTo>
                    <a:pt x="30" y="8"/>
                    <a:pt x="30" y="8"/>
                    <a:pt x="30" y="8"/>
                  </a:cubicBezTo>
                  <a:cubicBezTo>
                    <a:pt x="30" y="0"/>
                    <a:pt x="30" y="0"/>
                    <a:pt x="30"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4" name="Freeform 2482">
              <a:extLst>
                <a:ext uri="{FF2B5EF4-FFF2-40B4-BE49-F238E27FC236}">
                  <a16:creationId xmlns:a16="http://schemas.microsoft.com/office/drawing/2014/main" id="{1F213E15-DBB2-420E-A4D9-6DDDCBE09AB2}"/>
                </a:ext>
              </a:extLst>
            </p:cNvPr>
            <p:cNvSpPr>
              <a:spLocks noEditPoints="1"/>
            </p:cNvSpPr>
            <p:nvPr/>
          </p:nvSpPr>
          <p:spPr bwMode="auto">
            <a:xfrm>
              <a:off x="6735763" y="952500"/>
              <a:ext cx="450850" cy="44450"/>
            </a:xfrm>
            <a:custGeom>
              <a:avLst/>
              <a:gdLst>
                <a:gd name="T0" fmla="*/ 30 w 120"/>
                <a:gd name="T1" fmla="*/ 0 h 12"/>
                <a:gd name="T2" fmla="*/ 0 w 120"/>
                <a:gd name="T3" fmla="*/ 0 h 12"/>
                <a:gd name="T4" fmla="*/ 0 w 120"/>
                <a:gd name="T5" fmla="*/ 2 h 12"/>
                <a:gd name="T6" fmla="*/ 0 w 120"/>
                <a:gd name="T7" fmla="*/ 4 h 12"/>
                <a:gd name="T8" fmla="*/ 0 w 120"/>
                <a:gd name="T9" fmla="*/ 12 h 12"/>
                <a:gd name="T10" fmla="*/ 30 w 120"/>
                <a:gd name="T11" fmla="*/ 12 h 12"/>
                <a:gd name="T12" fmla="*/ 30 w 120"/>
                <a:gd name="T13" fmla="*/ 0 h 12"/>
                <a:gd name="T14" fmla="*/ 95 w 120"/>
                <a:gd name="T15" fmla="*/ 0 h 12"/>
                <a:gd name="T16" fmla="*/ 80 w 120"/>
                <a:gd name="T17" fmla="*/ 0 h 12"/>
                <a:gd name="T18" fmla="*/ 80 w 120"/>
                <a:gd name="T19" fmla="*/ 12 h 12"/>
                <a:gd name="T20" fmla="*/ 120 w 120"/>
                <a:gd name="T21" fmla="*/ 12 h 12"/>
                <a:gd name="T22" fmla="*/ 120 w 120"/>
                <a:gd name="T23" fmla="*/ 11 h 12"/>
                <a:gd name="T24" fmla="*/ 95 w 120"/>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12">
                  <a:moveTo>
                    <a:pt x="30" y="0"/>
                  </a:moveTo>
                  <a:cubicBezTo>
                    <a:pt x="0" y="0"/>
                    <a:pt x="0" y="0"/>
                    <a:pt x="0" y="0"/>
                  </a:cubicBezTo>
                  <a:cubicBezTo>
                    <a:pt x="0" y="2"/>
                    <a:pt x="0" y="2"/>
                    <a:pt x="0" y="2"/>
                  </a:cubicBezTo>
                  <a:cubicBezTo>
                    <a:pt x="0" y="4"/>
                    <a:pt x="0" y="4"/>
                    <a:pt x="0" y="4"/>
                  </a:cubicBezTo>
                  <a:cubicBezTo>
                    <a:pt x="0" y="12"/>
                    <a:pt x="0" y="12"/>
                    <a:pt x="0" y="12"/>
                  </a:cubicBezTo>
                  <a:cubicBezTo>
                    <a:pt x="30" y="12"/>
                    <a:pt x="30" y="12"/>
                    <a:pt x="30" y="12"/>
                  </a:cubicBezTo>
                  <a:cubicBezTo>
                    <a:pt x="30" y="0"/>
                    <a:pt x="30" y="0"/>
                    <a:pt x="30" y="0"/>
                  </a:cubicBezTo>
                  <a:moveTo>
                    <a:pt x="95" y="0"/>
                  </a:moveTo>
                  <a:cubicBezTo>
                    <a:pt x="80" y="0"/>
                    <a:pt x="80" y="0"/>
                    <a:pt x="80" y="0"/>
                  </a:cubicBezTo>
                  <a:cubicBezTo>
                    <a:pt x="80" y="12"/>
                    <a:pt x="80" y="12"/>
                    <a:pt x="80" y="12"/>
                  </a:cubicBezTo>
                  <a:cubicBezTo>
                    <a:pt x="120" y="12"/>
                    <a:pt x="120" y="12"/>
                    <a:pt x="120" y="12"/>
                  </a:cubicBezTo>
                  <a:cubicBezTo>
                    <a:pt x="120" y="11"/>
                    <a:pt x="120" y="11"/>
                    <a:pt x="120" y="11"/>
                  </a:cubicBezTo>
                  <a:cubicBezTo>
                    <a:pt x="112" y="7"/>
                    <a:pt x="104" y="3"/>
                    <a:pt x="95"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5" name="Freeform 2483">
              <a:extLst>
                <a:ext uri="{FF2B5EF4-FFF2-40B4-BE49-F238E27FC236}">
                  <a16:creationId xmlns:a16="http://schemas.microsoft.com/office/drawing/2014/main" id="{0D598257-027F-4F69-ACCD-A191F4AB8951}"/>
                </a:ext>
              </a:extLst>
            </p:cNvPr>
            <p:cNvSpPr>
              <a:spLocks/>
            </p:cNvSpPr>
            <p:nvPr/>
          </p:nvSpPr>
          <p:spPr bwMode="auto">
            <a:xfrm>
              <a:off x="6848475" y="903288"/>
              <a:ext cx="134938" cy="19050"/>
            </a:xfrm>
            <a:custGeom>
              <a:avLst/>
              <a:gdLst>
                <a:gd name="T0" fmla="*/ 0 w 36"/>
                <a:gd name="T1" fmla="*/ 0 h 5"/>
                <a:gd name="T2" fmla="*/ 0 w 36"/>
                <a:gd name="T3" fmla="*/ 5 h 5"/>
                <a:gd name="T4" fmla="*/ 36 w 36"/>
                <a:gd name="T5" fmla="*/ 5 h 5"/>
                <a:gd name="T6" fmla="*/ 0 w 36"/>
                <a:gd name="T7" fmla="*/ 0 h 5"/>
              </a:gdLst>
              <a:ahLst/>
              <a:cxnLst>
                <a:cxn ang="0">
                  <a:pos x="T0" y="T1"/>
                </a:cxn>
                <a:cxn ang="0">
                  <a:pos x="T2" y="T3"/>
                </a:cxn>
                <a:cxn ang="0">
                  <a:pos x="T4" y="T5"/>
                </a:cxn>
                <a:cxn ang="0">
                  <a:pos x="T6" y="T7"/>
                </a:cxn>
              </a:cxnLst>
              <a:rect l="0" t="0" r="r" b="b"/>
              <a:pathLst>
                <a:path w="36" h="5">
                  <a:moveTo>
                    <a:pt x="0" y="0"/>
                  </a:moveTo>
                  <a:cubicBezTo>
                    <a:pt x="0" y="5"/>
                    <a:pt x="0" y="5"/>
                    <a:pt x="0" y="5"/>
                  </a:cubicBezTo>
                  <a:cubicBezTo>
                    <a:pt x="36" y="5"/>
                    <a:pt x="36" y="5"/>
                    <a:pt x="36" y="5"/>
                  </a:cubicBezTo>
                  <a:cubicBezTo>
                    <a:pt x="24" y="3"/>
                    <a:pt x="11" y="1"/>
                    <a:pt x="0"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6" name="Freeform 2484">
              <a:extLst>
                <a:ext uri="{FF2B5EF4-FFF2-40B4-BE49-F238E27FC236}">
                  <a16:creationId xmlns:a16="http://schemas.microsoft.com/office/drawing/2014/main" id="{83B67496-F71E-496F-8A18-B2B9CD978F1D}"/>
                </a:ext>
              </a:extLst>
            </p:cNvPr>
            <p:cNvSpPr>
              <a:spLocks/>
            </p:cNvSpPr>
            <p:nvPr/>
          </p:nvSpPr>
          <p:spPr bwMode="auto">
            <a:xfrm>
              <a:off x="6848475" y="922338"/>
              <a:ext cx="142875" cy="30163"/>
            </a:xfrm>
            <a:custGeom>
              <a:avLst/>
              <a:gdLst>
                <a:gd name="T0" fmla="*/ 36 w 38"/>
                <a:gd name="T1" fmla="*/ 0 h 8"/>
                <a:gd name="T2" fmla="*/ 0 w 38"/>
                <a:gd name="T3" fmla="*/ 0 h 8"/>
                <a:gd name="T4" fmla="*/ 0 w 38"/>
                <a:gd name="T5" fmla="*/ 8 h 8"/>
                <a:gd name="T6" fmla="*/ 38 w 38"/>
                <a:gd name="T7" fmla="*/ 8 h 8"/>
                <a:gd name="T8" fmla="*/ 38 w 38"/>
                <a:gd name="T9" fmla="*/ 1 h 8"/>
                <a:gd name="T10" fmla="*/ 36 w 38"/>
                <a:gd name="T11" fmla="*/ 0 h 8"/>
              </a:gdLst>
              <a:ahLst/>
              <a:cxnLst>
                <a:cxn ang="0">
                  <a:pos x="T0" y="T1"/>
                </a:cxn>
                <a:cxn ang="0">
                  <a:pos x="T2" y="T3"/>
                </a:cxn>
                <a:cxn ang="0">
                  <a:pos x="T4" y="T5"/>
                </a:cxn>
                <a:cxn ang="0">
                  <a:pos x="T6" y="T7"/>
                </a:cxn>
                <a:cxn ang="0">
                  <a:pos x="T8" y="T9"/>
                </a:cxn>
                <a:cxn ang="0">
                  <a:pos x="T10" y="T11"/>
                </a:cxn>
              </a:cxnLst>
              <a:rect l="0" t="0" r="r" b="b"/>
              <a:pathLst>
                <a:path w="38" h="8">
                  <a:moveTo>
                    <a:pt x="36" y="0"/>
                  </a:moveTo>
                  <a:cubicBezTo>
                    <a:pt x="0" y="0"/>
                    <a:pt x="0" y="0"/>
                    <a:pt x="0" y="0"/>
                  </a:cubicBezTo>
                  <a:cubicBezTo>
                    <a:pt x="0" y="8"/>
                    <a:pt x="0" y="8"/>
                    <a:pt x="0" y="8"/>
                  </a:cubicBezTo>
                  <a:cubicBezTo>
                    <a:pt x="38" y="8"/>
                    <a:pt x="38" y="8"/>
                    <a:pt x="38" y="8"/>
                  </a:cubicBezTo>
                  <a:cubicBezTo>
                    <a:pt x="38" y="1"/>
                    <a:pt x="38" y="1"/>
                    <a:pt x="38" y="1"/>
                  </a:cubicBezTo>
                  <a:cubicBezTo>
                    <a:pt x="37" y="0"/>
                    <a:pt x="37" y="0"/>
                    <a:pt x="36" y="0"/>
                  </a:cubicBezTo>
                </a:path>
              </a:pathLst>
            </a:custGeom>
            <a:solidFill>
              <a:srgbClr val="FFBD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7" name="Rectangle 2485">
              <a:extLst>
                <a:ext uri="{FF2B5EF4-FFF2-40B4-BE49-F238E27FC236}">
                  <a16:creationId xmlns:a16="http://schemas.microsoft.com/office/drawing/2014/main" id="{A831EC91-4C82-4E5A-83C3-80B225D076E1}"/>
                </a:ext>
              </a:extLst>
            </p:cNvPr>
            <p:cNvSpPr>
              <a:spLocks noChangeArrowheads="1"/>
            </p:cNvSpPr>
            <p:nvPr/>
          </p:nvSpPr>
          <p:spPr bwMode="auto">
            <a:xfrm>
              <a:off x="6848475" y="996950"/>
              <a:ext cx="142875" cy="203200"/>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8" name="Rectangle 2486">
              <a:extLst>
                <a:ext uri="{FF2B5EF4-FFF2-40B4-BE49-F238E27FC236}">
                  <a16:creationId xmlns:a16="http://schemas.microsoft.com/office/drawing/2014/main" id="{CF882046-0630-4D00-BB49-CFCFE4319BF9}"/>
                </a:ext>
              </a:extLst>
            </p:cNvPr>
            <p:cNvSpPr>
              <a:spLocks noChangeArrowheads="1"/>
            </p:cNvSpPr>
            <p:nvPr/>
          </p:nvSpPr>
          <p:spPr bwMode="auto">
            <a:xfrm>
              <a:off x="6848475" y="996950"/>
              <a:ext cx="142875" cy="20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89" name="Rectangle 2487">
              <a:extLst>
                <a:ext uri="{FF2B5EF4-FFF2-40B4-BE49-F238E27FC236}">
                  <a16:creationId xmlns:a16="http://schemas.microsoft.com/office/drawing/2014/main" id="{A02BA2EB-7A01-4F6D-9009-A4E665565016}"/>
                </a:ext>
              </a:extLst>
            </p:cNvPr>
            <p:cNvSpPr>
              <a:spLocks noChangeArrowheads="1"/>
            </p:cNvSpPr>
            <p:nvPr/>
          </p:nvSpPr>
          <p:spPr bwMode="auto">
            <a:xfrm>
              <a:off x="6848475" y="952500"/>
              <a:ext cx="142875" cy="44450"/>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0" name="Rectangle 2488">
              <a:extLst>
                <a:ext uri="{FF2B5EF4-FFF2-40B4-BE49-F238E27FC236}">
                  <a16:creationId xmlns:a16="http://schemas.microsoft.com/office/drawing/2014/main" id="{4B01D8A5-F508-4D5A-AEC3-CE1B3C2FBB4C}"/>
                </a:ext>
              </a:extLst>
            </p:cNvPr>
            <p:cNvSpPr>
              <a:spLocks noChangeArrowheads="1"/>
            </p:cNvSpPr>
            <p:nvPr/>
          </p:nvSpPr>
          <p:spPr bwMode="auto">
            <a:xfrm>
              <a:off x="6848475" y="952500"/>
              <a:ext cx="142875" cy="44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1" name="Freeform 2489">
              <a:extLst>
                <a:ext uri="{FF2B5EF4-FFF2-40B4-BE49-F238E27FC236}">
                  <a16:creationId xmlns:a16="http://schemas.microsoft.com/office/drawing/2014/main" id="{C94D3E22-B746-492D-8269-55CDDB118ABD}"/>
                </a:ext>
              </a:extLst>
            </p:cNvPr>
            <p:cNvSpPr>
              <a:spLocks/>
            </p:cNvSpPr>
            <p:nvPr/>
          </p:nvSpPr>
          <p:spPr bwMode="auto">
            <a:xfrm>
              <a:off x="6991350" y="925513"/>
              <a:ext cx="44450" cy="26988"/>
            </a:xfrm>
            <a:custGeom>
              <a:avLst/>
              <a:gdLst>
                <a:gd name="T0" fmla="*/ 0 w 12"/>
                <a:gd name="T1" fmla="*/ 0 h 7"/>
                <a:gd name="T2" fmla="*/ 0 w 12"/>
                <a:gd name="T3" fmla="*/ 7 h 7"/>
                <a:gd name="T4" fmla="*/ 12 w 12"/>
                <a:gd name="T5" fmla="*/ 7 h 7"/>
                <a:gd name="T6" fmla="*/ 12 w 12"/>
                <a:gd name="T7" fmla="*/ 3 h 7"/>
                <a:gd name="T8" fmla="*/ 0 w 12"/>
                <a:gd name="T9" fmla="*/ 0 h 7"/>
              </a:gdLst>
              <a:ahLst/>
              <a:cxnLst>
                <a:cxn ang="0">
                  <a:pos x="T0" y="T1"/>
                </a:cxn>
                <a:cxn ang="0">
                  <a:pos x="T2" y="T3"/>
                </a:cxn>
                <a:cxn ang="0">
                  <a:pos x="T4" y="T5"/>
                </a:cxn>
                <a:cxn ang="0">
                  <a:pos x="T6" y="T7"/>
                </a:cxn>
                <a:cxn ang="0">
                  <a:pos x="T8" y="T9"/>
                </a:cxn>
              </a:cxnLst>
              <a:rect l="0" t="0" r="r" b="b"/>
              <a:pathLst>
                <a:path w="12" h="7">
                  <a:moveTo>
                    <a:pt x="0" y="0"/>
                  </a:moveTo>
                  <a:cubicBezTo>
                    <a:pt x="0" y="7"/>
                    <a:pt x="0" y="7"/>
                    <a:pt x="0" y="7"/>
                  </a:cubicBezTo>
                  <a:cubicBezTo>
                    <a:pt x="12" y="7"/>
                    <a:pt x="12" y="7"/>
                    <a:pt x="12" y="7"/>
                  </a:cubicBezTo>
                  <a:cubicBezTo>
                    <a:pt x="12" y="3"/>
                    <a:pt x="12" y="3"/>
                    <a:pt x="12" y="3"/>
                  </a:cubicBezTo>
                  <a:cubicBezTo>
                    <a:pt x="8" y="1"/>
                    <a:pt x="4" y="0"/>
                    <a:pt x="0" y="0"/>
                  </a:cubicBezTo>
                </a:path>
              </a:pathLst>
            </a:custGeom>
            <a:solidFill>
              <a:srgbClr val="FFEF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2" name="Rectangle 2490">
              <a:extLst>
                <a:ext uri="{FF2B5EF4-FFF2-40B4-BE49-F238E27FC236}">
                  <a16:creationId xmlns:a16="http://schemas.microsoft.com/office/drawing/2014/main" id="{AD77AB82-00AB-4788-BB50-86CA97A7C243}"/>
                </a:ext>
              </a:extLst>
            </p:cNvPr>
            <p:cNvSpPr>
              <a:spLocks noChangeArrowheads="1"/>
            </p:cNvSpPr>
            <p:nvPr/>
          </p:nvSpPr>
          <p:spPr bwMode="auto">
            <a:xfrm>
              <a:off x="6991350" y="996950"/>
              <a:ext cx="44450" cy="203200"/>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3" name="Rectangle 2491">
              <a:extLst>
                <a:ext uri="{FF2B5EF4-FFF2-40B4-BE49-F238E27FC236}">
                  <a16:creationId xmlns:a16="http://schemas.microsoft.com/office/drawing/2014/main" id="{E34CAC50-3768-4FE6-ABB8-1B45D7109AEA}"/>
                </a:ext>
              </a:extLst>
            </p:cNvPr>
            <p:cNvSpPr>
              <a:spLocks noChangeArrowheads="1"/>
            </p:cNvSpPr>
            <p:nvPr/>
          </p:nvSpPr>
          <p:spPr bwMode="auto">
            <a:xfrm>
              <a:off x="6991350" y="996950"/>
              <a:ext cx="44450" cy="20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4" name="Rectangle 2492">
              <a:extLst>
                <a:ext uri="{FF2B5EF4-FFF2-40B4-BE49-F238E27FC236}">
                  <a16:creationId xmlns:a16="http://schemas.microsoft.com/office/drawing/2014/main" id="{AF64252C-C6D8-4FF4-A8AE-1FB4DFED437E}"/>
                </a:ext>
              </a:extLst>
            </p:cNvPr>
            <p:cNvSpPr>
              <a:spLocks noChangeArrowheads="1"/>
            </p:cNvSpPr>
            <p:nvPr/>
          </p:nvSpPr>
          <p:spPr bwMode="auto">
            <a:xfrm>
              <a:off x="6991350" y="952500"/>
              <a:ext cx="44450" cy="44450"/>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5" name="Rectangle 2493">
              <a:extLst>
                <a:ext uri="{FF2B5EF4-FFF2-40B4-BE49-F238E27FC236}">
                  <a16:creationId xmlns:a16="http://schemas.microsoft.com/office/drawing/2014/main" id="{0432E57C-87A3-4B35-BDF4-8B7BD082F2DD}"/>
                </a:ext>
              </a:extLst>
            </p:cNvPr>
            <p:cNvSpPr>
              <a:spLocks noChangeArrowheads="1"/>
            </p:cNvSpPr>
            <p:nvPr/>
          </p:nvSpPr>
          <p:spPr bwMode="auto">
            <a:xfrm>
              <a:off x="6991350" y="952500"/>
              <a:ext cx="44450" cy="44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6" name="Freeform 2494">
              <a:extLst>
                <a:ext uri="{FF2B5EF4-FFF2-40B4-BE49-F238E27FC236}">
                  <a16:creationId xmlns:a16="http://schemas.microsoft.com/office/drawing/2014/main" id="{5A60BA62-21F3-4945-8671-35AB3EE33888}"/>
                </a:ext>
              </a:extLst>
            </p:cNvPr>
            <p:cNvSpPr>
              <a:spLocks/>
            </p:cNvSpPr>
            <p:nvPr/>
          </p:nvSpPr>
          <p:spPr bwMode="auto">
            <a:xfrm>
              <a:off x="7186613" y="993775"/>
              <a:ext cx="211138" cy="206375"/>
            </a:xfrm>
            <a:custGeom>
              <a:avLst/>
              <a:gdLst>
                <a:gd name="T0" fmla="*/ 0 w 56"/>
                <a:gd name="T1" fmla="*/ 0 h 55"/>
                <a:gd name="T2" fmla="*/ 0 w 56"/>
                <a:gd name="T3" fmla="*/ 55 h 55"/>
                <a:gd name="T4" fmla="*/ 56 w 56"/>
                <a:gd name="T5" fmla="*/ 55 h 55"/>
                <a:gd name="T6" fmla="*/ 56 w 56"/>
                <a:gd name="T7" fmla="*/ 55 h 55"/>
                <a:gd name="T8" fmla="*/ 30 w 56"/>
                <a:gd name="T9" fmla="*/ 55 h 55"/>
                <a:gd name="T10" fmla="*/ 30 w 56"/>
                <a:gd name="T11" fmla="*/ 20 h 55"/>
                <a:gd name="T12" fmla="*/ 2 w 56"/>
                <a:gd name="T13" fmla="*/ 1 h 55"/>
                <a:gd name="T14" fmla="*/ 0 w 56"/>
                <a:gd name="T15" fmla="*/ 1 h 55"/>
                <a:gd name="T16" fmla="*/ 0 w 56"/>
                <a:gd name="T17" fmla="*/ 0 h 55"/>
                <a:gd name="T18" fmla="*/ 0 w 56"/>
                <a:gd name="T19"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5">
                  <a:moveTo>
                    <a:pt x="0" y="0"/>
                  </a:moveTo>
                  <a:cubicBezTo>
                    <a:pt x="0" y="55"/>
                    <a:pt x="0" y="55"/>
                    <a:pt x="0" y="55"/>
                  </a:cubicBezTo>
                  <a:cubicBezTo>
                    <a:pt x="56" y="55"/>
                    <a:pt x="56" y="55"/>
                    <a:pt x="56" y="55"/>
                  </a:cubicBezTo>
                  <a:cubicBezTo>
                    <a:pt x="56" y="55"/>
                    <a:pt x="56" y="55"/>
                    <a:pt x="56" y="55"/>
                  </a:cubicBezTo>
                  <a:cubicBezTo>
                    <a:pt x="30" y="55"/>
                    <a:pt x="30" y="55"/>
                    <a:pt x="30" y="55"/>
                  </a:cubicBezTo>
                  <a:cubicBezTo>
                    <a:pt x="30" y="20"/>
                    <a:pt x="30" y="20"/>
                    <a:pt x="30" y="20"/>
                  </a:cubicBezTo>
                  <a:cubicBezTo>
                    <a:pt x="21" y="13"/>
                    <a:pt x="12" y="6"/>
                    <a:pt x="2" y="1"/>
                  </a:cubicBezTo>
                  <a:cubicBezTo>
                    <a:pt x="0" y="1"/>
                    <a:pt x="0" y="1"/>
                    <a:pt x="0" y="1"/>
                  </a:cubicBezTo>
                  <a:cubicBezTo>
                    <a:pt x="0" y="0"/>
                    <a:pt x="0" y="0"/>
                    <a:pt x="0" y="0"/>
                  </a:cubicBezTo>
                  <a:cubicBezTo>
                    <a:pt x="0" y="0"/>
                    <a:pt x="0" y="0"/>
                    <a:pt x="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7" name="Freeform 2495">
              <a:extLst>
                <a:ext uri="{FF2B5EF4-FFF2-40B4-BE49-F238E27FC236}">
                  <a16:creationId xmlns:a16="http://schemas.microsoft.com/office/drawing/2014/main" id="{7010509B-0E14-415B-A72C-1D96AB3A2874}"/>
                </a:ext>
              </a:extLst>
            </p:cNvPr>
            <p:cNvSpPr>
              <a:spLocks/>
            </p:cNvSpPr>
            <p:nvPr/>
          </p:nvSpPr>
          <p:spPr bwMode="auto">
            <a:xfrm>
              <a:off x="7186613" y="993775"/>
              <a:ext cx="7938" cy="3175"/>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0" y="1"/>
                    <a:pt x="0" y="1"/>
                  </a:cubicBezTo>
                  <a:cubicBezTo>
                    <a:pt x="2" y="1"/>
                    <a:pt x="2" y="1"/>
                    <a:pt x="2" y="1"/>
                  </a:cubicBezTo>
                  <a:cubicBezTo>
                    <a:pt x="1" y="0"/>
                    <a:pt x="1" y="0"/>
                    <a:pt x="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8" name="Freeform 2496">
              <a:extLst>
                <a:ext uri="{FF2B5EF4-FFF2-40B4-BE49-F238E27FC236}">
                  <a16:creationId xmlns:a16="http://schemas.microsoft.com/office/drawing/2014/main" id="{493A2668-80A7-4C2E-8934-19D15A12E8B1}"/>
                </a:ext>
              </a:extLst>
            </p:cNvPr>
            <p:cNvSpPr>
              <a:spLocks/>
            </p:cNvSpPr>
            <p:nvPr/>
          </p:nvSpPr>
          <p:spPr bwMode="auto">
            <a:xfrm>
              <a:off x="7299325" y="1068388"/>
              <a:ext cx="98425" cy="131763"/>
            </a:xfrm>
            <a:custGeom>
              <a:avLst/>
              <a:gdLst>
                <a:gd name="T0" fmla="*/ 0 w 26"/>
                <a:gd name="T1" fmla="*/ 0 h 35"/>
                <a:gd name="T2" fmla="*/ 0 w 26"/>
                <a:gd name="T3" fmla="*/ 35 h 35"/>
                <a:gd name="T4" fmla="*/ 26 w 26"/>
                <a:gd name="T5" fmla="*/ 35 h 35"/>
                <a:gd name="T6" fmla="*/ 0 w 26"/>
                <a:gd name="T7" fmla="*/ 0 h 35"/>
              </a:gdLst>
              <a:ahLst/>
              <a:cxnLst>
                <a:cxn ang="0">
                  <a:pos x="T0" y="T1"/>
                </a:cxn>
                <a:cxn ang="0">
                  <a:pos x="T2" y="T3"/>
                </a:cxn>
                <a:cxn ang="0">
                  <a:pos x="T4" y="T5"/>
                </a:cxn>
                <a:cxn ang="0">
                  <a:pos x="T6" y="T7"/>
                </a:cxn>
              </a:cxnLst>
              <a:rect l="0" t="0" r="r" b="b"/>
              <a:pathLst>
                <a:path w="26" h="35">
                  <a:moveTo>
                    <a:pt x="0" y="0"/>
                  </a:moveTo>
                  <a:cubicBezTo>
                    <a:pt x="0" y="35"/>
                    <a:pt x="0" y="35"/>
                    <a:pt x="0" y="35"/>
                  </a:cubicBezTo>
                  <a:cubicBezTo>
                    <a:pt x="26" y="35"/>
                    <a:pt x="26" y="35"/>
                    <a:pt x="26" y="35"/>
                  </a:cubicBezTo>
                  <a:cubicBezTo>
                    <a:pt x="19" y="21"/>
                    <a:pt x="10" y="10"/>
                    <a:pt x="0"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99" name="Freeform 2497">
              <a:extLst>
                <a:ext uri="{FF2B5EF4-FFF2-40B4-BE49-F238E27FC236}">
                  <a16:creationId xmlns:a16="http://schemas.microsoft.com/office/drawing/2014/main" id="{7FEEC877-9000-4131-8E9B-63F62A589FBE}"/>
                </a:ext>
              </a:extLst>
            </p:cNvPr>
            <p:cNvSpPr>
              <a:spLocks/>
            </p:cNvSpPr>
            <p:nvPr/>
          </p:nvSpPr>
          <p:spPr bwMode="auto">
            <a:xfrm>
              <a:off x="1397000" y="892175"/>
              <a:ext cx="6284913" cy="3352800"/>
            </a:xfrm>
            <a:custGeom>
              <a:avLst/>
              <a:gdLst>
                <a:gd name="T0" fmla="*/ 1601 w 1673"/>
                <a:gd name="T1" fmla="*/ 86 h 891"/>
                <a:gd name="T2" fmla="*/ 1421 w 1673"/>
                <a:gd name="T3" fmla="*/ 0 h 891"/>
                <a:gd name="T4" fmla="*/ 807 w 1673"/>
                <a:gd name="T5" fmla="*/ 70 h 891"/>
                <a:gd name="T6" fmla="*/ 189 w 1673"/>
                <a:gd name="T7" fmla="*/ 144 h 891"/>
                <a:gd name="T8" fmla="*/ 42 w 1673"/>
                <a:gd name="T9" fmla="*/ 207 h 891"/>
                <a:gd name="T10" fmla="*/ 0 w 1673"/>
                <a:gd name="T11" fmla="*/ 335 h 891"/>
                <a:gd name="T12" fmla="*/ 50 w 1673"/>
                <a:gd name="T13" fmla="*/ 776 h 891"/>
                <a:gd name="T14" fmla="*/ 82 w 1673"/>
                <a:gd name="T15" fmla="*/ 833 h 891"/>
                <a:gd name="T16" fmla="*/ 234 w 1673"/>
                <a:gd name="T17" fmla="*/ 890 h 891"/>
                <a:gd name="T18" fmla="*/ 1521 w 1673"/>
                <a:gd name="T19" fmla="*/ 737 h 891"/>
                <a:gd name="T20" fmla="*/ 1673 w 1673"/>
                <a:gd name="T21" fmla="*/ 583 h 891"/>
                <a:gd name="T22" fmla="*/ 1673 w 1673"/>
                <a:gd name="T23" fmla="*/ 583 h 891"/>
                <a:gd name="T24" fmla="*/ 1632 w 1673"/>
                <a:gd name="T25" fmla="*/ 207 h 891"/>
                <a:gd name="T26" fmla="*/ 1600 w 1673"/>
                <a:gd name="T27" fmla="*/ 86 h 891"/>
                <a:gd name="T28" fmla="*/ 1628 w 1673"/>
                <a:gd name="T29" fmla="*/ 208 h 891"/>
                <a:gd name="T30" fmla="*/ 1667 w 1673"/>
                <a:gd name="T31" fmla="*/ 546 h 891"/>
                <a:gd name="T32" fmla="*/ 1669 w 1673"/>
                <a:gd name="T33" fmla="*/ 584 h 891"/>
                <a:gd name="T34" fmla="*/ 1669 w 1673"/>
                <a:gd name="T35" fmla="*/ 583 h 891"/>
                <a:gd name="T36" fmla="*/ 1646 w 1673"/>
                <a:gd name="T37" fmla="*/ 657 h 891"/>
                <a:gd name="T38" fmla="*/ 532 w 1673"/>
                <a:gd name="T39" fmla="*/ 846 h 891"/>
                <a:gd name="T40" fmla="*/ 212 w 1673"/>
                <a:gd name="T41" fmla="*/ 887 h 891"/>
                <a:gd name="T42" fmla="*/ 61 w 1673"/>
                <a:gd name="T43" fmla="*/ 792 h 891"/>
                <a:gd name="T44" fmla="*/ 55 w 1673"/>
                <a:gd name="T45" fmla="*/ 776 h 891"/>
                <a:gd name="T46" fmla="*/ 54 w 1673"/>
                <a:gd name="T47" fmla="*/ 775 h 891"/>
                <a:gd name="T48" fmla="*/ 54 w 1673"/>
                <a:gd name="T49" fmla="*/ 775 h 891"/>
                <a:gd name="T50" fmla="*/ 4 w 1673"/>
                <a:gd name="T51" fmla="*/ 335 h 891"/>
                <a:gd name="T52" fmla="*/ 45 w 1673"/>
                <a:gd name="T53" fmla="*/ 210 h 891"/>
                <a:gd name="T54" fmla="*/ 175 w 1673"/>
                <a:gd name="T55" fmla="*/ 150 h 891"/>
                <a:gd name="T56" fmla="*/ 189 w 1673"/>
                <a:gd name="T57" fmla="*/ 148 h 891"/>
                <a:gd name="T58" fmla="*/ 773 w 1673"/>
                <a:gd name="T59" fmla="*/ 78 h 891"/>
                <a:gd name="T60" fmla="*/ 1391 w 1673"/>
                <a:gd name="T61" fmla="*/ 5 h 891"/>
                <a:gd name="T62" fmla="*/ 1421 w 1673"/>
                <a:gd name="T63" fmla="*/ 4 h 891"/>
                <a:gd name="T64" fmla="*/ 1598 w 1673"/>
                <a:gd name="T65" fmla="*/ 87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73" h="891">
                  <a:moveTo>
                    <a:pt x="1600" y="86"/>
                  </a:moveTo>
                  <a:cubicBezTo>
                    <a:pt x="1601" y="86"/>
                    <a:pt x="1601" y="86"/>
                    <a:pt x="1601" y="86"/>
                  </a:cubicBezTo>
                  <a:cubicBezTo>
                    <a:pt x="1584" y="48"/>
                    <a:pt x="1551" y="26"/>
                    <a:pt x="1517" y="14"/>
                  </a:cubicBezTo>
                  <a:cubicBezTo>
                    <a:pt x="1482" y="2"/>
                    <a:pt x="1446" y="0"/>
                    <a:pt x="1421" y="0"/>
                  </a:cubicBezTo>
                  <a:cubicBezTo>
                    <a:pt x="1403" y="0"/>
                    <a:pt x="1391" y="1"/>
                    <a:pt x="1391" y="1"/>
                  </a:cubicBezTo>
                  <a:cubicBezTo>
                    <a:pt x="807" y="70"/>
                    <a:pt x="807" y="70"/>
                    <a:pt x="807" y="70"/>
                  </a:cubicBezTo>
                  <a:cubicBezTo>
                    <a:pt x="773" y="74"/>
                    <a:pt x="773" y="74"/>
                    <a:pt x="773" y="74"/>
                  </a:cubicBezTo>
                  <a:cubicBezTo>
                    <a:pt x="189" y="144"/>
                    <a:pt x="189" y="144"/>
                    <a:pt x="189" y="144"/>
                  </a:cubicBezTo>
                  <a:cubicBezTo>
                    <a:pt x="189" y="144"/>
                    <a:pt x="148" y="149"/>
                    <a:pt x="105" y="167"/>
                  </a:cubicBezTo>
                  <a:cubicBezTo>
                    <a:pt x="83" y="177"/>
                    <a:pt x="61" y="190"/>
                    <a:pt x="42" y="207"/>
                  </a:cubicBezTo>
                  <a:cubicBezTo>
                    <a:pt x="24" y="225"/>
                    <a:pt x="10" y="247"/>
                    <a:pt x="4" y="275"/>
                  </a:cubicBezTo>
                  <a:cubicBezTo>
                    <a:pt x="1" y="290"/>
                    <a:pt x="0" y="311"/>
                    <a:pt x="0" y="335"/>
                  </a:cubicBezTo>
                  <a:cubicBezTo>
                    <a:pt x="0" y="485"/>
                    <a:pt x="50" y="776"/>
                    <a:pt x="50" y="776"/>
                  </a:cubicBezTo>
                  <a:cubicBezTo>
                    <a:pt x="50" y="776"/>
                    <a:pt x="50" y="776"/>
                    <a:pt x="50" y="776"/>
                  </a:cubicBezTo>
                  <a:cubicBezTo>
                    <a:pt x="50" y="776"/>
                    <a:pt x="50" y="776"/>
                    <a:pt x="50" y="776"/>
                  </a:cubicBezTo>
                  <a:cubicBezTo>
                    <a:pt x="51" y="776"/>
                    <a:pt x="58" y="805"/>
                    <a:pt x="82" y="833"/>
                  </a:cubicBezTo>
                  <a:cubicBezTo>
                    <a:pt x="106" y="862"/>
                    <a:pt x="146" y="891"/>
                    <a:pt x="212" y="891"/>
                  </a:cubicBezTo>
                  <a:cubicBezTo>
                    <a:pt x="219" y="891"/>
                    <a:pt x="227" y="891"/>
                    <a:pt x="234" y="890"/>
                  </a:cubicBezTo>
                  <a:cubicBezTo>
                    <a:pt x="336" y="881"/>
                    <a:pt x="431" y="866"/>
                    <a:pt x="532" y="850"/>
                  </a:cubicBezTo>
                  <a:cubicBezTo>
                    <a:pt x="858" y="801"/>
                    <a:pt x="1196" y="785"/>
                    <a:pt x="1521" y="737"/>
                  </a:cubicBezTo>
                  <a:cubicBezTo>
                    <a:pt x="1596" y="726"/>
                    <a:pt x="1634" y="688"/>
                    <a:pt x="1654" y="652"/>
                  </a:cubicBezTo>
                  <a:cubicBezTo>
                    <a:pt x="1673" y="616"/>
                    <a:pt x="1673" y="584"/>
                    <a:pt x="1673" y="583"/>
                  </a:cubicBezTo>
                  <a:cubicBezTo>
                    <a:pt x="1673" y="583"/>
                    <a:pt x="1673" y="583"/>
                    <a:pt x="1673" y="583"/>
                  </a:cubicBezTo>
                  <a:cubicBezTo>
                    <a:pt x="1673" y="583"/>
                    <a:pt x="1673" y="583"/>
                    <a:pt x="1673" y="583"/>
                  </a:cubicBezTo>
                  <a:cubicBezTo>
                    <a:pt x="1673" y="583"/>
                    <a:pt x="1667" y="485"/>
                    <a:pt x="1655" y="373"/>
                  </a:cubicBezTo>
                  <a:cubicBezTo>
                    <a:pt x="1649" y="317"/>
                    <a:pt x="1641" y="258"/>
                    <a:pt x="1632" y="207"/>
                  </a:cubicBezTo>
                  <a:cubicBezTo>
                    <a:pt x="1623" y="156"/>
                    <a:pt x="1613" y="112"/>
                    <a:pt x="1601" y="86"/>
                  </a:cubicBezTo>
                  <a:cubicBezTo>
                    <a:pt x="1600" y="86"/>
                    <a:pt x="1600" y="86"/>
                    <a:pt x="1600" y="86"/>
                  </a:cubicBezTo>
                  <a:cubicBezTo>
                    <a:pt x="1598" y="87"/>
                    <a:pt x="1598" y="87"/>
                    <a:pt x="1598" y="87"/>
                  </a:cubicBezTo>
                  <a:cubicBezTo>
                    <a:pt x="1609" y="113"/>
                    <a:pt x="1620" y="156"/>
                    <a:pt x="1628" y="208"/>
                  </a:cubicBezTo>
                  <a:cubicBezTo>
                    <a:pt x="1642" y="285"/>
                    <a:pt x="1652" y="379"/>
                    <a:pt x="1659" y="453"/>
                  </a:cubicBezTo>
                  <a:cubicBezTo>
                    <a:pt x="1662" y="491"/>
                    <a:pt x="1665" y="523"/>
                    <a:pt x="1667" y="546"/>
                  </a:cubicBezTo>
                  <a:cubicBezTo>
                    <a:pt x="1668" y="558"/>
                    <a:pt x="1668" y="567"/>
                    <a:pt x="1669" y="574"/>
                  </a:cubicBezTo>
                  <a:cubicBezTo>
                    <a:pt x="1669" y="580"/>
                    <a:pt x="1669" y="584"/>
                    <a:pt x="1669" y="584"/>
                  </a:cubicBezTo>
                  <a:cubicBezTo>
                    <a:pt x="1671" y="583"/>
                    <a:pt x="1671" y="583"/>
                    <a:pt x="1671" y="583"/>
                  </a:cubicBezTo>
                  <a:cubicBezTo>
                    <a:pt x="1669" y="583"/>
                    <a:pt x="1669" y="583"/>
                    <a:pt x="1669" y="583"/>
                  </a:cubicBezTo>
                  <a:cubicBezTo>
                    <a:pt x="1669" y="583"/>
                    <a:pt x="1669" y="584"/>
                    <a:pt x="1669" y="585"/>
                  </a:cubicBezTo>
                  <a:cubicBezTo>
                    <a:pt x="1669" y="592"/>
                    <a:pt x="1666" y="624"/>
                    <a:pt x="1646" y="657"/>
                  </a:cubicBezTo>
                  <a:cubicBezTo>
                    <a:pt x="1627" y="689"/>
                    <a:pt x="1590" y="723"/>
                    <a:pt x="1521" y="733"/>
                  </a:cubicBezTo>
                  <a:cubicBezTo>
                    <a:pt x="1195" y="781"/>
                    <a:pt x="858" y="797"/>
                    <a:pt x="532" y="846"/>
                  </a:cubicBezTo>
                  <a:cubicBezTo>
                    <a:pt x="431" y="862"/>
                    <a:pt x="336" y="877"/>
                    <a:pt x="234" y="886"/>
                  </a:cubicBezTo>
                  <a:cubicBezTo>
                    <a:pt x="227" y="887"/>
                    <a:pt x="219" y="887"/>
                    <a:pt x="212" y="887"/>
                  </a:cubicBezTo>
                  <a:cubicBezTo>
                    <a:pt x="148" y="887"/>
                    <a:pt x="108" y="859"/>
                    <a:pt x="85" y="831"/>
                  </a:cubicBezTo>
                  <a:cubicBezTo>
                    <a:pt x="73" y="817"/>
                    <a:pt x="66" y="803"/>
                    <a:pt x="61" y="792"/>
                  </a:cubicBezTo>
                  <a:cubicBezTo>
                    <a:pt x="58" y="787"/>
                    <a:pt x="57" y="783"/>
                    <a:pt x="56" y="780"/>
                  </a:cubicBezTo>
                  <a:cubicBezTo>
                    <a:pt x="55" y="778"/>
                    <a:pt x="55" y="777"/>
                    <a:pt x="55" y="776"/>
                  </a:cubicBezTo>
                  <a:cubicBezTo>
                    <a:pt x="55" y="776"/>
                    <a:pt x="54" y="775"/>
                    <a:pt x="54" y="775"/>
                  </a:cubicBezTo>
                  <a:cubicBezTo>
                    <a:pt x="54" y="775"/>
                    <a:pt x="54" y="775"/>
                    <a:pt x="54" y="775"/>
                  </a:cubicBezTo>
                  <a:cubicBezTo>
                    <a:pt x="52" y="775"/>
                    <a:pt x="52" y="775"/>
                    <a:pt x="52" y="775"/>
                  </a:cubicBezTo>
                  <a:cubicBezTo>
                    <a:pt x="54" y="775"/>
                    <a:pt x="54" y="775"/>
                    <a:pt x="54" y="775"/>
                  </a:cubicBezTo>
                  <a:cubicBezTo>
                    <a:pt x="54" y="775"/>
                    <a:pt x="54" y="771"/>
                    <a:pt x="52" y="762"/>
                  </a:cubicBezTo>
                  <a:cubicBezTo>
                    <a:pt x="43" y="705"/>
                    <a:pt x="4" y="466"/>
                    <a:pt x="4" y="335"/>
                  </a:cubicBezTo>
                  <a:cubicBezTo>
                    <a:pt x="4" y="311"/>
                    <a:pt x="5" y="291"/>
                    <a:pt x="8" y="276"/>
                  </a:cubicBezTo>
                  <a:cubicBezTo>
                    <a:pt x="13" y="249"/>
                    <a:pt x="27" y="227"/>
                    <a:pt x="45" y="210"/>
                  </a:cubicBezTo>
                  <a:cubicBezTo>
                    <a:pt x="72" y="184"/>
                    <a:pt x="108" y="169"/>
                    <a:pt x="138" y="159"/>
                  </a:cubicBezTo>
                  <a:cubicBezTo>
                    <a:pt x="152" y="155"/>
                    <a:pt x="165" y="152"/>
                    <a:pt x="175" y="150"/>
                  </a:cubicBezTo>
                  <a:cubicBezTo>
                    <a:pt x="179" y="149"/>
                    <a:pt x="183" y="149"/>
                    <a:pt x="186" y="148"/>
                  </a:cubicBezTo>
                  <a:cubicBezTo>
                    <a:pt x="187" y="148"/>
                    <a:pt x="188" y="148"/>
                    <a:pt x="189" y="148"/>
                  </a:cubicBezTo>
                  <a:cubicBezTo>
                    <a:pt x="189" y="148"/>
                    <a:pt x="190" y="148"/>
                    <a:pt x="190" y="148"/>
                  </a:cubicBezTo>
                  <a:cubicBezTo>
                    <a:pt x="773" y="78"/>
                    <a:pt x="773" y="78"/>
                    <a:pt x="773" y="78"/>
                  </a:cubicBezTo>
                  <a:cubicBezTo>
                    <a:pt x="807" y="74"/>
                    <a:pt x="807" y="74"/>
                    <a:pt x="807" y="74"/>
                  </a:cubicBezTo>
                  <a:cubicBezTo>
                    <a:pt x="1391" y="5"/>
                    <a:pt x="1391" y="5"/>
                    <a:pt x="1391" y="5"/>
                  </a:cubicBezTo>
                  <a:cubicBezTo>
                    <a:pt x="1391" y="5"/>
                    <a:pt x="1392" y="5"/>
                    <a:pt x="1393" y="5"/>
                  </a:cubicBezTo>
                  <a:cubicBezTo>
                    <a:pt x="1397" y="5"/>
                    <a:pt x="1408" y="4"/>
                    <a:pt x="1421" y="4"/>
                  </a:cubicBezTo>
                  <a:cubicBezTo>
                    <a:pt x="1446" y="4"/>
                    <a:pt x="1482" y="6"/>
                    <a:pt x="1515" y="18"/>
                  </a:cubicBezTo>
                  <a:cubicBezTo>
                    <a:pt x="1549" y="30"/>
                    <a:pt x="1581" y="51"/>
                    <a:pt x="1598" y="87"/>
                  </a:cubicBezTo>
                  <a:lnTo>
                    <a:pt x="1600" y="86"/>
                  </a:lnTo>
                  <a:close/>
                </a:path>
              </a:pathLst>
            </a:custGeom>
            <a:solidFill>
              <a:srgbClr val="4932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sp>
          <p:nvSpPr>
            <p:cNvPr id="100" name="Freeform 2499">
              <a:extLst>
                <a:ext uri="{FF2B5EF4-FFF2-40B4-BE49-F238E27FC236}">
                  <a16:creationId xmlns:a16="http://schemas.microsoft.com/office/drawing/2014/main" id="{5B85E49B-2EF8-45AA-9CA7-CFC1AD696A1E}"/>
                </a:ext>
              </a:extLst>
            </p:cNvPr>
            <p:cNvSpPr>
              <a:spLocks/>
            </p:cNvSpPr>
            <p:nvPr/>
          </p:nvSpPr>
          <p:spPr bwMode="auto">
            <a:xfrm>
              <a:off x="1698625" y="1106488"/>
              <a:ext cx="5683250" cy="2924175"/>
            </a:xfrm>
            <a:custGeom>
              <a:avLst/>
              <a:gdLst>
                <a:gd name="T0" fmla="*/ 1450 w 1513"/>
                <a:gd name="T1" fmla="*/ 73 h 777"/>
                <a:gd name="T2" fmla="*/ 1289 w 1513"/>
                <a:gd name="T3" fmla="*/ 0 h 777"/>
                <a:gd name="T4" fmla="*/ 731 w 1513"/>
                <a:gd name="T5" fmla="*/ 64 h 777"/>
                <a:gd name="T6" fmla="*/ 172 w 1513"/>
                <a:gd name="T7" fmla="*/ 130 h 777"/>
                <a:gd name="T8" fmla="*/ 39 w 1513"/>
                <a:gd name="T9" fmla="*/ 186 h 777"/>
                <a:gd name="T10" fmla="*/ 0 w 1513"/>
                <a:gd name="T11" fmla="*/ 300 h 777"/>
                <a:gd name="T12" fmla="*/ 44 w 1513"/>
                <a:gd name="T13" fmla="*/ 678 h 777"/>
                <a:gd name="T14" fmla="*/ 71 w 1513"/>
                <a:gd name="T15" fmla="*/ 727 h 777"/>
                <a:gd name="T16" fmla="*/ 210 w 1513"/>
                <a:gd name="T17" fmla="*/ 776 h 777"/>
                <a:gd name="T18" fmla="*/ 1374 w 1513"/>
                <a:gd name="T19" fmla="*/ 638 h 777"/>
                <a:gd name="T20" fmla="*/ 1513 w 1513"/>
                <a:gd name="T21" fmla="*/ 504 h 777"/>
                <a:gd name="T22" fmla="*/ 1513 w 1513"/>
                <a:gd name="T23" fmla="*/ 503 h 777"/>
                <a:gd name="T24" fmla="*/ 1477 w 1513"/>
                <a:gd name="T25" fmla="*/ 178 h 777"/>
                <a:gd name="T26" fmla="*/ 1448 w 1513"/>
                <a:gd name="T27" fmla="*/ 74 h 777"/>
                <a:gd name="T28" fmla="*/ 1473 w 1513"/>
                <a:gd name="T29" fmla="*/ 179 h 777"/>
                <a:gd name="T30" fmla="*/ 1507 w 1513"/>
                <a:gd name="T31" fmla="*/ 472 h 777"/>
                <a:gd name="T32" fmla="*/ 1509 w 1513"/>
                <a:gd name="T33" fmla="*/ 504 h 777"/>
                <a:gd name="T34" fmla="*/ 1509 w 1513"/>
                <a:gd name="T35" fmla="*/ 504 h 777"/>
                <a:gd name="T36" fmla="*/ 1488 w 1513"/>
                <a:gd name="T37" fmla="*/ 567 h 777"/>
                <a:gd name="T38" fmla="*/ 479 w 1513"/>
                <a:gd name="T39" fmla="*/ 736 h 777"/>
                <a:gd name="T40" fmla="*/ 188 w 1513"/>
                <a:gd name="T41" fmla="*/ 773 h 777"/>
                <a:gd name="T42" fmla="*/ 53 w 1513"/>
                <a:gd name="T43" fmla="*/ 692 h 777"/>
                <a:gd name="T44" fmla="*/ 48 w 1513"/>
                <a:gd name="T45" fmla="*/ 678 h 777"/>
                <a:gd name="T46" fmla="*/ 47 w 1513"/>
                <a:gd name="T47" fmla="*/ 677 h 777"/>
                <a:gd name="T48" fmla="*/ 47 w 1513"/>
                <a:gd name="T49" fmla="*/ 677 h 777"/>
                <a:gd name="T50" fmla="*/ 4 w 1513"/>
                <a:gd name="T51" fmla="*/ 300 h 777"/>
                <a:gd name="T52" fmla="*/ 42 w 1513"/>
                <a:gd name="T53" fmla="*/ 189 h 777"/>
                <a:gd name="T54" fmla="*/ 159 w 1513"/>
                <a:gd name="T55" fmla="*/ 136 h 777"/>
                <a:gd name="T56" fmla="*/ 173 w 1513"/>
                <a:gd name="T57" fmla="*/ 134 h 777"/>
                <a:gd name="T58" fmla="*/ 732 w 1513"/>
                <a:gd name="T59" fmla="*/ 68 h 777"/>
                <a:gd name="T60" fmla="*/ 1262 w 1513"/>
                <a:gd name="T61" fmla="*/ 5 h 777"/>
                <a:gd name="T62" fmla="*/ 1374 w 1513"/>
                <a:gd name="T63" fmla="*/ 16 h 777"/>
                <a:gd name="T64" fmla="*/ 1448 w 1513"/>
                <a:gd name="T65" fmla="*/ 74 h 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13" h="777">
                  <a:moveTo>
                    <a:pt x="1448" y="74"/>
                  </a:moveTo>
                  <a:cubicBezTo>
                    <a:pt x="1450" y="73"/>
                    <a:pt x="1450" y="73"/>
                    <a:pt x="1450" y="73"/>
                  </a:cubicBezTo>
                  <a:cubicBezTo>
                    <a:pt x="1435" y="41"/>
                    <a:pt x="1405" y="23"/>
                    <a:pt x="1375" y="12"/>
                  </a:cubicBezTo>
                  <a:cubicBezTo>
                    <a:pt x="1344" y="2"/>
                    <a:pt x="1312" y="0"/>
                    <a:pt x="1289" y="0"/>
                  </a:cubicBezTo>
                  <a:cubicBezTo>
                    <a:pt x="1271" y="0"/>
                    <a:pt x="1260" y="1"/>
                    <a:pt x="1260" y="1"/>
                  </a:cubicBezTo>
                  <a:cubicBezTo>
                    <a:pt x="731" y="64"/>
                    <a:pt x="731" y="64"/>
                    <a:pt x="731" y="64"/>
                  </a:cubicBezTo>
                  <a:cubicBezTo>
                    <a:pt x="700" y="67"/>
                    <a:pt x="700" y="67"/>
                    <a:pt x="700" y="67"/>
                  </a:cubicBezTo>
                  <a:cubicBezTo>
                    <a:pt x="172" y="130"/>
                    <a:pt x="172" y="130"/>
                    <a:pt x="172" y="130"/>
                  </a:cubicBezTo>
                  <a:cubicBezTo>
                    <a:pt x="172" y="130"/>
                    <a:pt x="135" y="134"/>
                    <a:pt x="96" y="151"/>
                  </a:cubicBezTo>
                  <a:cubicBezTo>
                    <a:pt x="76" y="159"/>
                    <a:pt x="56" y="170"/>
                    <a:pt x="39" y="186"/>
                  </a:cubicBezTo>
                  <a:cubicBezTo>
                    <a:pt x="22" y="201"/>
                    <a:pt x="9" y="220"/>
                    <a:pt x="4" y="245"/>
                  </a:cubicBezTo>
                  <a:cubicBezTo>
                    <a:pt x="1" y="259"/>
                    <a:pt x="0" y="278"/>
                    <a:pt x="0" y="300"/>
                  </a:cubicBezTo>
                  <a:cubicBezTo>
                    <a:pt x="0" y="431"/>
                    <a:pt x="43" y="678"/>
                    <a:pt x="44" y="678"/>
                  </a:cubicBezTo>
                  <a:cubicBezTo>
                    <a:pt x="44" y="678"/>
                    <a:pt x="44" y="678"/>
                    <a:pt x="44" y="678"/>
                  </a:cubicBezTo>
                  <a:cubicBezTo>
                    <a:pt x="44" y="678"/>
                    <a:pt x="44" y="678"/>
                    <a:pt x="44" y="678"/>
                  </a:cubicBezTo>
                  <a:cubicBezTo>
                    <a:pt x="44" y="678"/>
                    <a:pt x="50" y="703"/>
                    <a:pt x="71" y="727"/>
                  </a:cubicBezTo>
                  <a:cubicBezTo>
                    <a:pt x="93" y="752"/>
                    <a:pt x="129" y="777"/>
                    <a:pt x="188" y="777"/>
                  </a:cubicBezTo>
                  <a:cubicBezTo>
                    <a:pt x="195" y="777"/>
                    <a:pt x="202" y="776"/>
                    <a:pt x="210" y="776"/>
                  </a:cubicBezTo>
                  <a:cubicBezTo>
                    <a:pt x="302" y="767"/>
                    <a:pt x="388" y="754"/>
                    <a:pt x="479" y="740"/>
                  </a:cubicBezTo>
                  <a:cubicBezTo>
                    <a:pt x="774" y="696"/>
                    <a:pt x="1080" y="681"/>
                    <a:pt x="1374" y="638"/>
                  </a:cubicBezTo>
                  <a:cubicBezTo>
                    <a:pt x="1442" y="628"/>
                    <a:pt x="1477" y="594"/>
                    <a:pt x="1494" y="563"/>
                  </a:cubicBezTo>
                  <a:cubicBezTo>
                    <a:pt x="1512" y="532"/>
                    <a:pt x="1513" y="504"/>
                    <a:pt x="1513" y="504"/>
                  </a:cubicBezTo>
                  <a:cubicBezTo>
                    <a:pt x="1513" y="504"/>
                    <a:pt x="1513" y="504"/>
                    <a:pt x="1513" y="504"/>
                  </a:cubicBezTo>
                  <a:cubicBezTo>
                    <a:pt x="1513" y="503"/>
                    <a:pt x="1513" y="503"/>
                    <a:pt x="1513" y="503"/>
                  </a:cubicBezTo>
                  <a:cubicBezTo>
                    <a:pt x="1513" y="503"/>
                    <a:pt x="1507" y="418"/>
                    <a:pt x="1497" y="322"/>
                  </a:cubicBezTo>
                  <a:cubicBezTo>
                    <a:pt x="1492" y="274"/>
                    <a:pt x="1485" y="223"/>
                    <a:pt x="1477" y="178"/>
                  </a:cubicBezTo>
                  <a:cubicBezTo>
                    <a:pt x="1470" y="134"/>
                    <a:pt x="1460" y="96"/>
                    <a:pt x="1450" y="73"/>
                  </a:cubicBezTo>
                  <a:cubicBezTo>
                    <a:pt x="1448" y="74"/>
                    <a:pt x="1448" y="74"/>
                    <a:pt x="1448" y="74"/>
                  </a:cubicBezTo>
                  <a:cubicBezTo>
                    <a:pt x="1446" y="75"/>
                    <a:pt x="1446" y="75"/>
                    <a:pt x="1446" y="75"/>
                  </a:cubicBezTo>
                  <a:cubicBezTo>
                    <a:pt x="1457" y="97"/>
                    <a:pt x="1466" y="135"/>
                    <a:pt x="1473" y="179"/>
                  </a:cubicBezTo>
                  <a:cubicBezTo>
                    <a:pt x="1485" y="245"/>
                    <a:pt x="1494" y="327"/>
                    <a:pt x="1500" y="391"/>
                  </a:cubicBezTo>
                  <a:cubicBezTo>
                    <a:pt x="1503" y="423"/>
                    <a:pt x="1505" y="452"/>
                    <a:pt x="1507" y="472"/>
                  </a:cubicBezTo>
                  <a:cubicBezTo>
                    <a:pt x="1507" y="482"/>
                    <a:pt x="1508" y="490"/>
                    <a:pt x="1508" y="495"/>
                  </a:cubicBezTo>
                  <a:cubicBezTo>
                    <a:pt x="1509" y="501"/>
                    <a:pt x="1509" y="504"/>
                    <a:pt x="1509" y="504"/>
                  </a:cubicBezTo>
                  <a:cubicBezTo>
                    <a:pt x="1511" y="504"/>
                    <a:pt x="1511" y="504"/>
                    <a:pt x="1511" y="504"/>
                  </a:cubicBezTo>
                  <a:cubicBezTo>
                    <a:pt x="1509" y="504"/>
                    <a:pt x="1509" y="504"/>
                    <a:pt x="1509" y="504"/>
                  </a:cubicBezTo>
                  <a:cubicBezTo>
                    <a:pt x="1509" y="504"/>
                    <a:pt x="1509" y="504"/>
                    <a:pt x="1509" y="505"/>
                  </a:cubicBezTo>
                  <a:cubicBezTo>
                    <a:pt x="1508" y="511"/>
                    <a:pt x="1506" y="538"/>
                    <a:pt x="1488" y="567"/>
                  </a:cubicBezTo>
                  <a:cubicBezTo>
                    <a:pt x="1469" y="595"/>
                    <a:pt x="1436" y="624"/>
                    <a:pt x="1374" y="634"/>
                  </a:cubicBezTo>
                  <a:cubicBezTo>
                    <a:pt x="1079" y="677"/>
                    <a:pt x="774" y="692"/>
                    <a:pt x="479" y="736"/>
                  </a:cubicBezTo>
                  <a:cubicBezTo>
                    <a:pt x="387" y="750"/>
                    <a:pt x="301" y="763"/>
                    <a:pt x="209" y="772"/>
                  </a:cubicBezTo>
                  <a:cubicBezTo>
                    <a:pt x="202" y="772"/>
                    <a:pt x="195" y="773"/>
                    <a:pt x="188" y="773"/>
                  </a:cubicBezTo>
                  <a:cubicBezTo>
                    <a:pt x="130" y="773"/>
                    <a:pt x="95" y="749"/>
                    <a:pt x="74" y="725"/>
                  </a:cubicBezTo>
                  <a:cubicBezTo>
                    <a:pt x="64" y="713"/>
                    <a:pt x="57" y="701"/>
                    <a:pt x="53" y="692"/>
                  </a:cubicBezTo>
                  <a:cubicBezTo>
                    <a:pt x="51" y="687"/>
                    <a:pt x="50" y="684"/>
                    <a:pt x="49" y="681"/>
                  </a:cubicBezTo>
                  <a:cubicBezTo>
                    <a:pt x="48" y="680"/>
                    <a:pt x="48" y="679"/>
                    <a:pt x="48" y="678"/>
                  </a:cubicBezTo>
                  <a:cubicBezTo>
                    <a:pt x="47" y="677"/>
                    <a:pt x="47" y="677"/>
                    <a:pt x="47" y="677"/>
                  </a:cubicBezTo>
                  <a:cubicBezTo>
                    <a:pt x="47" y="677"/>
                    <a:pt x="47" y="677"/>
                    <a:pt x="47" y="677"/>
                  </a:cubicBezTo>
                  <a:cubicBezTo>
                    <a:pt x="45" y="677"/>
                    <a:pt x="45" y="677"/>
                    <a:pt x="45" y="677"/>
                  </a:cubicBezTo>
                  <a:cubicBezTo>
                    <a:pt x="47" y="677"/>
                    <a:pt x="47" y="677"/>
                    <a:pt x="47" y="677"/>
                  </a:cubicBezTo>
                  <a:cubicBezTo>
                    <a:pt x="47" y="677"/>
                    <a:pt x="47" y="673"/>
                    <a:pt x="46" y="666"/>
                  </a:cubicBezTo>
                  <a:cubicBezTo>
                    <a:pt x="37" y="617"/>
                    <a:pt x="4" y="414"/>
                    <a:pt x="4" y="300"/>
                  </a:cubicBezTo>
                  <a:cubicBezTo>
                    <a:pt x="4" y="278"/>
                    <a:pt x="5" y="259"/>
                    <a:pt x="8" y="246"/>
                  </a:cubicBezTo>
                  <a:cubicBezTo>
                    <a:pt x="13" y="222"/>
                    <a:pt x="25" y="204"/>
                    <a:pt x="42" y="189"/>
                  </a:cubicBezTo>
                  <a:cubicBezTo>
                    <a:pt x="66" y="166"/>
                    <a:pt x="99" y="153"/>
                    <a:pt x="126" y="145"/>
                  </a:cubicBezTo>
                  <a:cubicBezTo>
                    <a:pt x="139" y="141"/>
                    <a:pt x="151" y="138"/>
                    <a:pt x="159" y="136"/>
                  </a:cubicBezTo>
                  <a:cubicBezTo>
                    <a:pt x="163" y="135"/>
                    <a:pt x="167" y="135"/>
                    <a:pt x="169" y="135"/>
                  </a:cubicBezTo>
                  <a:cubicBezTo>
                    <a:pt x="171" y="134"/>
                    <a:pt x="173" y="134"/>
                    <a:pt x="173" y="134"/>
                  </a:cubicBezTo>
                  <a:cubicBezTo>
                    <a:pt x="701" y="71"/>
                    <a:pt x="701" y="71"/>
                    <a:pt x="701" y="71"/>
                  </a:cubicBezTo>
                  <a:cubicBezTo>
                    <a:pt x="732" y="68"/>
                    <a:pt x="732" y="68"/>
                    <a:pt x="732" y="68"/>
                  </a:cubicBezTo>
                  <a:cubicBezTo>
                    <a:pt x="1260" y="5"/>
                    <a:pt x="1260" y="5"/>
                    <a:pt x="1260" y="5"/>
                  </a:cubicBezTo>
                  <a:cubicBezTo>
                    <a:pt x="1260" y="5"/>
                    <a:pt x="1261" y="5"/>
                    <a:pt x="1262" y="5"/>
                  </a:cubicBezTo>
                  <a:cubicBezTo>
                    <a:pt x="1266" y="5"/>
                    <a:pt x="1276" y="4"/>
                    <a:pt x="1289" y="4"/>
                  </a:cubicBezTo>
                  <a:cubicBezTo>
                    <a:pt x="1311" y="4"/>
                    <a:pt x="1343" y="6"/>
                    <a:pt x="1374" y="16"/>
                  </a:cubicBezTo>
                  <a:cubicBezTo>
                    <a:pt x="1404" y="26"/>
                    <a:pt x="1432" y="44"/>
                    <a:pt x="1446" y="75"/>
                  </a:cubicBezTo>
                  <a:lnTo>
                    <a:pt x="1448" y="74"/>
                  </a:lnTo>
                  <a:close/>
                </a:path>
              </a:pathLst>
            </a:custGeom>
            <a:solidFill>
              <a:srgbClr val="4932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zh-CN" altLang="en-US" sz="1867" b="0" i="0" u="none" strike="noStrike" kern="1200" cap="none" spc="0" normalizeH="0" baseline="0" noProof="0">
                <a:ln>
                  <a:noFill/>
                </a:ln>
                <a:solidFill>
                  <a:srgbClr val="5F5F5F"/>
                </a:solidFill>
                <a:effectLst/>
                <a:uLnTx/>
                <a:uFillTx/>
                <a:latin typeface="Lato Light"/>
                <a:ea typeface="+mn-ea"/>
                <a:cs typeface="+mn-cs"/>
              </a:endParaRPr>
            </a:p>
          </p:txBody>
        </p:sp>
      </p:grpSp>
      <p:sp>
        <p:nvSpPr>
          <p:cNvPr id="2501" name="TextBox 2500">
            <a:extLst>
              <a:ext uri="{FF2B5EF4-FFF2-40B4-BE49-F238E27FC236}">
                <a16:creationId xmlns:a16="http://schemas.microsoft.com/office/drawing/2014/main" id="{5A1D6A1A-0380-4AAD-8AC1-245AEC0F958B}"/>
              </a:ext>
            </a:extLst>
          </p:cNvPr>
          <p:cNvSpPr txBox="1"/>
          <p:nvPr/>
        </p:nvSpPr>
        <p:spPr>
          <a:xfrm>
            <a:off x="1904197" y="2922903"/>
            <a:ext cx="7849535" cy="1200329"/>
          </a:xfrm>
          <a:prstGeom prst="rect">
            <a:avLst/>
          </a:prstGeom>
          <a:noFill/>
        </p:spPr>
        <p:txBody>
          <a:bodyPr wrap="square" rtlCol="0">
            <a:spAutoFit/>
          </a:bodyPr>
          <a:lstStyle/>
          <a:p>
            <a:pPr lvl="0" algn="ctr"/>
            <a:r>
              <a:rPr lang="en-US" sz="7200" b="1" dirty="0" err="1">
                <a:solidFill>
                  <a:schemeClr val="bg2">
                    <a:lumMod val="10000"/>
                  </a:schemeClr>
                </a:solidFill>
                <a:latin typeface="Times New Roman" panose="02020603050405020304" pitchFamily="18" charset="0"/>
                <a:cs typeface="Times New Roman" panose="02020603050405020304" pitchFamily="18" charset="0"/>
              </a:rPr>
              <a:t>Phóng</a:t>
            </a:r>
            <a:r>
              <a:rPr lang="en-US" sz="7200" b="1" dirty="0">
                <a:solidFill>
                  <a:schemeClr val="bg2">
                    <a:lumMod val="10000"/>
                  </a:schemeClr>
                </a:solidFill>
                <a:latin typeface="Times New Roman" panose="02020603050405020304" pitchFamily="18" charset="0"/>
                <a:cs typeface="Times New Roman" panose="02020603050405020304" pitchFamily="18" charset="0"/>
              </a:rPr>
              <a:t> </a:t>
            </a:r>
            <a:r>
              <a:rPr lang="en-US" sz="7200" b="1" dirty="0" err="1">
                <a:solidFill>
                  <a:schemeClr val="bg2">
                    <a:lumMod val="10000"/>
                  </a:schemeClr>
                </a:solidFill>
                <a:latin typeface="Times New Roman" panose="02020603050405020304" pitchFamily="18" charset="0"/>
                <a:cs typeface="Times New Roman" panose="02020603050405020304" pitchFamily="18" charset="0"/>
              </a:rPr>
              <a:t>viên</a:t>
            </a:r>
            <a:r>
              <a:rPr lang="en-US" sz="7200" b="1" dirty="0">
                <a:solidFill>
                  <a:schemeClr val="bg2">
                    <a:lumMod val="10000"/>
                  </a:schemeClr>
                </a:solidFill>
                <a:latin typeface="Times New Roman" panose="02020603050405020304" pitchFamily="18" charset="0"/>
                <a:cs typeface="Times New Roman" panose="02020603050405020304" pitchFamily="18" charset="0"/>
              </a:rPr>
              <a:t> VOV</a:t>
            </a:r>
            <a:endParaRPr kumimoji="0" lang="en-US" sz="7200" b="1" i="0" u="none" strike="noStrike" kern="1200" cap="none" spc="0" normalizeH="0" baseline="0" noProof="0" dirty="0">
              <a:ln>
                <a:noFill/>
              </a:ln>
              <a:solidFill>
                <a:schemeClr val="bg2">
                  <a:lumMod val="10000"/>
                </a:schemeClr>
              </a:solidFill>
              <a:effectLst/>
              <a:uLnTx/>
              <a:uFillTx/>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699771994"/>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rotWithShape="1">
          <a:blip r:embed="rId5"/>
          <a:srcRect l="1069" t="2602" r="448" b="5138"/>
          <a:stretch/>
        </p:blipFill>
        <p:spPr>
          <a:xfrm>
            <a:off x="-1" y="0"/>
            <a:ext cx="12192001" cy="6858000"/>
          </a:xfrm>
          <a:prstGeom prst="rect">
            <a:avLst/>
          </a:prstGeom>
        </p:spPr>
      </p:pic>
      <p:pic>
        <p:nvPicPr>
          <p:cNvPr id="3" name="图片 2"/>
          <p:cNvPicPr>
            <a:picLocks noChangeAspect="1"/>
          </p:cNvPicPr>
          <p:nvPr/>
        </p:nvPicPr>
        <p:blipFill>
          <a:blip r:embed="rId6"/>
          <a:stretch>
            <a:fillRect/>
          </a:stretch>
        </p:blipFill>
        <p:spPr>
          <a:xfrm>
            <a:off x="8875406" y="469084"/>
            <a:ext cx="3525249" cy="1484315"/>
          </a:xfrm>
          <a:prstGeom prst="rect">
            <a:avLst/>
          </a:prstGeom>
        </p:spPr>
      </p:pic>
      <p:pic>
        <p:nvPicPr>
          <p:cNvPr id="4" name="郑柏林 - 小跳豆">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7"/>
          <a:stretch>
            <a:fillRect/>
          </a:stretch>
        </p:blipFill>
        <p:spPr>
          <a:xfrm>
            <a:off x="347244" y="5437905"/>
            <a:ext cx="623568" cy="623568"/>
          </a:xfrm>
          <a:prstGeom prst="rect">
            <a:avLst/>
          </a:prstGeom>
        </p:spPr>
      </p:pic>
      <p:pic>
        <p:nvPicPr>
          <p:cNvPr id="5" name="图片 4"/>
          <p:cNvPicPr>
            <a:picLocks noChangeAspect="1"/>
          </p:cNvPicPr>
          <p:nvPr/>
        </p:nvPicPr>
        <p:blipFill>
          <a:blip r:embed="rId8"/>
          <a:stretch>
            <a:fillRect/>
          </a:stretch>
        </p:blipFill>
        <p:spPr>
          <a:xfrm>
            <a:off x="-832153" y="4228215"/>
            <a:ext cx="13279964" cy="1990844"/>
          </a:xfrm>
          <a:prstGeom prst="rect">
            <a:avLst/>
          </a:prstGeom>
        </p:spPr>
      </p:pic>
      <p:pic>
        <p:nvPicPr>
          <p:cNvPr id="6" name="图片 5"/>
          <p:cNvPicPr>
            <a:picLocks noChangeAspect="1"/>
          </p:cNvPicPr>
          <p:nvPr/>
        </p:nvPicPr>
        <p:blipFill>
          <a:blip r:embed="rId9"/>
          <a:stretch>
            <a:fillRect/>
          </a:stretch>
        </p:blipFill>
        <p:spPr>
          <a:xfrm>
            <a:off x="-581574" y="5124418"/>
            <a:ext cx="13107348" cy="1852751"/>
          </a:xfrm>
          <a:prstGeom prst="rect">
            <a:avLst/>
          </a:prstGeom>
        </p:spPr>
      </p:pic>
      <p:pic>
        <p:nvPicPr>
          <p:cNvPr id="7" name="图片 6"/>
          <p:cNvPicPr>
            <a:picLocks noChangeAspect="1"/>
          </p:cNvPicPr>
          <p:nvPr/>
        </p:nvPicPr>
        <p:blipFill>
          <a:blip r:embed="rId10"/>
          <a:stretch>
            <a:fillRect/>
          </a:stretch>
        </p:blipFill>
        <p:spPr>
          <a:xfrm>
            <a:off x="2150307" y="3674657"/>
            <a:ext cx="3901133" cy="3153128"/>
          </a:xfrm>
          <a:prstGeom prst="rect">
            <a:avLst/>
          </a:prstGeom>
        </p:spPr>
      </p:pic>
      <p:pic>
        <p:nvPicPr>
          <p:cNvPr id="8" name="图片 7"/>
          <p:cNvPicPr>
            <a:picLocks noChangeAspect="1"/>
          </p:cNvPicPr>
          <p:nvPr/>
        </p:nvPicPr>
        <p:blipFill>
          <a:blip r:embed="rId11"/>
          <a:stretch>
            <a:fillRect/>
          </a:stretch>
        </p:blipFill>
        <p:spPr>
          <a:xfrm>
            <a:off x="0" y="272124"/>
            <a:ext cx="3075000" cy="3030000"/>
          </a:xfrm>
          <a:prstGeom prst="rect">
            <a:avLst/>
          </a:prstGeom>
        </p:spPr>
      </p:pic>
      <p:grpSp>
        <p:nvGrpSpPr>
          <p:cNvPr id="9" name="组合 8"/>
          <p:cNvGrpSpPr/>
          <p:nvPr/>
        </p:nvGrpSpPr>
        <p:grpSpPr>
          <a:xfrm>
            <a:off x="4398219" y="736402"/>
            <a:ext cx="6586223" cy="3365012"/>
            <a:chOff x="-6300496" y="5642681"/>
            <a:chExt cx="23412450" cy="11961811"/>
          </a:xfrm>
        </p:grpSpPr>
        <p:grpSp>
          <p:nvGrpSpPr>
            <p:cNvPr id="10" name="组合 9"/>
            <p:cNvGrpSpPr/>
            <p:nvPr/>
          </p:nvGrpSpPr>
          <p:grpSpPr>
            <a:xfrm>
              <a:off x="-6300496" y="5642681"/>
              <a:ext cx="23412450" cy="11961811"/>
              <a:chOff x="2619060" y="-3486152"/>
              <a:chExt cx="23412450" cy="11961811"/>
            </a:xfrm>
          </p:grpSpPr>
          <p:sp>
            <p:nvSpPr>
              <p:cNvPr id="12" name="Freeform 17"/>
              <p:cNvSpPr>
                <a:spLocks/>
              </p:cNvSpPr>
              <p:nvPr/>
            </p:nvSpPr>
            <p:spPr bwMode="auto">
              <a:xfrm>
                <a:off x="2619060" y="-3486152"/>
                <a:ext cx="23412450" cy="11961811"/>
              </a:xfrm>
              <a:custGeom>
                <a:avLst/>
                <a:gdLst>
                  <a:gd name="T0" fmla="*/ 6162 w 6240"/>
                  <a:gd name="T1" fmla="*/ 1623 h 3187"/>
                  <a:gd name="T2" fmla="*/ 5815 w 6240"/>
                  <a:gd name="T3" fmla="*/ 1475 h 3187"/>
                  <a:gd name="T4" fmla="*/ 5648 w 6240"/>
                  <a:gd name="T5" fmla="*/ 1078 h 3187"/>
                  <a:gd name="T6" fmla="*/ 5183 w 6240"/>
                  <a:gd name="T7" fmla="*/ 1111 h 3187"/>
                  <a:gd name="T8" fmla="*/ 4394 w 6240"/>
                  <a:gd name="T9" fmla="*/ 438 h 3187"/>
                  <a:gd name="T10" fmla="*/ 3898 w 6240"/>
                  <a:gd name="T11" fmla="*/ 588 h 3187"/>
                  <a:gd name="T12" fmla="*/ 3775 w 6240"/>
                  <a:gd name="T13" fmla="*/ 512 h 3187"/>
                  <a:gd name="T14" fmla="*/ 3092 w 6240"/>
                  <a:gd name="T15" fmla="*/ 666 h 3187"/>
                  <a:gd name="T16" fmla="*/ 1957 w 6240"/>
                  <a:gd name="T17" fmla="*/ 101 h 3187"/>
                  <a:gd name="T18" fmla="*/ 1174 w 6240"/>
                  <a:gd name="T19" fmla="*/ 1067 h 3187"/>
                  <a:gd name="T20" fmla="*/ 622 w 6240"/>
                  <a:gd name="T21" fmla="*/ 1134 h 3187"/>
                  <a:gd name="T22" fmla="*/ 510 w 6240"/>
                  <a:gd name="T23" fmla="*/ 1637 h 3187"/>
                  <a:gd name="T24" fmla="*/ 62 w 6240"/>
                  <a:gd name="T25" fmla="*/ 1901 h 3187"/>
                  <a:gd name="T26" fmla="*/ 295 w 6240"/>
                  <a:gd name="T27" fmla="*/ 2321 h 3187"/>
                  <a:gd name="T28" fmla="*/ 445 w 6240"/>
                  <a:gd name="T29" fmla="*/ 2325 h 3187"/>
                  <a:gd name="T30" fmla="*/ 500 w 6240"/>
                  <a:gd name="T31" fmla="*/ 2309 h 3187"/>
                  <a:gd name="T32" fmla="*/ 518 w 6240"/>
                  <a:gd name="T33" fmla="*/ 2377 h 3187"/>
                  <a:gd name="T34" fmla="*/ 548 w 6240"/>
                  <a:gd name="T35" fmla="*/ 2483 h 3187"/>
                  <a:gd name="T36" fmla="*/ 545 w 6240"/>
                  <a:gd name="T37" fmla="*/ 2597 h 3187"/>
                  <a:gd name="T38" fmla="*/ 1395 w 6240"/>
                  <a:gd name="T39" fmla="*/ 3145 h 3187"/>
                  <a:gd name="T40" fmla="*/ 1977 w 6240"/>
                  <a:gd name="T41" fmla="*/ 2871 h 3187"/>
                  <a:gd name="T42" fmla="*/ 2543 w 6240"/>
                  <a:gd name="T43" fmla="*/ 2741 h 3187"/>
                  <a:gd name="T44" fmla="*/ 2913 w 6240"/>
                  <a:gd name="T45" fmla="*/ 2879 h 3187"/>
                  <a:gd name="T46" fmla="*/ 2971 w 6240"/>
                  <a:gd name="T47" fmla="*/ 2869 h 3187"/>
                  <a:gd name="T48" fmla="*/ 3525 w 6240"/>
                  <a:gd name="T49" fmla="*/ 3033 h 3187"/>
                  <a:gd name="T50" fmla="*/ 4107 w 6240"/>
                  <a:gd name="T51" fmla="*/ 2652 h 3187"/>
                  <a:gd name="T52" fmla="*/ 4129 w 6240"/>
                  <a:gd name="T53" fmla="*/ 2625 h 3187"/>
                  <a:gd name="T54" fmla="*/ 4187 w 6240"/>
                  <a:gd name="T55" fmla="*/ 2624 h 3187"/>
                  <a:gd name="T56" fmla="*/ 4784 w 6240"/>
                  <a:gd name="T57" fmla="*/ 2729 h 3187"/>
                  <a:gd name="T58" fmla="*/ 5306 w 6240"/>
                  <a:gd name="T59" fmla="*/ 2863 h 3187"/>
                  <a:gd name="T60" fmla="*/ 5927 w 6240"/>
                  <a:gd name="T61" fmla="*/ 2274 h 3187"/>
                  <a:gd name="T62" fmla="*/ 5908 w 6240"/>
                  <a:gd name="T63" fmla="*/ 2181 h 3187"/>
                  <a:gd name="T64" fmla="*/ 5917 w 6240"/>
                  <a:gd name="T65" fmla="*/ 2088 h 3187"/>
                  <a:gd name="T66" fmla="*/ 5922 w 6240"/>
                  <a:gd name="T67" fmla="*/ 2029 h 3187"/>
                  <a:gd name="T68" fmla="*/ 5970 w 6240"/>
                  <a:gd name="T69" fmla="*/ 2033 h 3187"/>
                  <a:gd name="T70" fmla="*/ 6031 w 6240"/>
                  <a:gd name="T71" fmla="*/ 2006 h 3187"/>
                  <a:gd name="T72" fmla="*/ 6162 w 6240"/>
                  <a:gd name="T73" fmla="*/ 1623 h 3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240" h="3187">
                    <a:moveTo>
                      <a:pt x="6162" y="1623"/>
                    </a:moveTo>
                    <a:cubicBezTo>
                      <a:pt x="6086" y="1483"/>
                      <a:pt x="5970" y="1431"/>
                      <a:pt x="5815" y="1475"/>
                    </a:cubicBezTo>
                    <a:cubicBezTo>
                      <a:pt x="5855" y="1326"/>
                      <a:pt x="5791" y="1161"/>
                      <a:pt x="5648" y="1078"/>
                    </a:cubicBezTo>
                    <a:cubicBezTo>
                      <a:pt x="5503" y="993"/>
                      <a:pt x="5313" y="1014"/>
                      <a:pt x="5183" y="1111"/>
                    </a:cubicBezTo>
                    <a:cubicBezTo>
                      <a:pt x="5144" y="747"/>
                      <a:pt x="4789" y="445"/>
                      <a:pt x="4394" y="438"/>
                    </a:cubicBezTo>
                    <a:cubicBezTo>
                      <a:pt x="4213" y="435"/>
                      <a:pt x="4041" y="492"/>
                      <a:pt x="3898" y="588"/>
                    </a:cubicBezTo>
                    <a:cubicBezTo>
                      <a:pt x="3861" y="558"/>
                      <a:pt x="3820" y="532"/>
                      <a:pt x="3775" y="512"/>
                    </a:cubicBezTo>
                    <a:cubicBezTo>
                      <a:pt x="3546" y="415"/>
                      <a:pt x="3261" y="488"/>
                      <a:pt x="3092" y="666"/>
                    </a:cubicBezTo>
                    <a:cubicBezTo>
                      <a:pt x="2916" y="265"/>
                      <a:pt x="2431" y="0"/>
                      <a:pt x="1957" y="101"/>
                    </a:cubicBezTo>
                    <a:cubicBezTo>
                      <a:pt x="1495" y="198"/>
                      <a:pt x="1144" y="632"/>
                      <a:pt x="1174" y="1067"/>
                    </a:cubicBezTo>
                    <a:cubicBezTo>
                      <a:pt x="1000" y="983"/>
                      <a:pt x="774" y="1001"/>
                      <a:pt x="622" y="1134"/>
                    </a:cubicBezTo>
                    <a:cubicBezTo>
                      <a:pt x="472" y="1264"/>
                      <a:pt x="431" y="1471"/>
                      <a:pt x="510" y="1637"/>
                    </a:cubicBezTo>
                    <a:cubicBezTo>
                      <a:pt x="319" y="1619"/>
                      <a:pt x="122" y="1720"/>
                      <a:pt x="62" y="1901"/>
                    </a:cubicBezTo>
                    <a:cubicBezTo>
                      <a:pt x="0" y="2083"/>
                      <a:pt x="96" y="2276"/>
                      <a:pt x="295" y="2321"/>
                    </a:cubicBezTo>
                    <a:cubicBezTo>
                      <a:pt x="344" y="2332"/>
                      <a:pt x="395" y="2334"/>
                      <a:pt x="445" y="2325"/>
                    </a:cubicBezTo>
                    <a:cubicBezTo>
                      <a:pt x="451" y="2323"/>
                      <a:pt x="496" y="2307"/>
                      <a:pt x="500" y="2309"/>
                    </a:cubicBezTo>
                    <a:cubicBezTo>
                      <a:pt x="516" y="2315"/>
                      <a:pt x="515" y="2362"/>
                      <a:pt x="518" y="2377"/>
                    </a:cubicBezTo>
                    <a:cubicBezTo>
                      <a:pt x="526" y="2413"/>
                      <a:pt x="536" y="2449"/>
                      <a:pt x="548" y="2483"/>
                    </a:cubicBezTo>
                    <a:cubicBezTo>
                      <a:pt x="543" y="2520"/>
                      <a:pt x="542" y="2558"/>
                      <a:pt x="545" y="2597"/>
                    </a:cubicBezTo>
                    <a:cubicBezTo>
                      <a:pt x="576" y="2942"/>
                      <a:pt x="956" y="3187"/>
                      <a:pt x="1395" y="3145"/>
                    </a:cubicBezTo>
                    <a:cubicBezTo>
                      <a:pt x="1635" y="3122"/>
                      <a:pt x="1843" y="3018"/>
                      <a:pt x="1977" y="2871"/>
                    </a:cubicBezTo>
                    <a:cubicBezTo>
                      <a:pt x="2169" y="2920"/>
                      <a:pt x="2387" y="2875"/>
                      <a:pt x="2543" y="2741"/>
                    </a:cubicBezTo>
                    <a:cubicBezTo>
                      <a:pt x="2629" y="2842"/>
                      <a:pt x="2773" y="2893"/>
                      <a:pt x="2913" y="2879"/>
                    </a:cubicBezTo>
                    <a:cubicBezTo>
                      <a:pt x="2933" y="2877"/>
                      <a:pt x="2952" y="2874"/>
                      <a:pt x="2971" y="2869"/>
                    </a:cubicBezTo>
                    <a:cubicBezTo>
                      <a:pt x="3103" y="2988"/>
                      <a:pt x="3305" y="3054"/>
                      <a:pt x="3525" y="3033"/>
                    </a:cubicBezTo>
                    <a:cubicBezTo>
                      <a:pt x="3800" y="3007"/>
                      <a:pt x="4024" y="2851"/>
                      <a:pt x="4107" y="2652"/>
                    </a:cubicBezTo>
                    <a:cubicBezTo>
                      <a:pt x="4115" y="2643"/>
                      <a:pt x="4122" y="2634"/>
                      <a:pt x="4129" y="2625"/>
                    </a:cubicBezTo>
                    <a:cubicBezTo>
                      <a:pt x="4148" y="2626"/>
                      <a:pt x="4168" y="2625"/>
                      <a:pt x="4187" y="2624"/>
                    </a:cubicBezTo>
                    <a:cubicBezTo>
                      <a:pt x="4343" y="2791"/>
                      <a:pt x="4592" y="2819"/>
                      <a:pt x="4784" y="2729"/>
                    </a:cubicBezTo>
                    <a:cubicBezTo>
                      <a:pt x="4917" y="2829"/>
                      <a:pt x="5104" y="2882"/>
                      <a:pt x="5306" y="2863"/>
                    </a:cubicBezTo>
                    <a:cubicBezTo>
                      <a:pt x="5674" y="2827"/>
                      <a:pt x="5952" y="2564"/>
                      <a:pt x="5927" y="2274"/>
                    </a:cubicBezTo>
                    <a:cubicBezTo>
                      <a:pt x="5924" y="2242"/>
                      <a:pt x="5918" y="2211"/>
                      <a:pt x="5908" y="2181"/>
                    </a:cubicBezTo>
                    <a:cubicBezTo>
                      <a:pt x="5913" y="2150"/>
                      <a:pt x="5916" y="2119"/>
                      <a:pt x="5917" y="2088"/>
                    </a:cubicBezTo>
                    <a:cubicBezTo>
                      <a:pt x="5917" y="2075"/>
                      <a:pt x="5910" y="2037"/>
                      <a:pt x="5922" y="2029"/>
                    </a:cubicBezTo>
                    <a:cubicBezTo>
                      <a:pt x="5924" y="2027"/>
                      <a:pt x="5964" y="2033"/>
                      <a:pt x="5970" y="2033"/>
                    </a:cubicBezTo>
                    <a:cubicBezTo>
                      <a:pt x="6012" y="2033"/>
                      <a:pt x="5993" y="2023"/>
                      <a:pt x="6031" y="2006"/>
                    </a:cubicBezTo>
                    <a:cubicBezTo>
                      <a:pt x="6189" y="1938"/>
                      <a:pt x="6240" y="1763"/>
                      <a:pt x="6162" y="1623"/>
                    </a:cubicBezTo>
                  </a:path>
                </a:pathLst>
              </a:custGeom>
              <a:solidFill>
                <a:srgbClr val="1D9B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1D9BB8"/>
                  </a:solidFill>
                  <a:latin typeface="Lato Light"/>
                </a:endParaRPr>
              </a:p>
            </p:txBody>
          </p:sp>
          <p:sp>
            <p:nvSpPr>
              <p:cNvPr id="13" name="Freeform 21"/>
              <p:cNvSpPr>
                <a:spLocks/>
              </p:cNvSpPr>
              <p:nvPr/>
            </p:nvSpPr>
            <p:spPr bwMode="auto">
              <a:xfrm>
                <a:off x="2815908" y="-3221038"/>
                <a:ext cx="23007638" cy="11434764"/>
              </a:xfrm>
              <a:custGeom>
                <a:avLst/>
                <a:gdLst>
                  <a:gd name="T0" fmla="*/ 6056 w 6132"/>
                  <a:gd name="T1" fmla="*/ 1551 h 3046"/>
                  <a:gd name="T2" fmla="*/ 5716 w 6132"/>
                  <a:gd name="T3" fmla="*/ 1410 h 3046"/>
                  <a:gd name="T4" fmla="*/ 5551 w 6132"/>
                  <a:gd name="T5" fmla="*/ 1030 h 3046"/>
                  <a:gd name="T6" fmla="*/ 5094 w 6132"/>
                  <a:gd name="T7" fmla="*/ 1061 h 3046"/>
                  <a:gd name="T8" fmla="*/ 4319 w 6132"/>
                  <a:gd name="T9" fmla="*/ 418 h 3046"/>
                  <a:gd name="T10" fmla="*/ 3831 w 6132"/>
                  <a:gd name="T11" fmla="*/ 561 h 3046"/>
                  <a:gd name="T12" fmla="*/ 3710 w 6132"/>
                  <a:gd name="T13" fmla="*/ 490 h 3046"/>
                  <a:gd name="T14" fmla="*/ 3039 w 6132"/>
                  <a:gd name="T15" fmla="*/ 636 h 3046"/>
                  <a:gd name="T16" fmla="*/ 1923 w 6132"/>
                  <a:gd name="T17" fmla="*/ 96 h 3046"/>
                  <a:gd name="T18" fmla="*/ 1153 w 6132"/>
                  <a:gd name="T19" fmla="*/ 1019 h 3046"/>
                  <a:gd name="T20" fmla="*/ 611 w 6132"/>
                  <a:gd name="T21" fmla="*/ 1084 h 3046"/>
                  <a:gd name="T22" fmla="*/ 500 w 6132"/>
                  <a:gd name="T23" fmla="*/ 1564 h 3046"/>
                  <a:gd name="T24" fmla="*/ 60 w 6132"/>
                  <a:gd name="T25" fmla="*/ 1817 h 3046"/>
                  <a:gd name="T26" fmla="*/ 289 w 6132"/>
                  <a:gd name="T27" fmla="*/ 2218 h 3046"/>
                  <a:gd name="T28" fmla="*/ 437 w 6132"/>
                  <a:gd name="T29" fmla="*/ 2222 h 3046"/>
                  <a:gd name="T30" fmla="*/ 491 w 6132"/>
                  <a:gd name="T31" fmla="*/ 2206 h 3046"/>
                  <a:gd name="T32" fmla="*/ 509 w 6132"/>
                  <a:gd name="T33" fmla="*/ 2272 h 3046"/>
                  <a:gd name="T34" fmla="*/ 538 w 6132"/>
                  <a:gd name="T35" fmla="*/ 2373 h 3046"/>
                  <a:gd name="T36" fmla="*/ 535 w 6132"/>
                  <a:gd name="T37" fmla="*/ 2482 h 3046"/>
                  <a:gd name="T38" fmla="*/ 1371 w 6132"/>
                  <a:gd name="T39" fmla="*/ 3006 h 3046"/>
                  <a:gd name="T40" fmla="*/ 1943 w 6132"/>
                  <a:gd name="T41" fmla="*/ 2744 h 3046"/>
                  <a:gd name="T42" fmla="*/ 2500 w 6132"/>
                  <a:gd name="T43" fmla="*/ 2620 h 3046"/>
                  <a:gd name="T44" fmla="*/ 2862 w 6132"/>
                  <a:gd name="T45" fmla="*/ 2751 h 3046"/>
                  <a:gd name="T46" fmla="*/ 2920 w 6132"/>
                  <a:gd name="T47" fmla="*/ 2742 h 3046"/>
                  <a:gd name="T48" fmla="*/ 3464 w 6132"/>
                  <a:gd name="T49" fmla="*/ 2899 h 3046"/>
                  <a:gd name="T50" fmla="*/ 4037 w 6132"/>
                  <a:gd name="T51" fmla="*/ 2534 h 3046"/>
                  <a:gd name="T52" fmla="*/ 4058 w 6132"/>
                  <a:gd name="T53" fmla="*/ 2509 h 3046"/>
                  <a:gd name="T54" fmla="*/ 4115 w 6132"/>
                  <a:gd name="T55" fmla="*/ 2508 h 3046"/>
                  <a:gd name="T56" fmla="*/ 4702 w 6132"/>
                  <a:gd name="T57" fmla="*/ 2608 h 3046"/>
                  <a:gd name="T58" fmla="*/ 5215 w 6132"/>
                  <a:gd name="T59" fmla="*/ 2736 h 3046"/>
                  <a:gd name="T60" fmla="*/ 5825 w 6132"/>
                  <a:gd name="T61" fmla="*/ 2173 h 3046"/>
                  <a:gd name="T62" fmla="*/ 5807 w 6132"/>
                  <a:gd name="T63" fmla="*/ 2084 h 3046"/>
                  <a:gd name="T64" fmla="*/ 5816 w 6132"/>
                  <a:gd name="T65" fmla="*/ 1996 h 3046"/>
                  <a:gd name="T66" fmla="*/ 5820 w 6132"/>
                  <a:gd name="T67" fmla="*/ 1939 h 3046"/>
                  <a:gd name="T68" fmla="*/ 5867 w 6132"/>
                  <a:gd name="T69" fmla="*/ 1943 h 3046"/>
                  <a:gd name="T70" fmla="*/ 5944 w 6132"/>
                  <a:gd name="T71" fmla="*/ 1917 h 3046"/>
                  <a:gd name="T72" fmla="*/ 6056 w 6132"/>
                  <a:gd name="T73" fmla="*/ 1551 h 3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132" h="3046">
                    <a:moveTo>
                      <a:pt x="6056" y="1551"/>
                    </a:moveTo>
                    <a:cubicBezTo>
                      <a:pt x="5980" y="1417"/>
                      <a:pt x="5867" y="1367"/>
                      <a:pt x="5716" y="1410"/>
                    </a:cubicBezTo>
                    <a:cubicBezTo>
                      <a:pt x="5755" y="1268"/>
                      <a:pt x="5692" y="1110"/>
                      <a:pt x="5551" y="1030"/>
                    </a:cubicBezTo>
                    <a:cubicBezTo>
                      <a:pt x="5409" y="949"/>
                      <a:pt x="5222" y="969"/>
                      <a:pt x="5094" y="1061"/>
                    </a:cubicBezTo>
                    <a:cubicBezTo>
                      <a:pt x="5056" y="714"/>
                      <a:pt x="4707" y="425"/>
                      <a:pt x="4319" y="418"/>
                    </a:cubicBezTo>
                    <a:cubicBezTo>
                      <a:pt x="4141" y="415"/>
                      <a:pt x="3971" y="470"/>
                      <a:pt x="3831" y="561"/>
                    </a:cubicBezTo>
                    <a:cubicBezTo>
                      <a:pt x="3795" y="533"/>
                      <a:pt x="3755" y="508"/>
                      <a:pt x="3710" y="490"/>
                    </a:cubicBezTo>
                    <a:cubicBezTo>
                      <a:pt x="3485" y="397"/>
                      <a:pt x="3205" y="466"/>
                      <a:pt x="3039" y="636"/>
                    </a:cubicBezTo>
                    <a:cubicBezTo>
                      <a:pt x="2866" y="253"/>
                      <a:pt x="2389" y="0"/>
                      <a:pt x="1923" y="96"/>
                    </a:cubicBezTo>
                    <a:cubicBezTo>
                      <a:pt x="1469" y="189"/>
                      <a:pt x="1124" y="604"/>
                      <a:pt x="1153" y="1019"/>
                    </a:cubicBezTo>
                    <a:cubicBezTo>
                      <a:pt x="983" y="939"/>
                      <a:pt x="761" y="957"/>
                      <a:pt x="611" y="1084"/>
                    </a:cubicBezTo>
                    <a:cubicBezTo>
                      <a:pt x="464" y="1208"/>
                      <a:pt x="424" y="1406"/>
                      <a:pt x="500" y="1564"/>
                    </a:cubicBezTo>
                    <a:cubicBezTo>
                      <a:pt x="313" y="1548"/>
                      <a:pt x="120" y="1644"/>
                      <a:pt x="60" y="1817"/>
                    </a:cubicBezTo>
                    <a:cubicBezTo>
                      <a:pt x="0" y="1991"/>
                      <a:pt x="94" y="2175"/>
                      <a:pt x="289" y="2218"/>
                    </a:cubicBezTo>
                    <a:cubicBezTo>
                      <a:pt x="337" y="2229"/>
                      <a:pt x="388" y="2231"/>
                      <a:pt x="437" y="2222"/>
                    </a:cubicBezTo>
                    <a:cubicBezTo>
                      <a:pt x="443" y="2220"/>
                      <a:pt x="488" y="2205"/>
                      <a:pt x="491" y="2206"/>
                    </a:cubicBezTo>
                    <a:cubicBezTo>
                      <a:pt x="506" y="2212"/>
                      <a:pt x="506" y="2257"/>
                      <a:pt x="509" y="2272"/>
                    </a:cubicBezTo>
                    <a:cubicBezTo>
                      <a:pt x="516" y="2306"/>
                      <a:pt x="526" y="2340"/>
                      <a:pt x="538" y="2373"/>
                    </a:cubicBezTo>
                    <a:cubicBezTo>
                      <a:pt x="533" y="2409"/>
                      <a:pt x="532" y="2445"/>
                      <a:pt x="535" y="2482"/>
                    </a:cubicBezTo>
                    <a:cubicBezTo>
                      <a:pt x="565" y="2811"/>
                      <a:pt x="939" y="3046"/>
                      <a:pt x="1371" y="3006"/>
                    </a:cubicBezTo>
                    <a:cubicBezTo>
                      <a:pt x="1607" y="2984"/>
                      <a:pt x="1812" y="2884"/>
                      <a:pt x="1943" y="2744"/>
                    </a:cubicBezTo>
                    <a:cubicBezTo>
                      <a:pt x="2132" y="2790"/>
                      <a:pt x="2346" y="2747"/>
                      <a:pt x="2500" y="2620"/>
                    </a:cubicBezTo>
                    <a:cubicBezTo>
                      <a:pt x="2583" y="2716"/>
                      <a:pt x="2725" y="2765"/>
                      <a:pt x="2862" y="2751"/>
                    </a:cubicBezTo>
                    <a:cubicBezTo>
                      <a:pt x="2882" y="2749"/>
                      <a:pt x="2901" y="2746"/>
                      <a:pt x="2920" y="2742"/>
                    </a:cubicBezTo>
                    <a:cubicBezTo>
                      <a:pt x="3050" y="2856"/>
                      <a:pt x="3248" y="2919"/>
                      <a:pt x="3464" y="2899"/>
                    </a:cubicBezTo>
                    <a:cubicBezTo>
                      <a:pt x="3735" y="2874"/>
                      <a:pt x="3955" y="2725"/>
                      <a:pt x="4037" y="2534"/>
                    </a:cubicBezTo>
                    <a:cubicBezTo>
                      <a:pt x="4044" y="2526"/>
                      <a:pt x="4051" y="2517"/>
                      <a:pt x="4058" y="2509"/>
                    </a:cubicBezTo>
                    <a:cubicBezTo>
                      <a:pt x="4077" y="2509"/>
                      <a:pt x="4096" y="2509"/>
                      <a:pt x="4115" y="2508"/>
                    </a:cubicBezTo>
                    <a:cubicBezTo>
                      <a:pt x="4269" y="2667"/>
                      <a:pt x="4513" y="2694"/>
                      <a:pt x="4702" y="2608"/>
                    </a:cubicBezTo>
                    <a:cubicBezTo>
                      <a:pt x="4832" y="2703"/>
                      <a:pt x="5016" y="2754"/>
                      <a:pt x="5215" y="2736"/>
                    </a:cubicBezTo>
                    <a:cubicBezTo>
                      <a:pt x="5577" y="2702"/>
                      <a:pt x="5851" y="2450"/>
                      <a:pt x="5825" y="2173"/>
                    </a:cubicBezTo>
                    <a:cubicBezTo>
                      <a:pt x="5823" y="2142"/>
                      <a:pt x="5816" y="2113"/>
                      <a:pt x="5807" y="2084"/>
                    </a:cubicBezTo>
                    <a:cubicBezTo>
                      <a:pt x="5812" y="2055"/>
                      <a:pt x="5815" y="2025"/>
                      <a:pt x="5816" y="1996"/>
                    </a:cubicBezTo>
                    <a:cubicBezTo>
                      <a:pt x="5816" y="1983"/>
                      <a:pt x="5809" y="1946"/>
                      <a:pt x="5820" y="1939"/>
                    </a:cubicBezTo>
                    <a:cubicBezTo>
                      <a:pt x="5823" y="1937"/>
                      <a:pt x="5862" y="1943"/>
                      <a:pt x="5867" y="1943"/>
                    </a:cubicBezTo>
                    <a:cubicBezTo>
                      <a:pt x="5909" y="1943"/>
                      <a:pt x="5905" y="1933"/>
                      <a:pt x="5944" y="1917"/>
                    </a:cubicBezTo>
                    <a:cubicBezTo>
                      <a:pt x="6098" y="1852"/>
                      <a:pt x="6132" y="1685"/>
                      <a:pt x="6056" y="1551"/>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1D9BB8"/>
                  </a:solidFill>
                  <a:latin typeface="Lato Light"/>
                </a:endParaRPr>
              </a:p>
            </p:txBody>
          </p:sp>
        </p:grpSp>
        <p:pic>
          <p:nvPicPr>
            <p:cNvPr id="11" name="图片 10"/>
            <p:cNvPicPr>
              <a:picLocks noChangeAspect="1"/>
            </p:cNvPicPr>
            <p:nvPr/>
          </p:nvPicPr>
          <p:blipFill>
            <a:blip r:embed="rId12"/>
            <a:stretch>
              <a:fillRect/>
            </a:stretch>
          </p:blipFill>
          <p:spPr>
            <a:xfrm>
              <a:off x="-5737225" y="6362278"/>
              <a:ext cx="22275002" cy="10586251"/>
            </a:xfrm>
            <a:prstGeom prst="rect">
              <a:avLst/>
            </a:prstGeom>
          </p:spPr>
        </p:pic>
      </p:grpSp>
      <p:pic>
        <p:nvPicPr>
          <p:cNvPr id="18" name="图片 17"/>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11164244" y="-368534"/>
            <a:ext cx="1283567" cy="1206153"/>
          </a:xfrm>
          <a:prstGeom prst="rect">
            <a:avLst/>
          </a:prstGeom>
        </p:spPr>
      </p:pic>
      <p:pic>
        <p:nvPicPr>
          <p:cNvPr id="20" name="图片 19"/>
          <p:cNvPicPr>
            <a:picLocks noChangeAspect="1"/>
          </p:cNvPicPr>
          <p:nvPr/>
        </p:nvPicPr>
        <p:blipFill>
          <a:blip r:embed="rId14"/>
          <a:stretch>
            <a:fillRect/>
          </a:stretch>
        </p:blipFill>
        <p:spPr>
          <a:xfrm>
            <a:off x="4003666" y="1377670"/>
            <a:ext cx="1796529" cy="861493"/>
          </a:xfrm>
          <a:prstGeom prst="rect">
            <a:avLst/>
          </a:prstGeom>
        </p:spPr>
      </p:pic>
      <p:pic>
        <p:nvPicPr>
          <p:cNvPr id="21" name="图片 20"/>
          <p:cNvPicPr>
            <a:picLocks noChangeAspect="1"/>
          </p:cNvPicPr>
          <p:nvPr/>
        </p:nvPicPr>
        <p:blipFill rotWithShape="1">
          <a:blip r:embed="rId15" cstate="print">
            <a:extLst>
              <a:ext uri="{28A0092B-C50C-407E-A947-70E740481C1C}">
                <a14:useLocalDpi xmlns:a14="http://schemas.microsoft.com/office/drawing/2010/main" val="0"/>
              </a:ext>
            </a:extLst>
          </a:blip>
          <a:srcRect l="21788" t="37309" r="28936" b="20270"/>
          <a:stretch/>
        </p:blipFill>
        <p:spPr>
          <a:xfrm>
            <a:off x="8404346" y="3130377"/>
            <a:ext cx="1434748" cy="1235127"/>
          </a:xfrm>
          <a:prstGeom prst="rect">
            <a:avLst/>
          </a:prstGeom>
        </p:spPr>
      </p:pic>
      <p:pic>
        <p:nvPicPr>
          <p:cNvPr id="23" name="图片 22"/>
          <p:cNvPicPr>
            <a:picLocks noChangeAspect="1"/>
          </p:cNvPicPr>
          <p:nvPr/>
        </p:nvPicPr>
        <p:blipFill rotWithShape="1">
          <a:blip r:embed="rId16"/>
          <a:srcRect b="57274"/>
          <a:stretch/>
        </p:blipFill>
        <p:spPr>
          <a:xfrm>
            <a:off x="-118672" y="6061472"/>
            <a:ext cx="12566483" cy="796528"/>
          </a:xfrm>
          <a:prstGeom prst="rect">
            <a:avLst/>
          </a:prstGeom>
        </p:spPr>
      </p:pic>
      <p:pic>
        <p:nvPicPr>
          <p:cNvPr id="15" name="Picture 14">
            <a:extLst>
              <a:ext uri="{FF2B5EF4-FFF2-40B4-BE49-F238E27FC236}">
                <a16:creationId xmlns:a16="http://schemas.microsoft.com/office/drawing/2014/main" id="{0C0F37DC-E822-47E3-A498-F552CD34EB6F}"/>
              </a:ext>
            </a:extLst>
          </p:cNvPr>
          <p:cNvPicPr>
            <a:picLocks noChangeAspect="1"/>
          </p:cNvPicPr>
          <p:nvPr/>
        </p:nvPicPr>
        <p:blipFill>
          <a:blip r:embed="rId17"/>
          <a:stretch>
            <a:fillRect/>
          </a:stretch>
        </p:blipFill>
        <p:spPr>
          <a:xfrm>
            <a:off x="4904881" y="1856084"/>
            <a:ext cx="5883150" cy="1926503"/>
          </a:xfrm>
          <a:prstGeom prst="rect">
            <a:avLst/>
          </a:prstGeom>
        </p:spPr>
      </p:pic>
    </p:spTree>
    <p:extLst>
      <p:ext uri="{BB962C8B-B14F-4D97-AF65-F5344CB8AC3E}">
        <p14:creationId xmlns:p14="http://schemas.microsoft.com/office/powerpoint/2010/main" val="2243931579"/>
      </p:ext>
    </p:extLst>
  </p:cSld>
  <p:clrMapOvr>
    <a:masterClrMapping/>
  </p:clrMapOvr>
  <mc:AlternateContent xmlns:mc="http://schemas.openxmlformats.org/markup-compatibility/2006" xmlns:p14="http://schemas.microsoft.com/office/powerpoint/2010/main">
    <mc:Choice Requires="p14">
      <p:transition spd="med" p14:dur="700" advClick="0" advTm="8000">
        <p:fade/>
      </p:transition>
    </mc:Choice>
    <mc:Fallback xmlns="">
      <p:transition spd="med" advClick="0" advTm="8000">
        <p:fade/>
      </p:transition>
    </mc:Fallback>
  </mc:AlternateContent>
  <p:timing>
    <p:tnLst>
      <p:par>
        <p:cTn id="1" dur="indefinite" restart="never" nodeType="tmRoot">
          <p:childTnLst>
            <p:audio>
              <p:cMediaNode numSld="999" showWhenStopped="0">
                <p:cTn id="2" repeatCount="indefinite" fill="hold" display="0">
                  <p:stCondLst>
                    <p:cond delay="indefinite"/>
                  </p:stCondLst>
                </p:cTn>
                <p:tgtEl>
                  <p:spTgt spid="4"/>
                </p:tgtEl>
              </p:cMediaNode>
            </p:audio>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rotWithShape="1">
          <a:blip r:embed="rId3"/>
          <a:srcRect l="1069" t="2602" r="448" b="5138"/>
          <a:stretch/>
        </p:blipFill>
        <p:spPr>
          <a:xfrm>
            <a:off x="-1" y="0"/>
            <a:ext cx="12192001" cy="6858000"/>
          </a:xfrm>
          <a:prstGeom prst="rect">
            <a:avLst/>
          </a:prstGeom>
        </p:spPr>
      </p:pic>
      <p:pic>
        <p:nvPicPr>
          <p:cNvPr id="3" name="图片 2"/>
          <p:cNvPicPr>
            <a:picLocks noChangeAspect="1"/>
          </p:cNvPicPr>
          <p:nvPr/>
        </p:nvPicPr>
        <p:blipFill>
          <a:blip r:embed="rId4"/>
          <a:stretch>
            <a:fillRect/>
          </a:stretch>
        </p:blipFill>
        <p:spPr>
          <a:xfrm>
            <a:off x="8875406" y="469084"/>
            <a:ext cx="3525249" cy="1484315"/>
          </a:xfrm>
          <a:prstGeom prst="rect">
            <a:avLst/>
          </a:prstGeom>
        </p:spPr>
      </p:pic>
      <p:pic>
        <p:nvPicPr>
          <p:cNvPr id="5" name="图片 4"/>
          <p:cNvPicPr>
            <a:picLocks noChangeAspect="1"/>
          </p:cNvPicPr>
          <p:nvPr/>
        </p:nvPicPr>
        <p:blipFill>
          <a:blip r:embed="rId5"/>
          <a:stretch>
            <a:fillRect/>
          </a:stretch>
        </p:blipFill>
        <p:spPr>
          <a:xfrm>
            <a:off x="6891571" y="3674657"/>
            <a:ext cx="3901133" cy="3153128"/>
          </a:xfrm>
          <a:prstGeom prst="rect">
            <a:avLst/>
          </a:prstGeom>
        </p:spPr>
      </p:pic>
      <p:pic>
        <p:nvPicPr>
          <p:cNvPr id="6" name="图片 5"/>
          <p:cNvPicPr>
            <a:picLocks noChangeAspect="1"/>
          </p:cNvPicPr>
          <p:nvPr/>
        </p:nvPicPr>
        <p:blipFill>
          <a:blip r:embed="rId6"/>
          <a:stretch>
            <a:fillRect/>
          </a:stretch>
        </p:blipFill>
        <p:spPr>
          <a:xfrm>
            <a:off x="342857" y="-492708"/>
            <a:ext cx="3075000" cy="3030000"/>
          </a:xfrm>
          <a:prstGeom prst="rect">
            <a:avLst/>
          </a:prstGeom>
        </p:spPr>
      </p:pic>
      <p:grpSp>
        <p:nvGrpSpPr>
          <p:cNvPr id="7" name="组合 6"/>
          <p:cNvGrpSpPr/>
          <p:nvPr/>
        </p:nvGrpSpPr>
        <p:grpSpPr>
          <a:xfrm>
            <a:off x="3382400" y="272124"/>
            <a:ext cx="8434282" cy="4665827"/>
            <a:chOff x="-6300496" y="5642681"/>
            <a:chExt cx="23412450" cy="11961811"/>
          </a:xfrm>
        </p:grpSpPr>
        <p:grpSp>
          <p:nvGrpSpPr>
            <p:cNvPr id="8" name="组合 7"/>
            <p:cNvGrpSpPr/>
            <p:nvPr/>
          </p:nvGrpSpPr>
          <p:grpSpPr>
            <a:xfrm>
              <a:off x="-6300496" y="5642681"/>
              <a:ext cx="23412450" cy="11961811"/>
              <a:chOff x="2619060" y="-3486152"/>
              <a:chExt cx="23412450" cy="11961811"/>
            </a:xfrm>
          </p:grpSpPr>
          <p:sp>
            <p:nvSpPr>
              <p:cNvPr id="10" name="Freeform 17"/>
              <p:cNvSpPr>
                <a:spLocks/>
              </p:cNvSpPr>
              <p:nvPr/>
            </p:nvSpPr>
            <p:spPr bwMode="auto">
              <a:xfrm>
                <a:off x="2619060" y="-3486152"/>
                <a:ext cx="23412450" cy="11961811"/>
              </a:xfrm>
              <a:custGeom>
                <a:avLst/>
                <a:gdLst>
                  <a:gd name="T0" fmla="*/ 6162 w 6240"/>
                  <a:gd name="T1" fmla="*/ 1623 h 3187"/>
                  <a:gd name="T2" fmla="*/ 5815 w 6240"/>
                  <a:gd name="T3" fmla="*/ 1475 h 3187"/>
                  <a:gd name="T4" fmla="*/ 5648 w 6240"/>
                  <a:gd name="T5" fmla="*/ 1078 h 3187"/>
                  <a:gd name="T6" fmla="*/ 5183 w 6240"/>
                  <a:gd name="T7" fmla="*/ 1111 h 3187"/>
                  <a:gd name="T8" fmla="*/ 4394 w 6240"/>
                  <a:gd name="T9" fmla="*/ 438 h 3187"/>
                  <a:gd name="T10" fmla="*/ 3898 w 6240"/>
                  <a:gd name="T11" fmla="*/ 588 h 3187"/>
                  <a:gd name="T12" fmla="*/ 3775 w 6240"/>
                  <a:gd name="T13" fmla="*/ 512 h 3187"/>
                  <a:gd name="T14" fmla="*/ 3092 w 6240"/>
                  <a:gd name="T15" fmla="*/ 666 h 3187"/>
                  <a:gd name="T16" fmla="*/ 1957 w 6240"/>
                  <a:gd name="T17" fmla="*/ 101 h 3187"/>
                  <a:gd name="T18" fmla="*/ 1174 w 6240"/>
                  <a:gd name="T19" fmla="*/ 1067 h 3187"/>
                  <a:gd name="T20" fmla="*/ 622 w 6240"/>
                  <a:gd name="T21" fmla="*/ 1134 h 3187"/>
                  <a:gd name="T22" fmla="*/ 510 w 6240"/>
                  <a:gd name="T23" fmla="*/ 1637 h 3187"/>
                  <a:gd name="T24" fmla="*/ 62 w 6240"/>
                  <a:gd name="T25" fmla="*/ 1901 h 3187"/>
                  <a:gd name="T26" fmla="*/ 295 w 6240"/>
                  <a:gd name="T27" fmla="*/ 2321 h 3187"/>
                  <a:gd name="T28" fmla="*/ 445 w 6240"/>
                  <a:gd name="T29" fmla="*/ 2325 h 3187"/>
                  <a:gd name="T30" fmla="*/ 500 w 6240"/>
                  <a:gd name="T31" fmla="*/ 2309 h 3187"/>
                  <a:gd name="T32" fmla="*/ 518 w 6240"/>
                  <a:gd name="T33" fmla="*/ 2377 h 3187"/>
                  <a:gd name="T34" fmla="*/ 548 w 6240"/>
                  <a:gd name="T35" fmla="*/ 2483 h 3187"/>
                  <a:gd name="T36" fmla="*/ 545 w 6240"/>
                  <a:gd name="T37" fmla="*/ 2597 h 3187"/>
                  <a:gd name="T38" fmla="*/ 1395 w 6240"/>
                  <a:gd name="T39" fmla="*/ 3145 h 3187"/>
                  <a:gd name="T40" fmla="*/ 1977 w 6240"/>
                  <a:gd name="T41" fmla="*/ 2871 h 3187"/>
                  <a:gd name="T42" fmla="*/ 2543 w 6240"/>
                  <a:gd name="T43" fmla="*/ 2741 h 3187"/>
                  <a:gd name="T44" fmla="*/ 2913 w 6240"/>
                  <a:gd name="T45" fmla="*/ 2879 h 3187"/>
                  <a:gd name="T46" fmla="*/ 2971 w 6240"/>
                  <a:gd name="T47" fmla="*/ 2869 h 3187"/>
                  <a:gd name="T48" fmla="*/ 3525 w 6240"/>
                  <a:gd name="T49" fmla="*/ 3033 h 3187"/>
                  <a:gd name="T50" fmla="*/ 4107 w 6240"/>
                  <a:gd name="T51" fmla="*/ 2652 h 3187"/>
                  <a:gd name="T52" fmla="*/ 4129 w 6240"/>
                  <a:gd name="T53" fmla="*/ 2625 h 3187"/>
                  <a:gd name="T54" fmla="*/ 4187 w 6240"/>
                  <a:gd name="T55" fmla="*/ 2624 h 3187"/>
                  <a:gd name="T56" fmla="*/ 4784 w 6240"/>
                  <a:gd name="T57" fmla="*/ 2729 h 3187"/>
                  <a:gd name="T58" fmla="*/ 5306 w 6240"/>
                  <a:gd name="T59" fmla="*/ 2863 h 3187"/>
                  <a:gd name="T60" fmla="*/ 5927 w 6240"/>
                  <a:gd name="T61" fmla="*/ 2274 h 3187"/>
                  <a:gd name="T62" fmla="*/ 5908 w 6240"/>
                  <a:gd name="T63" fmla="*/ 2181 h 3187"/>
                  <a:gd name="T64" fmla="*/ 5917 w 6240"/>
                  <a:gd name="T65" fmla="*/ 2088 h 3187"/>
                  <a:gd name="T66" fmla="*/ 5922 w 6240"/>
                  <a:gd name="T67" fmla="*/ 2029 h 3187"/>
                  <a:gd name="T68" fmla="*/ 5970 w 6240"/>
                  <a:gd name="T69" fmla="*/ 2033 h 3187"/>
                  <a:gd name="T70" fmla="*/ 6031 w 6240"/>
                  <a:gd name="T71" fmla="*/ 2006 h 3187"/>
                  <a:gd name="T72" fmla="*/ 6162 w 6240"/>
                  <a:gd name="T73" fmla="*/ 1623 h 3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240" h="3187">
                    <a:moveTo>
                      <a:pt x="6162" y="1623"/>
                    </a:moveTo>
                    <a:cubicBezTo>
                      <a:pt x="6086" y="1483"/>
                      <a:pt x="5970" y="1431"/>
                      <a:pt x="5815" y="1475"/>
                    </a:cubicBezTo>
                    <a:cubicBezTo>
                      <a:pt x="5855" y="1326"/>
                      <a:pt x="5791" y="1161"/>
                      <a:pt x="5648" y="1078"/>
                    </a:cubicBezTo>
                    <a:cubicBezTo>
                      <a:pt x="5503" y="993"/>
                      <a:pt x="5313" y="1014"/>
                      <a:pt x="5183" y="1111"/>
                    </a:cubicBezTo>
                    <a:cubicBezTo>
                      <a:pt x="5144" y="747"/>
                      <a:pt x="4789" y="445"/>
                      <a:pt x="4394" y="438"/>
                    </a:cubicBezTo>
                    <a:cubicBezTo>
                      <a:pt x="4213" y="435"/>
                      <a:pt x="4041" y="492"/>
                      <a:pt x="3898" y="588"/>
                    </a:cubicBezTo>
                    <a:cubicBezTo>
                      <a:pt x="3861" y="558"/>
                      <a:pt x="3820" y="532"/>
                      <a:pt x="3775" y="512"/>
                    </a:cubicBezTo>
                    <a:cubicBezTo>
                      <a:pt x="3546" y="415"/>
                      <a:pt x="3261" y="488"/>
                      <a:pt x="3092" y="666"/>
                    </a:cubicBezTo>
                    <a:cubicBezTo>
                      <a:pt x="2916" y="265"/>
                      <a:pt x="2431" y="0"/>
                      <a:pt x="1957" y="101"/>
                    </a:cubicBezTo>
                    <a:cubicBezTo>
                      <a:pt x="1495" y="198"/>
                      <a:pt x="1144" y="632"/>
                      <a:pt x="1174" y="1067"/>
                    </a:cubicBezTo>
                    <a:cubicBezTo>
                      <a:pt x="1000" y="983"/>
                      <a:pt x="774" y="1001"/>
                      <a:pt x="622" y="1134"/>
                    </a:cubicBezTo>
                    <a:cubicBezTo>
                      <a:pt x="472" y="1264"/>
                      <a:pt x="431" y="1471"/>
                      <a:pt x="510" y="1637"/>
                    </a:cubicBezTo>
                    <a:cubicBezTo>
                      <a:pt x="319" y="1619"/>
                      <a:pt x="122" y="1720"/>
                      <a:pt x="62" y="1901"/>
                    </a:cubicBezTo>
                    <a:cubicBezTo>
                      <a:pt x="0" y="2083"/>
                      <a:pt x="96" y="2276"/>
                      <a:pt x="295" y="2321"/>
                    </a:cubicBezTo>
                    <a:cubicBezTo>
                      <a:pt x="344" y="2332"/>
                      <a:pt x="395" y="2334"/>
                      <a:pt x="445" y="2325"/>
                    </a:cubicBezTo>
                    <a:cubicBezTo>
                      <a:pt x="451" y="2323"/>
                      <a:pt x="496" y="2307"/>
                      <a:pt x="500" y="2309"/>
                    </a:cubicBezTo>
                    <a:cubicBezTo>
                      <a:pt x="516" y="2315"/>
                      <a:pt x="515" y="2362"/>
                      <a:pt x="518" y="2377"/>
                    </a:cubicBezTo>
                    <a:cubicBezTo>
                      <a:pt x="526" y="2413"/>
                      <a:pt x="536" y="2449"/>
                      <a:pt x="548" y="2483"/>
                    </a:cubicBezTo>
                    <a:cubicBezTo>
                      <a:pt x="543" y="2520"/>
                      <a:pt x="542" y="2558"/>
                      <a:pt x="545" y="2597"/>
                    </a:cubicBezTo>
                    <a:cubicBezTo>
                      <a:pt x="576" y="2942"/>
                      <a:pt x="956" y="3187"/>
                      <a:pt x="1395" y="3145"/>
                    </a:cubicBezTo>
                    <a:cubicBezTo>
                      <a:pt x="1635" y="3122"/>
                      <a:pt x="1843" y="3018"/>
                      <a:pt x="1977" y="2871"/>
                    </a:cubicBezTo>
                    <a:cubicBezTo>
                      <a:pt x="2169" y="2920"/>
                      <a:pt x="2387" y="2875"/>
                      <a:pt x="2543" y="2741"/>
                    </a:cubicBezTo>
                    <a:cubicBezTo>
                      <a:pt x="2629" y="2842"/>
                      <a:pt x="2773" y="2893"/>
                      <a:pt x="2913" y="2879"/>
                    </a:cubicBezTo>
                    <a:cubicBezTo>
                      <a:pt x="2933" y="2877"/>
                      <a:pt x="2952" y="2874"/>
                      <a:pt x="2971" y="2869"/>
                    </a:cubicBezTo>
                    <a:cubicBezTo>
                      <a:pt x="3103" y="2988"/>
                      <a:pt x="3305" y="3054"/>
                      <a:pt x="3525" y="3033"/>
                    </a:cubicBezTo>
                    <a:cubicBezTo>
                      <a:pt x="3800" y="3007"/>
                      <a:pt x="4024" y="2851"/>
                      <a:pt x="4107" y="2652"/>
                    </a:cubicBezTo>
                    <a:cubicBezTo>
                      <a:pt x="4115" y="2643"/>
                      <a:pt x="4122" y="2634"/>
                      <a:pt x="4129" y="2625"/>
                    </a:cubicBezTo>
                    <a:cubicBezTo>
                      <a:pt x="4148" y="2626"/>
                      <a:pt x="4168" y="2625"/>
                      <a:pt x="4187" y="2624"/>
                    </a:cubicBezTo>
                    <a:cubicBezTo>
                      <a:pt x="4343" y="2791"/>
                      <a:pt x="4592" y="2819"/>
                      <a:pt x="4784" y="2729"/>
                    </a:cubicBezTo>
                    <a:cubicBezTo>
                      <a:pt x="4917" y="2829"/>
                      <a:pt x="5104" y="2882"/>
                      <a:pt x="5306" y="2863"/>
                    </a:cubicBezTo>
                    <a:cubicBezTo>
                      <a:pt x="5674" y="2827"/>
                      <a:pt x="5952" y="2564"/>
                      <a:pt x="5927" y="2274"/>
                    </a:cubicBezTo>
                    <a:cubicBezTo>
                      <a:pt x="5924" y="2242"/>
                      <a:pt x="5918" y="2211"/>
                      <a:pt x="5908" y="2181"/>
                    </a:cubicBezTo>
                    <a:cubicBezTo>
                      <a:pt x="5913" y="2150"/>
                      <a:pt x="5916" y="2119"/>
                      <a:pt x="5917" y="2088"/>
                    </a:cubicBezTo>
                    <a:cubicBezTo>
                      <a:pt x="5917" y="2075"/>
                      <a:pt x="5910" y="2037"/>
                      <a:pt x="5922" y="2029"/>
                    </a:cubicBezTo>
                    <a:cubicBezTo>
                      <a:pt x="5924" y="2027"/>
                      <a:pt x="5964" y="2033"/>
                      <a:pt x="5970" y="2033"/>
                    </a:cubicBezTo>
                    <a:cubicBezTo>
                      <a:pt x="6012" y="2033"/>
                      <a:pt x="5993" y="2023"/>
                      <a:pt x="6031" y="2006"/>
                    </a:cubicBezTo>
                    <a:cubicBezTo>
                      <a:pt x="6189" y="1938"/>
                      <a:pt x="6240" y="1763"/>
                      <a:pt x="6162" y="1623"/>
                    </a:cubicBezTo>
                  </a:path>
                </a:pathLst>
              </a:custGeom>
              <a:solidFill>
                <a:srgbClr val="1D9B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1D9BB8"/>
                  </a:solidFill>
                  <a:latin typeface="Lato Light"/>
                </a:endParaRPr>
              </a:p>
            </p:txBody>
          </p:sp>
          <p:sp>
            <p:nvSpPr>
              <p:cNvPr id="11" name="Freeform 21"/>
              <p:cNvSpPr>
                <a:spLocks/>
              </p:cNvSpPr>
              <p:nvPr/>
            </p:nvSpPr>
            <p:spPr bwMode="auto">
              <a:xfrm>
                <a:off x="2815908" y="-3221038"/>
                <a:ext cx="23007638" cy="11434764"/>
              </a:xfrm>
              <a:custGeom>
                <a:avLst/>
                <a:gdLst>
                  <a:gd name="T0" fmla="*/ 6056 w 6132"/>
                  <a:gd name="T1" fmla="*/ 1551 h 3046"/>
                  <a:gd name="T2" fmla="*/ 5716 w 6132"/>
                  <a:gd name="T3" fmla="*/ 1410 h 3046"/>
                  <a:gd name="T4" fmla="*/ 5551 w 6132"/>
                  <a:gd name="T5" fmla="*/ 1030 h 3046"/>
                  <a:gd name="T6" fmla="*/ 5094 w 6132"/>
                  <a:gd name="T7" fmla="*/ 1061 h 3046"/>
                  <a:gd name="T8" fmla="*/ 4319 w 6132"/>
                  <a:gd name="T9" fmla="*/ 418 h 3046"/>
                  <a:gd name="T10" fmla="*/ 3831 w 6132"/>
                  <a:gd name="T11" fmla="*/ 561 h 3046"/>
                  <a:gd name="T12" fmla="*/ 3710 w 6132"/>
                  <a:gd name="T13" fmla="*/ 490 h 3046"/>
                  <a:gd name="T14" fmla="*/ 3039 w 6132"/>
                  <a:gd name="T15" fmla="*/ 636 h 3046"/>
                  <a:gd name="T16" fmla="*/ 1923 w 6132"/>
                  <a:gd name="T17" fmla="*/ 96 h 3046"/>
                  <a:gd name="T18" fmla="*/ 1153 w 6132"/>
                  <a:gd name="T19" fmla="*/ 1019 h 3046"/>
                  <a:gd name="T20" fmla="*/ 611 w 6132"/>
                  <a:gd name="T21" fmla="*/ 1084 h 3046"/>
                  <a:gd name="T22" fmla="*/ 500 w 6132"/>
                  <a:gd name="T23" fmla="*/ 1564 h 3046"/>
                  <a:gd name="T24" fmla="*/ 60 w 6132"/>
                  <a:gd name="T25" fmla="*/ 1817 h 3046"/>
                  <a:gd name="T26" fmla="*/ 289 w 6132"/>
                  <a:gd name="T27" fmla="*/ 2218 h 3046"/>
                  <a:gd name="T28" fmla="*/ 437 w 6132"/>
                  <a:gd name="T29" fmla="*/ 2222 h 3046"/>
                  <a:gd name="T30" fmla="*/ 491 w 6132"/>
                  <a:gd name="T31" fmla="*/ 2206 h 3046"/>
                  <a:gd name="T32" fmla="*/ 509 w 6132"/>
                  <a:gd name="T33" fmla="*/ 2272 h 3046"/>
                  <a:gd name="T34" fmla="*/ 538 w 6132"/>
                  <a:gd name="T35" fmla="*/ 2373 h 3046"/>
                  <a:gd name="T36" fmla="*/ 535 w 6132"/>
                  <a:gd name="T37" fmla="*/ 2482 h 3046"/>
                  <a:gd name="T38" fmla="*/ 1371 w 6132"/>
                  <a:gd name="T39" fmla="*/ 3006 h 3046"/>
                  <a:gd name="T40" fmla="*/ 1943 w 6132"/>
                  <a:gd name="T41" fmla="*/ 2744 h 3046"/>
                  <a:gd name="T42" fmla="*/ 2500 w 6132"/>
                  <a:gd name="T43" fmla="*/ 2620 h 3046"/>
                  <a:gd name="T44" fmla="*/ 2862 w 6132"/>
                  <a:gd name="T45" fmla="*/ 2751 h 3046"/>
                  <a:gd name="T46" fmla="*/ 2920 w 6132"/>
                  <a:gd name="T47" fmla="*/ 2742 h 3046"/>
                  <a:gd name="T48" fmla="*/ 3464 w 6132"/>
                  <a:gd name="T49" fmla="*/ 2899 h 3046"/>
                  <a:gd name="T50" fmla="*/ 4037 w 6132"/>
                  <a:gd name="T51" fmla="*/ 2534 h 3046"/>
                  <a:gd name="T52" fmla="*/ 4058 w 6132"/>
                  <a:gd name="T53" fmla="*/ 2509 h 3046"/>
                  <a:gd name="T54" fmla="*/ 4115 w 6132"/>
                  <a:gd name="T55" fmla="*/ 2508 h 3046"/>
                  <a:gd name="T56" fmla="*/ 4702 w 6132"/>
                  <a:gd name="T57" fmla="*/ 2608 h 3046"/>
                  <a:gd name="T58" fmla="*/ 5215 w 6132"/>
                  <a:gd name="T59" fmla="*/ 2736 h 3046"/>
                  <a:gd name="T60" fmla="*/ 5825 w 6132"/>
                  <a:gd name="T61" fmla="*/ 2173 h 3046"/>
                  <a:gd name="T62" fmla="*/ 5807 w 6132"/>
                  <a:gd name="T63" fmla="*/ 2084 h 3046"/>
                  <a:gd name="T64" fmla="*/ 5816 w 6132"/>
                  <a:gd name="T65" fmla="*/ 1996 h 3046"/>
                  <a:gd name="T66" fmla="*/ 5820 w 6132"/>
                  <a:gd name="T67" fmla="*/ 1939 h 3046"/>
                  <a:gd name="T68" fmla="*/ 5867 w 6132"/>
                  <a:gd name="T69" fmla="*/ 1943 h 3046"/>
                  <a:gd name="T70" fmla="*/ 5944 w 6132"/>
                  <a:gd name="T71" fmla="*/ 1917 h 3046"/>
                  <a:gd name="T72" fmla="*/ 6056 w 6132"/>
                  <a:gd name="T73" fmla="*/ 1551 h 3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132" h="3046">
                    <a:moveTo>
                      <a:pt x="6056" y="1551"/>
                    </a:moveTo>
                    <a:cubicBezTo>
                      <a:pt x="5980" y="1417"/>
                      <a:pt x="5867" y="1367"/>
                      <a:pt x="5716" y="1410"/>
                    </a:cubicBezTo>
                    <a:cubicBezTo>
                      <a:pt x="5755" y="1268"/>
                      <a:pt x="5692" y="1110"/>
                      <a:pt x="5551" y="1030"/>
                    </a:cubicBezTo>
                    <a:cubicBezTo>
                      <a:pt x="5409" y="949"/>
                      <a:pt x="5222" y="969"/>
                      <a:pt x="5094" y="1061"/>
                    </a:cubicBezTo>
                    <a:cubicBezTo>
                      <a:pt x="5056" y="714"/>
                      <a:pt x="4707" y="425"/>
                      <a:pt x="4319" y="418"/>
                    </a:cubicBezTo>
                    <a:cubicBezTo>
                      <a:pt x="4141" y="415"/>
                      <a:pt x="3971" y="470"/>
                      <a:pt x="3831" y="561"/>
                    </a:cubicBezTo>
                    <a:cubicBezTo>
                      <a:pt x="3795" y="533"/>
                      <a:pt x="3755" y="508"/>
                      <a:pt x="3710" y="490"/>
                    </a:cubicBezTo>
                    <a:cubicBezTo>
                      <a:pt x="3485" y="397"/>
                      <a:pt x="3205" y="466"/>
                      <a:pt x="3039" y="636"/>
                    </a:cubicBezTo>
                    <a:cubicBezTo>
                      <a:pt x="2866" y="253"/>
                      <a:pt x="2389" y="0"/>
                      <a:pt x="1923" y="96"/>
                    </a:cubicBezTo>
                    <a:cubicBezTo>
                      <a:pt x="1469" y="189"/>
                      <a:pt x="1124" y="604"/>
                      <a:pt x="1153" y="1019"/>
                    </a:cubicBezTo>
                    <a:cubicBezTo>
                      <a:pt x="983" y="939"/>
                      <a:pt x="761" y="957"/>
                      <a:pt x="611" y="1084"/>
                    </a:cubicBezTo>
                    <a:cubicBezTo>
                      <a:pt x="464" y="1208"/>
                      <a:pt x="424" y="1406"/>
                      <a:pt x="500" y="1564"/>
                    </a:cubicBezTo>
                    <a:cubicBezTo>
                      <a:pt x="313" y="1548"/>
                      <a:pt x="120" y="1644"/>
                      <a:pt x="60" y="1817"/>
                    </a:cubicBezTo>
                    <a:cubicBezTo>
                      <a:pt x="0" y="1991"/>
                      <a:pt x="94" y="2175"/>
                      <a:pt x="289" y="2218"/>
                    </a:cubicBezTo>
                    <a:cubicBezTo>
                      <a:pt x="337" y="2229"/>
                      <a:pt x="388" y="2231"/>
                      <a:pt x="437" y="2222"/>
                    </a:cubicBezTo>
                    <a:cubicBezTo>
                      <a:pt x="443" y="2220"/>
                      <a:pt x="488" y="2205"/>
                      <a:pt x="491" y="2206"/>
                    </a:cubicBezTo>
                    <a:cubicBezTo>
                      <a:pt x="506" y="2212"/>
                      <a:pt x="506" y="2257"/>
                      <a:pt x="509" y="2272"/>
                    </a:cubicBezTo>
                    <a:cubicBezTo>
                      <a:pt x="516" y="2306"/>
                      <a:pt x="526" y="2340"/>
                      <a:pt x="538" y="2373"/>
                    </a:cubicBezTo>
                    <a:cubicBezTo>
                      <a:pt x="533" y="2409"/>
                      <a:pt x="532" y="2445"/>
                      <a:pt x="535" y="2482"/>
                    </a:cubicBezTo>
                    <a:cubicBezTo>
                      <a:pt x="565" y="2811"/>
                      <a:pt x="939" y="3046"/>
                      <a:pt x="1371" y="3006"/>
                    </a:cubicBezTo>
                    <a:cubicBezTo>
                      <a:pt x="1607" y="2984"/>
                      <a:pt x="1812" y="2884"/>
                      <a:pt x="1943" y="2744"/>
                    </a:cubicBezTo>
                    <a:cubicBezTo>
                      <a:pt x="2132" y="2790"/>
                      <a:pt x="2346" y="2747"/>
                      <a:pt x="2500" y="2620"/>
                    </a:cubicBezTo>
                    <a:cubicBezTo>
                      <a:pt x="2583" y="2716"/>
                      <a:pt x="2725" y="2765"/>
                      <a:pt x="2862" y="2751"/>
                    </a:cubicBezTo>
                    <a:cubicBezTo>
                      <a:pt x="2882" y="2749"/>
                      <a:pt x="2901" y="2746"/>
                      <a:pt x="2920" y="2742"/>
                    </a:cubicBezTo>
                    <a:cubicBezTo>
                      <a:pt x="3050" y="2856"/>
                      <a:pt x="3248" y="2919"/>
                      <a:pt x="3464" y="2899"/>
                    </a:cubicBezTo>
                    <a:cubicBezTo>
                      <a:pt x="3735" y="2874"/>
                      <a:pt x="3955" y="2725"/>
                      <a:pt x="4037" y="2534"/>
                    </a:cubicBezTo>
                    <a:cubicBezTo>
                      <a:pt x="4044" y="2526"/>
                      <a:pt x="4051" y="2517"/>
                      <a:pt x="4058" y="2509"/>
                    </a:cubicBezTo>
                    <a:cubicBezTo>
                      <a:pt x="4077" y="2509"/>
                      <a:pt x="4096" y="2509"/>
                      <a:pt x="4115" y="2508"/>
                    </a:cubicBezTo>
                    <a:cubicBezTo>
                      <a:pt x="4269" y="2667"/>
                      <a:pt x="4513" y="2694"/>
                      <a:pt x="4702" y="2608"/>
                    </a:cubicBezTo>
                    <a:cubicBezTo>
                      <a:pt x="4832" y="2703"/>
                      <a:pt x="5016" y="2754"/>
                      <a:pt x="5215" y="2736"/>
                    </a:cubicBezTo>
                    <a:cubicBezTo>
                      <a:pt x="5577" y="2702"/>
                      <a:pt x="5851" y="2450"/>
                      <a:pt x="5825" y="2173"/>
                    </a:cubicBezTo>
                    <a:cubicBezTo>
                      <a:pt x="5823" y="2142"/>
                      <a:pt x="5816" y="2113"/>
                      <a:pt x="5807" y="2084"/>
                    </a:cubicBezTo>
                    <a:cubicBezTo>
                      <a:pt x="5812" y="2055"/>
                      <a:pt x="5815" y="2025"/>
                      <a:pt x="5816" y="1996"/>
                    </a:cubicBezTo>
                    <a:cubicBezTo>
                      <a:pt x="5816" y="1983"/>
                      <a:pt x="5809" y="1946"/>
                      <a:pt x="5820" y="1939"/>
                    </a:cubicBezTo>
                    <a:cubicBezTo>
                      <a:pt x="5823" y="1937"/>
                      <a:pt x="5862" y="1943"/>
                      <a:pt x="5867" y="1943"/>
                    </a:cubicBezTo>
                    <a:cubicBezTo>
                      <a:pt x="5909" y="1943"/>
                      <a:pt x="5905" y="1933"/>
                      <a:pt x="5944" y="1917"/>
                    </a:cubicBezTo>
                    <a:cubicBezTo>
                      <a:pt x="6098" y="1852"/>
                      <a:pt x="6132" y="1685"/>
                      <a:pt x="6056" y="1551"/>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1D9BB8"/>
                  </a:solidFill>
                  <a:latin typeface="Lato Light"/>
                </a:endParaRPr>
              </a:p>
            </p:txBody>
          </p:sp>
        </p:grpSp>
        <p:pic>
          <p:nvPicPr>
            <p:cNvPr id="9" name="图片 8"/>
            <p:cNvPicPr>
              <a:picLocks noChangeAspect="1"/>
            </p:cNvPicPr>
            <p:nvPr/>
          </p:nvPicPr>
          <p:blipFill>
            <a:blip r:embed="rId7"/>
            <a:stretch>
              <a:fillRect/>
            </a:stretch>
          </p:blipFill>
          <p:spPr>
            <a:xfrm>
              <a:off x="-5737225" y="6362278"/>
              <a:ext cx="22275002" cy="10586251"/>
            </a:xfrm>
            <a:prstGeom prst="rect">
              <a:avLst/>
            </a:prstGeom>
          </p:spPr>
        </p:pic>
      </p:grpSp>
      <p:pic>
        <p:nvPicPr>
          <p:cNvPr id="20" name="图片 19"/>
          <p:cNvPicPr>
            <a:picLocks noChangeAspect="1"/>
          </p:cNvPicPr>
          <p:nvPr/>
        </p:nvPicPr>
        <p:blipFill>
          <a:blip r:embed="rId8"/>
          <a:stretch>
            <a:fillRect/>
          </a:stretch>
        </p:blipFill>
        <p:spPr>
          <a:xfrm>
            <a:off x="730004" y="2100105"/>
            <a:ext cx="3500165" cy="4578595"/>
          </a:xfrm>
          <a:prstGeom prst="rect">
            <a:avLst/>
          </a:prstGeom>
        </p:spPr>
      </p:pic>
      <p:pic>
        <p:nvPicPr>
          <p:cNvPr id="21" name="Picture 20">
            <a:extLst>
              <a:ext uri="{FF2B5EF4-FFF2-40B4-BE49-F238E27FC236}">
                <a16:creationId xmlns:a16="http://schemas.microsoft.com/office/drawing/2014/main" id="{C72A0E9E-5164-4BF0-BBCC-8D4794AD3632}"/>
              </a:ext>
            </a:extLst>
          </p:cNvPr>
          <p:cNvPicPr>
            <a:picLocks noChangeAspect="1"/>
          </p:cNvPicPr>
          <p:nvPr/>
        </p:nvPicPr>
        <p:blipFill>
          <a:blip r:embed="rId9"/>
          <a:stretch>
            <a:fillRect/>
          </a:stretch>
        </p:blipFill>
        <p:spPr>
          <a:xfrm>
            <a:off x="4301083" y="2056809"/>
            <a:ext cx="6913463" cy="2103302"/>
          </a:xfrm>
          <a:prstGeom prst="rect">
            <a:avLst/>
          </a:prstGeom>
        </p:spPr>
      </p:pic>
    </p:spTree>
    <p:extLst>
      <p:ext uri="{BB962C8B-B14F-4D97-AF65-F5344CB8AC3E}">
        <p14:creationId xmlns:p14="http://schemas.microsoft.com/office/powerpoint/2010/main" val="3740197871"/>
      </p:ext>
    </p:extLst>
  </p:cSld>
  <p:clrMapOvr>
    <a:masterClrMapping/>
  </p:clrMapOvr>
  <mc:AlternateContent xmlns:mc="http://schemas.openxmlformats.org/markup-compatibility/2006" xmlns:p14="http://schemas.microsoft.com/office/powerpoint/2010/main">
    <mc:Choice Requires="p14">
      <p:transition spd="med" p14:dur="700" advClick="0" advTm="8000">
        <p:fade/>
      </p:transition>
    </mc:Choice>
    <mc:Fallback xmlns="">
      <p:transition spd="med" advClick="0" advTm="8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0" presetClass="path" presetSubtype="0" accel="50000" decel="50000" fill="hold" nodeType="withEffect">
                                  <p:stCondLst>
                                    <p:cond delay="0"/>
                                  </p:stCondLst>
                                  <p:childTnLst>
                                    <p:animMotion origin="layout" path="M 0.44861 0.14815 L 0.44861 0.14846 C 0.44757 0.12654 0.44775 0.10494 0.44584 0.08395 C 0.44532 0.07901 0.44306 0.07531 0.44167 0.07161 C 0.43802 0.06204 0.4283 0.03549 0.42223 0.02469 C 0.41146 0.00556 0.41094 0.00803 0.39861 -0.00741 C 0.37796 -0.03333 0.39757 -0.01327 0.37361 -0.0321 C 0.35973 -0.04321 0.35261 -0.05463 0.33611 -0.06173 L 0.31389 -0.0716 C 0.31007 -0.07346 0.30643 -0.07593 0.30278 -0.07654 C 0.29289 -0.0787 0.28855 -0.07932 0.27917 -0.08148 L 0.26945 -0.08395 L 0.22917 -0.08148 C 0.2125 -0.07716 0.20816 -0.06697 0.19584 -0.05432 C 0.19306 -0.05185 0.19011 -0.05 0.1875 -0.04691 C 0.17049 -0.02963 0.18855 -0.04444 0.16806 -0.02716 C 0.16476 -0.02469 0.16146 -0.02253 0.15834 -0.01975 C 0.14809 -0.01142 0.1474 -0.00926 0.1375 -0.00247 C 0.13334 -7.40741E-7 0.129 0.00216 0.125 0.00494 C 0.12118 0.0071 0.11754 0.01019 0.11389 0.01235 C 0.10973 0.0142 0.10539 0.01512 0.10139 0.01728 C 0.06042 0.03766 0.08212 0.03117 0.05973 0.03704 C 0.04584 0.03519 0.0316 0.03642 0.01806 0.0321 C 0.01372 0.03056 0.00695 0.01975 0.00695 0.02006 C 0.00556 0.01636 0.00382 0.01327 0.00278 0.00988 C -0.00156 -0.00339 0.00348 0.00617 -3.61111E-6 -7.40741E-7 " pathEditMode="relative" rAng="0" ptsTypes="AAAAAAAAAAAAAAAAAAAAAAAAAA">
                                      <p:cBhvr>
                                        <p:cTn id="9" dur="2000" fill="hold"/>
                                        <p:tgtEl>
                                          <p:spTgt spid="5"/>
                                        </p:tgtEl>
                                        <p:attrNameLst>
                                          <p:attrName>ppt_x</p:attrName>
                                          <p:attrName>ppt_y</p:attrName>
                                        </p:attrNameLst>
                                      </p:cBhvr>
                                      <p:rCtr x="-22431" y="-11605"/>
                                    </p:animMotion>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500" fill="hold"/>
                                        <p:tgtEl>
                                          <p:spTgt spid="6"/>
                                        </p:tgtEl>
                                        <p:attrNameLst>
                                          <p:attrName>ppt_w</p:attrName>
                                        </p:attrNameLst>
                                      </p:cBhvr>
                                      <p:tavLst>
                                        <p:tav tm="0">
                                          <p:val>
                                            <p:fltVal val="0"/>
                                          </p:val>
                                        </p:tav>
                                        <p:tav tm="100000">
                                          <p:val>
                                            <p:strVal val="#ppt_w"/>
                                          </p:val>
                                        </p:tav>
                                      </p:tavLst>
                                    </p:anim>
                                    <p:anim calcmode="lin" valueType="num">
                                      <p:cBhvr>
                                        <p:cTn id="15" dur="500" fill="hold"/>
                                        <p:tgtEl>
                                          <p:spTgt spid="6"/>
                                        </p:tgtEl>
                                        <p:attrNameLst>
                                          <p:attrName>ppt_h</p:attrName>
                                        </p:attrNameLst>
                                      </p:cBhvr>
                                      <p:tavLst>
                                        <p:tav tm="0">
                                          <p:val>
                                            <p:fltVal val="0"/>
                                          </p:val>
                                        </p:tav>
                                        <p:tav tm="100000">
                                          <p:val>
                                            <p:strVal val="#ppt_h"/>
                                          </p:val>
                                        </p:tav>
                                      </p:tavLst>
                                    </p:anim>
                                    <p:animEffect transition="in" filter="fade">
                                      <p:cBhvr>
                                        <p:cTn id="16" dur="500"/>
                                        <p:tgtEl>
                                          <p:spTgt spid="6"/>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nodeType="click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p:cTn id="21" dur="500" fill="hold"/>
                                        <p:tgtEl>
                                          <p:spTgt spid="7"/>
                                        </p:tgtEl>
                                        <p:attrNameLst>
                                          <p:attrName>ppt_w</p:attrName>
                                        </p:attrNameLst>
                                      </p:cBhvr>
                                      <p:tavLst>
                                        <p:tav tm="0">
                                          <p:val>
                                            <p:fltVal val="0"/>
                                          </p:val>
                                        </p:tav>
                                        <p:tav tm="100000">
                                          <p:val>
                                            <p:strVal val="#ppt_w"/>
                                          </p:val>
                                        </p:tav>
                                      </p:tavLst>
                                    </p:anim>
                                    <p:anim calcmode="lin" valueType="num">
                                      <p:cBhvr>
                                        <p:cTn id="22" dur="500" fill="hold"/>
                                        <p:tgtEl>
                                          <p:spTgt spid="7"/>
                                        </p:tgtEl>
                                        <p:attrNameLst>
                                          <p:attrName>ppt_h</p:attrName>
                                        </p:attrNameLst>
                                      </p:cBhvr>
                                      <p:tavLst>
                                        <p:tav tm="0">
                                          <p:val>
                                            <p:fltVal val="0"/>
                                          </p:val>
                                        </p:tav>
                                        <p:tav tm="100000">
                                          <p:val>
                                            <p:strVal val="#ppt_h"/>
                                          </p:val>
                                        </p:tav>
                                      </p:tavLst>
                                    </p:anim>
                                    <p:animEffect transition="in" filter="fade">
                                      <p:cBhvr>
                                        <p:cTn id="23" dur="500"/>
                                        <p:tgtEl>
                                          <p:spTgt spid="7"/>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3"/>
                                        </p:tgtEl>
                                        <p:attrNameLst>
                                          <p:attrName>style.visibility</p:attrName>
                                        </p:attrNameLst>
                                      </p:cBhvr>
                                      <p:to>
                                        <p:strVal val="visible"/>
                                      </p:to>
                                    </p:set>
                                    <p:animEffect transition="in" filter="fade">
                                      <p:cBhvr>
                                        <p:cTn id="28" dur="500"/>
                                        <p:tgtEl>
                                          <p:spTgt spid="3"/>
                                        </p:tgtEl>
                                      </p:cBhvr>
                                    </p:animEffect>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nodeType="clickEffect">
                                  <p:stCondLst>
                                    <p:cond delay="0"/>
                                  </p:stCondLst>
                                  <p:childTnLst>
                                    <p:set>
                                      <p:cBhvr>
                                        <p:cTn id="32" dur="1" fill="hold">
                                          <p:stCondLst>
                                            <p:cond delay="0"/>
                                          </p:stCondLst>
                                        </p:cTn>
                                        <p:tgtEl>
                                          <p:spTgt spid="20"/>
                                        </p:tgtEl>
                                        <p:attrNameLst>
                                          <p:attrName>style.visibility</p:attrName>
                                        </p:attrNameLst>
                                      </p:cBhvr>
                                      <p:to>
                                        <p:strVal val="visible"/>
                                      </p:to>
                                    </p:set>
                                    <p:animEffect transition="in" filter="fade">
                                      <p:cBhvr>
                                        <p:cTn id="33" dur="1000"/>
                                        <p:tgtEl>
                                          <p:spTgt spid="20"/>
                                        </p:tgtEl>
                                      </p:cBhvr>
                                    </p:animEffect>
                                    <p:anim calcmode="lin" valueType="num">
                                      <p:cBhvr>
                                        <p:cTn id="34" dur="1000" fill="hold"/>
                                        <p:tgtEl>
                                          <p:spTgt spid="20"/>
                                        </p:tgtEl>
                                        <p:attrNameLst>
                                          <p:attrName>ppt_x</p:attrName>
                                        </p:attrNameLst>
                                      </p:cBhvr>
                                      <p:tavLst>
                                        <p:tav tm="0">
                                          <p:val>
                                            <p:strVal val="#ppt_x"/>
                                          </p:val>
                                        </p:tav>
                                        <p:tav tm="100000">
                                          <p:val>
                                            <p:strVal val="#ppt_x"/>
                                          </p:val>
                                        </p:tav>
                                      </p:tavLst>
                                    </p:anim>
                                    <p:anim calcmode="lin" valueType="num">
                                      <p:cBhvr>
                                        <p:cTn id="35" dur="1000" fill="hold"/>
                                        <p:tgtEl>
                                          <p:spTgt spid="20"/>
                                        </p:tgtEl>
                                        <p:attrNameLst>
                                          <p:attrName>ppt_y</p:attrName>
                                        </p:attrNameLst>
                                      </p:cBhvr>
                                      <p:tavLst>
                                        <p:tav tm="0">
                                          <p:val>
                                            <p:strVal val="#ppt_y+.1"/>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53" presetClass="entr" presetSubtype="16" fill="hold" nodeType="clickEffect">
                                  <p:stCondLst>
                                    <p:cond delay="0"/>
                                  </p:stCondLst>
                                  <p:childTnLst>
                                    <p:set>
                                      <p:cBhvr>
                                        <p:cTn id="39" dur="1" fill="hold">
                                          <p:stCondLst>
                                            <p:cond delay="0"/>
                                          </p:stCondLst>
                                        </p:cTn>
                                        <p:tgtEl>
                                          <p:spTgt spid="21"/>
                                        </p:tgtEl>
                                        <p:attrNameLst>
                                          <p:attrName>style.visibility</p:attrName>
                                        </p:attrNameLst>
                                      </p:cBhvr>
                                      <p:to>
                                        <p:strVal val="visible"/>
                                      </p:to>
                                    </p:set>
                                    <p:anim calcmode="lin" valueType="num">
                                      <p:cBhvr>
                                        <p:cTn id="40" dur="500" fill="hold"/>
                                        <p:tgtEl>
                                          <p:spTgt spid="21"/>
                                        </p:tgtEl>
                                        <p:attrNameLst>
                                          <p:attrName>ppt_w</p:attrName>
                                        </p:attrNameLst>
                                      </p:cBhvr>
                                      <p:tavLst>
                                        <p:tav tm="0">
                                          <p:val>
                                            <p:fltVal val="0"/>
                                          </p:val>
                                        </p:tav>
                                        <p:tav tm="100000">
                                          <p:val>
                                            <p:strVal val="#ppt_w"/>
                                          </p:val>
                                        </p:tav>
                                      </p:tavLst>
                                    </p:anim>
                                    <p:anim calcmode="lin" valueType="num">
                                      <p:cBhvr>
                                        <p:cTn id="41" dur="500" fill="hold"/>
                                        <p:tgtEl>
                                          <p:spTgt spid="21"/>
                                        </p:tgtEl>
                                        <p:attrNameLst>
                                          <p:attrName>ppt_h</p:attrName>
                                        </p:attrNameLst>
                                      </p:cBhvr>
                                      <p:tavLst>
                                        <p:tav tm="0">
                                          <p:val>
                                            <p:fltVal val="0"/>
                                          </p:val>
                                        </p:tav>
                                        <p:tav tm="100000">
                                          <p:val>
                                            <p:strVal val="#ppt_h"/>
                                          </p:val>
                                        </p:tav>
                                      </p:tavLst>
                                    </p:anim>
                                    <p:animEffect transition="in" filter="fade">
                                      <p:cBhvr>
                                        <p:cTn id="42"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5AC4CE0F-E398-43A9-9315-6B4B6A807E2F}"/>
              </a:ext>
            </a:extLst>
          </p:cNvPr>
          <p:cNvSpPr/>
          <p:nvPr/>
        </p:nvSpPr>
        <p:spPr>
          <a:xfrm>
            <a:off x="1009135" y="755905"/>
            <a:ext cx="10173730" cy="4966168"/>
          </a:xfrm>
          <a:prstGeom prst="rect">
            <a:avLst/>
          </a:prstGeom>
        </p:spPr>
        <p:txBody>
          <a:bodyPr wrap="square">
            <a:spAutoFit/>
          </a:bodyPr>
          <a:lstStyle/>
          <a:p>
            <a:pPr>
              <a:lnSpc>
                <a:spcPct val="107000"/>
              </a:lnSpc>
              <a:spcAft>
                <a:spcPts val="800"/>
              </a:spcAft>
            </a:pPr>
            <a:r>
              <a:rPr lang="en-US" sz="4000" b="1" u="sng" dirty="0" err="1">
                <a:latin typeface="Times New Roman" panose="02020603050405020304" pitchFamily="18" charset="0"/>
                <a:ea typeface="Calibri" panose="020F0502020204030204" pitchFamily="34" charset="0"/>
                <a:cs typeface="Times New Roman" panose="02020603050405020304" pitchFamily="18" charset="0"/>
              </a:rPr>
              <a:t>Bài</a:t>
            </a:r>
            <a:r>
              <a:rPr lang="en-US" sz="4000" b="1" u="sng" dirty="0">
                <a:latin typeface="Times New Roman" panose="02020603050405020304" pitchFamily="18" charset="0"/>
                <a:ea typeface="Calibri" panose="020F0502020204030204" pitchFamily="34" charset="0"/>
                <a:cs typeface="Times New Roman" panose="02020603050405020304" pitchFamily="18" charset="0"/>
              </a:rPr>
              <a:t> 1</a:t>
            </a:r>
            <a:r>
              <a:rPr lang="en-US" sz="4000" b="1" dirty="0">
                <a:latin typeface="Times New Roman" panose="02020603050405020304" pitchFamily="18" charset="0"/>
                <a:ea typeface="Calibri" panose="020F0502020204030204" pitchFamily="34" charset="0"/>
                <a:cs typeface="Times New Roman" panose="02020603050405020304" pitchFamily="18" charset="0"/>
              </a:rPr>
              <a:t> :</a:t>
            </a:r>
            <a:r>
              <a:rPr lang="en-US" sz="4000" dirty="0" err="1">
                <a:latin typeface="Times New Roman" panose="02020603050405020304" pitchFamily="18" charset="0"/>
                <a:ea typeface="Calibri" panose="020F0502020204030204" pitchFamily="34" charset="0"/>
                <a:cs typeface="Times New Roman" panose="02020603050405020304" pitchFamily="18" charset="0"/>
              </a:rPr>
              <a:t>Viết</a:t>
            </a:r>
            <a:r>
              <a:rPr lang="en-US" sz="4000" dirty="0">
                <a:latin typeface="Times New Roman" panose="02020603050405020304" pitchFamily="18" charset="0"/>
                <a:ea typeface="Calibri" panose="020F0502020204030204" pitchFamily="34" charset="0"/>
                <a:cs typeface="Times New Roman" panose="02020603050405020304" pitchFamily="18" charset="0"/>
              </a:rPr>
              <a:t> </a:t>
            </a:r>
            <a:r>
              <a:rPr lang="en-US" sz="4000" dirty="0" err="1">
                <a:latin typeface="Times New Roman" panose="02020603050405020304" pitchFamily="18" charset="0"/>
                <a:ea typeface="Calibri" panose="020F0502020204030204" pitchFamily="34" charset="0"/>
                <a:cs typeface="Times New Roman" panose="02020603050405020304" pitchFamily="18" charset="0"/>
              </a:rPr>
              <a:t>số</a:t>
            </a:r>
            <a:r>
              <a:rPr lang="en-US" sz="4000" dirty="0">
                <a:latin typeface="Times New Roman" panose="02020603050405020304" pitchFamily="18" charset="0"/>
                <a:ea typeface="Calibri" panose="020F0502020204030204" pitchFamily="34" charset="0"/>
                <a:cs typeface="Times New Roman" panose="02020603050405020304" pitchFamily="18" charset="0"/>
              </a:rPr>
              <a:t> </a:t>
            </a:r>
            <a:r>
              <a:rPr lang="en-US" sz="4000" dirty="0" err="1">
                <a:latin typeface="Times New Roman" panose="02020603050405020304" pitchFamily="18" charset="0"/>
                <a:ea typeface="Calibri" panose="020F0502020204030204" pitchFamily="34" charset="0"/>
                <a:cs typeface="Times New Roman" panose="02020603050405020304" pitchFamily="18" charset="0"/>
              </a:rPr>
              <a:t>thích</a:t>
            </a:r>
            <a:r>
              <a:rPr lang="en-US" sz="4000" dirty="0">
                <a:latin typeface="Times New Roman" panose="02020603050405020304" pitchFamily="18" charset="0"/>
                <a:ea typeface="Calibri" panose="020F0502020204030204" pitchFamily="34" charset="0"/>
                <a:cs typeface="Times New Roman" panose="02020603050405020304" pitchFamily="18" charset="0"/>
              </a:rPr>
              <a:t> </a:t>
            </a:r>
            <a:r>
              <a:rPr lang="en-US" sz="4000" dirty="0" err="1">
                <a:latin typeface="Times New Roman" panose="02020603050405020304" pitchFamily="18" charset="0"/>
                <a:ea typeface="Calibri" panose="020F0502020204030204" pitchFamily="34" charset="0"/>
                <a:cs typeface="Times New Roman" panose="02020603050405020304" pitchFamily="18" charset="0"/>
              </a:rPr>
              <a:t>hợp</a:t>
            </a:r>
            <a:r>
              <a:rPr lang="en-US" sz="4000" dirty="0">
                <a:latin typeface="Times New Roman" panose="02020603050405020304" pitchFamily="18" charset="0"/>
                <a:ea typeface="Calibri" panose="020F0502020204030204" pitchFamily="34" charset="0"/>
                <a:cs typeface="Times New Roman" panose="02020603050405020304" pitchFamily="18" charset="0"/>
              </a:rPr>
              <a:t> </a:t>
            </a:r>
            <a:r>
              <a:rPr lang="en-US" sz="4000" dirty="0" err="1">
                <a:latin typeface="Times New Roman" panose="02020603050405020304" pitchFamily="18" charset="0"/>
                <a:ea typeface="Calibri" panose="020F0502020204030204" pitchFamily="34" charset="0"/>
                <a:cs typeface="Times New Roman" panose="02020603050405020304" pitchFamily="18" charset="0"/>
              </a:rPr>
              <a:t>vào</a:t>
            </a:r>
            <a:r>
              <a:rPr lang="en-US" sz="4000" dirty="0">
                <a:latin typeface="Times New Roman" panose="02020603050405020304" pitchFamily="18" charset="0"/>
                <a:ea typeface="Calibri" panose="020F0502020204030204" pitchFamily="34" charset="0"/>
                <a:cs typeface="Times New Roman" panose="02020603050405020304" pitchFamily="18" charset="0"/>
              </a:rPr>
              <a:t> </a:t>
            </a:r>
            <a:r>
              <a:rPr lang="en-US" sz="4000" dirty="0" err="1">
                <a:latin typeface="Times New Roman" panose="02020603050405020304" pitchFamily="18" charset="0"/>
                <a:ea typeface="Calibri" panose="020F0502020204030204" pitchFamily="34" charset="0"/>
                <a:cs typeface="Times New Roman" panose="02020603050405020304" pitchFamily="18" charset="0"/>
              </a:rPr>
              <a:t>chỗ</a:t>
            </a:r>
            <a:r>
              <a:rPr lang="en-US" sz="4000" dirty="0">
                <a:latin typeface="Times New Roman" panose="02020603050405020304" pitchFamily="18" charset="0"/>
                <a:ea typeface="Calibri" panose="020F0502020204030204" pitchFamily="34" charset="0"/>
                <a:cs typeface="Times New Roman" panose="02020603050405020304" pitchFamily="18" charset="0"/>
              </a:rPr>
              <a:t> </a:t>
            </a:r>
            <a:r>
              <a:rPr lang="en-US" sz="4000" dirty="0" err="1">
                <a:latin typeface="Times New Roman" panose="02020603050405020304" pitchFamily="18" charset="0"/>
                <a:ea typeface="Calibri" panose="020F0502020204030204" pitchFamily="34" charset="0"/>
                <a:cs typeface="Times New Roman" panose="02020603050405020304" pitchFamily="18" charset="0"/>
              </a:rPr>
              <a:t>chấm</a:t>
            </a:r>
            <a:r>
              <a:rPr lang="en-US" sz="4000" dirty="0">
                <a:latin typeface="Times New Roman" panose="02020603050405020304" pitchFamily="18" charset="0"/>
                <a:ea typeface="Calibri" panose="020F0502020204030204" pitchFamily="34" charset="0"/>
                <a:cs typeface="Times New Roman" panose="02020603050405020304" pitchFamily="18" charset="0"/>
              </a:rPr>
              <a:t> :</a:t>
            </a:r>
          </a:p>
          <a:p>
            <a:pPr>
              <a:lnSpc>
                <a:spcPct val="107000"/>
              </a:lnSpc>
              <a:spcAft>
                <a:spcPts val="800"/>
              </a:spcAft>
            </a:pPr>
            <a:r>
              <a:rPr lang="en-US" sz="4000" dirty="0">
                <a:latin typeface="Times New Roman" panose="02020603050405020304" pitchFamily="18" charset="0"/>
                <a:ea typeface="Calibri" panose="020F0502020204030204" pitchFamily="34" charset="0"/>
                <a:cs typeface="Times New Roman" panose="02020603050405020304" pitchFamily="18" charset="0"/>
              </a:rPr>
              <a:t>a, 3 </a:t>
            </a:r>
            <a:r>
              <a:rPr lang="en-US" sz="4000" dirty="0" err="1">
                <a:latin typeface="Times New Roman" panose="02020603050405020304" pitchFamily="18" charset="0"/>
                <a:ea typeface="Calibri" panose="020F0502020204030204" pitchFamily="34" charset="0"/>
                <a:cs typeface="Times New Roman" panose="02020603050405020304" pitchFamily="18" charset="0"/>
              </a:rPr>
              <a:t>gấp</a:t>
            </a:r>
            <a:r>
              <a:rPr lang="en-US" sz="4000" dirty="0">
                <a:latin typeface="Times New Roman" panose="02020603050405020304" pitchFamily="18" charset="0"/>
                <a:ea typeface="Calibri" panose="020F0502020204030204" pitchFamily="34" charset="0"/>
                <a:cs typeface="Times New Roman" panose="02020603050405020304" pitchFamily="18" charset="0"/>
              </a:rPr>
              <a:t> </a:t>
            </a:r>
            <a:r>
              <a:rPr lang="en-US" sz="4000" dirty="0" err="1">
                <a:latin typeface="Times New Roman" panose="02020603050405020304" pitchFamily="18" charset="0"/>
                <a:ea typeface="Calibri" panose="020F0502020204030204" pitchFamily="34" charset="0"/>
                <a:cs typeface="Times New Roman" panose="02020603050405020304" pitchFamily="18" charset="0"/>
              </a:rPr>
              <a:t>lên</a:t>
            </a:r>
            <a:r>
              <a:rPr lang="en-US" sz="4000" dirty="0">
                <a:latin typeface="Times New Roman" panose="02020603050405020304" pitchFamily="18" charset="0"/>
                <a:ea typeface="Calibri" panose="020F0502020204030204" pitchFamily="34" charset="0"/>
                <a:cs typeface="Times New Roman" panose="02020603050405020304" pitchFamily="18" charset="0"/>
              </a:rPr>
              <a:t> 7 </a:t>
            </a:r>
            <a:r>
              <a:rPr lang="en-US" sz="4000" dirty="0" err="1">
                <a:latin typeface="Times New Roman" panose="02020603050405020304" pitchFamily="18" charset="0"/>
                <a:ea typeface="Calibri" panose="020F0502020204030204" pitchFamily="34" charset="0"/>
                <a:cs typeface="Times New Roman" panose="02020603050405020304" pitchFamily="18" charset="0"/>
              </a:rPr>
              <a:t>lần</a:t>
            </a:r>
            <a:r>
              <a:rPr lang="en-US" sz="4000" dirty="0">
                <a:latin typeface="Times New Roman" panose="02020603050405020304" pitchFamily="18" charset="0"/>
                <a:ea typeface="Calibri" panose="020F0502020204030204" pitchFamily="34" charset="0"/>
                <a:cs typeface="Times New Roman" panose="02020603050405020304" pitchFamily="18" charset="0"/>
              </a:rPr>
              <a:t> </a:t>
            </a:r>
            <a:r>
              <a:rPr lang="en-US" sz="4000" dirty="0" err="1">
                <a:latin typeface="Times New Roman" panose="02020603050405020304" pitchFamily="18" charset="0"/>
                <a:ea typeface="Calibri" panose="020F0502020204030204" pitchFamily="34" charset="0"/>
                <a:cs typeface="Times New Roman" panose="02020603050405020304" pitchFamily="18" charset="0"/>
              </a:rPr>
              <a:t>được</a:t>
            </a:r>
            <a:r>
              <a:rPr lang="en-US" sz="4000" dirty="0">
                <a:latin typeface="Times New Roman" panose="02020603050405020304" pitchFamily="18" charset="0"/>
                <a:ea typeface="Calibri" panose="020F0502020204030204" pitchFamily="34" charset="0"/>
                <a:cs typeface="Times New Roman" panose="02020603050405020304" pitchFamily="18" charset="0"/>
              </a:rPr>
              <a:t>   ……….....                               b,   4 </a:t>
            </a:r>
            <a:r>
              <a:rPr lang="en-US" sz="4000" dirty="0" err="1">
                <a:latin typeface="Times New Roman" panose="02020603050405020304" pitchFamily="18" charset="0"/>
                <a:ea typeface="Calibri" panose="020F0502020204030204" pitchFamily="34" charset="0"/>
                <a:cs typeface="Times New Roman" panose="02020603050405020304" pitchFamily="18" charset="0"/>
              </a:rPr>
              <a:t>gấp</a:t>
            </a:r>
            <a:r>
              <a:rPr lang="en-US" sz="4000" dirty="0">
                <a:latin typeface="Times New Roman" panose="02020603050405020304" pitchFamily="18" charset="0"/>
                <a:ea typeface="Calibri" panose="020F0502020204030204" pitchFamily="34" charset="0"/>
                <a:cs typeface="Times New Roman" panose="02020603050405020304" pitchFamily="18" charset="0"/>
              </a:rPr>
              <a:t> </a:t>
            </a:r>
            <a:r>
              <a:rPr lang="en-US" sz="4000" dirty="0" err="1">
                <a:latin typeface="Times New Roman" panose="02020603050405020304" pitchFamily="18" charset="0"/>
                <a:ea typeface="Calibri" panose="020F0502020204030204" pitchFamily="34" charset="0"/>
                <a:cs typeface="Times New Roman" panose="02020603050405020304" pitchFamily="18" charset="0"/>
              </a:rPr>
              <a:t>lên</a:t>
            </a:r>
            <a:r>
              <a:rPr lang="en-US" sz="4000" dirty="0">
                <a:latin typeface="Times New Roman" panose="02020603050405020304" pitchFamily="18" charset="0"/>
                <a:ea typeface="Calibri" panose="020F0502020204030204" pitchFamily="34" charset="0"/>
                <a:cs typeface="Times New Roman" panose="02020603050405020304" pitchFamily="18" charset="0"/>
              </a:rPr>
              <a:t> 6 </a:t>
            </a:r>
            <a:r>
              <a:rPr lang="en-US" sz="4000" dirty="0" err="1">
                <a:latin typeface="Times New Roman" panose="02020603050405020304" pitchFamily="18" charset="0"/>
                <a:ea typeface="Calibri" panose="020F0502020204030204" pitchFamily="34" charset="0"/>
                <a:cs typeface="Times New Roman" panose="02020603050405020304" pitchFamily="18" charset="0"/>
              </a:rPr>
              <a:t>lần</a:t>
            </a:r>
            <a:r>
              <a:rPr lang="en-US" sz="4000" dirty="0">
                <a:latin typeface="Times New Roman" panose="02020603050405020304" pitchFamily="18" charset="0"/>
                <a:ea typeface="Calibri" panose="020F0502020204030204" pitchFamily="34" charset="0"/>
                <a:cs typeface="Times New Roman" panose="02020603050405020304" pitchFamily="18" charset="0"/>
              </a:rPr>
              <a:t> </a:t>
            </a:r>
            <a:r>
              <a:rPr lang="en-US" sz="4000" dirty="0" err="1">
                <a:latin typeface="Times New Roman" panose="02020603050405020304" pitchFamily="18" charset="0"/>
                <a:ea typeface="Calibri" panose="020F0502020204030204" pitchFamily="34" charset="0"/>
                <a:cs typeface="Times New Roman" panose="02020603050405020304" pitchFamily="18" charset="0"/>
              </a:rPr>
              <a:t>được</a:t>
            </a:r>
            <a:r>
              <a:rPr lang="en-US" sz="4000" dirty="0">
                <a:latin typeface="Times New Roman" panose="02020603050405020304" pitchFamily="18" charset="0"/>
                <a:ea typeface="Calibri" panose="020F0502020204030204" pitchFamily="34" charset="0"/>
                <a:cs typeface="Times New Roman" panose="02020603050405020304" pitchFamily="18" charset="0"/>
              </a:rPr>
              <a:t>   ......…........…                                   </a:t>
            </a:r>
          </a:p>
          <a:p>
            <a:pPr>
              <a:lnSpc>
                <a:spcPct val="107000"/>
              </a:lnSpc>
              <a:spcAft>
                <a:spcPts val="800"/>
              </a:spcAft>
            </a:pPr>
            <a:r>
              <a:rPr lang="en-US" sz="4000" dirty="0">
                <a:latin typeface="Times New Roman" panose="02020603050405020304" pitchFamily="18" charset="0"/>
                <a:ea typeface="Calibri" panose="020F0502020204030204" pitchFamily="34" charset="0"/>
                <a:cs typeface="Times New Roman" panose="02020603050405020304" pitchFamily="18" charset="0"/>
              </a:rPr>
              <a:t>c, 5 </a:t>
            </a:r>
            <a:r>
              <a:rPr lang="en-US" sz="4000" dirty="0" err="1">
                <a:latin typeface="Times New Roman" panose="02020603050405020304" pitchFamily="18" charset="0"/>
                <a:ea typeface="Calibri" panose="020F0502020204030204" pitchFamily="34" charset="0"/>
                <a:cs typeface="Times New Roman" panose="02020603050405020304" pitchFamily="18" charset="0"/>
              </a:rPr>
              <a:t>gấp</a:t>
            </a:r>
            <a:r>
              <a:rPr lang="en-US" sz="4000" dirty="0">
                <a:latin typeface="Times New Roman" panose="02020603050405020304" pitchFamily="18" charset="0"/>
                <a:ea typeface="Calibri" panose="020F0502020204030204" pitchFamily="34" charset="0"/>
                <a:cs typeface="Times New Roman" panose="02020603050405020304" pitchFamily="18" charset="0"/>
              </a:rPr>
              <a:t> </a:t>
            </a:r>
            <a:r>
              <a:rPr lang="en-US" sz="4000" dirty="0" err="1">
                <a:latin typeface="Times New Roman" panose="02020603050405020304" pitchFamily="18" charset="0"/>
                <a:ea typeface="Calibri" panose="020F0502020204030204" pitchFamily="34" charset="0"/>
                <a:cs typeface="Times New Roman" panose="02020603050405020304" pitchFamily="18" charset="0"/>
              </a:rPr>
              <a:t>lên</a:t>
            </a:r>
            <a:r>
              <a:rPr lang="en-US" sz="4000" dirty="0">
                <a:latin typeface="Times New Roman" panose="02020603050405020304" pitchFamily="18" charset="0"/>
                <a:ea typeface="Calibri" panose="020F0502020204030204" pitchFamily="34" charset="0"/>
                <a:cs typeface="Times New Roman" panose="02020603050405020304" pitchFamily="18" charset="0"/>
              </a:rPr>
              <a:t> 6 </a:t>
            </a:r>
            <a:r>
              <a:rPr lang="en-US" sz="4000" dirty="0" err="1">
                <a:latin typeface="Times New Roman" panose="02020603050405020304" pitchFamily="18" charset="0"/>
                <a:ea typeface="Calibri" panose="020F0502020204030204" pitchFamily="34" charset="0"/>
                <a:cs typeface="Times New Roman" panose="02020603050405020304" pitchFamily="18" charset="0"/>
              </a:rPr>
              <a:t>lần</a:t>
            </a:r>
            <a:r>
              <a:rPr lang="en-US" sz="4000" dirty="0">
                <a:latin typeface="Times New Roman" panose="02020603050405020304" pitchFamily="18" charset="0"/>
                <a:ea typeface="Calibri" panose="020F0502020204030204" pitchFamily="34" charset="0"/>
                <a:cs typeface="Times New Roman" panose="02020603050405020304" pitchFamily="18" charset="0"/>
              </a:rPr>
              <a:t> </a:t>
            </a:r>
            <a:r>
              <a:rPr lang="en-US" sz="4000" dirty="0" err="1">
                <a:latin typeface="Times New Roman" panose="02020603050405020304" pitchFamily="18" charset="0"/>
                <a:ea typeface="Calibri" panose="020F0502020204030204" pitchFamily="34" charset="0"/>
                <a:cs typeface="Times New Roman" panose="02020603050405020304" pitchFamily="18" charset="0"/>
              </a:rPr>
              <a:t>được</a:t>
            </a:r>
            <a:r>
              <a:rPr lang="en-US" sz="4000" dirty="0">
                <a:latin typeface="Times New Roman" panose="02020603050405020304" pitchFamily="18" charset="0"/>
                <a:ea typeface="Calibri" panose="020F0502020204030204" pitchFamily="34" charset="0"/>
                <a:cs typeface="Times New Roman" panose="02020603050405020304" pitchFamily="18" charset="0"/>
              </a:rPr>
              <a:t>   ……… ... .                             d,   8 </a:t>
            </a:r>
            <a:r>
              <a:rPr lang="en-US" sz="4000" dirty="0" err="1">
                <a:latin typeface="Times New Roman" panose="02020603050405020304" pitchFamily="18" charset="0"/>
                <a:ea typeface="Calibri" panose="020F0502020204030204" pitchFamily="34" charset="0"/>
                <a:cs typeface="Times New Roman" panose="02020603050405020304" pitchFamily="18" charset="0"/>
              </a:rPr>
              <a:t>gấp</a:t>
            </a:r>
            <a:r>
              <a:rPr lang="en-US" sz="4000" dirty="0">
                <a:latin typeface="Times New Roman" panose="02020603050405020304" pitchFamily="18" charset="0"/>
                <a:ea typeface="Calibri" panose="020F0502020204030204" pitchFamily="34" charset="0"/>
                <a:cs typeface="Times New Roman" panose="02020603050405020304" pitchFamily="18" charset="0"/>
              </a:rPr>
              <a:t> </a:t>
            </a:r>
            <a:r>
              <a:rPr lang="en-US" sz="4000" dirty="0" err="1">
                <a:latin typeface="Times New Roman" panose="02020603050405020304" pitchFamily="18" charset="0"/>
                <a:ea typeface="Calibri" panose="020F0502020204030204" pitchFamily="34" charset="0"/>
                <a:cs typeface="Times New Roman" panose="02020603050405020304" pitchFamily="18" charset="0"/>
              </a:rPr>
              <a:t>lên</a:t>
            </a:r>
            <a:r>
              <a:rPr lang="en-US" sz="4000" dirty="0">
                <a:latin typeface="Times New Roman" panose="02020603050405020304" pitchFamily="18" charset="0"/>
                <a:ea typeface="Calibri" panose="020F0502020204030204" pitchFamily="34" charset="0"/>
                <a:cs typeface="Times New Roman" panose="02020603050405020304" pitchFamily="18" charset="0"/>
              </a:rPr>
              <a:t> 5 </a:t>
            </a:r>
            <a:r>
              <a:rPr lang="en-US" sz="4000" dirty="0" err="1">
                <a:latin typeface="Times New Roman" panose="02020603050405020304" pitchFamily="18" charset="0"/>
                <a:ea typeface="Calibri" panose="020F0502020204030204" pitchFamily="34" charset="0"/>
                <a:cs typeface="Times New Roman" panose="02020603050405020304" pitchFamily="18" charset="0"/>
              </a:rPr>
              <a:t>lần</a:t>
            </a:r>
            <a:r>
              <a:rPr lang="en-US" sz="4000" dirty="0">
                <a:latin typeface="Times New Roman" panose="02020603050405020304" pitchFamily="18" charset="0"/>
                <a:ea typeface="Calibri" panose="020F0502020204030204" pitchFamily="34" charset="0"/>
                <a:cs typeface="Times New Roman" panose="02020603050405020304" pitchFamily="18" charset="0"/>
              </a:rPr>
              <a:t> </a:t>
            </a:r>
            <a:r>
              <a:rPr lang="en-US" sz="4000" dirty="0" err="1">
                <a:latin typeface="Times New Roman" panose="02020603050405020304" pitchFamily="18" charset="0"/>
                <a:ea typeface="Calibri" panose="020F0502020204030204" pitchFamily="34" charset="0"/>
                <a:cs typeface="Times New Roman" panose="02020603050405020304" pitchFamily="18" charset="0"/>
              </a:rPr>
              <a:t>được</a:t>
            </a:r>
            <a:r>
              <a:rPr lang="en-US" sz="4000" dirty="0">
                <a:latin typeface="Times New Roman" panose="02020603050405020304" pitchFamily="18" charset="0"/>
                <a:ea typeface="Calibri" panose="020F0502020204030204" pitchFamily="34" charset="0"/>
                <a:cs typeface="Times New Roman" panose="02020603050405020304" pitchFamily="18" charset="0"/>
              </a:rPr>
              <a:t>    ... . . . ………    </a:t>
            </a:r>
          </a:p>
          <a:p>
            <a:pPr>
              <a:lnSpc>
                <a:spcPct val="107000"/>
              </a:lnSpc>
              <a:spcAft>
                <a:spcPts val="800"/>
              </a:spcAft>
            </a:pPr>
            <a:r>
              <a:rPr lang="en-US" sz="4000" dirty="0">
                <a:latin typeface="Times New Roman" panose="02020603050405020304" pitchFamily="18" charset="0"/>
                <a:ea typeface="Calibri" panose="020F0502020204030204" pitchFamily="34" charset="0"/>
                <a:cs typeface="Times New Roman" panose="02020603050405020304" pitchFamily="18" charset="0"/>
              </a:rPr>
              <a:t>đ, </a:t>
            </a:r>
            <a:r>
              <a:rPr lang="en-US" sz="4000" dirty="0" err="1">
                <a:latin typeface="Times New Roman" panose="02020603050405020304" pitchFamily="18" charset="0"/>
                <a:ea typeface="Calibri" panose="020F0502020204030204" pitchFamily="34" charset="0"/>
                <a:cs typeface="Times New Roman" panose="02020603050405020304" pitchFamily="18" charset="0"/>
              </a:rPr>
              <a:t>Gấp</a:t>
            </a:r>
            <a:r>
              <a:rPr lang="en-US" sz="4000" dirty="0">
                <a:latin typeface="Times New Roman" panose="02020603050405020304" pitchFamily="18" charset="0"/>
                <a:ea typeface="Calibri" panose="020F0502020204030204" pitchFamily="34" charset="0"/>
                <a:cs typeface="Times New Roman" panose="02020603050405020304" pitchFamily="18" charset="0"/>
              </a:rPr>
              <a:t> 26 kg </a:t>
            </a:r>
            <a:r>
              <a:rPr lang="en-US" sz="4000" dirty="0" err="1">
                <a:latin typeface="Times New Roman" panose="02020603050405020304" pitchFamily="18" charset="0"/>
                <a:ea typeface="Calibri" panose="020F0502020204030204" pitchFamily="34" charset="0"/>
                <a:cs typeface="Times New Roman" panose="02020603050405020304" pitchFamily="18" charset="0"/>
              </a:rPr>
              <a:t>lên</a:t>
            </a:r>
            <a:r>
              <a:rPr lang="en-US" sz="4000" dirty="0">
                <a:latin typeface="Times New Roman" panose="02020603050405020304" pitchFamily="18" charset="0"/>
                <a:ea typeface="Calibri" panose="020F0502020204030204" pitchFamily="34" charset="0"/>
                <a:cs typeface="Times New Roman" panose="02020603050405020304" pitchFamily="18" charset="0"/>
              </a:rPr>
              <a:t> 7 </a:t>
            </a:r>
            <a:r>
              <a:rPr lang="en-US" sz="4000" dirty="0" err="1">
                <a:latin typeface="Times New Roman" panose="02020603050405020304" pitchFamily="18" charset="0"/>
                <a:ea typeface="Calibri" panose="020F0502020204030204" pitchFamily="34" charset="0"/>
                <a:cs typeface="Times New Roman" panose="02020603050405020304" pitchFamily="18" charset="0"/>
              </a:rPr>
              <a:t>lần</a:t>
            </a:r>
            <a:r>
              <a:rPr lang="en-US" sz="4000" dirty="0">
                <a:latin typeface="Times New Roman" panose="02020603050405020304" pitchFamily="18" charset="0"/>
                <a:ea typeface="Calibri" panose="020F0502020204030204" pitchFamily="34" charset="0"/>
                <a:cs typeface="Times New Roman" panose="02020603050405020304" pitchFamily="18" charset="0"/>
              </a:rPr>
              <a:t> </a:t>
            </a:r>
            <a:r>
              <a:rPr lang="en-US" sz="4000" dirty="0" err="1">
                <a:latin typeface="Times New Roman" panose="02020603050405020304" pitchFamily="18" charset="0"/>
                <a:ea typeface="Calibri" panose="020F0502020204030204" pitchFamily="34" charset="0"/>
                <a:cs typeface="Times New Roman" panose="02020603050405020304" pitchFamily="18" charset="0"/>
              </a:rPr>
              <a:t>được</a:t>
            </a:r>
            <a:r>
              <a:rPr lang="en-US" sz="4000" dirty="0">
                <a:latin typeface="Times New Roman" panose="02020603050405020304" pitchFamily="18" charset="0"/>
                <a:ea typeface="Calibri" panose="020F0502020204030204" pitchFamily="34" charset="0"/>
                <a:cs typeface="Times New Roman" panose="02020603050405020304" pitchFamily="18" charset="0"/>
              </a:rPr>
              <a:t>   ………...  .                     e,   </a:t>
            </a:r>
            <a:r>
              <a:rPr lang="en-US" sz="4000" dirty="0" err="1">
                <a:latin typeface="Times New Roman" panose="02020603050405020304" pitchFamily="18" charset="0"/>
                <a:ea typeface="Calibri" panose="020F0502020204030204" pitchFamily="34" charset="0"/>
                <a:cs typeface="Times New Roman" panose="02020603050405020304" pitchFamily="18" charset="0"/>
              </a:rPr>
              <a:t>Gấp</a:t>
            </a:r>
            <a:r>
              <a:rPr lang="en-US" sz="4000" dirty="0">
                <a:latin typeface="Times New Roman" panose="02020603050405020304" pitchFamily="18" charset="0"/>
                <a:ea typeface="Calibri" panose="020F0502020204030204" pitchFamily="34" charset="0"/>
                <a:cs typeface="Times New Roman" panose="02020603050405020304" pitchFamily="18" charset="0"/>
              </a:rPr>
              <a:t> 15m </a:t>
            </a:r>
            <a:r>
              <a:rPr lang="en-US" sz="4000" dirty="0" err="1">
                <a:latin typeface="Times New Roman" panose="02020603050405020304" pitchFamily="18" charset="0"/>
                <a:ea typeface="Calibri" panose="020F0502020204030204" pitchFamily="34" charset="0"/>
                <a:cs typeface="Times New Roman" panose="02020603050405020304" pitchFamily="18" charset="0"/>
              </a:rPr>
              <a:t>lên</a:t>
            </a:r>
            <a:r>
              <a:rPr lang="en-US" sz="4000" dirty="0">
                <a:latin typeface="Times New Roman" panose="02020603050405020304" pitchFamily="18" charset="0"/>
                <a:ea typeface="Calibri" panose="020F0502020204030204" pitchFamily="34" charset="0"/>
                <a:cs typeface="Times New Roman" panose="02020603050405020304" pitchFamily="18" charset="0"/>
              </a:rPr>
              <a:t> 6 </a:t>
            </a:r>
            <a:r>
              <a:rPr lang="en-US" sz="4000" dirty="0" err="1">
                <a:latin typeface="Times New Roman" panose="02020603050405020304" pitchFamily="18" charset="0"/>
                <a:ea typeface="Calibri" panose="020F0502020204030204" pitchFamily="34" charset="0"/>
                <a:cs typeface="Times New Roman" panose="02020603050405020304" pitchFamily="18" charset="0"/>
              </a:rPr>
              <a:t>lần</a:t>
            </a:r>
            <a:r>
              <a:rPr lang="en-US" sz="4000" dirty="0">
                <a:latin typeface="Times New Roman" panose="02020603050405020304" pitchFamily="18" charset="0"/>
                <a:ea typeface="Calibri" panose="020F0502020204030204" pitchFamily="34" charset="0"/>
                <a:cs typeface="Times New Roman" panose="02020603050405020304" pitchFamily="18" charset="0"/>
              </a:rPr>
              <a:t> </a:t>
            </a:r>
            <a:r>
              <a:rPr lang="en-US" sz="4000" dirty="0" err="1">
                <a:latin typeface="Times New Roman" panose="02020603050405020304" pitchFamily="18" charset="0"/>
                <a:ea typeface="Calibri" panose="020F0502020204030204" pitchFamily="34" charset="0"/>
                <a:cs typeface="Times New Roman" panose="02020603050405020304" pitchFamily="18" charset="0"/>
              </a:rPr>
              <a:t>được</a:t>
            </a:r>
            <a:r>
              <a:rPr lang="en-US" sz="4000" dirty="0">
                <a:latin typeface="Times New Roman" panose="02020603050405020304" pitchFamily="18" charset="0"/>
                <a:ea typeface="Calibri" panose="020F0502020204030204" pitchFamily="34" charset="0"/>
                <a:cs typeface="Times New Roman" panose="02020603050405020304" pitchFamily="18" charset="0"/>
              </a:rPr>
              <a:t> .. ... ………    </a:t>
            </a:r>
          </a:p>
        </p:txBody>
      </p:sp>
    </p:spTree>
    <p:extLst>
      <p:ext uri="{BB962C8B-B14F-4D97-AF65-F5344CB8AC3E}">
        <p14:creationId xmlns:p14="http://schemas.microsoft.com/office/powerpoint/2010/main" val="541012947"/>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20735AA-01AB-44D0-9506-953AA1030259}"/>
              </a:ext>
            </a:extLst>
          </p:cNvPr>
          <p:cNvSpPr/>
          <p:nvPr/>
        </p:nvSpPr>
        <p:spPr>
          <a:xfrm>
            <a:off x="799069" y="-156827"/>
            <a:ext cx="11541212" cy="5273944"/>
          </a:xfrm>
          <a:prstGeom prst="rect">
            <a:avLst/>
          </a:prstGeom>
        </p:spPr>
        <p:txBody>
          <a:bodyPr wrap="square">
            <a:spAutoFit/>
          </a:bodyPr>
          <a:lstStyle/>
          <a:p>
            <a:pPr>
              <a:lnSpc>
                <a:spcPct val="107000"/>
              </a:lnSpc>
              <a:spcAft>
                <a:spcPts val="800"/>
              </a:spcAft>
            </a:pPr>
            <a:r>
              <a:rPr lang="en-US" sz="4000" b="1" u="sng"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Bài</a:t>
            </a:r>
            <a:r>
              <a:rPr lang="en-US" sz="4000" b="1" u="sng"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4000" b="1"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2:</a:t>
            </a:r>
            <a:r>
              <a:rPr lang="en-US" sz="4000"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4000"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Đặt</a:t>
            </a:r>
            <a:r>
              <a:rPr lang="en-US" sz="4000"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4000"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tính</a:t>
            </a:r>
            <a:r>
              <a:rPr lang="en-US" sz="4000"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4000"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rồi</a:t>
            </a:r>
            <a:r>
              <a:rPr lang="en-US" sz="4000"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4000"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tính</a:t>
            </a:r>
            <a:r>
              <a:rPr lang="en-US" sz="4000"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p>
          <a:p>
            <a:pPr>
              <a:lnSpc>
                <a:spcPct val="107000"/>
              </a:lnSpc>
              <a:spcAft>
                <a:spcPts val="800"/>
              </a:spcAft>
            </a:pPr>
            <a:r>
              <a:rPr lang="en-US" sz="4000"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    24 x 7                     35  x  7             </a:t>
            </a:r>
          </a:p>
          <a:p>
            <a:pPr>
              <a:lnSpc>
                <a:spcPct val="107000"/>
              </a:lnSpc>
              <a:spcAft>
                <a:spcPts val="800"/>
              </a:spcAft>
            </a:pPr>
            <a:r>
              <a:rPr lang="en-US" sz="4000"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33  x  7                    28  x  5</a:t>
            </a:r>
          </a:p>
          <a:p>
            <a:pPr>
              <a:lnSpc>
                <a:spcPct val="107000"/>
              </a:lnSpc>
              <a:spcAft>
                <a:spcPts val="800"/>
              </a:spcAft>
            </a:pPr>
            <a:r>
              <a:rPr lang="en-US" sz="4000"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37  x  7                    42  x  8</a:t>
            </a:r>
          </a:p>
          <a:p>
            <a:pPr>
              <a:lnSpc>
                <a:spcPct val="107000"/>
              </a:lnSpc>
              <a:spcAft>
                <a:spcPts val="800"/>
              </a:spcAft>
            </a:pPr>
            <a:endParaRPr lang="en-US" sz="4000" dirty="0">
              <a:solidFill>
                <a:srgbClr val="002060"/>
              </a:solidFill>
              <a:latin typeface="Times New Roman" panose="02020603050405020304" pitchFamily="18" charset="0"/>
              <a:ea typeface="Calibri" panose="020F0502020204030204" pitchFamily="34" charset="0"/>
              <a:cs typeface="Times New Roman" panose="02020603050405020304" pitchFamily="18" charset="0"/>
            </a:endParaRPr>
          </a:p>
          <a:p>
            <a:pPr>
              <a:lnSpc>
                <a:spcPct val="107000"/>
              </a:lnSpc>
              <a:spcAft>
                <a:spcPts val="800"/>
              </a:spcAft>
            </a:pPr>
            <a:r>
              <a:rPr lang="en-US" sz="4000"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b,     19  x 7                    28  x  6</a:t>
            </a:r>
          </a:p>
          <a:p>
            <a:pPr>
              <a:lnSpc>
                <a:spcPct val="107000"/>
              </a:lnSpc>
              <a:spcAft>
                <a:spcPts val="800"/>
              </a:spcAft>
            </a:pPr>
            <a:r>
              <a:rPr lang="en-US" sz="4000"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23  x  </a:t>
            </a:r>
            <a:r>
              <a:rPr lang="en-US" sz="4000">
                <a:solidFill>
                  <a:srgbClr val="002060"/>
                </a:solidFill>
                <a:latin typeface="Times New Roman" panose="02020603050405020304" pitchFamily="18" charset="0"/>
                <a:ea typeface="Calibri" panose="020F0502020204030204" pitchFamily="34" charset="0"/>
                <a:cs typeface="Times New Roman" panose="02020603050405020304" pitchFamily="18" charset="0"/>
              </a:rPr>
              <a:t>9                   40  </a:t>
            </a:r>
            <a:r>
              <a:rPr lang="en-US" sz="4000"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x  7</a:t>
            </a:r>
          </a:p>
        </p:txBody>
      </p:sp>
      <p:sp>
        <p:nvSpPr>
          <p:cNvPr id="3" name="Rectangle 2">
            <a:extLst>
              <a:ext uri="{FF2B5EF4-FFF2-40B4-BE49-F238E27FC236}">
                <a16:creationId xmlns:a16="http://schemas.microsoft.com/office/drawing/2014/main" id="{EAF4437A-4F3A-4153-929E-2750958B2CF7}"/>
              </a:ext>
            </a:extLst>
          </p:cNvPr>
          <p:cNvSpPr/>
          <p:nvPr/>
        </p:nvSpPr>
        <p:spPr>
          <a:xfrm>
            <a:off x="799069" y="5117117"/>
            <a:ext cx="11705969" cy="1237903"/>
          </a:xfrm>
          <a:prstGeom prst="rect">
            <a:avLst/>
          </a:prstGeom>
        </p:spPr>
        <p:txBody>
          <a:bodyPr wrap="square">
            <a:spAutoFit/>
          </a:bodyPr>
          <a:lstStyle/>
          <a:p>
            <a:pPr>
              <a:lnSpc>
                <a:spcPct val="107000"/>
              </a:lnSpc>
              <a:spcAft>
                <a:spcPts val="800"/>
              </a:spcAft>
            </a:pPr>
            <a:r>
              <a:rPr lang="en-US" sz="3600" b="1" u="sng"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Bài</a:t>
            </a:r>
            <a:r>
              <a:rPr lang="en-US" sz="3600" b="1" u="sng"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3</a:t>
            </a:r>
            <a:r>
              <a:rPr lang="en-US" sz="3600" b="1"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3600"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3600"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Một</a:t>
            </a:r>
            <a:r>
              <a:rPr lang="en-US" sz="3600"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3600"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túi</a:t>
            </a:r>
            <a:r>
              <a:rPr lang="en-US" sz="3600"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3600"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gạo</a:t>
            </a:r>
            <a:r>
              <a:rPr lang="en-US" sz="3600"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37 kg. </a:t>
            </a:r>
            <a:r>
              <a:rPr lang="en-US" sz="3600"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Hỏi</a:t>
            </a:r>
            <a:r>
              <a:rPr lang="en-US" sz="3600"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5 </a:t>
            </a:r>
            <a:r>
              <a:rPr lang="en-US" sz="3600"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túi</a:t>
            </a:r>
            <a:r>
              <a:rPr lang="en-US" sz="3600"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3600"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như</a:t>
            </a:r>
            <a:r>
              <a:rPr lang="en-US" sz="3600"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3600"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thế</a:t>
            </a:r>
            <a:r>
              <a:rPr lang="en-US" sz="3600"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3600"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chứa</a:t>
            </a:r>
            <a:r>
              <a:rPr lang="en-US" sz="3600"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3600"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tất</a:t>
            </a:r>
            <a:r>
              <a:rPr lang="en-US" sz="3600"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3600"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cả</a:t>
            </a:r>
            <a:r>
              <a:rPr lang="en-US" sz="3600"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bao </a:t>
            </a:r>
            <a:r>
              <a:rPr lang="en-US" sz="3600"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nhiêu</a:t>
            </a:r>
            <a:r>
              <a:rPr lang="en-US" sz="3600"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3600"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ki</a:t>
            </a:r>
            <a:r>
              <a:rPr lang="en-US" sz="3600"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a:t>
            </a:r>
            <a:r>
              <a:rPr lang="en-US" sz="3600"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lô</a:t>
            </a:r>
            <a:r>
              <a:rPr lang="en-US" sz="3600"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-gam </a:t>
            </a:r>
            <a:r>
              <a:rPr lang="en-US" sz="3600"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gạo</a:t>
            </a:r>
            <a:r>
              <a:rPr lang="en-US" sz="3600"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p>
        </p:txBody>
      </p:sp>
    </p:spTree>
    <p:extLst>
      <p:ext uri="{BB962C8B-B14F-4D97-AF65-F5344CB8AC3E}">
        <p14:creationId xmlns:p14="http://schemas.microsoft.com/office/powerpoint/2010/main" val="32980685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0F76A5A-6295-406A-8CEE-B3C000F19CC6}"/>
              </a:ext>
            </a:extLst>
          </p:cNvPr>
          <p:cNvSpPr/>
          <p:nvPr/>
        </p:nvSpPr>
        <p:spPr>
          <a:xfrm>
            <a:off x="864973" y="835255"/>
            <a:ext cx="10725664" cy="2217017"/>
          </a:xfrm>
          <a:prstGeom prst="rect">
            <a:avLst/>
          </a:prstGeom>
        </p:spPr>
        <p:txBody>
          <a:bodyPr wrap="square">
            <a:spAutoFit/>
          </a:bodyPr>
          <a:lstStyle/>
          <a:p>
            <a:pPr>
              <a:lnSpc>
                <a:spcPct val="107000"/>
              </a:lnSpc>
              <a:spcAft>
                <a:spcPts val="800"/>
              </a:spcAft>
            </a:pPr>
            <a:r>
              <a:rPr lang="en-US" sz="4400" b="1" u="sng" dirty="0" err="1">
                <a:latin typeface="Times New Roman" panose="02020603050405020304" pitchFamily="18" charset="0"/>
                <a:ea typeface="Calibri" panose="020F0502020204030204" pitchFamily="34" charset="0"/>
                <a:cs typeface="Times New Roman" panose="02020603050405020304" pitchFamily="18" charset="0"/>
              </a:rPr>
              <a:t>Bài</a:t>
            </a:r>
            <a:r>
              <a:rPr lang="en-US" sz="4400" b="1" u="sng" dirty="0">
                <a:latin typeface="Times New Roman" panose="02020603050405020304" pitchFamily="18" charset="0"/>
                <a:ea typeface="Calibri" panose="020F0502020204030204" pitchFamily="34" charset="0"/>
                <a:cs typeface="Times New Roman" panose="02020603050405020304" pitchFamily="18" charset="0"/>
              </a:rPr>
              <a:t> 4:</a:t>
            </a:r>
            <a:r>
              <a:rPr lang="en-US" sz="4400" dirty="0">
                <a:latin typeface="Times New Roman" panose="02020603050405020304" pitchFamily="18" charset="0"/>
                <a:ea typeface="Calibri" panose="020F0502020204030204" pitchFamily="34" charset="0"/>
                <a:cs typeface="Times New Roman" panose="02020603050405020304" pitchFamily="18" charset="0"/>
              </a:rPr>
              <a:t> Bao </a:t>
            </a:r>
            <a:r>
              <a:rPr lang="en-US" sz="4400" dirty="0" err="1">
                <a:latin typeface="Times New Roman" panose="02020603050405020304" pitchFamily="18" charset="0"/>
                <a:ea typeface="Calibri" panose="020F0502020204030204" pitchFamily="34" charset="0"/>
                <a:cs typeface="Times New Roman" panose="02020603050405020304" pitchFamily="18" charset="0"/>
              </a:rPr>
              <a:t>thứ</a:t>
            </a:r>
            <a:r>
              <a:rPr lang="en-US" sz="4400" dirty="0">
                <a:latin typeface="Times New Roman" panose="02020603050405020304" pitchFamily="18" charset="0"/>
                <a:ea typeface="Calibri" panose="020F0502020204030204" pitchFamily="34" charset="0"/>
                <a:cs typeface="Times New Roman" panose="02020603050405020304" pitchFamily="18" charset="0"/>
              </a:rPr>
              <a:t> </a:t>
            </a:r>
            <a:r>
              <a:rPr lang="en-US" sz="4400" dirty="0" err="1">
                <a:latin typeface="Times New Roman" panose="02020603050405020304" pitchFamily="18" charset="0"/>
                <a:ea typeface="Calibri" panose="020F0502020204030204" pitchFamily="34" charset="0"/>
                <a:cs typeface="Times New Roman" panose="02020603050405020304" pitchFamily="18" charset="0"/>
              </a:rPr>
              <a:t>nhất</a:t>
            </a:r>
            <a:r>
              <a:rPr lang="en-US" sz="4400" dirty="0">
                <a:latin typeface="Times New Roman" panose="02020603050405020304" pitchFamily="18" charset="0"/>
                <a:ea typeface="Calibri" panose="020F0502020204030204" pitchFamily="34" charset="0"/>
                <a:cs typeface="Times New Roman" panose="02020603050405020304" pitchFamily="18" charset="0"/>
              </a:rPr>
              <a:t> </a:t>
            </a:r>
            <a:r>
              <a:rPr lang="en-US" sz="4400" dirty="0" err="1">
                <a:latin typeface="Times New Roman" panose="02020603050405020304" pitchFamily="18" charset="0"/>
                <a:ea typeface="Calibri" panose="020F0502020204030204" pitchFamily="34" charset="0"/>
                <a:cs typeface="Times New Roman" panose="02020603050405020304" pitchFamily="18" charset="0"/>
              </a:rPr>
              <a:t>đựng</a:t>
            </a:r>
            <a:r>
              <a:rPr lang="en-US" sz="4400" dirty="0">
                <a:latin typeface="Times New Roman" panose="02020603050405020304" pitchFamily="18" charset="0"/>
                <a:ea typeface="Calibri" panose="020F0502020204030204" pitchFamily="34" charset="0"/>
                <a:cs typeface="Times New Roman" panose="02020603050405020304" pitchFamily="18" charset="0"/>
              </a:rPr>
              <a:t> 12kg </a:t>
            </a:r>
            <a:r>
              <a:rPr lang="en-US" sz="4400" dirty="0" err="1">
                <a:latin typeface="Times New Roman" panose="02020603050405020304" pitchFamily="18" charset="0"/>
                <a:ea typeface="Calibri" panose="020F0502020204030204" pitchFamily="34" charset="0"/>
                <a:cs typeface="Times New Roman" panose="02020603050405020304" pitchFamily="18" charset="0"/>
              </a:rPr>
              <a:t>gạo</a:t>
            </a:r>
            <a:r>
              <a:rPr lang="en-US" sz="4400" dirty="0">
                <a:latin typeface="Times New Roman" panose="02020603050405020304" pitchFamily="18" charset="0"/>
                <a:ea typeface="Calibri" panose="020F0502020204030204" pitchFamily="34" charset="0"/>
                <a:cs typeface="Times New Roman" panose="02020603050405020304" pitchFamily="18" charset="0"/>
              </a:rPr>
              <a:t> ,bao </a:t>
            </a:r>
            <a:r>
              <a:rPr lang="en-US" sz="4400" dirty="0" err="1">
                <a:latin typeface="Times New Roman" panose="02020603050405020304" pitchFamily="18" charset="0"/>
                <a:ea typeface="Calibri" panose="020F0502020204030204" pitchFamily="34" charset="0"/>
                <a:cs typeface="Times New Roman" panose="02020603050405020304" pitchFamily="18" charset="0"/>
              </a:rPr>
              <a:t>thứ</a:t>
            </a:r>
            <a:r>
              <a:rPr lang="en-US" sz="4400" dirty="0">
                <a:latin typeface="Times New Roman" panose="02020603050405020304" pitchFamily="18" charset="0"/>
                <a:ea typeface="Calibri" panose="020F0502020204030204" pitchFamily="34" charset="0"/>
                <a:cs typeface="Times New Roman" panose="02020603050405020304" pitchFamily="18" charset="0"/>
              </a:rPr>
              <a:t> </a:t>
            </a:r>
            <a:r>
              <a:rPr lang="en-US" sz="4400" dirty="0" err="1">
                <a:latin typeface="Times New Roman" panose="02020603050405020304" pitchFamily="18" charset="0"/>
                <a:ea typeface="Calibri" panose="020F0502020204030204" pitchFamily="34" charset="0"/>
                <a:cs typeface="Times New Roman" panose="02020603050405020304" pitchFamily="18" charset="0"/>
              </a:rPr>
              <a:t>hai</a:t>
            </a:r>
            <a:r>
              <a:rPr lang="en-US" sz="4400" dirty="0">
                <a:latin typeface="Times New Roman" panose="02020603050405020304" pitchFamily="18" charset="0"/>
                <a:ea typeface="Calibri" panose="020F0502020204030204" pitchFamily="34" charset="0"/>
                <a:cs typeface="Times New Roman" panose="02020603050405020304" pitchFamily="18" charset="0"/>
              </a:rPr>
              <a:t> </a:t>
            </a:r>
            <a:r>
              <a:rPr lang="en-US" sz="4400" dirty="0" err="1">
                <a:latin typeface="Times New Roman" panose="02020603050405020304" pitchFamily="18" charset="0"/>
                <a:ea typeface="Calibri" panose="020F0502020204030204" pitchFamily="34" charset="0"/>
                <a:cs typeface="Times New Roman" panose="02020603050405020304" pitchFamily="18" charset="0"/>
              </a:rPr>
              <a:t>đựng</a:t>
            </a:r>
            <a:r>
              <a:rPr lang="en-US" sz="4400" dirty="0">
                <a:latin typeface="Times New Roman" panose="02020603050405020304" pitchFamily="18" charset="0"/>
                <a:ea typeface="Calibri" panose="020F0502020204030204" pitchFamily="34" charset="0"/>
                <a:cs typeface="Times New Roman" panose="02020603050405020304" pitchFamily="18" charset="0"/>
              </a:rPr>
              <a:t> </a:t>
            </a:r>
            <a:r>
              <a:rPr lang="en-US" sz="4400" dirty="0" err="1">
                <a:latin typeface="Times New Roman" panose="02020603050405020304" pitchFamily="18" charset="0"/>
                <a:ea typeface="Calibri" panose="020F0502020204030204" pitchFamily="34" charset="0"/>
                <a:cs typeface="Times New Roman" panose="02020603050405020304" pitchFamily="18" charset="0"/>
              </a:rPr>
              <a:t>gấp</a:t>
            </a:r>
            <a:r>
              <a:rPr lang="en-US" sz="4400" dirty="0">
                <a:latin typeface="Times New Roman" panose="02020603050405020304" pitchFamily="18" charset="0"/>
                <a:ea typeface="Calibri" panose="020F0502020204030204" pitchFamily="34" charset="0"/>
                <a:cs typeface="Times New Roman" panose="02020603050405020304" pitchFamily="18" charset="0"/>
              </a:rPr>
              <a:t> 5 </a:t>
            </a:r>
            <a:r>
              <a:rPr lang="en-US" sz="4400" dirty="0" err="1">
                <a:latin typeface="Times New Roman" panose="02020603050405020304" pitchFamily="18" charset="0"/>
                <a:ea typeface="Calibri" panose="020F0502020204030204" pitchFamily="34" charset="0"/>
                <a:cs typeface="Times New Roman" panose="02020603050405020304" pitchFamily="18" charset="0"/>
              </a:rPr>
              <a:t>lần</a:t>
            </a:r>
            <a:r>
              <a:rPr lang="en-US" sz="4400" dirty="0">
                <a:latin typeface="Times New Roman" panose="02020603050405020304" pitchFamily="18" charset="0"/>
                <a:ea typeface="Calibri" panose="020F0502020204030204" pitchFamily="34" charset="0"/>
                <a:cs typeface="Times New Roman" panose="02020603050405020304" pitchFamily="18" charset="0"/>
              </a:rPr>
              <a:t> </a:t>
            </a:r>
            <a:r>
              <a:rPr lang="en-US" sz="4400" dirty="0" err="1">
                <a:latin typeface="Times New Roman" panose="02020603050405020304" pitchFamily="18" charset="0"/>
                <a:ea typeface="Calibri" panose="020F0502020204030204" pitchFamily="34" charset="0"/>
                <a:cs typeface="Times New Roman" panose="02020603050405020304" pitchFamily="18" charset="0"/>
              </a:rPr>
              <a:t>số</a:t>
            </a:r>
            <a:r>
              <a:rPr lang="en-US" sz="4400" dirty="0">
                <a:latin typeface="Times New Roman" panose="02020603050405020304" pitchFamily="18" charset="0"/>
                <a:ea typeface="Calibri" panose="020F0502020204030204" pitchFamily="34" charset="0"/>
                <a:cs typeface="Times New Roman" panose="02020603050405020304" pitchFamily="18" charset="0"/>
              </a:rPr>
              <a:t> </a:t>
            </a:r>
            <a:r>
              <a:rPr lang="en-US" sz="4400" dirty="0" err="1">
                <a:latin typeface="Times New Roman" panose="02020603050405020304" pitchFamily="18" charset="0"/>
                <a:ea typeface="Calibri" panose="020F0502020204030204" pitchFamily="34" charset="0"/>
                <a:cs typeface="Times New Roman" panose="02020603050405020304" pitchFamily="18" charset="0"/>
              </a:rPr>
              <a:t>gạo</a:t>
            </a:r>
            <a:r>
              <a:rPr lang="en-US" sz="4400" dirty="0">
                <a:latin typeface="Times New Roman" panose="02020603050405020304" pitchFamily="18" charset="0"/>
                <a:ea typeface="Calibri" panose="020F0502020204030204" pitchFamily="34" charset="0"/>
                <a:cs typeface="Times New Roman" panose="02020603050405020304" pitchFamily="18" charset="0"/>
              </a:rPr>
              <a:t> bao </a:t>
            </a:r>
            <a:r>
              <a:rPr lang="en-US" sz="4400" dirty="0" err="1">
                <a:latin typeface="Times New Roman" panose="02020603050405020304" pitchFamily="18" charset="0"/>
                <a:ea typeface="Calibri" panose="020F0502020204030204" pitchFamily="34" charset="0"/>
                <a:cs typeface="Times New Roman" panose="02020603050405020304" pitchFamily="18" charset="0"/>
              </a:rPr>
              <a:t>thứ</a:t>
            </a:r>
            <a:r>
              <a:rPr lang="en-US" sz="4400" dirty="0">
                <a:latin typeface="Times New Roman" panose="02020603050405020304" pitchFamily="18" charset="0"/>
                <a:ea typeface="Calibri" panose="020F0502020204030204" pitchFamily="34" charset="0"/>
                <a:cs typeface="Times New Roman" panose="02020603050405020304" pitchFamily="18" charset="0"/>
              </a:rPr>
              <a:t> </a:t>
            </a:r>
            <a:r>
              <a:rPr lang="en-US" sz="4400" dirty="0" err="1">
                <a:latin typeface="Times New Roman" panose="02020603050405020304" pitchFamily="18" charset="0"/>
                <a:ea typeface="Calibri" panose="020F0502020204030204" pitchFamily="34" charset="0"/>
                <a:cs typeface="Times New Roman" panose="02020603050405020304" pitchFamily="18" charset="0"/>
              </a:rPr>
              <a:t>nhất</a:t>
            </a:r>
            <a:r>
              <a:rPr lang="en-US" sz="4400" dirty="0">
                <a:latin typeface="Times New Roman" panose="02020603050405020304" pitchFamily="18" charset="0"/>
                <a:ea typeface="Calibri" panose="020F0502020204030204" pitchFamily="34" charset="0"/>
                <a:cs typeface="Times New Roman" panose="02020603050405020304" pitchFamily="18" charset="0"/>
              </a:rPr>
              <a:t> . </a:t>
            </a:r>
            <a:r>
              <a:rPr lang="en-US" sz="4400" dirty="0" err="1">
                <a:latin typeface="Times New Roman" panose="02020603050405020304" pitchFamily="18" charset="0"/>
                <a:ea typeface="Calibri" panose="020F0502020204030204" pitchFamily="34" charset="0"/>
                <a:cs typeface="Times New Roman" panose="02020603050405020304" pitchFamily="18" charset="0"/>
              </a:rPr>
              <a:t>Hỏi</a:t>
            </a:r>
            <a:r>
              <a:rPr lang="en-US" sz="4400" dirty="0">
                <a:latin typeface="Times New Roman" panose="02020603050405020304" pitchFamily="18" charset="0"/>
                <a:ea typeface="Calibri" panose="020F0502020204030204" pitchFamily="34" charset="0"/>
                <a:cs typeface="Times New Roman" panose="02020603050405020304" pitchFamily="18" charset="0"/>
              </a:rPr>
              <a:t> bao </a:t>
            </a:r>
            <a:r>
              <a:rPr lang="en-US" sz="4400" dirty="0" err="1">
                <a:latin typeface="Times New Roman" panose="02020603050405020304" pitchFamily="18" charset="0"/>
                <a:ea typeface="Calibri" panose="020F0502020204030204" pitchFamily="34" charset="0"/>
                <a:cs typeface="Times New Roman" panose="02020603050405020304" pitchFamily="18" charset="0"/>
              </a:rPr>
              <a:t>thứ</a:t>
            </a:r>
            <a:r>
              <a:rPr lang="en-US" sz="4400" dirty="0">
                <a:latin typeface="Times New Roman" panose="02020603050405020304" pitchFamily="18" charset="0"/>
                <a:ea typeface="Calibri" panose="020F0502020204030204" pitchFamily="34" charset="0"/>
                <a:cs typeface="Times New Roman" panose="02020603050405020304" pitchFamily="18" charset="0"/>
              </a:rPr>
              <a:t> </a:t>
            </a:r>
            <a:r>
              <a:rPr lang="en-US" sz="4400" dirty="0" err="1">
                <a:latin typeface="Times New Roman" panose="02020603050405020304" pitchFamily="18" charset="0"/>
                <a:ea typeface="Calibri" panose="020F0502020204030204" pitchFamily="34" charset="0"/>
                <a:cs typeface="Times New Roman" panose="02020603050405020304" pitchFamily="18" charset="0"/>
              </a:rPr>
              <a:t>hai</a:t>
            </a:r>
            <a:r>
              <a:rPr lang="en-US" sz="4400" dirty="0">
                <a:latin typeface="Times New Roman" panose="02020603050405020304" pitchFamily="18" charset="0"/>
                <a:ea typeface="Calibri" panose="020F0502020204030204" pitchFamily="34" charset="0"/>
                <a:cs typeface="Times New Roman" panose="02020603050405020304" pitchFamily="18" charset="0"/>
              </a:rPr>
              <a:t> </a:t>
            </a:r>
            <a:r>
              <a:rPr lang="en-US" sz="4400" dirty="0" err="1">
                <a:latin typeface="Times New Roman" panose="02020603050405020304" pitchFamily="18" charset="0"/>
                <a:ea typeface="Calibri" panose="020F0502020204030204" pitchFamily="34" charset="0"/>
                <a:cs typeface="Times New Roman" panose="02020603050405020304" pitchFamily="18" charset="0"/>
              </a:rPr>
              <a:t>đựng</a:t>
            </a:r>
            <a:r>
              <a:rPr lang="en-US" sz="4400" dirty="0">
                <a:latin typeface="Times New Roman" panose="02020603050405020304" pitchFamily="18" charset="0"/>
                <a:ea typeface="Calibri" panose="020F0502020204030204" pitchFamily="34" charset="0"/>
                <a:cs typeface="Times New Roman" panose="02020603050405020304" pitchFamily="18" charset="0"/>
              </a:rPr>
              <a:t> bao </a:t>
            </a:r>
            <a:r>
              <a:rPr lang="en-US" sz="4400" dirty="0" err="1">
                <a:latin typeface="Times New Roman" panose="02020603050405020304" pitchFamily="18" charset="0"/>
                <a:ea typeface="Calibri" panose="020F0502020204030204" pitchFamily="34" charset="0"/>
                <a:cs typeface="Times New Roman" panose="02020603050405020304" pitchFamily="18" charset="0"/>
              </a:rPr>
              <a:t>nhiêu</a:t>
            </a:r>
            <a:r>
              <a:rPr lang="en-US" sz="4400" dirty="0">
                <a:latin typeface="Times New Roman" panose="02020603050405020304" pitchFamily="18" charset="0"/>
                <a:ea typeface="Calibri" panose="020F0502020204030204" pitchFamily="34" charset="0"/>
                <a:cs typeface="Times New Roman" panose="02020603050405020304" pitchFamily="18" charset="0"/>
              </a:rPr>
              <a:t> </a:t>
            </a:r>
            <a:r>
              <a:rPr lang="en-US" sz="4400" dirty="0" err="1">
                <a:latin typeface="Times New Roman" panose="02020603050405020304" pitchFamily="18" charset="0"/>
                <a:ea typeface="Calibri" panose="020F0502020204030204" pitchFamily="34" charset="0"/>
                <a:cs typeface="Times New Roman" panose="02020603050405020304" pitchFamily="18" charset="0"/>
              </a:rPr>
              <a:t>ki</a:t>
            </a:r>
            <a:r>
              <a:rPr lang="en-US" sz="4400" dirty="0">
                <a:latin typeface="Times New Roman" panose="02020603050405020304" pitchFamily="18" charset="0"/>
                <a:ea typeface="Calibri" panose="020F0502020204030204" pitchFamily="34" charset="0"/>
                <a:cs typeface="Times New Roman" panose="02020603050405020304" pitchFamily="18" charset="0"/>
              </a:rPr>
              <a:t>-</a:t>
            </a:r>
            <a:r>
              <a:rPr lang="en-US" sz="4400" dirty="0" err="1">
                <a:latin typeface="Times New Roman" panose="02020603050405020304" pitchFamily="18" charset="0"/>
                <a:ea typeface="Calibri" panose="020F0502020204030204" pitchFamily="34" charset="0"/>
                <a:cs typeface="Times New Roman" panose="02020603050405020304" pitchFamily="18" charset="0"/>
              </a:rPr>
              <a:t>lô</a:t>
            </a:r>
            <a:r>
              <a:rPr lang="en-US" sz="4400" dirty="0">
                <a:latin typeface="Times New Roman" panose="02020603050405020304" pitchFamily="18" charset="0"/>
                <a:ea typeface="Calibri" panose="020F0502020204030204" pitchFamily="34" charset="0"/>
                <a:cs typeface="Times New Roman" panose="02020603050405020304" pitchFamily="18" charset="0"/>
              </a:rPr>
              <a:t>-gam </a:t>
            </a:r>
            <a:r>
              <a:rPr lang="en-US" sz="4400" dirty="0" err="1">
                <a:latin typeface="Times New Roman" panose="02020603050405020304" pitchFamily="18" charset="0"/>
                <a:ea typeface="Calibri" panose="020F0502020204030204" pitchFamily="34" charset="0"/>
                <a:cs typeface="Times New Roman" panose="02020603050405020304" pitchFamily="18" charset="0"/>
              </a:rPr>
              <a:t>gạo</a:t>
            </a:r>
            <a:r>
              <a:rPr lang="en-US" sz="4400" dirty="0">
                <a:latin typeface="Times New Roman" panose="02020603050405020304" pitchFamily="18" charset="0"/>
                <a:ea typeface="Calibri" panose="020F0502020204030204" pitchFamily="34" charset="0"/>
                <a:cs typeface="Times New Roman" panose="02020603050405020304" pitchFamily="18" charset="0"/>
              </a:rPr>
              <a:t> ?</a:t>
            </a:r>
          </a:p>
        </p:txBody>
      </p:sp>
    </p:spTree>
    <p:extLst>
      <p:ext uri="{BB962C8B-B14F-4D97-AF65-F5344CB8AC3E}">
        <p14:creationId xmlns:p14="http://schemas.microsoft.com/office/powerpoint/2010/main" val="203607630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4B145A30-2259-4943-995F-2F6D7B2DE206}"/>
              </a:ext>
            </a:extLst>
          </p:cNvPr>
          <p:cNvSpPr/>
          <p:nvPr/>
        </p:nvSpPr>
        <p:spPr>
          <a:xfrm>
            <a:off x="2517754" y="968207"/>
            <a:ext cx="7359707" cy="2431435"/>
          </a:xfrm>
          <a:prstGeom prst="rect">
            <a:avLst/>
          </a:prstGeom>
          <a:noFill/>
        </p:spPr>
        <p:txBody>
          <a:bodyPr wrap="none" lIns="91440" tIns="45720" rIns="91440" bIns="45720">
            <a:spAutoFit/>
          </a:bodyPr>
          <a:lstStyle/>
          <a:p>
            <a:pPr algn="ctr"/>
            <a:r>
              <a:rPr lang="en-US" sz="7200" b="1" cap="none" spc="50" dirty="0" err="1">
                <a:ln w="9525" cmpd="sng">
                  <a:solidFill>
                    <a:schemeClr val="accent1"/>
                  </a:solidFill>
                  <a:prstDash val="solid"/>
                </a:ln>
                <a:solidFill>
                  <a:srgbClr val="FF0000"/>
                </a:solidFill>
                <a:effectLst>
                  <a:glow rad="38100">
                    <a:schemeClr val="accent1">
                      <a:alpha val="40000"/>
                    </a:schemeClr>
                  </a:glow>
                </a:effectLst>
              </a:rPr>
              <a:t>Trò</a:t>
            </a:r>
            <a:r>
              <a:rPr lang="en-US" sz="7200" b="1" cap="none" spc="50" dirty="0">
                <a:ln w="9525" cmpd="sng">
                  <a:solidFill>
                    <a:schemeClr val="accent1"/>
                  </a:solidFill>
                  <a:prstDash val="solid"/>
                </a:ln>
                <a:solidFill>
                  <a:srgbClr val="FF0000"/>
                </a:solidFill>
                <a:effectLst>
                  <a:glow rad="38100">
                    <a:schemeClr val="accent1">
                      <a:alpha val="40000"/>
                    </a:schemeClr>
                  </a:glow>
                </a:effectLst>
              </a:rPr>
              <a:t> </a:t>
            </a:r>
            <a:r>
              <a:rPr lang="en-US" sz="7200" b="1" cap="none" spc="50" dirty="0" err="1">
                <a:ln w="9525" cmpd="sng">
                  <a:solidFill>
                    <a:schemeClr val="accent1"/>
                  </a:solidFill>
                  <a:prstDash val="solid"/>
                </a:ln>
                <a:solidFill>
                  <a:srgbClr val="FF0000"/>
                </a:solidFill>
                <a:effectLst>
                  <a:glow rad="38100">
                    <a:schemeClr val="accent1">
                      <a:alpha val="40000"/>
                    </a:schemeClr>
                  </a:glow>
                </a:effectLst>
              </a:rPr>
              <a:t>ch</a:t>
            </a:r>
            <a:r>
              <a:rPr lang="vi-VN" sz="7200" b="1" cap="none" spc="50" dirty="0">
                <a:ln w="9525" cmpd="sng">
                  <a:solidFill>
                    <a:schemeClr val="accent1"/>
                  </a:solidFill>
                  <a:prstDash val="solid"/>
                </a:ln>
                <a:solidFill>
                  <a:srgbClr val="FF0000"/>
                </a:solidFill>
                <a:effectLst>
                  <a:glow rad="38100">
                    <a:schemeClr val="accent1">
                      <a:alpha val="40000"/>
                    </a:schemeClr>
                  </a:glow>
                </a:effectLst>
              </a:rPr>
              <a:t>ơ</a:t>
            </a:r>
            <a:r>
              <a:rPr lang="en-US" sz="7200" b="1" cap="none" spc="50" dirty="0">
                <a:ln w="9525" cmpd="sng">
                  <a:solidFill>
                    <a:schemeClr val="accent1"/>
                  </a:solidFill>
                  <a:prstDash val="solid"/>
                </a:ln>
                <a:solidFill>
                  <a:srgbClr val="FF0000"/>
                </a:solidFill>
                <a:effectLst>
                  <a:glow rad="38100">
                    <a:schemeClr val="accent1">
                      <a:alpha val="40000"/>
                    </a:schemeClr>
                  </a:glow>
                </a:effectLst>
              </a:rPr>
              <a:t>i: </a:t>
            </a:r>
          </a:p>
          <a:p>
            <a:pPr algn="ctr"/>
            <a:r>
              <a:rPr lang="en-US" sz="8000" b="1" cap="none" spc="50" dirty="0">
                <a:ln w="9525" cmpd="sng">
                  <a:solidFill>
                    <a:schemeClr val="accent1"/>
                  </a:solidFill>
                  <a:prstDash val="solid"/>
                </a:ln>
                <a:solidFill>
                  <a:srgbClr val="002060"/>
                </a:solidFill>
                <a:effectLst>
                  <a:glow rad="38100">
                    <a:schemeClr val="accent1">
                      <a:alpha val="40000"/>
                    </a:schemeClr>
                  </a:glow>
                </a:effectLst>
              </a:rPr>
              <a:t>Ai </a:t>
            </a:r>
            <a:r>
              <a:rPr lang="en-US" sz="8000" b="1" cap="none" spc="50" dirty="0" err="1">
                <a:ln w="9525" cmpd="sng">
                  <a:solidFill>
                    <a:schemeClr val="accent1"/>
                  </a:solidFill>
                  <a:prstDash val="solid"/>
                </a:ln>
                <a:solidFill>
                  <a:srgbClr val="002060"/>
                </a:solidFill>
                <a:effectLst>
                  <a:glow rad="38100">
                    <a:schemeClr val="accent1">
                      <a:alpha val="40000"/>
                    </a:schemeClr>
                  </a:glow>
                </a:effectLst>
              </a:rPr>
              <a:t>tài</a:t>
            </a:r>
            <a:r>
              <a:rPr lang="en-US" sz="8000" b="1" cap="none" spc="50" dirty="0">
                <a:ln w="9525" cmpd="sng">
                  <a:solidFill>
                    <a:schemeClr val="accent1"/>
                  </a:solidFill>
                  <a:prstDash val="solid"/>
                </a:ln>
                <a:solidFill>
                  <a:srgbClr val="002060"/>
                </a:solidFill>
                <a:effectLst>
                  <a:glow rad="38100">
                    <a:schemeClr val="accent1">
                      <a:alpha val="40000"/>
                    </a:schemeClr>
                  </a:glow>
                </a:effectLst>
              </a:rPr>
              <a:t> </a:t>
            </a:r>
            <a:r>
              <a:rPr lang="en-US" sz="8000" b="1" cap="none" spc="50" dirty="0" err="1">
                <a:ln w="9525" cmpd="sng">
                  <a:solidFill>
                    <a:schemeClr val="accent1"/>
                  </a:solidFill>
                  <a:prstDash val="solid"/>
                </a:ln>
                <a:solidFill>
                  <a:srgbClr val="002060"/>
                </a:solidFill>
                <a:effectLst>
                  <a:glow rad="38100">
                    <a:schemeClr val="accent1">
                      <a:alpha val="40000"/>
                    </a:schemeClr>
                  </a:glow>
                </a:effectLst>
              </a:rPr>
              <a:t>hiểu</a:t>
            </a:r>
            <a:r>
              <a:rPr lang="en-US" sz="8000" b="1" cap="none" spc="50" dirty="0">
                <a:ln w="9525" cmpd="sng">
                  <a:solidFill>
                    <a:schemeClr val="accent1"/>
                  </a:solidFill>
                  <a:prstDash val="solid"/>
                </a:ln>
                <a:solidFill>
                  <a:srgbClr val="002060"/>
                </a:solidFill>
                <a:effectLst>
                  <a:glow rad="38100">
                    <a:schemeClr val="accent1">
                      <a:alpha val="40000"/>
                    </a:schemeClr>
                  </a:glow>
                </a:effectLst>
              </a:rPr>
              <a:t> </a:t>
            </a:r>
            <a:r>
              <a:rPr lang="en-US" sz="8000" b="1" cap="none" spc="50" dirty="0" err="1">
                <a:ln w="9525" cmpd="sng">
                  <a:solidFill>
                    <a:schemeClr val="accent1"/>
                  </a:solidFill>
                  <a:prstDash val="solid"/>
                </a:ln>
                <a:solidFill>
                  <a:srgbClr val="002060"/>
                </a:solidFill>
                <a:effectLst>
                  <a:glow rad="38100">
                    <a:schemeClr val="accent1">
                      <a:alpha val="40000"/>
                    </a:schemeClr>
                  </a:glow>
                </a:effectLst>
              </a:rPr>
              <a:t>biết</a:t>
            </a:r>
            <a:endParaRPr lang="en-US" sz="8000" b="1" cap="none" spc="50" dirty="0">
              <a:ln w="9525" cmpd="sng">
                <a:solidFill>
                  <a:schemeClr val="accent1"/>
                </a:solidFill>
                <a:prstDash val="solid"/>
              </a:ln>
              <a:solidFill>
                <a:srgbClr val="002060"/>
              </a:solidFill>
              <a:effectLst>
                <a:glow rad="38100">
                  <a:schemeClr val="accent1">
                    <a:alpha val="40000"/>
                  </a:schemeClr>
                </a:glow>
              </a:effectLst>
            </a:endParaRPr>
          </a:p>
        </p:txBody>
      </p:sp>
      <p:pic>
        <p:nvPicPr>
          <p:cNvPr id="22" name="Picture 21" descr="A picture containing camera, stereo&#10;&#10;Description automatically generated">
            <a:extLst>
              <a:ext uri="{FF2B5EF4-FFF2-40B4-BE49-F238E27FC236}">
                <a16:creationId xmlns:a16="http://schemas.microsoft.com/office/drawing/2014/main" id="{8437049D-315B-4ED3-A9AE-00CBF6D0342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494327" y="3312321"/>
            <a:ext cx="3429000" cy="3429000"/>
          </a:xfrm>
          <a:prstGeom prst="rect">
            <a:avLst/>
          </a:prstGeom>
        </p:spPr>
      </p:pic>
      <p:pic>
        <p:nvPicPr>
          <p:cNvPr id="23" name="Picture 22">
            <a:extLst>
              <a:ext uri="{FF2B5EF4-FFF2-40B4-BE49-F238E27FC236}">
                <a16:creationId xmlns:a16="http://schemas.microsoft.com/office/drawing/2014/main" id="{7F2DC05F-579B-4B74-988E-BCBE6D6F18F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7980" y="3581470"/>
            <a:ext cx="3599695" cy="3599695"/>
          </a:xfrm>
          <a:prstGeom prst="rect">
            <a:avLst/>
          </a:prstGeom>
        </p:spPr>
      </p:pic>
      <p:pic>
        <p:nvPicPr>
          <p:cNvPr id="24" name="图片 2498">
            <a:extLst>
              <a:ext uri="{FF2B5EF4-FFF2-40B4-BE49-F238E27FC236}">
                <a16:creationId xmlns:a16="http://schemas.microsoft.com/office/drawing/2014/main" id="{0AB95D48-FE4A-4128-A172-45CDFDA28F9F}"/>
              </a:ext>
            </a:extLst>
          </p:cNvPr>
          <p:cNvPicPr>
            <a:picLocks noChangeAspect="1"/>
          </p:cNvPicPr>
          <p:nvPr/>
        </p:nvPicPr>
        <p:blipFill>
          <a:blip r:embed="rId4"/>
          <a:stretch>
            <a:fillRect/>
          </a:stretch>
        </p:blipFill>
        <p:spPr>
          <a:xfrm>
            <a:off x="190738" y="370792"/>
            <a:ext cx="2476461" cy="2325000"/>
          </a:xfrm>
          <a:prstGeom prst="rect">
            <a:avLst/>
          </a:prstGeom>
        </p:spPr>
      </p:pic>
    </p:spTree>
    <p:extLst>
      <p:ext uri="{BB962C8B-B14F-4D97-AF65-F5344CB8AC3E}">
        <p14:creationId xmlns:p14="http://schemas.microsoft.com/office/powerpoint/2010/main" val="1321663498"/>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C3F21F56-E372-487A-B5CC-0683A1C6524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8144" y="-98474"/>
            <a:ext cx="12461781" cy="6956474"/>
          </a:xfrm>
          <a:prstGeom prst="rect">
            <a:avLst/>
          </a:prstGeom>
        </p:spPr>
      </p:pic>
      <p:pic>
        <p:nvPicPr>
          <p:cNvPr id="3" name="Picture 2" descr="A picture containing camera, stereo&#10;&#10;Description automatically generated">
            <a:extLst>
              <a:ext uri="{FF2B5EF4-FFF2-40B4-BE49-F238E27FC236}">
                <a16:creationId xmlns:a16="http://schemas.microsoft.com/office/drawing/2014/main" id="{F8745FE5-1A17-4DB8-8FA5-945D586B54C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379982" y="2775856"/>
            <a:ext cx="2025279" cy="2121096"/>
          </a:xfrm>
          <a:prstGeom prst="rect">
            <a:avLst/>
          </a:prstGeom>
        </p:spPr>
      </p:pic>
      <p:pic>
        <p:nvPicPr>
          <p:cNvPr id="4" name="Đây là Tiếng nói Việt Nam">
            <a:hlinkClick r:id="" action="ppaction://media"/>
            <a:extLst>
              <a:ext uri="{FF2B5EF4-FFF2-40B4-BE49-F238E27FC236}">
                <a16:creationId xmlns:a16="http://schemas.microsoft.com/office/drawing/2014/main" id="{7022584C-DD9D-4A6A-B89D-53C4A7D35454}"/>
              </a:ext>
            </a:extLst>
          </p:cNvPr>
          <p:cNvPicPr>
            <a:picLocks noChangeAspect="1"/>
          </p:cNvPicPr>
          <p:nvPr>
            <a:videoFile r:link="rId1"/>
            <p:extLst>
              <p:ext uri="{DAA4B4D4-6D71-4841-9C94-3DE7FCFB9230}">
                <p14:media xmlns:p14="http://schemas.microsoft.com/office/powerpoint/2010/main" r:embed="rId2">
                  <p14:trim st="2526" end="8330"/>
                </p14:media>
              </p:ext>
            </p:extLst>
          </p:nvPr>
        </p:nvPicPr>
        <p:blipFill>
          <a:blip r:embed="rId6"/>
          <a:stretch>
            <a:fillRect/>
          </a:stretch>
        </p:blipFill>
        <p:spPr>
          <a:xfrm>
            <a:off x="10250452" y="5577115"/>
            <a:ext cx="1335313" cy="955374"/>
          </a:xfrm>
          <a:prstGeom prst="ellipse">
            <a:avLst/>
          </a:prstGeom>
          <a:solidFill>
            <a:schemeClr val="bg1">
              <a:lumMod val="75000"/>
            </a:schemeClr>
          </a:solidFill>
          <a:ln w="63500"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sp>
        <p:nvSpPr>
          <p:cNvPr id="5" name="Oval 4">
            <a:extLst>
              <a:ext uri="{FF2B5EF4-FFF2-40B4-BE49-F238E27FC236}">
                <a16:creationId xmlns:a16="http://schemas.microsoft.com/office/drawing/2014/main" id="{3D416FFC-FF65-4472-91D4-7756DC213E9E}"/>
              </a:ext>
            </a:extLst>
          </p:cNvPr>
          <p:cNvSpPr/>
          <p:nvPr/>
        </p:nvSpPr>
        <p:spPr>
          <a:xfrm>
            <a:off x="10061765" y="5459716"/>
            <a:ext cx="1712685" cy="1190172"/>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2499768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inVertical)">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 presetClass="mediacall" presetSubtype="0" fill="hold" nodeType="clickEffect">
                                  <p:stCondLst>
                                    <p:cond delay="0"/>
                                  </p:stCondLst>
                                  <p:childTnLst>
                                    <p:cmd type="call" cmd="playFrom(0.0)">
                                      <p:cBhvr>
                                        <p:cTn id="11" dur="47752" fill="hold"/>
                                        <p:tgtEl>
                                          <p:spTgt spid="4"/>
                                        </p:tgtEl>
                                      </p:cBhvr>
                                    </p:cmd>
                                  </p:childTnLst>
                                </p:cTn>
                              </p:par>
                            </p:childTnLst>
                          </p:cTn>
                        </p:par>
                      </p:childTnLst>
                    </p:cTn>
                  </p:par>
                  <p:par>
                    <p:cTn id="12" fill="hold">
                      <p:stCondLst>
                        <p:cond delay="indefinite"/>
                      </p:stCondLst>
                      <p:childTnLst>
                        <p:par>
                          <p:cTn id="13" fill="hold">
                            <p:stCondLst>
                              <p:cond delay="0"/>
                            </p:stCondLst>
                            <p:childTnLst>
                              <p:par>
                                <p:cTn id="14" presetID="27" presetClass="emph" presetSubtype="0" fill="remove" nodeType="clickEffect">
                                  <p:stCondLst>
                                    <p:cond delay="0"/>
                                  </p:stCondLst>
                                  <p:childTnLst>
                                    <p:animClr clrSpc="rgb" dir="cw">
                                      <p:cBhvr override="childStyle">
                                        <p:cTn id="15" dur="250" autoRev="1" fill="remove"/>
                                        <p:tgtEl>
                                          <p:spTgt spid="3"/>
                                        </p:tgtEl>
                                        <p:attrNameLst>
                                          <p:attrName>style.color</p:attrName>
                                        </p:attrNameLst>
                                      </p:cBhvr>
                                      <p:to>
                                        <a:schemeClr val="bg1"/>
                                      </p:to>
                                    </p:animClr>
                                    <p:animClr clrSpc="rgb" dir="cw">
                                      <p:cBhvr>
                                        <p:cTn id="16" dur="250" autoRev="1" fill="remove"/>
                                        <p:tgtEl>
                                          <p:spTgt spid="3"/>
                                        </p:tgtEl>
                                        <p:attrNameLst>
                                          <p:attrName>fillcolor</p:attrName>
                                        </p:attrNameLst>
                                      </p:cBhvr>
                                      <p:to>
                                        <a:schemeClr val="bg1"/>
                                      </p:to>
                                    </p:animClr>
                                    <p:set>
                                      <p:cBhvr>
                                        <p:cTn id="17" dur="250" autoRev="1" fill="remove"/>
                                        <p:tgtEl>
                                          <p:spTgt spid="3"/>
                                        </p:tgtEl>
                                        <p:attrNameLst>
                                          <p:attrName>fill.type</p:attrName>
                                        </p:attrNameLst>
                                      </p:cBhvr>
                                      <p:to>
                                        <p:strVal val="solid"/>
                                      </p:to>
                                    </p:set>
                                    <p:set>
                                      <p:cBhvr>
                                        <p:cTn id="18" dur="250" autoRev="1" fill="remove"/>
                                        <p:tgtEl>
                                          <p:spTgt spid="3"/>
                                        </p:tgtEl>
                                        <p:attrNameLst>
                                          <p:attrName>fill.on</p:attrName>
                                        </p:attrNameLst>
                                      </p:cBhvr>
                                      <p:to>
                                        <p:strVal val="true"/>
                                      </p:to>
                                    </p:set>
                                  </p:childTnLst>
                                </p:cTn>
                              </p:par>
                            </p:childTnLst>
                          </p:cTn>
                        </p:par>
                      </p:childTnLst>
                    </p:cTn>
                  </p:par>
                </p:childTnLst>
              </p:cTn>
              <p:prevCondLst>
                <p:cond evt="onPrev" delay="0">
                  <p:tgtEl>
                    <p:sldTgt/>
                  </p:tgtEl>
                </p:cond>
              </p:prevCondLst>
              <p:nextCondLst>
                <p:cond evt="onNext" delay="0">
                  <p:tgtEl>
                    <p:sldTgt/>
                  </p:tgtEl>
                </p:cond>
              </p:nextCondLst>
            </p:seq>
            <p:video>
              <p:cMediaNode vol="80000">
                <p:cTn id="19" fill="hold" display="0">
                  <p:stCondLst>
                    <p:cond delay="indefinite"/>
                  </p:stCondLst>
                </p:cTn>
                <p:tgtEl>
                  <p:spTgt spid="4"/>
                </p:tgtEl>
              </p:cMediaNode>
            </p:video>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Google Shape;961;p9">
            <a:extLst>
              <a:ext uri="{FF2B5EF4-FFF2-40B4-BE49-F238E27FC236}">
                <a16:creationId xmlns:a16="http://schemas.microsoft.com/office/drawing/2014/main" id="{D1294B74-EF5C-4D05-9FC9-9E1C38BD9E74}"/>
              </a:ext>
            </a:extLst>
          </p:cNvPr>
          <p:cNvSpPr/>
          <p:nvPr/>
        </p:nvSpPr>
        <p:spPr>
          <a:xfrm>
            <a:off x="2546454" y="335450"/>
            <a:ext cx="7406289" cy="584775"/>
          </a:xfrm>
          <a:prstGeom prst="rect">
            <a:avLst/>
          </a:prstGeom>
          <a:noFill/>
          <a:ln>
            <a:noFill/>
          </a:ln>
        </p:spPr>
        <p:txBody>
          <a:bodyPr spcFirstLastPara="1" wrap="square" lIns="91425" tIns="45700" rIns="91425" bIns="45700" anchor="t" anchorCtr="0">
            <a:spAutoFit/>
          </a:bodyPr>
          <a:lstStyle/>
          <a:p>
            <a:pPr algn="ctr">
              <a:buClr>
                <a:srgbClr val="000000"/>
              </a:buClr>
              <a:buSzPts val="3200"/>
              <a:buFont typeface="Arial"/>
              <a:buNone/>
              <a:defRPr/>
            </a:pPr>
            <a:r>
              <a:rPr lang="en-US" sz="3200" kern="0" dirty="0" err="1">
                <a:solidFill>
                  <a:srgbClr val="002060"/>
                </a:solidFill>
                <a:latin typeface="Arial"/>
                <a:ea typeface="Arial"/>
                <a:cs typeface="Arial"/>
                <a:sym typeface="Arial"/>
              </a:rPr>
              <a:t>Thứ</a:t>
            </a:r>
            <a:r>
              <a:rPr lang="en-US" sz="3200" kern="0" dirty="0">
                <a:solidFill>
                  <a:srgbClr val="002060"/>
                </a:solidFill>
                <a:latin typeface="Arial"/>
                <a:ea typeface="Arial"/>
                <a:cs typeface="Arial"/>
                <a:sym typeface="Arial"/>
              </a:rPr>
              <a:t> </a:t>
            </a:r>
            <a:r>
              <a:rPr lang="en-US" sz="3200" kern="0" dirty="0" err="1">
                <a:solidFill>
                  <a:srgbClr val="002060"/>
                </a:solidFill>
                <a:latin typeface="Arial"/>
                <a:ea typeface="Arial"/>
                <a:cs typeface="Arial"/>
                <a:sym typeface="Arial"/>
              </a:rPr>
              <a:t>hai</a:t>
            </a:r>
            <a:r>
              <a:rPr lang="en-US" sz="3200" kern="0" dirty="0">
                <a:solidFill>
                  <a:srgbClr val="002060"/>
                </a:solidFill>
                <a:latin typeface="Arial"/>
                <a:ea typeface="Arial"/>
                <a:cs typeface="Arial"/>
                <a:sym typeface="Arial"/>
              </a:rPr>
              <a:t> </a:t>
            </a:r>
            <a:r>
              <a:rPr lang="en-US" sz="3200" kern="0" dirty="0" err="1">
                <a:solidFill>
                  <a:srgbClr val="002060"/>
                </a:solidFill>
                <a:latin typeface="Arial"/>
                <a:ea typeface="Arial"/>
                <a:cs typeface="Arial"/>
                <a:sym typeface="Arial"/>
              </a:rPr>
              <a:t>ngày</a:t>
            </a:r>
            <a:r>
              <a:rPr lang="en-US" sz="3200" kern="0" dirty="0">
                <a:solidFill>
                  <a:srgbClr val="002060"/>
                </a:solidFill>
                <a:latin typeface="Arial"/>
                <a:ea typeface="Arial"/>
                <a:cs typeface="Arial"/>
                <a:sym typeface="Arial"/>
              </a:rPr>
              <a:t> 17 </a:t>
            </a:r>
            <a:r>
              <a:rPr lang="en-US" sz="3200" kern="0" dirty="0" err="1">
                <a:solidFill>
                  <a:srgbClr val="002060"/>
                </a:solidFill>
                <a:latin typeface="Arial"/>
                <a:ea typeface="Arial"/>
                <a:cs typeface="Arial"/>
                <a:sym typeface="Arial"/>
              </a:rPr>
              <a:t>tháng</a:t>
            </a:r>
            <a:r>
              <a:rPr lang="en-US" sz="3200" kern="0" dirty="0">
                <a:solidFill>
                  <a:srgbClr val="002060"/>
                </a:solidFill>
                <a:latin typeface="Arial"/>
                <a:ea typeface="Arial"/>
                <a:cs typeface="Arial"/>
                <a:sym typeface="Arial"/>
              </a:rPr>
              <a:t> 10  </a:t>
            </a:r>
            <a:r>
              <a:rPr lang="en-US" sz="3200" kern="0" dirty="0" err="1">
                <a:solidFill>
                  <a:srgbClr val="002060"/>
                </a:solidFill>
                <a:latin typeface="Arial"/>
                <a:ea typeface="Arial"/>
                <a:cs typeface="Arial"/>
                <a:sym typeface="Arial"/>
              </a:rPr>
              <a:t>năm</a:t>
            </a:r>
            <a:r>
              <a:rPr lang="en-US" sz="3200" kern="0" dirty="0">
                <a:solidFill>
                  <a:srgbClr val="002060"/>
                </a:solidFill>
                <a:latin typeface="Arial"/>
                <a:ea typeface="Arial"/>
                <a:cs typeface="Arial"/>
                <a:sym typeface="Arial"/>
              </a:rPr>
              <a:t> 2022</a:t>
            </a:r>
            <a:endParaRPr sz="3200" kern="0" dirty="0">
              <a:solidFill>
                <a:srgbClr val="002060"/>
              </a:solidFill>
              <a:latin typeface="Arial"/>
              <a:ea typeface="Arial"/>
              <a:cs typeface="Arial"/>
              <a:sym typeface="Arial"/>
            </a:endParaRPr>
          </a:p>
        </p:txBody>
      </p:sp>
      <p:pic>
        <p:nvPicPr>
          <p:cNvPr id="12" name="Picture 11">
            <a:extLst>
              <a:ext uri="{FF2B5EF4-FFF2-40B4-BE49-F238E27FC236}">
                <a16:creationId xmlns:a16="http://schemas.microsoft.com/office/drawing/2014/main" id="{71C16CA0-CD04-40CB-93C3-621F87B8BB67}"/>
              </a:ext>
            </a:extLst>
          </p:cNvPr>
          <p:cNvPicPr>
            <a:picLocks noChangeAspect="1"/>
          </p:cNvPicPr>
          <p:nvPr/>
        </p:nvPicPr>
        <p:blipFill>
          <a:blip r:embed="rId3"/>
          <a:stretch>
            <a:fillRect/>
          </a:stretch>
        </p:blipFill>
        <p:spPr>
          <a:xfrm>
            <a:off x="4573962" y="1111761"/>
            <a:ext cx="3023878" cy="963251"/>
          </a:xfrm>
          <a:prstGeom prst="rect">
            <a:avLst/>
          </a:prstGeom>
        </p:spPr>
      </p:pic>
      <p:pic>
        <p:nvPicPr>
          <p:cNvPr id="14" name="Picture 13">
            <a:extLst>
              <a:ext uri="{FF2B5EF4-FFF2-40B4-BE49-F238E27FC236}">
                <a16:creationId xmlns:a16="http://schemas.microsoft.com/office/drawing/2014/main" id="{9785945E-1B76-4A93-A22C-C95FA321E04B}"/>
              </a:ext>
            </a:extLst>
          </p:cNvPr>
          <p:cNvPicPr>
            <a:picLocks noChangeAspect="1"/>
          </p:cNvPicPr>
          <p:nvPr/>
        </p:nvPicPr>
        <p:blipFill>
          <a:blip r:embed="rId4"/>
          <a:stretch>
            <a:fillRect/>
          </a:stretch>
        </p:blipFill>
        <p:spPr>
          <a:xfrm>
            <a:off x="1740043" y="1816468"/>
            <a:ext cx="8407113" cy="3225064"/>
          </a:xfrm>
          <a:prstGeom prst="rect">
            <a:avLst/>
          </a:prstGeom>
        </p:spPr>
      </p:pic>
      <p:pic>
        <p:nvPicPr>
          <p:cNvPr id="16" name="Picture 15">
            <a:extLst>
              <a:ext uri="{FF2B5EF4-FFF2-40B4-BE49-F238E27FC236}">
                <a16:creationId xmlns:a16="http://schemas.microsoft.com/office/drawing/2014/main" id="{E6196CF6-D7F8-4DBA-945D-D8FBDC755222}"/>
              </a:ext>
            </a:extLst>
          </p:cNvPr>
          <p:cNvPicPr>
            <a:picLocks noChangeAspect="1"/>
          </p:cNvPicPr>
          <p:nvPr/>
        </p:nvPicPr>
        <p:blipFill>
          <a:blip r:embed="rId5"/>
          <a:stretch>
            <a:fillRect/>
          </a:stretch>
        </p:blipFill>
        <p:spPr>
          <a:xfrm>
            <a:off x="4914251" y="4365705"/>
            <a:ext cx="3237257" cy="1072989"/>
          </a:xfrm>
          <a:prstGeom prst="rect">
            <a:avLst/>
          </a:prstGeom>
        </p:spPr>
      </p:pic>
      <p:pic>
        <p:nvPicPr>
          <p:cNvPr id="3" name="Picture 2" descr="A picture containing camera, stereo&#10;&#10;Description automatically generated">
            <a:extLst>
              <a:ext uri="{FF2B5EF4-FFF2-40B4-BE49-F238E27FC236}">
                <a16:creationId xmlns:a16="http://schemas.microsoft.com/office/drawing/2014/main" id="{DCC58829-62A0-468A-A1A3-E7585C33E3EA}"/>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776715" y="3406163"/>
            <a:ext cx="3429000" cy="3429000"/>
          </a:xfrm>
          <a:prstGeom prst="rect">
            <a:avLst/>
          </a:prstGeom>
        </p:spPr>
      </p:pic>
      <p:pic>
        <p:nvPicPr>
          <p:cNvPr id="5" name="Picture 4">
            <a:extLst>
              <a:ext uri="{FF2B5EF4-FFF2-40B4-BE49-F238E27FC236}">
                <a16:creationId xmlns:a16="http://schemas.microsoft.com/office/drawing/2014/main" id="{1935F24E-012E-4310-9546-358A4CD74643}"/>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84408" y="3732272"/>
            <a:ext cx="3599695" cy="3599695"/>
          </a:xfrm>
          <a:prstGeom prst="rect">
            <a:avLst/>
          </a:prstGeom>
        </p:spPr>
      </p:pic>
    </p:spTree>
    <p:extLst>
      <p:ext uri="{BB962C8B-B14F-4D97-AF65-F5344CB8AC3E}">
        <p14:creationId xmlns:p14="http://schemas.microsoft.com/office/powerpoint/2010/main" val="2501022212"/>
      </p:ext>
    </p:extLst>
  </p:cSld>
  <p:clrMapOvr>
    <a:masterClrMapping/>
  </p:clrMapOvr>
  <mc:AlternateContent xmlns:mc="http://schemas.openxmlformats.org/markup-compatibility/2006" xmlns:p14="http://schemas.microsoft.com/office/powerpoint/2010/main">
    <mc:Choice Requires="p14">
      <p:transition spd="med" p14:dur="700" advClick="0" advTm="8000">
        <p:fade/>
      </p:transition>
    </mc:Choice>
    <mc:Fallback xmlns="">
      <p:transition spd="med" advClick="0" advTm="8000">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81CDF20F-895A-496C-BF18-B47608E03A4B}"/>
              </a:ext>
            </a:extLst>
          </p:cNvPr>
          <p:cNvPicPr>
            <a:picLocks noChangeAspect="1"/>
          </p:cNvPicPr>
          <p:nvPr/>
        </p:nvPicPr>
        <p:blipFill>
          <a:blip r:embed="rId2"/>
          <a:stretch>
            <a:fillRect/>
          </a:stretch>
        </p:blipFill>
        <p:spPr>
          <a:xfrm>
            <a:off x="2883879" y="596838"/>
            <a:ext cx="6100314" cy="1437271"/>
          </a:xfrm>
          <a:prstGeom prst="rect">
            <a:avLst/>
          </a:prstGeom>
        </p:spPr>
      </p:pic>
      <p:grpSp>
        <p:nvGrpSpPr>
          <p:cNvPr id="3" name="组合 23">
            <a:extLst>
              <a:ext uri="{FF2B5EF4-FFF2-40B4-BE49-F238E27FC236}">
                <a16:creationId xmlns:a16="http://schemas.microsoft.com/office/drawing/2014/main" id="{961332B3-FA76-4982-902A-38E4252C6683}"/>
              </a:ext>
            </a:extLst>
          </p:cNvPr>
          <p:cNvGrpSpPr/>
          <p:nvPr/>
        </p:nvGrpSpPr>
        <p:grpSpPr>
          <a:xfrm>
            <a:off x="507877" y="1878315"/>
            <a:ext cx="972723" cy="886133"/>
            <a:chOff x="5493105" y="1228234"/>
            <a:chExt cx="937535" cy="783002"/>
          </a:xfrm>
          <a:solidFill>
            <a:srgbClr val="FFFF00"/>
          </a:solidFill>
        </p:grpSpPr>
        <p:grpSp>
          <p:nvGrpSpPr>
            <p:cNvPr id="4" name="组合 54">
              <a:extLst>
                <a:ext uri="{FF2B5EF4-FFF2-40B4-BE49-F238E27FC236}">
                  <a16:creationId xmlns:a16="http://schemas.microsoft.com/office/drawing/2014/main" id="{78A6EA16-32CB-496F-9D0B-7340C6135D7A}"/>
                </a:ext>
              </a:extLst>
            </p:cNvPr>
            <p:cNvGrpSpPr/>
            <p:nvPr/>
          </p:nvGrpSpPr>
          <p:grpSpPr>
            <a:xfrm>
              <a:off x="5493105" y="1228234"/>
              <a:ext cx="937535" cy="783002"/>
              <a:chOff x="2900496" y="1028113"/>
              <a:chExt cx="6336001" cy="3420001"/>
            </a:xfrm>
            <a:grpFill/>
          </p:grpSpPr>
          <p:sp>
            <p:nvSpPr>
              <p:cNvPr id="6" name="任意多边形: 形状 55">
                <a:extLst>
                  <a:ext uri="{FF2B5EF4-FFF2-40B4-BE49-F238E27FC236}">
                    <a16:creationId xmlns:a16="http://schemas.microsoft.com/office/drawing/2014/main" id="{CD697D66-D154-4739-A223-91A58B9363AB}"/>
                  </a:ext>
                </a:extLst>
              </p:cNvPr>
              <p:cNvSpPr/>
              <p:nvPr/>
            </p:nvSpPr>
            <p:spPr>
              <a:xfrm>
                <a:off x="2900496" y="1028113"/>
                <a:ext cx="6336001" cy="3420001"/>
              </a:xfrm>
              <a:custGeom>
                <a:avLst/>
                <a:gdLst>
                  <a:gd name="connsiteX0" fmla="*/ 3218105 w 6336001"/>
                  <a:gd name="connsiteY0" fmla="*/ 0 h 3420001"/>
                  <a:gd name="connsiteX1" fmla="*/ 3916423 w 6336001"/>
                  <a:gd name="connsiteY1" fmla="*/ 250373 h 3420001"/>
                  <a:gd name="connsiteX2" fmla="*/ 3929273 w 6336001"/>
                  <a:gd name="connsiteY2" fmla="*/ 262037 h 3420001"/>
                  <a:gd name="connsiteX3" fmla="*/ 3935218 w 6336001"/>
                  <a:gd name="connsiteY3" fmla="*/ 259177 h 3420001"/>
                  <a:gd name="connsiteX4" fmla="*/ 4362540 w 6336001"/>
                  <a:gd name="connsiteY4" fmla="*/ 173013 h 3420001"/>
                  <a:gd name="connsiteX5" fmla="*/ 5138819 w 6336001"/>
                  <a:gd name="connsiteY5" fmla="*/ 494152 h 3420001"/>
                  <a:gd name="connsiteX6" fmla="*/ 5212838 w 6336001"/>
                  <a:gd name="connsiteY6" fmla="*/ 583751 h 3420001"/>
                  <a:gd name="connsiteX7" fmla="*/ 5238177 w 6336001"/>
                  <a:gd name="connsiteY7" fmla="*/ 582473 h 3420001"/>
                  <a:gd name="connsiteX8" fmla="*/ 6336001 w 6336001"/>
                  <a:gd name="connsiteY8" fmla="*/ 1678911 h 3420001"/>
                  <a:gd name="connsiteX9" fmla="*/ 5238177 w 6336001"/>
                  <a:gd name="connsiteY9" fmla="*/ 2775349 h 3420001"/>
                  <a:gd name="connsiteX10" fmla="*/ 4911718 w 6336001"/>
                  <a:gd name="connsiteY10" fmla="*/ 2726055 h 3420001"/>
                  <a:gd name="connsiteX11" fmla="*/ 4889499 w 6336001"/>
                  <a:gd name="connsiteY11" fmla="*/ 2717933 h 3420001"/>
                  <a:gd name="connsiteX12" fmla="*/ 4879425 w 6336001"/>
                  <a:gd name="connsiteY12" fmla="*/ 2750346 h 3420001"/>
                  <a:gd name="connsiteX13" fmla="*/ 3867873 w 6336001"/>
                  <a:gd name="connsiteY13" fmla="*/ 3420001 h 3420001"/>
                  <a:gd name="connsiteX14" fmla="*/ 3091595 w 6336001"/>
                  <a:gd name="connsiteY14" fmla="*/ 3098862 h 3420001"/>
                  <a:gd name="connsiteX15" fmla="*/ 3032475 w 6336001"/>
                  <a:gd name="connsiteY15" fmla="*/ 3027298 h 3420001"/>
                  <a:gd name="connsiteX16" fmla="*/ 3001738 w 6336001"/>
                  <a:gd name="connsiteY16" fmla="*/ 3064505 h 3420001"/>
                  <a:gd name="connsiteX17" fmla="*/ 2225459 w 6336001"/>
                  <a:gd name="connsiteY17" fmla="*/ 3385644 h 3420001"/>
                  <a:gd name="connsiteX18" fmla="*/ 1449181 w 6336001"/>
                  <a:gd name="connsiteY18" fmla="*/ 3064505 h 3420001"/>
                  <a:gd name="connsiteX19" fmla="*/ 1355617 w 6336001"/>
                  <a:gd name="connsiteY19" fmla="*/ 2951247 h 3420001"/>
                  <a:gd name="connsiteX20" fmla="*/ 1319074 w 6336001"/>
                  <a:gd name="connsiteY20" fmla="*/ 2960631 h 3420001"/>
                  <a:gd name="connsiteX21" fmla="*/ 1097824 w 6336001"/>
                  <a:gd name="connsiteY21" fmla="*/ 2982907 h 3420001"/>
                  <a:gd name="connsiteX22" fmla="*/ 0 w 6336001"/>
                  <a:gd name="connsiteY22" fmla="*/ 1886469 h 3420001"/>
                  <a:gd name="connsiteX23" fmla="*/ 1097824 w 6336001"/>
                  <a:gd name="connsiteY23" fmla="*/ 790031 h 3420001"/>
                  <a:gd name="connsiteX24" fmla="*/ 1174420 w 6336001"/>
                  <a:gd name="connsiteY24" fmla="*/ 793894 h 3420001"/>
                  <a:gd name="connsiteX25" fmla="*/ 1192725 w 6336001"/>
                  <a:gd name="connsiteY25" fmla="*/ 734999 h 3420001"/>
                  <a:gd name="connsiteX26" fmla="*/ 2204276 w 6336001"/>
                  <a:gd name="connsiteY26" fmla="*/ 65344 h 3420001"/>
                  <a:gd name="connsiteX27" fmla="*/ 2631599 w 6336001"/>
                  <a:gd name="connsiteY27" fmla="*/ 151508 h 3420001"/>
                  <a:gd name="connsiteX28" fmla="*/ 2649234 w 6336001"/>
                  <a:gd name="connsiteY28" fmla="*/ 159992 h 3420001"/>
                  <a:gd name="connsiteX29" fmla="*/ 2694817 w 6336001"/>
                  <a:gd name="connsiteY29" fmla="*/ 132334 h 3420001"/>
                  <a:gd name="connsiteX30" fmla="*/ 3218105 w 6336001"/>
                  <a:gd name="connsiteY30" fmla="*/ 0 h 3420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336001" h="3420001">
                    <a:moveTo>
                      <a:pt x="3218105" y="0"/>
                    </a:moveTo>
                    <a:cubicBezTo>
                      <a:pt x="3483366" y="0"/>
                      <a:pt x="3726654" y="93960"/>
                      <a:pt x="3916423" y="250373"/>
                    </a:cubicBezTo>
                    <a:lnTo>
                      <a:pt x="3929273" y="262037"/>
                    </a:lnTo>
                    <a:lnTo>
                      <a:pt x="3935218" y="259177"/>
                    </a:lnTo>
                    <a:cubicBezTo>
                      <a:pt x="4066560" y="203694"/>
                      <a:pt x="4210963" y="173013"/>
                      <a:pt x="4362540" y="173013"/>
                    </a:cubicBezTo>
                    <a:cubicBezTo>
                      <a:pt x="4665696" y="173013"/>
                      <a:pt x="4940152" y="295736"/>
                      <a:pt x="5138819" y="494152"/>
                    </a:cubicBezTo>
                    <a:lnTo>
                      <a:pt x="5212838" y="583751"/>
                    </a:lnTo>
                    <a:lnTo>
                      <a:pt x="5238177" y="582473"/>
                    </a:lnTo>
                    <a:cubicBezTo>
                      <a:pt x="5844488" y="582473"/>
                      <a:pt x="6336001" y="1073365"/>
                      <a:pt x="6336001" y="1678911"/>
                    </a:cubicBezTo>
                    <a:cubicBezTo>
                      <a:pt x="6336001" y="2284457"/>
                      <a:pt x="5844488" y="2775349"/>
                      <a:pt x="5238177" y="2775349"/>
                    </a:cubicBezTo>
                    <a:cubicBezTo>
                      <a:pt x="5124494" y="2775349"/>
                      <a:pt x="5014846" y="2758091"/>
                      <a:pt x="4911718" y="2726055"/>
                    </a:cubicBezTo>
                    <a:lnTo>
                      <a:pt x="4889499" y="2717933"/>
                    </a:lnTo>
                    <a:lnTo>
                      <a:pt x="4879425" y="2750346"/>
                    </a:lnTo>
                    <a:cubicBezTo>
                      <a:pt x="4712766" y="3143874"/>
                      <a:pt x="4322606" y="3420001"/>
                      <a:pt x="3867873" y="3420001"/>
                    </a:cubicBezTo>
                    <a:cubicBezTo>
                      <a:pt x="3564718" y="3420001"/>
                      <a:pt x="3290262" y="3297278"/>
                      <a:pt x="3091595" y="3098862"/>
                    </a:cubicBezTo>
                    <a:lnTo>
                      <a:pt x="3032475" y="3027298"/>
                    </a:lnTo>
                    <a:lnTo>
                      <a:pt x="3001738" y="3064505"/>
                    </a:lnTo>
                    <a:cubicBezTo>
                      <a:pt x="2803071" y="3262921"/>
                      <a:pt x="2528615" y="3385644"/>
                      <a:pt x="2225459" y="3385644"/>
                    </a:cubicBezTo>
                    <a:cubicBezTo>
                      <a:pt x="1922304" y="3385644"/>
                      <a:pt x="1647848" y="3262921"/>
                      <a:pt x="1449181" y="3064505"/>
                    </a:cubicBezTo>
                    <a:lnTo>
                      <a:pt x="1355617" y="2951247"/>
                    </a:lnTo>
                    <a:lnTo>
                      <a:pt x="1319074" y="2960631"/>
                    </a:lnTo>
                    <a:cubicBezTo>
                      <a:pt x="1247608" y="2975237"/>
                      <a:pt x="1173613" y="2982907"/>
                      <a:pt x="1097824" y="2982907"/>
                    </a:cubicBezTo>
                    <a:cubicBezTo>
                      <a:pt x="491513" y="2982907"/>
                      <a:pt x="0" y="2492015"/>
                      <a:pt x="0" y="1886469"/>
                    </a:cubicBezTo>
                    <a:cubicBezTo>
                      <a:pt x="0" y="1280923"/>
                      <a:pt x="491513" y="790031"/>
                      <a:pt x="1097824" y="790031"/>
                    </a:cubicBezTo>
                    <a:lnTo>
                      <a:pt x="1174420" y="793894"/>
                    </a:lnTo>
                    <a:lnTo>
                      <a:pt x="1192725" y="734999"/>
                    </a:lnTo>
                    <a:cubicBezTo>
                      <a:pt x="1359384" y="341471"/>
                      <a:pt x="1749543" y="65344"/>
                      <a:pt x="2204276" y="65344"/>
                    </a:cubicBezTo>
                    <a:cubicBezTo>
                      <a:pt x="2355854" y="65344"/>
                      <a:pt x="2500257" y="96025"/>
                      <a:pt x="2631599" y="151508"/>
                    </a:cubicBezTo>
                    <a:lnTo>
                      <a:pt x="2649234" y="159992"/>
                    </a:lnTo>
                    <a:lnTo>
                      <a:pt x="2694817" y="132334"/>
                    </a:lnTo>
                    <a:cubicBezTo>
                      <a:pt x="2850372" y="47939"/>
                      <a:pt x="3028633" y="0"/>
                      <a:pt x="3218105" y="0"/>
                    </a:cubicBezTo>
                    <a:close/>
                  </a:path>
                </a:pathLst>
              </a:custGeom>
              <a:grpFill/>
              <a:ln w="25400" cap="flat" cmpd="sng" algn="ctr">
                <a:solidFill>
                  <a:sysClr val="window" lastClr="FFFFFF"/>
                </a:solidFill>
                <a:prstDash val="solid"/>
              </a:ln>
              <a:effectLst>
                <a:outerShdw blurRad="50800" dist="38100" dir="2700000" sx="101000" sy="101000" algn="tl" rotWithShape="0">
                  <a:prstClr val="black">
                    <a:alpha val="3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215968"/>
                  </a:solidFill>
                  <a:effectLst/>
                  <a:uLnTx/>
                  <a:uFillTx/>
                  <a:latin typeface="Calibri"/>
                  <a:ea typeface="宋体" panose="02010600030101010101" pitchFamily="2" charset="-122"/>
                  <a:cs typeface="+mn-cs"/>
                </a:endParaRPr>
              </a:p>
            </p:txBody>
          </p:sp>
          <p:sp>
            <p:nvSpPr>
              <p:cNvPr id="7" name="任意多边形: 形状 56">
                <a:extLst>
                  <a:ext uri="{FF2B5EF4-FFF2-40B4-BE49-F238E27FC236}">
                    <a16:creationId xmlns:a16="http://schemas.microsoft.com/office/drawing/2014/main" id="{616BEAA9-56E7-4727-BE95-A098F6686FD2}"/>
                  </a:ext>
                </a:extLst>
              </p:cNvPr>
              <p:cNvSpPr/>
              <p:nvPr/>
            </p:nvSpPr>
            <p:spPr>
              <a:xfrm>
                <a:off x="2997347" y="1084832"/>
                <a:ext cx="6192000" cy="3312000"/>
              </a:xfrm>
              <a:custGeom>
                <a:avLst/>
                <a:gdLst>
                  <a:gd name="connsiteX0" fmla="*/ 3211398 w 6322797"/>
                  <a:gd name="connsiteY0" fmla="*/ 0 h 3417187"/>
                  <a:gd name="connsiteX1" fmla="*/ 3908261 w 6322797"/>
                  <a:gd name="connsiteY1" fmla="*/ 250167 h 3417187"/>
                  <a:gd name="connsiteX2" fmla="*/ 3921084 w 6322797"/>
                  <a:gd name="connsiteY2" fmla="*/ 261821 h 3417187"/>
                  <a:gd name="connsiteX3" fmla="*/ 3927016 w 6322797"/>
                  <a:gd name="connsiteY3" fmla="*/ 258964 h 3417187"/>
                  <a:gd name="connsiteX4" fmla="*/ 4353448 w 6322797"/>
                  <a:gd name="connsiteY4" fmla="*/ 172871 h 3417187"/>
                  <a:gd name="connsiteX5" fmla="*/ 5128109 w 6322797"/>
                  <a:gd name="connsiteY5" fmla="*/ 493746 h 3417187"/>
                  <a:gd name="connsiteX6" fmla="*/ 5201974 w 6322797"/>
                  <a:gd name="connsiteY6" fmla="*/ 583271 h 3417187"/>
                  <a:gd name="connsiteX7" fmla="*/ 5227261 w 6322797"/>
                  <a:gd name="connsiteY7" fmla="*/ 581994 h 3417187"/>
                  <a:gd name="connsiteX8" fmla="*/ 6322797 w 6322797"/>
                  <a:gd name="connsiteY8" fmla="*/ 1677530 h 3417187"/>
                  <a:gd name="connsiteX9" fmla="*/ 5227261 w 6322797"/>
                  <a:gd name="connsiteY9" fmla="*/ 2773066 h 3417187"/>
                  <a:gd name="connsiteX10" fmla="*/ 4901482 w 6322797"/>
                  <a:gd name="connsiteY10" fmla="*/ 2723813 h 3417187"/>
                  <a:gd name="connsiteX11" fmla="*/ 4879309 w 6322797"/>
                  <a:gd name="connsiteY11" fmla="*/ 2715697 h 3417187"/>
                  <a:gd name="connsiteX12" fmla="*/ 4869256 w 6322797"/>
                  <a:gd name="connsiteY12" fmla="*/ 2748083 h 3417187"/>
                  <a:gd name="connsiteX13" fmla="*/ 3859812 w 6322797"/>
                  <a:gd name="connsiteY13" fmla="*/ 3417187 h 3417187"/>
                  <a:gd name="connsiteX14" fmla="*/ 3085151 w 6322797"/>
                  <a:gd name="connsiteY14" fmla="*/ 3096312 h 3417187"/>
                  <a:gd name="connsiteX15" fmla="*/ 3026155 w 6322797"/>
                  <a:gd name="connsiteY15" fmla="*/ 3024808 h 3417187"/>
                  <a:gd name="connsiteX16" fmla="*/ 2995482 w 6322797"/>
                  <a:gd name="connsiteY16" fmla="*/ 3061984 h 3417187"/>
                  <a:gd name="connsiteX17" fmla="*/ 2220821 w 6322797"/>
                  <a:gd name="connsiteY17" fmla="*/ 3382859 h 3417187"/>
                  <a:gd name="connsiteX18" fmla="*/ 1446160 w 6322797"/>
                  <a:gd name="connsiteY18" fmla="*/ 3061984 h 3417187"/>
                  <a:gd name="connsiteX19" fmla="*/ 1352791 w 6322797"/>
                  <a:gd name="connsiteY19" fmla="*/ 2948819 h 3417187"/>
                  <a:gd name="connsiteX20" fmla="*/ 1316325 w 6322797"/>
                  <a:gd name="connsiteY20" fmla="*/ 2958196 h 3417187"/>
                  <a:gd name="connsiteX21" fmla="*/ 1095536 w 6322797"/>
                  <a:gd name="connsiteY21" fmla="*/ 2980453 h 3417187"/>
                  <a:gd name="connsiteX22" fmla="*/ 0 w 6322797"/>
                  <a:gd name="connsiteY22" fmla="*/ 1884917 h 3417187"/>
                  <a:gd name="connsiteX23" fmla="*/ 1095536 w 6322797"/>
                  <a:gd name="connsiteY23" fmla="*/ 789381 h 3417187"/>
                  <a:gd name="connsiteX24" fmla="*/ 1171972 w 6322797"/>
                  <a:gd name="connsiteY24" fmla="*/ 793241 h 3417187"/>
                  <a:gd name="connsiteX25" fmla="*/ 1190239 w 6322797"/>
                  <a:gd name="connsiteY25" fmla="*/ 734394 h 3417187"/>
                  <a:gd name="connsiteX26" fmla="*/ 2199682 w 6322797"/>
                  <a:gd name="connsiteY26" fmla="*/ 65290 h 3417187"/>
                  <a:gd name="connsiteX27" fmla="*/ 2626114 w 6322797"/>
                  <a:gd name="connsiteY27" fmla="*/ 151383 h 3417187"/>
                  <a:gd name="connsiteX28" fmla="*/ 2643712 w 6322797"/>
                  <a:gd name="connsiteY28" fmla="*/ 159860 h 3417187"/>
                  <a:gd name="connsiteX29" fmla="*/ 2689201 w 6322797"/>
                  <a:gd name="connsiteY29" fmla="*/ 132226 h 3417187"/>
                  <a:gd name="connsiteX30" fmla="*/ 3211398 w 6322797"/>
                  <a:gd name="connsiteY30" fmla="*/ 0 h 3417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322797" h="3417187">
                    <a:moveTo>
                      <a:pt x="3211398" y="0"/>
                    </a:moveTo>
                    <a:cubicBezTo>
                      <a:pt x="3476107" y="0"/>
                      <a:pt x="3718888" y="93883"/>
                      <a:pt x="3908261" y="250167"/>
                    </a:cubicBezTo>
                    <a:lnTo>
                      <a:pt x="3921084" y="261821"/>
                    </a:lnTo>
                    <a:lnTo>
                      <a:pt x="3927016" y="258964"/>
                    </a:lnTo>
                    <a:cubicBezTo>
                      <a:pt x="4058084" y="203527"/>
                      <a:pt x="4202186" y="172871"/>
                      <a:pt x="4353448" y="172871"/>
                    </a:cubicBezTo>
                    <a:cubicBezTo>
                      <a:pt x="4655972" y="172871"/>
                      <a:pt x="4929856" y="295493"/>
                      <a:pt x="5128109" y="493746"/>
                    </a:cubicBezTo>
                    <a:lnTo>
                      <a:pt x="5201974" y="583271"/>
                    </a:lnTo>
                    <a:lnTo>
                      <a:pt x="5227261" y="581994"/>
                    </a:lnTo>
                    <a:cubicBezTo>
                      <a:pt x="5832309" y="581994"/>
                      <a:pt x="6322797" y="1072482"/>
                      <a:pt x="6322797" y="1677530"/>
                    </a:cubicBezTo>
                    <a:cubicBezTo>
                      <a:pt x="6322797" y="2282578"/>
                      <a:pt x="5832309" y="2773066"/>
                      <a:pt x="5227261" y="2773066"/>
                    </a:cubicBezTo>
                    <a:cubicBezTo>
                      <a:pt x="5113815" y="2773066"/>
                      <a:pt x="5004396" y="2755822"/>
                      <a:pt x="4901482" y="2723813"/>
                    </a:cubicBezTo>
                    <a:lnTo>
                      <a:pt x="4879309" y="2715697"/>
                    </a:lnTo>
                    <a:lnTo>
                      <a:pt x="4869256" y="2748083"/>
                    </a:lnTo>
                    <a:cubicBezTo>
                      <a:pt x="4702944" y="3141288"/>
                      <a:pt x="4313598" y="3417187"/>
                      <a:pt x="3859812" y="3417187"/>
                    </a:cubicBezTo>
                    <a:cubicBezTo>
                      <a:pt x="3557288" y="3417187"/>
                      <a:pt x="3283404" y="3294565"/>
                      <a:pt x="3085151" y="3096312"/>
                    </a:cubicBezTo>
                    <a:lnTo>
                      <a:pt x="3026155" y="3024808"/>
                    </a:lnTo>
                    <a:lnTo>
                      <a:pt x="2995482" y="3061984"/>
                    </a:lnTo>
                    <a:cubicBezTo>
                      <a:pt x="2797229" y="3260237"/>
                      <a:pt x="2523345" y="3382859"/>
                      <a:pt x="2220821" y="3382859"/>
                    </a:cubicBezTo>
                    <a:cubicBezTo>
                      <a:pt x="1918297" y="3382859"/>
                      <a:pt x="1644413" y="3260237"/>
                      <a:pt x="1446160" y="3061984"/>
                    </a:cubicBezTo>
                    <a:lnTo>
                      <a:pt x="1352791" y="2948819"/>
                    </a:lnTo>
                    <a:lnTo>
                      <a:pt x="1316325" y="2958196"/>
                    </a:lnTo>
                    <a:cubicBezTo>
                      <a:pt x="1245008" y="2972789"/>
                      <a:pt x="1171167" y="2980453"/>
                      <a:pt x="1095536" y="2980453"/>
                    </a:cubicBezTo>
                    <a:cubicBezTo>
                      <a:pt x="490488" y="2980453"/>
                      <a:pt x="0" y="2489965"/>
                      <a:pt x="0" y="1884917"/>
                    </a:cubicBezTo>
                    <a:cubicBezTo>
                      <a:pt x="0" y="1279869"/>
                      <a:pt x="490488" y="789381"/>
                      <a:pt x="1095536" y="789381"/>
                    </a:cubicBezTo>
                    <a:lnTo>
                      <a:pt x="1171972" y="793241"/>
                    </a:lnTo>
                    <a:lnTo>
                      <a:pt x="1190239" y="734394"/>
                    </a:lnTo>
                    <a:cubicBezTo>
                      <a:pt x="1356550" y="341190"/>
                      <a:pt x="1745896" y="65290"/>
                      <a:pt x="2199682" y="65290"/>
                    </a:cubicBezTo>
                    <a:cubicBezTo>
                      <a:pt x="2350944" y="65290"/>
                      <a:pt x="2495046" y="95946"/>
                      <a:pt x="2626114" y="151383"/>
                    </a:cubicBezTo>
                    <a:lnTo>
                      <a:pt x="2643712" y="159860"/>
                    </a:lnTo>
                    <a:lnTo>
                      <a:pt x="2689201" y="132226"/>
                    </a:lnTo>
                    <a:cubicBezTo>
                      <a:pt x="2844431" y="47899"/>
                      <a:pt x="3022321" y="0"/>
                      <a:pt x="3211398" y="0"/>
                    </a:cubicBezTo>
                    <a:close/>
                  </a:path>
                </a:pathLst>
              </a:custGeom>
              <a:grpFill/>
              <a:ln w="25400" cap="flat" cmpd="sng" algn="ctr">
                <a:solidFill>
                  <a:srgbClr val="215968"/>
                </a:solidFill>
                <a:prstDash val="dash"/>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215968"/>
                  </a:solidFill>
                  <a:effectLst/>
                  <a:uLnTx/>
                  <a:uFillTx/>
                  <a:latin typeface="Calibri"/>
                  <a:ea typeface="宋体" panose="02010600030101010101" pitchFamily="2" charset="-122"/>
                  <a:cs typeface="+mn-cs"/>
                </a:endParaRPr>
              </a:p>
            </p:txBody>
          </p:sp>
        </p:grpSp>
        <p:sp>
          <p:nvSpPr>
            <p:cNvPr id="5" name="文本框 58">
              <a:extLst>
                <a:ext uri="{FF2B5EF4-FFF2-40B4-BE49-F238E27FC236}">
                  <a16:creationId xmlns:a16="http://schemas.microsoft.com/office/drawing/2014/main" id="{E579B615-55D4-46C6-A6C4-8E0F74348C8A}"/>
                </a:ext>
              </a:extLst>
            </p:cNvPr>
            <p:cNvSpPr txBox="1"/>
            <p:nvPr/>
          </p:nvSpPr>
          <p:spPr>
            <a:xfrm>
              <a:off x="5749462" y="1296826"/>
              <a:ext cx="424819" cy="646331"/>
            </a:xfrm>
            <a:prstGeom prst="rect">
              <a:avLst/>
            </a:prstGeom>
            <a:grp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3600" b="1"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rPr>
                <a:t>1</a:t>
              </a:r>
              <a:endParaRPr kumimoji="0" lang="zh-CN" altLang="en-US" sz="3600" b="1" i="0" u="none" strike="noStrike" kern="0" cap="none" spc="0" normalizeH="0" baseline="0" noProof="0" dirty="0">
                <a:ln>
                  <a:noFill/>
                </a:ln>
                <a:effectLst/>
                <a:uLnTx/>
                <a:uFillTx/>
                <a:latin typeface="微软雅黑" panose="020B0503020204020204" pitchFamily="34" charset="-122"/>
                <a:ea typeface="微软雅黑" panose="020B0503020204020204" pitchFamily="34" charset="-122"/>
              </a:endParaRPr>
            </a:p>
          </p:txBody>
        </p:sp>
      </p:grpSp>
      <p:grpSp>
        <p:nvGrpSpPr>
          <p:cNvPr id="8" name="组合 2">
            <a:extLst>
              <a:ext uri="{FF2B5EF4-FFF2-40B4-BE49-F238E27FC236}">
                <a16:creationId xmlns:a16="http://schemas.microsoft.com/office/drawing/2014/main" id="{543E9761-9D37-4FA2-B911-61302CC7E788}"/>
              </a:ext>
            </a:extLst>
          </p:cNvPr>
          <p:cNvGrpSpPr/>
          <p:nvPr/>
        </p:nvGrpSpPr>
        <p:grpSpPr>
          <a:xfrm>
            <a:off x="1696338" y="1846156"/>
            <a:ext cx="9419433" cy="974459"/>
            <a:chOff x="6645080" y="1285041"/>
            <a:chExt cx="4415122" cy="974459"/>
          </a:xfrm>
          <a:solidFill>
            <a:srgbClr val="CCFFCC"/>
          </a:solidFill>
        </p:grpSpPr>
        <p:grpSp>
          <p:nvGrpSpPr>
            <p:cNvPr id="9" name="组合 48">
              <a:extLst>
                <a:ext uri="{FF2B5EF4-FFF2-40B4-BE49-F238E27FC236}">
                  <a16:creationId xmlns:a16="http://schemas.microsoft.com/office/drawing/2014/main" id="{1C18EAED-147C-440C-BCDD-7B1DA94167DD}"/>
                </a:ext>
              </a:extLst>
            </p:cNvPr>
            <p:cNvGrpSpPr/>
            <p:nvPr/>
          </p:nvGrpSpPr>
          <p:grpSpPr>
            <a:xfrm>
              <a:off x="6645080" y="1285041"/>
              <a:ext cx="4415122" cy="974459"/>
              <a:chOff x="2972496" y="819285"/>
              <a:chExt cx="6398187" cy="4798817"/>
            </a:xfrm>
            <a:grpFill/>
          </p:grpSpPr>
          <p:sp>
            <p:nvSpPr>
              <p:cNvPr id="11" name="任意多边形: 形状 45">
                <a:extLst>
                  <a:ext uri="{FF2B5EF4-FFF2-40B4-BE49-F238E27FC236}">
                    <a16:creationId xmlns:a16="http://schemas.microsoft.com/office/drawing/2014/main" id="{DD11F5F2-D7E1-4599-8BAE-4EA70C1CC0AB}"/>
                  </a:ext>
                </a:extLst>
              </p:cNvPr>
              <p:cNvSpPr/>
              <p:nvPr/>
            </p:nvSpPr>
            <p:spPr>
              <a:xfrm>
                <a:off x="2972496" y="819285"/>
                <a:ext cx="6336001" cy="3170745"/>
              </a:xfrm>
              <a:prstGeom prst="roundRect">
                <a:avLst/>
              </a:prstGeom>
              <a:grpFill/>
              <a:ln w="25400" cap="flat" cmpd="sng" algn="ctr">
                <a:solidFill>
                  <a:sysClr val="window" lastClr="FFFFFF"/>
                </a:solidFill>
                <a:prstDash val="solid"/>
              </a:ln>
              <a:effectLst>
                <a:outerShdw blurRad="50800" dist="38100" dir="2700000" sx="101000" sy="101000" algn="tl" rotWithShape="0">
                  <a:prstClr val="black">
                    <a:alpha val="3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3200" b="0" i="0" u="none" strike="noStrike" kern="0" cap="none" spc="0" normalizeH="0" baseline="0" noProof="0">
                  <a:ln>
                    <a:noFill/>
                  </a:ln>
                  <a:solidFill>
                    <a:srgbClr val="215968"/>
                  </a:solidFill>
                  <a:effectLst/>
                  <a:uLnTx/>
                  <a:uFillTx/>
                  <a:latin typeface="Arial" panose="020B0604020202020204" pitchFamily="34" charset="0"/>
                  <a:ea typeface="宋体" panose="02010600030101010101" pitchFamily="2" charset="-122"/>
                  <a:cs typeface="Arial" panose="020B0604020202020204" pitchFamily="34" charset="0"/>
                </a:endParaRPr>
              </a:p>
            </p:txBody>
          </p:sp>
          <p:sp>
            <p:nvSpPr>
              <p:cNvPr id="12" name="任意多边形: 形状 44">
                <a:extLst>
                  <a:ext uri="{FF2B5EF4-FFF2-40B4-BE49-F238E27FC236}">
                    <a16:creationId xmlns:a16="http://schemas.microsoft.com/office/drawing/2014/main" id="{B1DAE403-7E35-4C61-AA37-44F2FBF9FDCC}"/>
                  </a:ext>
                </a:extLst>
              </p:cNvPr>
              <p:cNvSpPr/>
              <p:nvPr/>
            </p:nvSpPr>
            <p:spPr>
              <a:xfrm>
                <a:off x="2982975" y="1254255"/>
                <a:ext cx="6387708" cy="4363847"/>
              </a:xfrm>
              <a:prstGeom prst="roundRect">
                <a:avLst/>
              </a:prstGeom>
              <a:grpFill/>
              <a:ln w="25400" cap="flat" cmpd="sng" algn="ctr">
                <a:solidFill>
                  <a:srgbClr val="215968"/>
                </a:solidFill>
                <a:prstDash val="dash"/>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3200" b="0" i="0" u="none" strike="noStrike" kern="0" cap="none" spc="0" normalizeH="0" baseline="0" noProof="0" dirty="0">
                  <a:ln>
                    <a:noFill/>
                  </a:ln>
                  <a:solidFill>
                    <a:srgbClr val="215968"/>
                  </a:solidFill>
                  <a:effectLst/>
                  <a:uLnTx/>
                  <a:uFillTx/>
                  <a:latin typeface="Arial" panose="020B0604020202020204" pitchFamily="34" charset="0"/>
                  <a:ea typeface="宋体" panose="02010600030101010101" pitchFamily="2" charset="-122"/>
                  <a:cs typeface="Arial" panose="020B0604020202020204" pitchFamily="34" charset="0"/>
                </a:endParaRPr>
              </a:p>
            </p:txBody>
          </p:sp>
        </p:grpSp>
        <p:sp>
          <p:nvSpPr>
            <p:cNvPr id="10" name="文本框 69">
              <a:extLst>
                <a:ext uri="{FF2B5EF4-FFF2-40B4-BE49-F238E27FC236}">
                  <a16:creationId xmlns:a16="http://schemas.microsoft.com/office/drawing/2014/main" id="{3E7B2679-3A4D-4AB0-962E-0F3C4A6C10D2}"/>
                </a:ext>
              </a:extLst>
            </p:cNvPr>
            <p:cNvSpPr txBox="1"/>
            <p:nvPr/>
          </p:nvSpPr>
          <p:spPr>
            <a:xfrm>
              <a:off x="6800173" y="1493525"/>
              <a:ext cx="3927606" cy="646331"/>
            </a:xfrm>
            <a:prstGeom prst="rect">
              <a:avLst/>
            </a:prstGeom>
            <a:grp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vi-VN" sz="3600" b="0" i="0" u="none" strike="noStrike" kern="0" cap="none" spc="0" normalizeH="0" baseline="0" noProof="0" dirty="0">
                  <a:ln>
                    <a:noFill/>
                  </a:ln>
                  <a:solidFill>
                    <a:prstClr val="black"/>
                  </a:solidFill>
                  <a:effectLst/>
                  <a:uLnTx/>
                  <a:uFillTx/>
                  <a:latin typeface="Arial" panose="020B0604020202020204" pitchFamily="34" charset="0"/>
                  <a:ea typeface="Times New Roman" panose="02020603050405020304" pitchFamily="18" charset="0"/>
                  <a:cs typeface="Arial" panose="020B0604020202020204" pitchFamily="34" charset="0"/>
                </a:rPr>
                <a:t>Nêu được tác dụng của máy thu thanh.</a:t>
              </a:r>
              <a:endParaRPr kumimoji="0" lang="zh-CN" altLang="en-US" sz="3600" b="0" i="0" u="none" strike="noStrike" kern="0" cap="none" spc="0" normalizeH="0" baseline="0" noProof="0" dirty="0">
                <a:ln>
                  <a:noFill/>
                </a:ln>
                <a:solidFill>
                  <a:srgbClr val="215968"/>
                </a:solidFill>
                <a:effectLst/>
                <a:uLnTx/>
                <a:uFillTx/>
                <a:latin typeface="Arial" panose="020B0604020202020204" pitchFamily="34" charset="0"/>
                <a:ea typeface="字体视界-熊孩子体" panose="02000500000000000000" pitchFamily="2" charset="-122"/>
                <a:cs typeface="Arial" panose="020B0604020202020204" pitchFamily="34" charset="0"/>
              </a:endParaRPr>
            </a:p>
          </p:txBody>
        </p:sp>
      </p:grpSp>
      <p:grpSp>
        <p:nvGrpSpPr>
          <p:cNvPr id="13" name="组合 70">
            <a:extLst>
              <a:ext uri="{FF2B5EF4-FFF2-40B4-BE49-F238E27FC236}">
                <a16:creationId xmlns:a16="http://schemas.microsoft.com/office/drawing/2014/main" id="{C02A48D4-4E8D-414D-AB2A-BCD2F2EAD159}"/>
              </a:ext>
            </a:extLst>
          </p:cNvPr>
          <p:cNvGrpSpPr/>
          <p:nvPr/>
        </p:nvGrpSpPr>
        <p:grpSpPr>
          <a:xfrm>
            <a:off x="452592" y="3429000"/>
            <a:ext cx="936497" cy="972744"/>
            <a:chOff x="5493105" y="1170116"/>
            <a:chExt cx="926942" cy="758275"/>
          </a:xfrm>
          <a:solidFill>
            <a:srgbClr val="FFFF00"/>
          </a:solidFill>
        </p:grpSpPr>
        <p:grpSp>
          <p:nvGrpSpPr>
            <p:cNvPr id="14" name="组合 71">
              <a:extLst>
                <a:ext uri="{FF2B5EF4-FFF2-40B4-BE49-F238E27FC236}">
                  <a16:creationId xmlns:a16="http://schemas.microsoft.com/office/drawing/2014/main" id="{8EE1ED89-5D58-41D9-A7C5-87E5941AB970}"/>
                </a:ext>
              </a:extLst>
            </p:cNvPr>
            <p:cNvGrpSpPr/>
            <p:nvPr/>
          </p:nvGrpSpPr>
          <p:grpSpPr>
            <a:xfrm>
              <a:off x="5493105" y="1170116"/>
              <a:ext cx="926942" cy="758275"/>
              <a:chOff x="2900496" y="774265"/>
              <a:chExt cx="6264413" cy="3312000"/>
            </a:xfrm>
            <a:grpFill/>
          </p:grpSpPr>
          <p:sp>
            <p:nvSpPr>
              <p:cNvPr id="16" name="任意多边形: 形状 73">
                <a:extLst>
                  <a:ext uri="{FF2B5EF4-FFF2-40B4-BE49-F238E27FC236}">
                    <a16:creationId xmlns:a16="http://schemas.microsoft.com/office/drawing/2014/main" id="{B80F4B27-FC30-4017-8549-631560D23B46}"/>
                  </a:ext>
                </a:extLst>
              </p:cNvPr>
              <p:cNvSpPr/>
              <p:nvPr/>
            </p:nvSpPr>
            <p:spPr>
              <a:xfrm>
                <a:off x="2900496" y="1028113"/>
                <a:ext cx="6191998" cy="2804306"/>
              </a:xfrm>
              <a:custGeom>
                <a:avLst/>
                <a:gdLst>
                  <a:gd name="connsiteX0" fmla="*/ 3218105 w 6336001"/>
                  <a:gd name="connsiteY0" fmla="*/ 0 h 3420001"/>
                  <a:gd name="connsiteX1" fmla="*/ 3916423 w 6336001"/>
                  <a:gd name="connsiteY1" fmla="*/ 250373 h 3420001"/>
                  <a:gd name="connsiteX2" fmla="*/ 3929273 w 6336001"/>
                  <a:gd name="connsiteY2" fmla="*/ 262037 h 3420001"/>
                  <a:gd name="connsiteX3" fmla="*/ 3935218 w 6336001"/>
                  <a:gd name="connsiteY3" fmla="*/ 259177 h 3420001"/>
                  <a:gd name="connsiteX4" fmla="*/ 4362540 w 6336001"/>
                  <a:gd name="connsiteY4" fmla="*/ 173013 h 3420001"/>
                  <a:gd name="connsiteX5" fmla="*/ 5138819 w 6336001"/>
                  <a:gd name="connsiteY5" fmla="*/ 494152 h 3420001"/>
                  <a:gd name="connsiteX6" fmla="*/ 5212838 w 6336001"/>
                  <a:gd name="connsiteY6" fmla="*/ 583751 h 3420001"/>
                  <a:gd name="connsiteX7" fmla="*/ 5238177 w 6336001"/>
                  <a:gd name="connsiteY7" fmla="*/ 582473 h 3420001"/>
                  <a:gd name="connsiteX8" fmla="*/ 6336001 w 6336001"/>
                  <a:gd name="connsiteY8" fmla="*/ 1678911 h 3420001"/>
                  <a:gd name="connsiteX9" fmla="*/ 5238177 w 6336001"/>
                  <a:gd name="connsiteY9" fmla="*/ 2775349 h 3420001"/>
                  <a:gd name="connsiteX10" fmla="*/ 4911718 w 6336001"/>
                  <a:gd name="connsiteY10" fmla="*/ 2726055 h 3420001"/>
                  <a:gd name="connsiteX11" fmla="*/ 4889499 w 6336001"/>
                  <a:gd name="connsiteY11" fmla="*/ 2717933 h 3420001"/>
                  <a:gd name="connsiteX12" fmla="*/ 4879425 w 6336001"/>
                  <a:gd name="connsiteY12" fmla="*/ 2750346 h 3420001"/>
                  <a:gd name="connsiteX13" fmla="*/ 3867873 w 6336001"/>
                  <a:gd name="connsiteY13" fmla="*/ 3420001 h 3420001"/>
                  <a:gd name="connsiteX14" fmla="*/ 3091595 w 6336001"/>
                  <a:gd name="connsiteY14" fmla="*/ 3098862 h 3420001"/>
                  <a:gd name="connsiteX15" fmla="*/ 3032475 w 6336001"/>
                  <a:gd name="connsiteY15" fmla="*/ 3027298 h 3420001"/>
                  <a:gd name="connsiteX16" fmla="*/ 3001738 w 6336001"/>
                  <a:gd name="connsiteY16" fmla="*/ 3064505 h 3420001"/>
                  <a:gd name="connsiteX17" fmla="*/ 2225459 w 6336001"/>
                  <a:gd name="connsiteY17" fmla="*/ 3385644 h 3420001"/>
                  <a:gd name="connsiteX18" fmla="*/ 1449181 w 6336001"/>
                  <a:gd name="connsiteY18" fmla="*/ 3064505 h 3420001"/>
                  <a:gd name="connsiteX19" fmla="*/ 1355617 w 6336001"/>
                  <a:gd name="connsiteY19" fmla="*/ 2951247 h 3420001"/>
                  <a:gd name="connsiteX20" fmla="*/ 1319074 w 6336001"/>
                  <a:gd name="connsiteY20" fmla="*/ 2960631 h 3420001"/>
                  <a:gd name="connsiteX21" fmla="*/ 1097824 w 6336001"/>
                  <a:gd name="connsiteY21" fmla="*/ 2982907 h 3420001"/>
                  <a:gd name="connsiteX22" fmla="*/ 0 w 6336001"/>
                  <a:gd name="connsiteY22" fmla="*/ 1886469 h 3420001"/>
                  <a:gd name="connsiteX23" fmla="*/ 1097824 w 6336001"/>
                  <a:gd name="connsiteY23" fmla="*/ 790031 h 3420001"/>
                  <a:gd name="connsiteX24" fmla="*/ 1174420 w 6336001"/>
                  <a:gd name="connsiteY24" fmla="*/ 793894 h 3420001"/>
                  <a:gd name="connsiteX25" fmla="*/ 1192725 w 6336001"/>
                  <a:gd name="connsiteY25" fmla="*/ 734999 h 3420001"/>
                  <a:gd name="connsiteX26" fmla="*/ 2204276 w 6336001"/>
                  <a:gd name="connsiteY26" fmla="*/ 65344 h 3420001"/>
                  <a:gd name="connsiteX27" fmla="*/ 2631599 w 6336001"/>
                  <a:gd name="connsiteY27" fmla="*/ 151508 h 3420001"/>
                  <a:gd name="connsiteX28" fmla="*/ 2649234 w 6336001"/>
                  <a:gd name="connsiteY28" fmla="*/ 159992 h 3420001"/>
                  <a:gd name="connsiteX29" fmla="*/ 2694817 w 6336001"/>
                  <a:gd name="connsiteY29" fmla="*/ 132334 h 3420001"/>
                  <a:gd name="connsiteX30" fmla="*/ 3218105 w 6336001"/>
                  <a:gd name="connsiteY30" fmla="*/ 0 h 3420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336001" h="3420001">
                    <a:moveTo>
                      <a:pt x="3218105" y="0"/>
                    </a:moveTo>
                    <a:cubicBezTo>
                      <a:pt x="3483366" y="0"/>
                      <a:pt x="3726654" y="93960"/>
                      <a:pt x="3916423" y="250373"/>
                    </a:cubicBezTo>
                    <a:lnTo>
                      <a:pt x="3929273" y="262037"/>
                    </a:lnTo>
                    <a:lnTo>
                      <a:pt x="3935218" y="259177"/>
                    </a:lnTo>
                    <a:cubicBezTo>
                      <a:pt x="4066560" y="203694"/>
                      <a:pt x="4210963" y="173013"/>
                      <a:pt x="4362540" y="173013"/>
                    </a:cubicBezTo>
                    <a:cubicBezTo>
                      <a:pt x="4665696" y="173013"/>
                      <a:pt x="4940152" y="295736"/>
                      <a:pt x="5138819" y="494152"/>
                    </a:cubicBezTo>
                    <a:lnTo>
                      <a:pt x="5212838" y="583751"/>
                    </a:lnTo>
                    <a:lnTo>
                      <a:pt x="5238177" y="582473"/>
                    </a:lnTo>
                    <a:cubicBezTo>
                      <a:pt x="5844488" y="582473"/>
                      <a:pt x="6336001" y="1073365"/>
                      <a:pt x="6336001" y="1678911"/>
                    </a:cubicBezTo>
                    <a:cubicBezTo>
                      <a:pt x="6336001" y="2284457"/>
                      <a:pt x="5844488" y="2775349"/>
                      <a:pt x="5238177" y="2775349"/>
                    </a:cubicBezTo>
                    <a:cubicBezTo>
                      <a:pt x="5124494" y="2775349"/>
                      <a:pt x="5014846" y="2758091"/>
                      <a:pt x="4911718" y="2726055"/>
                    </a:cubicBezTo>
                    <a:lnTo>
                      <a:pt x="4889499" y="2717933"/>
                    </a:lnTo>
                    <a:lnTo>
                      <a:pt x="4879425" y="2750346"/>
                    </a:lnTo>
                    <a:cubicBezTo>
                      <a:pt x="4712766" y="3143874"/>
                      <a:pt x="4322606" y="3420001"/>
                      <a:pt x="3867873" y="3420001"/>
                    </a:cubicBezTo>
                    <a:cubicBezTo>
                      <a:pt x="3564718" y="3420001"/>
                      <a:pt x="3290262" y="3297278"/>
                      <a:pt x="3091595" y="3098862"/>
                    </a:cubicBezTo>
                    <a:lnTo>
                      <a:pt x="3032475" y="3027298"/>
                    </a:lnTo>
                    <a:lnTo>
                      <a:pt x="3001738" y="3064505"/>
                    </a:lnTo>
                    <a:cubicBezTo>
                      <a:pt x="2803071" y="3262921"/>
                      <a:pt x="2528615" y="3385644"/>
                      <a:pt x="2225459" y="3385644"/>
                    </a:cubicBezTo>
                    <a:cubicBezTo>
                      <a:pt x="1922304" y="3385644"/>
                      <a:pt x="1647848" y="3262921"/>
                      <a:pt x="1449181" y="3064505"/>
                    </a:cubicBezTo>
                    <a:lnTo>
                      <a:pt x="1355617" y="2951247"/>
                    </a:lnTo>
                    <a:lnTo>
                      <a:pt x="1319074" y="2960631"/>
                    </a:lnTo>
                    <a:cubicBezTo>
                      <a:pt x="1247608" y="2975237"/>
                      <a:pt x="1173613" y="2982907"/>
                      <a:pt x="1097824" y="2982907"/>
                    </a:cubicBezTo>
                    <a:cubicBezTo>
                      <a:pt x="491513" y="2982907"/>
                      <a:pt x="0" y="2492015"/>
                      <a:pt x="0" y="1886469"/>
                    </a:cubicBezTo>
                    <a:cubicBezTo>
                      <a:pt x="0" y="1280923"/>
                      <a:pt x="491513" y="790031"/>
                      <a:pt x="1097824" y="790031"/>
                    </a:cubicBezTo>
                    <a:lnTo>
                      <a:pt x="1174420" y="793894"/>
                    </a:lnTo>
                    <a:lnTo>
                      <a:pt x="1192725" y="734999"/>
                    </a:lnTo>
                    <a:cubicBezTo>
                      <a:pt x="1359384" y="341471"/>
                      <a:pt x="1749543" y="65344"/>
                      <a:pt x="2204276" y="65344"/>
                    </a:cubicBezTo>
                    <a:cubicBezTo>
                      <a:pt x="2355854" y="65344"/>
                      <a:pt x="2500257" y="96025"/>
                      <a:pt x="2631599" y="151508"/>
                    </a:cubicBezTo>
                    <a:lnTo>
                      <a:pt x="2649234" y="159992"/>
                    </a:lnTo>
                    <a:lnTo>
                      <a:pt x="2694817" y="132334"/>
                    </a:lnTo>
                    <a:cubicBezTo>
                      <a:pt x="2850372" y="47939"/>
                      <a:pt x="3028633" y="0"/>
                      <a:pt x="3218105" y="0"/>
                    </a:cubicBezTo>
                    <a:close/>
                  </a:path>
                </a:pathLst>
              </a:custGeom>
              <a:grpFill/>
              <a:ln w="25400" cap="flat" cmpd="sng" algn="ctr">
                <a:solidFill>
                  <a:sysClr val="window" lastClr="FFFFFF"/>
                </a:solidFill>
                <a:prstDash val="solid"/>
              </a:ln>
              <a:effectLst>
                <a:outerShdw blurRad="50800" dist="38100" dir="2700000" sx="101000" sy="101000" algn="tl" rotWithShape="0">
                  <a:prstClr val="black">
                    <a:alpha val="3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215968"/>
                  </a:solidFill>
                  <a:effectLst/>
                  <a:uLnTx/>
                  <a:uFillTx/>
                  <a:latin typeface="Calibri"/>
                  <a:ea typeface="宋体" panose="02010600030101010101" pitchFamily="2" charset="-122"/>
                  <a:cs typeface="+mn-cs"/>
                </a:endParaRPr>
              </a:p>
            </p:txBody>
          </p:sp>
          <p:sp>
            <p:nvSpPr>
              <p:cNvPr id="17" name="任意多边形: 形状 82">
                <a:extLst>
                  <a:ext uri="{FF2B5EF4-FFF2-40B4-BE49-F238E27FC236}">
                    <a16:creationId xmlns:a16="http://schemas.microsoft.com/office/drawing/2014/main" id="{61643205-5373-4EED-BAC5-93777C9C5691}"/>
                  </a:ext>
                </a:extLst>
              </p:cNvPr>
              <p:cNvSpPr/>
              <p:nvPr/>
            </p:nvSpPr>
            <p:spPr>
              <a:xfrm>
                <a:off x="2972910" y="774265"/>
                <a:ext cx="6191999" cy="3312000"/>
              </a:xfrm>
              <a:custGeom>
                <a:avLst/>
                <a:gdLst>
                  <a:gd name="connsiteX0" fmla="*/ 3211398 w 6322797"/>
                  <a:gd name="connsiteY0" fmla="*/ 0 h 3417187"/>
                  <a:gd name="connsiteX1" fmla="*/ 3908261 w 6322797"/>
                  <a:gd name="connsiteY1" fmla="*/ 250167 h 3417187"/>
                  <a:gd name="connsiteX2" fmla="*/ 3921084 w 6322797"/>
                  <a:gd name="connsiteY2" fmla="*/ 261821 h 3417187"/>
                  <a:gd name="connsiteX3" fmla="*/ 3927016 w 6322797"/>
                  <a:gd name="connsiteY3" fmla="*/ 258964 h 3417187"/>
                  <a:gd name="connsiteX4" fmla="*/ 4353448 w 6322797"/>
                  <a:gd name="connsiteY4" fmla="*/ 172871 h 3417187"/>
                  <a:gd name="connsiteX5" fmla="*/ 5128109 w 6322797"/>
                  <a:gd name="connsiteY5" fmla="*/ 493746 h 3417187"/>
                  <a:gd name="connsiteX6" fmla="*/ 5201974 w 6322797"/>
                  <a:gd name="connsiteY6" fmla="*/ 583271 h 3417187"/>
                  <a:gd name="connsiteX7" fmla="*/ 5227261 w 6322797"/>
                  <a:gd name="connsiteY7" fmla="*/ 581994 h 3417187"/>
                  <a:gd name="connsiteX8" fmla="*/ 6322797 w 6322797"/>
                  <a:gd name="connsiteY8" fmla="*/ 1677530 h 3417187"/>
                  <a:gd name="connsiteX9" fmla="*/ 5227261 w 6322797"/>
                  <a:gd name="connsiteY9" fmla="*/ 2773066 h 3417187"/>
                  <a:gd name="connsiteX10" fmla="*/ 4901482 w 6322797"/>
                  <a:gd name="connsiteY10" fmla="*/ 2723813 h 3417187"/>
                  <a:gd name="connsiteX11" fmla="*/ 4879309 w 6322797"/>
                  <a:gd name="connsiteY11" fmla="*/ 2715697 h 3417187"/>
                  <a:gd name="connsiteX12" fmla="*/ 4869256 w 6322797"/>
                  <a:gd name="connsiteY12" fmla="*/ 2748083 h 3417187"/>
                  <a:gd name="connsiteX13" fmla="*/ 3859812 w 6322797"/>
                  <a:gd name="connsiteY13" fmla="*/ 3417187 h 3417187"/>
                  <a:gd name="connsiteX14" fmla="*/ 3085151 w 6322797"/>
                  <a:gd name="connsiteY14" fmla="*/ 3096312 h 3417187"/>
                  <a:gd name="connsiteX15" fmla="*/ 3026155 w 6322797"/>
                  <a:gd name="connsiteY15" fmla="*/ 3024808 h 3417187"/>
                  <a:gd name="connsiteX16" fmla="*/ 2995482 w 6322797"/>
                  <a:gd name="connsiteY16" fmla="*/ 3061984 h 3417187"/>
                  <a:gd name="connsiteX17" fmla="*/ 2220821 w 6322797"/>
                  <a:gd name="connsiteY17" fmla="*/ 3382859 h 3417187"/>
                  <a:gd name="connsiteX18" fmla="*/ 1446160 w 6322797"/>
                  <a:gd name="connsiteY18" fmla="*/ 3061984 h 3417187"/>
                  <a:gd name="connsiteX19" fmla="*/ 1352791 w 6322797"/>
                  <a:gd name="connsiteY19" fmla="*/ 2948819 h 3417187"/>
                  <a:gd name="connsiteX20" fmla="*/ 1316325 w 6322797"/>
                  <a:gd name="connsiteY20" fmla="*/ 2958196 h 3417187"/>
                  <a:gd name="connsiteX21" fmla="*/ 1095536 w 6322797"/>
                  <a:gd name="connsiteY21" fmla="*/ 2980453 h 3417187"/>
                  <a:gd name="connsiteX22" fmla="*/ 0 w 6322797"/>
                  <a:gd name="connsiteY22" fmla="*/ 1884917 h 3417187"/>
                  <a:gd name="connsiteX23" fmla="*/ 1095536 w 6322797"/>
                  <a:gd name="connsiteY23" fmla="*/ 789381 h 3417187"/>
                  <a:gd name="connsiteX24" fmla="*/ 1171972 w 6322797"/>
                  <a:gd name="connsiteY24" fmla="*/ 793241 h 3417187"/>
                  <a:gd name="connsiteX25" fmla="*/ 1190239 w 6322797"/>
                  <a:gd name="connsiteY25" fmla="*/ 734394 h 3417187"/>
                  <a:gd name="connsiteX26" fmla="*/ 2199682 w 6322797"/>
                  <a:gd name="connsiteY26" fmla="*/ 65290 h 3417187"/>
                  <a:gd name="connsiteX27" fmla="*/ 2626114 w 6322797"/>
                  <a:gd name="connsiteY27" fmla="*/ 151383 h 3417187"/>
                  <a:gd name="connsiteX28" fmla="*/ 2643712 w 6322797"/>
                  <a:gd name="connsiteY28" fmla="*/ 159860 h 3417187"/>
                  <a:gd name="connsiteX29" fmla="*/ 2689201 w 6322797"/>
                  <a:gd name="connsiteY29" fmla="*/ 132226 h 3417187"/>
                  <a:gd name="connsiteX30" fmla="*/ 3211398 w 6322797"/>
                  <a:gd name="connsiteY30" fmla="*/ 0 h 3417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322797" h="3417187">
                    <a:moveTo>
                      <a:pt x="3211398" y="0"/>
                    </a:moveTo>
                    <a:cubicBezTo>
                      <a:pt x="3476107" y="0"/>
                      <a:pt x="3718888" y="93883"/>
                      <a:pt x="3908261" y="250167"/>
                    </a:cubicBezTo>
                    <a:lnTo>
                      <a:pt x="3921084" y="261821"/>
                    </a:lnTo>
                    <a:lnTo>
                      <a:pt x="3927016" y="258964"/>
                    </a:lnTo>
                    <a:cubicBezTo>
                      <a:pt x="4058084" y="203527"/>
                      <a:pt x="4202186" y="172871"/>
                      <a:pt x="4353448" y="172871"/>
                    </a:cubicBezTo>
                    <a:cubicBezTo>
                      <a:pt x="4655972" y="172871"/>
                      <a:pt x="4929856" y="295493"/>
                      <a:pt x="5128109" y="493746"/>
                    </a:cubicBezTo>
                    <a:lnTo>
                      <a:pt x="5201974" y="583271"/>
                    </a:lnTo>
                    <a:lnTo>
                      <a:pt x="5227261" y="581994"/>
                    </a:lnTo>
                    <a:cubicBezTo>
                      <a:pt x="5832309" y="581994"/>
                      <a:pt x="6322797" y="1072482"/>
                      <a:pt x="6322797" y="1677530"/>
                    </a:cubicBezTo>
                    <a:cubicBezTo>
                      <a:pt x="6322797" y="2282578"/>
                      <a:pt x="5832309" y="2773066"/>
                      <a:pt x="5227261" y="2773066"/>
                    </a:cubicBezTo>
                    <a:cubicBezTo>
                      <a:pt x="5113815" y="2773066"/>
                      <a:pt x="5004396" y="2755822"/>
                      <a:pt x="4901482" y="2723813"/>
                    </a:cubicBezTo>
                    <a:lnTo>
                      <a:pt x="4879309" y="2715697"/>
                    </a:lnTo>
                    <a:lnTo>
                      <a:pt x="4869256" y="2748083"/>
                    </a:lnTo>
                    <a:cubicBezTo>
                      <a:pt x="4702944" y="3141288"/>
                      <a:pt x="4313598" y="3417187"/>
                      <a:pt x="3859812" y="3417187"/>
                    </a:cubicBezTo>
                    <a:cubicBezTo>
                      <a:pt x="3557288" y="3417187"/>
                      <a:pt x="3283404" y="3294565"/>
                      <a:pt x="3085151" y="3096312"/>
                    </a:cubicBezTo>
                    <a:lnTo>
                      <a:pt x="3026155" y="3024808"/>
                    </a:lnTo>
                    <a:lnTo>
                      <a:pt x="2995482" y="3061984"/>
                    </a:lnTo>
                    <a:cubicBezTo>
                      <a:pt x="2797229" y="3260237"/>
                      <a:pt x="2523345" y="3382859"/>
                      <a:pt x="2220821" y="3382859"/>
                    </a:cubicBezTo>
                    <a:cubicBezTo>
                      <a:pt x="1918297" y="3382859"/>
                      <a:pt x="1644413" y="3260237"/>
                      <a:pt x="1446160" y="3061984"/>
                    </a:cubicBezTo>
                    <a:lnTo>
                      <a:pt x="1352791" y="2948819"/>
                    </a:lnTo>
                    <a:lnTo>
                      <a:pt x="1316325" y="2958196"/>
                    </a:lnTo>
                    <a:cubicBezTo>
                      <a:pt x="1245008" y="2972789"/>
                      <a:pt x="1171167" y="2980453"/>
                      <a:pt x="1095536" y="2980453"/>
                    </a:cubicBezTo>
                    <a:cubicBezTo>
                      <a:pt x="490488" y="2980453"/>
                      <a:pt x="0" y="2489965"/>
                      <a:pt x="0" y="1884917"/>
                    </a:cubicBezTo>
                    <a:cubicBezTo>
                      <a:pt x="0" y="1279869"/>
                      <a:pt x="490488" y="789381"/>
                      <a:pt x="1095536" y="789381"/>
                    </a:cubicBezTo>
                    <a:lnTo>
                      <a:pt x="1171972" y="793241"/>
                    </a:lnTo>
                    <a:lnTo>
                      <a:pt x="1190239" y="734394"/>
                    </a:lnTo>
                    <a:cubicBezTo>
                      <a:pt x="1356550" y="341190"/>
                      <a:pt x="1745896" y="65290"/>
                      <a:pt x="2199682" y="65290"/>
                    </a:cubicBezTo>
                    <a:cubicBezTo>
                      <a:pt x="2350944" y="65290"/>
                      <a:pt x="2495046" y="95946"/>
                      <a:pt x="2626114" y="151383"/>
                    </a:cubicBezTo>
                    <a:lnTo>
                      <a:pt x="2643712" y="159860"/>
                    </a:lnTo>
                    <a:lnTo>
                      <a:pt x="2689201" y="132226"/>
                    </a:lnTo>
                    <a:cubicBezTo>
                      <a:pt x="2844431" y="47899"/>
                      <a:pt x="3022321" y="0"/>
                      <a:pt x="3211398" y="0"/>
                    </a:cubicBezTo>
                    <a:close/>
                  </a:path>
                </a:pathLst>
              </a:custGeom>
              <a:grpFill/>
              <a:ln w="25400" cap="flat" cmpd="sng" algn="ctr">
                <a:solidFill>
                  <a:srgbClr val="215968"/>
                </a:solidFill>
                <a:prstDash val="dash"/>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215968"/>
                  </a:solidFill>
                  <a:effectLst/>
                  <a:uLnTx/>
                  <a:uFillTx/>
                  <a:latin typeface="Calibri"/>
                  <a:ea typeface="宋体" panose="02010600030101010101" pitchFamily="2" charset="-122"/>
                  <a:cs typeface="+mn-cs"/>
                </a:endParaRPr>
              </a:p>
            </p:txBody>
          </p:sp>
        </p:grpSp>
        <p:sp>
          <p:nvSpPr>
            <p:cNvPr id="15" name="文本框 72">
              <a:extLst>
                <a:ext uri="{FF2B5EF4-FFF2-40B4-BE49-F238E27FC236}">
                  <a16:creationId xmlns:a16="http://schemas.microsoft.com/office/drawing/2014/main" id="{DF5B9CA8-8AAB-42B6-89F4-5D57CB15F00F}"/>
                </a:ext>
              </a:extLst>
            </p:cNvPr>
            <p:cNvSpPr txBox="1"/>
            <p:nvPr/>
          </p:nvSpPr>
          <p:spPr>
            <a:xfrm>
              <a:off x="5748567" y="1278100"/>
              <a:ext cx="474326" cy="452900"/>
            </a:xfrm>
            <a:prstGeom prst="rect">
              <a:avLst/>
            </a:prstGeom>
            <a:grp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3600" b="1" i="0" u="none" strike="noStrike" kern="0" cap="none" spc="0" normalizeH="0" baseline="0" noProof="0" dirty="0">
                  <a:ln>
                    <a:noFill/>
                  </a:ln>
                  <a:solidFill>
                    <a:srgbClr val="215968"/>
                  </a:solidFill>
                  <a:effectLst/>
                  <a:uLnTx/>
                  <a:uFillTx/>
                  <a:latin typeface="微软雅黑" panose="020B0503020204020204" pitchFamily="34" charset="-122"/>
                  <a:ea typeface="微软雅黑" panose="020B0503020204020204" pitchFamily="34" charset="-122"/>
                </a:rPr>
                <a:t>2</a:t>
              </a:r>
              <a:endParaRPr kumimoji="0" lang="zh-CN" altLang="en-US" sz="3600" b="1" i="0" u="none" strike="noStrike" kern="0" cap="none" spc="0" normalizeH="0" baseline="0" noProof="0" dirty="0">
                <a:ln>
                  <a:noFill/>
                </a:ln>
                <a:solidFill>
                  <a:srgbClr val="215968"/>
                </a:solidFill>
                <a:effectLst/>
                <a:uLnTx/>
                <a:uFillTx/>
                <a:latin typeface="微软雅黑" panose="020B0503020204020204" pitchFamily="34" charset="-122"/>
                <a:ea typeface="微软雅黑" panose="020B0503020204020204" pitchFamily="34" charset="-122"/>
              </a:endParaRPr>
            </a:p>
          </p:txBody>
        </p:sp>
      </p:grpSp>
      <p:grpSp>
        <p:nvGrpSpPr>
          <p:cNvPr id="18" name="组合 83">
            <a:extLst>
              <a:ext uri="{FF2B5EF4-FFF2-40B4-BE49-F238E27FC236}">
                <a16:creationId xmlns:a16="http://schemas.microsoft.com/office/drawing/2014/main" id="{15B12548-BC53-4B9B-9C5C-95A08E145BA4}"/>
              </a:ext>
            </a:extLst>
          </p:cNvPr>
          <p:cNvGrpSpPr/>
          <p:nvPr/>
        </p:nvGrpSpPr>
        <p:grpSpPr>
          <a:xfrm>
            <a:off x="1655285" y="3096650"/>
            <a:ext cx="9486327" cy="1527494"/>
            <a:chOff x="6662228" y="1308530"/>
            <a:chExt cx="4599167" cy="643859"/>
          </a:xfrm>
        </p:grpSpPr>
        <p:grpSp>
          <p:nvGrpSpPr>
            <p:cNvPr id="19" name="组合 85">
              <a:extLst>
                <a:ext uri="{FF2B5EF4-FFF2-40B4-BE49-F238E27FC236}">
                  <a16:creationId xmlns:a16="http://schemas.microsoft.com/office/drawing/2014/main" id="{B9660D22-FB28-4D24-A99E-454B0AE98D34}"/>
                </a:ext>
              </a:extLst>
            </p:cNvPr>
            <p:cNvGrpSpPr/>
            <p:nvPr/>
          </p:nvGrpSpPr>
          <p:grpSpPr>
            <a:xfrm>
              <a:off x="6662228" y="1308530"/>
              <a:ext cx="4599167" cy="643859"/>
              <a:chOff x="2997346" y="934959"/>
              <a:chExt cx="6664895" cy="3170745"/>
            </a:xfrm>
          </p:grpSpPr>
          <p:sp>
            <p:nvSpPr>
              <p:cNvPr id="21" name="任意多边形: 形状 45">
                <a:extLst>
                  <a:ext uri="{FF2B5EF4-FFF2-40B4-BE49-F238E27FC236}">
                    <a16:creationId xmlns:a16="http://schemas.microsoft.com/office/drawing/2014/main" id="{18A90068-1FAC-4BDA-A176-95977DFAE1E1}"/>
                  </a:ext>
                </a:extLst>
              </p:cNvPr>
              <p:cNvSpPr/>
              <p:nvPr/>
            </p:nvSpPr>
            <p:spPr>
              <a:xfrm>
                <a:off x="3044344" y="934959"/>
                <a:ext cx="6617897" cy="3170745"/>
              </a:xfrm>
              <a:prstGeom prst="roundRect">
                <a:avLst/>
              </a:prstGeom>
              <a:solidFill>
                <a:srgbClr val="CCFFCC"/>
              </a:solidFill>
              <a:ln w="25400" cap="flat" cmpd="sng" algn="ctr">
                <a:solidFill>
                  <a:sysClr val="window" lastClr="FFFFFF"/>
                </a:solidFill>
                <a:prstDash val="solid"/>
              </a:ln>
              <a:effectLst>
                <a:outerShdw blurRad="50800" dist="38100" dir="2700000" sx="101000" sy="101000" algn="tl" rotWithShape="0">
                  <a:prstClr val="black">
                    <a:alpha val="3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3200" b="0" i="0" u="none" strike="noStrike" kern="0" cap="none" spc="0" normalizeH="0" baseline="0" noProof="0">
                  <a:ln>
                    <a:noFill/>
                  </a:ln>
                  <a:solidFill>
                    <a:srgbClr val="215968"/>
                  </a:solidFill>
                  <a:effectLst/>
                  <a:uLnTx/>
                  <a:uFillTx/>
                  <a:latin typeface="Arial" panose="020B0604020202020204" pitchFamily="34" charset="0"/>
                  <a:ea typeface="宋体" panose="02010600030101010101" pitchFamily="2" charset="-122"/>
                  <a:cs typeface="Arial" panose="020B0604020202020204" pitchFamily="34" charset="0"/>
                </a:endParaRPr>
              </a:p>
            </p:txBody>
          </p:sp>
          <p:sp>
            <p:nvSpPr>
              <p:cNvPr id="22" name="任意多边形: 形状 44">
                <a:extLst>
                  <a:ext uri="{FF2B5EF4-FFF2-40B4-BE49-F238E27FC236}">
                    <a16:creationId xmlns:a16="http://schemas.microsoft.com/office/drawing/2014/main" id="{8D64ABBB-C301-478B-AE6E-91B18F5BB142}"/>
                  </a:ext>
                </a:extLst>
              </p:cNvPr>
              <p:cNvSpPr/>
              <p:nvPr/>
            </p:nvSpPr>
            <p:spPr>
              <a:xfrm>
                <a:off x="2997346" y="1090074"/>
                <a:ext cx="6664894" cy="2833484"/>
              </a:xfrm>
              <a:prstGeom prst="roundRect">
                <a:avLst/>
              </a:prstGeom>
              <a:noFill/>
              <a:ln w="25400" cap="flat" cmpd="sng" algn="ctr">
                <a:solidFill>
                  <a:srgbClr val="215968"/>
                </a:solidFill>
                <a:prstDash val="dash"/>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3200" b="0" i="0" u="none" strike="noStrike" kern="0" cap="none" spc="0" normalizeH="0" baseline="0" noProof="0">
                  <a:ln>
                    <a:noFill/>
                  </a:ln>
                  <a:solidFill>
                    <a:srgbClr val="215968"/>
                  </a:solidFill>
                  <a:effectLst/>
                  <a:uLnTx/>
                  <a:uFillTx/>
                  <a:latin typeface="Arial" panose="020B0604020202020204" pitchFamily="34" charset="0"/>
                  <a:ea typeface="宋体" panose="02010600030101010101" pitchFamily="2" charset="-122"/>
                  <a:cs typeface="Arial" panose="020B0604020202020204" pitchFamily="34" charset="0"/>
                </a:endParaRPr>
              </a:p>
            </p:txBody>
          </p:sp>
        </p:grpSp>
        <p:sp>
          <p:nvSpPr>
            <p:cNvPr id="20" name="文本框 86">
              <a:extLst>
                <a:ext uri="{FF2B5EF4-FFF2-40B4-BE49-F238E27FC236}">
                  <a16:creationId xmlns:a16="http://schemas.microsoft.com/office/drawing/2014/main" id="{F2D690A7-7C3C-4419-95BE-960BD718D35B}"/>
                </a:ext>
              </a:extLst>
            </p:cNvPr>
            <p:cNvSpPr txBox="1"/>
            <p:nvPr/>
          </p:nvSpPr>
          <p:spPr>
            <a:xfrm>
              <a:off x="6694660" y="1348703"/>
              <a:ext cx="4324422" cy="573605"/>
            </a:xfrm>
            <a:prstGeom prst="rect">
              <a:avLst/>
            </a:prstGeom>
            <a:noFill/>
          </p:spPr>
          <p:txBody>
            <a:bodyPr wrap="square" rtlCol="0">
              <a:spAutoFit/>
            </a:bodyPr>
            <a:lstStyle/>
            <a:p>
              <a:pPr marL="0" marR="0" lvl="0" indent="266700" algn="just" defTabSz="914400" eaLnBrk="1" fontAlgn="auto" latinLnBrk="0" hangingPunct="1">
                <a:lnSpc>
                  <a:spcPct val="120000"/>
                </a:lnSpc>
                <a:spcBef>
                  <a:spcPts val="0"/>
                </a:spcBef>
                <a:spcAft>
                  <a:spcPts val="0"/>
                </a:spcAft>
                <a:buClrTx/>
                <a:buSzTx/>
                <a:buFontTx/>
                <a:buNone/>
                <a:tabLst/>
                <a:defRPr/>
              </a:pPr>
              <a:r>
                <a:rPr kumimoji="0" lang="vi-VN" sz="3600" b="0" i="0" u="none" strike="noStrike" kern="0" cap="none" spc="0" normalizeH="0" baseline="0" noProof="0" dirty="0">
                  <a:ln>
                    <a:noFill/>
                  </a:ln>
                  <a:solidFill>
                    <a:prstClr val="black"/>
                  </a:solidFill>
                  <a:effectLst/>
                  <a:uLnTx/>
                  <a:uFillTx/>
                  <a:latin typeface="Arial" panose="020B0604020202020204" pitchFamily="34" charset="0"/>
                  <a:ea typeface="Times New Roman" panose="02020603050405020304" pitchFamily="18" charset="0"/>
                  <a:cs typeface="Arial" panose="020B0604020202020204" pitchFamily="34" charset="0"/>
                </a:rPr>
                <a:t>Mô tả được mối quan hệ đơn giản giữa</a:t>
              </a:r>
              <a:endParaRPr kumimoji="0" lang="en-US" sz="3600" b="0" i="0" u="none" strike="noStrike" kern="0" cap="none" spc="0" normalizeH="0" baseline="0" noProof="0" dirty="0">
                <a:ln>
                  <a:noFill/>
                </a:ln>
                <a:solidFill>
                  <a:prstClr val="black"/>
                </a:solidFill>
                <a:effectLst/>
                <a:uLnTx/>
                <a:uFillTx/>
                <a:latin typeface="Arial" panose="020B0604020202020204" pitchFamily="34" charset="0"/>
                <a:ea typeface="Times New Roman" panose="02020603050405020304" pitchFamily="18" charset="0"/>
                <a:cs typeface="Arial" panose="020B0604020202020204" pitchFamily="34" charset="0"/>
              </a:endParaRPr>
            </a:p>
            <a:p>
              <a:pPr marL="0" marR="0" lvl="0" indent="266700" algn="just" defTabSz="914400" eaLnBrk="1" fontAlgn="auto" latinLnBrk="0" hangingPunct="1">
                <a:lnSpc>
                  <a:spcPct val="120000"/>
                </a:lnSpc>
                <a:spcBef>
                  <a:spcPts val="0"/>
                </a:spcBef>
                <a:spcAft>
                  <a:spcPts val="0"/>
                </a:spcAft>
                <a:buClrTx/>
                <a:buSzTx/>
                <a:buFontTx/>
                <a:buNone/>
                <a:tabLst/>
                <a:defRPr/>
              </a:pPr>
              <a:r>
                <a:rPr kumimoji="0" lang="vi-VN" sz="3600" b="0" i="0" u="none" strike="noStrike" kern="0" cap="none" spc="0" normalizeH="0" baseline="0" noProof="0" dirty="0">
                  <a:ln>
                    <a:noFill/>
                  </a:ln>
                  <a:solidFill>
                    <a:prstClr val="black"/>
                  </a:solidFill>
                  <a:effectLst/>
                  <a:uLnTx/>
                  <a:uFillTx/>
                  <a:latin typeface="Arial" panose="020B0604020202020204" pitchFamily="34" charset="0"/>
                  <a:ea typeface="Times New Roman" panose="02020603050405020304" pitchFamily="18" charset="0"/>
                  <a:cs typeface="Arial" panose="020B0604020202020204" pitchFamily="34" charset="0"/>
                </a:rPr>
                <a:t> đài phát thanh và máy thu thanh</a:t>
              </a:r>
              <a:r>
                <a:rPr kumimoji="0" lang="en-US" sz="3600" b="0" i="0" u="none" strike="noStrike" kern="0" cap="none" spc="0" normalizeH="0" baseline="0" noProof="0" dirty="0">
                  <a:ln>
                    <a:noFill/>
                  </a:ln>
                  <a:solidFill>
                    <a:prstClr val="black"/>
                  </a:solidFill>
                  <a:effectLst/>
                  <a:uLnTx/>
                  <a:uFillTx/>
                  <a:latin typeface="Arial" panose="020B0604020202020204" pitchFamily="34" charset="0"/>
                  <a:ea typeface="Times New Roman" panose="02020603050405020304" pitchFamily="18" charset="0"/>
                  <a:cs typeface="Arial" panose="020B0604020202020204" pitchFamily="34" charset="0"/>
                </a:rPr>
                <a:t>.</a:t>
              </a:r>
            </a:p>
          </p:txBody>
        </p:sp>
      </p:grpSp>
      <p:grpSp>
        <p:nvGrpSpPr>
          <p:cNvPr id="23" name="组合 70">
            <a:extLst>
              <a:ext uri="{FF2B5EF4-FFF2-40B4-BE49-F238E27FC236}">
                <a16:creationId xmlns:a16="http://schemas.microsoft.com/office/drawing/2014/main" id="{F62838D2-10F4-412F-924A-B7CD5F74EC48}"/>
              </a:ext>
            </a:extLst>
          </p:cNvPr>
          <p:cNvGrpSpPr/>
          <p:nvPr/>
        </p:nvGrpSpPr>
        <p:grpSpPr>
          <a:xfrm>
            <a:off x="381929" y="5059948"/>
            <a:ext cx="945394" cy="836515"/>
            <a:chOff x="5493105" y="1170116"/>
            <a:chExt cx="926942" cy="758275"/>
          </a:xfrm>
          <a:solidFill>
            <a:srgbClr val="FFFF00"/>
          </a:solidFill>
        </p:grpSpPr>
        <p:grpSp>
          <p:nvGrpSpPr>
            <p:cNvPr id="24" name="组合 71">
              <a:extLst>
                <a:ext uri="{FF2B5EF4-FFF2-40B4-BE49-F238E27FC236}">
                  <a16:creationId xmlns:a16="http://schemas.microsoft.com/office/drawing/2014/main" id="{FB0C4169-D233-4C43-B740-F3E47C3013A7}"/>
                </a:ext>
              </a:extLst>
            </p:cNvPr>
            <p:cNvGrpSpPr/>
            <p:nvPr/>
          </p:nvGrpSpPr>
          <p:grpSpPr>
            <a:xfrm>
              <a:off x="5493105" y="1170116"/>
              <a:ext cx="926942" cy="758275"/>
              <a:chOff x="2900496" y="774265"/>
              <a:chExt cx="6264413" cy="3312000"/>
            </a:xfrm>
            <a:grpFill/>
          </p:grpSpPr>
          <p:sp>
            <p:nvSpPr>
              <p:cNvPr id="26" name="任意多边形: 形状 73">
                <a:extLst>
                  <a:ext uri="{FF2B5EF4-FFF2-40B4-BE49-F238E27FC236}">
                    <a16:creationId xmlns:a16="http://schemas.microsoft.com/office/drawing/2014/main" id="{F997CB5F-83D0-47B2-BFE1-40B7F7A42B23}"/>
                  </a:ext>
                </a:extLst>
              </p:cNvPr>
              <p:cNvSpPr/>
              <p:nvPr/>
            </p:nvSpPr>
            <p:spPr>
              <a:xfrm>
                <a:off x="2900496" y="1028113"/>
                <a:ext cx="6191998" cy="2804306"/>
              </a:xfrm>
              <a:custGeom>
                <a:avLst/>
                <a:gdLst>
                  <a:gd name="connsiteX0" fmla="*/ 3218105 w 6336001"/>
                  <a:gd name="connsiteY0" fmla="*/ 0 h 3420001"/>
                  <a:gd name="connsiteX1" fmla="*/ 3916423 w 6336001"/>
                  <a:gd name="connsiteY1" fmla="*/ 250373 h 3420001"/>
                  <a:gd name="connsiteX2" fmla="*/ 3929273 w 6336001"/>
                  <a:gd name="connsiteY2" fmla="*/ 262037 h 3420001"/>
                  <a:gd name="connsiteX3" fmla="*/ 3935218 w 6336001"/>
                  <a:gd name="connsiteY3" fmla="*/ 259177 h 3420001"/>
                  <a:gd name="connsiteX4" fmla="*/ 4362540 w 6336001"/>
                  <a:gd name="connsiteY4" fmla="*/ 173013 h 3420001"/>
                  <a:gd name="connsiteX5" fmla="*/ 5138819 w 6336001"/>
                  <a:gd name="connsiteY5" fmla="*/ 494152 h 3420001"/>
                  <a:gd name="connsiteX6" fmla="*/ 5212838 w 6336001"/>
                  <a:gd name="connsiteY6" fmla="*/ 583751 h 3420001"/>
                  <a:gd name="connsiteX7" fmla="*/ 5238177 w 6336001"/>
                  <a:gd name="connsiteY7" fmla="*/ 582473 h 3420001"/>
                  <a:gd name="connsiteX8" fmla="*/ 6336001 w 6336001"/>
                  <a:gd name="connsiteY8" fmla="*/ 1678911 h 3420001"/>
                  <a:gd name="connsiteX9" fmla="*/ 5238177 w 6336001"/>
                  <a:gd name="connsiteY9" fmla="*/ 2775349 h 3420001"/>
                  <a:gd name="connsiteX10" fmla="*/ 4911718 w 6336001"/>
                  <a:gd name="connsiteY10" fmla="*/ 2726055 h 3420001"/>
                  <a:gd name="connsiteX11" fmla="*/ 4889499 w 6336001"/>
                  <a:gd name="connsiteY11" fmla="*/ 2717933 h 3420001"/>
                  <a:gd name="connsiteX12" fmla="*/ 4879425 w 6336001"/>
                  <a:gd name="connsiteY12" fmla="*/ 2750346 h 3420001"/>
                  <a:gd name="connsiteX13" fmla="*/ 3867873 w 6336001"/>
                  <a:gd name="connsiteY13" fmla="*/ 3420001 h 3420001"/>
                  <a:gd name="connsiteX14" fmla="*/ 3091595 w 6336001"/>
                  <a:gd name="connsiteY14" fmla="*/ 3098862 h 3420001"/>
                  <a:gd name="connsiteX15" fmla="*/ 3032475 w 6336001"/>
                  <a:gd name="connsiteY15" fmla="*/ 3027298 h 3420001"/>
                  <a:gd name="connsiteX16" fmla="*/ 3001738 w 6336001"/>
                  <a:gd name="connsiteY16" fmla="*/ 3064505 h 3420001"/>
                  <a:gd name="connsiteX17" fmla="*/ 2225459 w 6336001"/>
                  <a:gd name="connsiteY17" fmla="*/ 3385644 h 3420001"/>
                  <a:gd name="connsiteX18" fmla="*/ 1449181 w 6336001"/>
                  <a:gd name="connsiteY18" fmla="*/ 3064505 h 3420001"/>
                  <a:gd name="connsiteX19" fmla="*/ 1355617 w 6336001"/>
                  <a:gd name="connsiteY19" fmla="*/ 2951247 h 3420001"/>
                  <a:gd name="connsiteX20" fmla="*/ 1319074 w 6336001"/>
                  <a:gd name="connsiteY20" fmla="*/ 2960631 h 3420001"/>
                  <a:gd name="connsiteX21" fmla="*/ 1097824 w 6336001"/>
                  <a:gd name="connsiteY21" fmla="*/ 2982907 h 3420001"/>
                  <a:gd name="connsiteX22" fmla="*/ 0 w 6336001"/>
                  <a:gd name="connsiteY22" fmla="*/ 1886469 h 3420001"/>
                  <a:gd name="connsiteX23" fmla="*/ 1097824 w 6336001"/>
                  <a:gd name="connsiteY23" fmla="*/ 790031 h 3420001"/>
                  <a:gd name="connsiteX24" fmla="*/ 1174420 w 6336001"/>
                  <a:gd name="connsiteY24" fmla="*/ 793894 h 3420001"/>
                  <a:gd name="connsiteX25" fmla="*/ 1192725 w 6336001"/>
                  <a:gd name="connsiteY25" fmla="*/ 734999 h 3420001"/>
                  <a:gd name="connsiteX26" fmla="*/ 2204276 w 6336001"/>
                  <a:gd name="connsiteY26" fmla="*/ 65344 h 3420001"/>
                  <a:gd name="connsiteX27" fmla="*/ 2631599 w 6336001"/>
                  <a:gd name="connsiteY27" fmla="*/ 151508 h 3420001"/>
                  <a:gd name="connsiteX28" fmla="*/ 2649234 w 6336001"/>
                  <a:gd name="connsiteY28" fmla="*/ 159992 h 3420001"/>
                  <a:gd name="connsiteX29" fmla="*/ 2694817 w 6336001"/>
                  <a:gd name="connsiteY29" fmla="*/ 132334 h 3420001"/>
                  <a:gd name="connsiteX30" fmla="*/ 3218105 w 6336001"/>
                  <a:gd name="connsiteY30" fmla="*/ 0 h 3420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336001" h="3420001">
                    <a:moveTo>
                      <a:pt x="3218105" y="0"/>
                    </a:moveTo>
                    <a:cubicBezTo>
                      <a:pt x="3483366" y="0"/>
                      <a:pt x="3726654" y="93960"/>
                      <a:pt x="3916423" y="250373"/>
                    </a:cubicBezTo>
                    <a:lnTo>
                      <a:pt x="3929273" y="262037"/>
                    </a:lnTo>
                    <a:lnTo>
                      <a:pt x="3935218" y="259177"/>
                    </a:lnTo>
                    <a:cubicBezTo>
                      <a:pt x="4066560" y="203694"/>
                      <a:pt x="4210963" y="173013"/>
                      <a:pt x="4362540" y="173013"/>
                    </a:cubicBezTo>
                    <a:cubicBezTo>
                      <a:pt x="4665696" y="173013"/>
                      <a:pt x="4940152" y="295736"/>
                      <a:pt x="5138819" y="494152"/>
                    </a:cubicBezTo>
                    <a:lnTo>
                      <a:pt x="5212838" y="583751"/>
                    </a:lnTo>
                    <a:lnTo>
                      <a:pt x="5238177" y="582473"/>
                    </a:lnTo>
                    <a:cubicBezTo>
                      <a:pt x="5844488" y="582473"/>
                      <a:pt x="6336001" y="1073365"/>
                      <a:pt x="6336001" y="1678911"/>
                    </a:cubicBezTo>
                    <a:cubicBezTo>
                      <a:pt x="6336001" y="2284457"/>
                      <a:pt x="5844488" y="2775349"/>
                      <a:pt x="5238177" y="2775349"/>
                    </a:cubicBezTo>
                    <a:cubicBezTo>
                      <a:pt x="5124494" y="2775349"/>
                      <a:pt x="5014846" y="2758091"/>
                      <a:pt x="4911718" y="2726055"/>
                    </a:cubicBezTo>
                    <a:lnTo>
                      <a:pt x="4889499" y="2717933"/>
                    </a:lnTo>
                    <a:lnTo>
                      <a:pt x="4879425" y="2750346"/>
                    </a:lnTo>
                    <a:cubicBezTo>
                      <a:pt x="4712766" y="3143874"/>
                      <a:pt x="4322606" y="3420001"/>
                      <a:pt x="3867873" y="3420001"/>
                    </a:cubicBezTo>
                    <a:cubicBezTo>
                      <a:pt x="3564718" y="3420001"/>
                      <a:pt x="3290262" y="3297278"/>
                      <a:pt x="3091595" y="3098862"/>
                    </a:cubicBezTo>
                    <a:lnTo>
                      <a:pt x="3032475" y="3027298"/>
                    </a:lnTo>
                    <a:lnTo>
                      <a:pt x="3001738" y="3064505"/>
                    </a:lnTo>
                    <a:cubicBezTo>
                      <a:pt x="2803071" y="3262921"/>
                      <a:pt x="2528615" y="3385644"/>
                      <a:pt x="2225459" y="3385644"/>
                    </a:cubicBezTo>
                    <a:cubicBezTo>
                      <a:pt x="1922304" y="3385644"/>
                      <a:pt x="1647848" y="3262921"/>
                      <a:pt x="1449181" y="3064505"/>
                    </a:cubicBezTo>
                    <a:lnTo>
                      <a:pt x="1355617" y="2951247"/>
                    </a:lnTo>
                    <a:lnTo>
                      <a:pt x="1319074" y="2960631"/>
                    </a:lnTo>
                    <a:cubicBezTo>
                      <a:pt x="1247608" y="2975237"/>
                      <a:pt x="1173613" y="2982907"/>
                      <a:pt x="1097824" y="2982907"/>
                    </a:cubicBezTo>
                    <a:cubicBezTo>
                      <a:pt x="491513" y="2982907"/>
                      <a:pt x="0" y="2492015"/>
                      <a:pt x="0" y="1886469"/>
                    </a:cubicBezTo>
                    <a:cubicBezTo>
                      <a:pt x="0" y="1280923"/>
                      <a:pt x="491513" y="790031"/>
                      <a:pt x="1097824" y="790031"/>
                    </a:cubicBezTo>
                    <a:lnTo>
                      <a:pt x="1174420" y="793894"/>
                    </a:lnTo>
                    <a:lnTo>
                      <a:pt x="1192725" y="734999"/>
                    </a:lnTo>
                    <a:cubicBezTo>
                      <a:pt x="1359384" y="341471"/>
                      <a:pt x="1749543" y="65344"/>
                      <a:pt x="2204276" y="65344"/>
                    </a:cubicBezTo>
                    <a:cubicBezTo>
                      <a:pt x="2355854" y="65344"/>
                      <a:pt x="2500257" y="96025"/>
                      <a:pt x="2631599" y="151508"/>
                    </a:cubicBezTo>
                    <a:lnTo>
                      <a:pt x="2649234" y="159992"/>
                    </a:lnTo>
                    <a:lnTo>
                      <a:pt x="2694817" y="132334"/>
                    </a:lnTo>
                    <a:cubicBezTo>
                      <a:pt x="2850372" y="47939"/>
                      <a:pt x="3028633" y="0"/>
                      <a:pt x="3218105" y="0"/>
                    </a:cubicBezTo>
                    <a:close/>
                  </a:path>
                </a:pathLst>
              </a:custGeom>
              <a:grpFill/>
              <a:ln w="25400" cap="flat" cmpd="sng" algn="ctr">
                <a:solidFill>
                  <a:sysClr val="window" lastClr="FFFFFF"/>
                </a:solidFill>
                <a:prstDash val="solid"/>
              </a:ln>
              <a:effectLst>
                <a:outerShdw blurRad="50800" dist="38100" dir="2700000" sx="101000" sy="101000" algn="tl" rotWithShape="0">
                  <a:prstClr val="black">
                    <a:alpha val="3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215968"/>
                  </a:solidFill>
                  <a:effectLst/>
                  <a:uLnTx/>
                  <a:uFillTx/>
                  <a:latin typeface="Calibri"/>
                  <a:ea typeface="宋体" panose="02010600030101010101" pitchFamily="2" charset="-122"/>
                  <a:cs typeface="+mn-cs"/>
                </a:endParaRPr>
              </a:p>
            </p:txBody>
          </p:sp>
          <p:sp>
            <p:nvSpPr>
              <p:cNvPr id="27" name="任意多边形: 形状 82">
                <a:extLst>
                  <a:ext uri="{FF2B5EF4-FFF2-40B4-BE49-F238E27FC236}">
                    <a16:creationId xmlns:a16="http://schemas.microsoft.com/office/drawing/2014/main" id="{1A73F2C3-0A2E-4145-A891-F01961E9819C}"/>
                  </a:ext>
                </a:extLst>
              </p:cNvPr>
              <p:cNvSpPr/>
              <p:nvPr/>
            </p:nvSpPr>
            <p:spPr>
              <a:xfrm>
                <a:off x="2972910" y="774265"/>
                <a:ext cx="6191999" cy="3312000"/>
              </a:xfrm>
              <a:custGeom>
                <a:avLst/>
                <a:gdLst>
                  <a:gd name="connsiteX0" fmla="*/ 3211398 w 6322797"/>
                  <a:gd name="connsiteY0" fmla="*/ 0 h 3417187"/>
                  <a:gd name="connsiteX1" fmla="*/ 3908261 w 6322797"/>
                  <a:gd name="connsiteY1" fmla="*/ 250167 h 3417187"/>
                  <a:gd name="connsiteX2" fmla="*/ 3921084 w 6322797"/>
                  <a:gd name="connsiteY2" fmla="*/ 261821 h 3417187"/>
                  <a:gd name="connsiteX3" fmla="*/ 3927016 w 6322797"/>
                  <a:gd name="connsiteY3" fmla="*/ 258964 h 3417187"/>
                  <a:gd name="connsiteX4" fmla="*/ 4353448 w 6322797"/>
                  <a:gd name="connsiteY4" fmla="*/ 172871 h 3417187"/>
                  <a:gd name="connsiteX5" fmla="*/ 5128109 w 6322797"/>
                  <a:gd name="connsiteY5" fmla="*/ 493746 h 3417187"/>
                  <a:gd name="connsiteX6" fmla="*/ 5201974 w 6322797"/>
                  <a:gd name="connsiteY6" fmla="*/ 583271 h 3417187"/>
                  <a:gd name="connsiteX7" fmla="*/ 5227261 w 6322797"/>
                  <a:gd name="connsiteY7" fmla="*/ 581994 h 3417187"/>
                  <a:gd name="connsiteX8" fmla="*/ 6322797 w 6322797"/>
                  <a:gd name="connsiteY8" fmla="*/ 1677530 h 3417187"/>
                  <a:gd name="connsiteX9" fmla="*/ 5227261 w 6322797"/>
                  <a:gd name="connsiteY9" fmla="*/ 2773066 h 3417187"/>
                  <a:gd name="connsiteX10" fmla="*/ 4901482 w 6322797"/>
                  <a:gd name="connsiteY10" fmla="*/ 2723813 h 3417187"/>
                  <a:gd name="connsiteX11" fmla="*/ 4879309 w 6322797"/>
                  <a:gd name="connsiteY11" fmla="*/ 2715697 h 3417187"/>
                  <a:gd name="connsiteX12" fmla="*/ 4869256 w 6322797"/>
                  <a:gd name="connsiteY12" fmla="*/ 2748083 h 3417187"/>
                  <a:gd name="connsiteX13" fmla="*/ 3859812 w 6322797"/>
                  <a:gd name="connsiteY13" fmla="*/ 3417187 h 3417187"/>
                  <a:gd name="connsiteX14" fmla="*/ 3085151 w 6322797"/>
                  <a:gd name="connsiteY14" fmla="*/ 3096312 h 3417187"/>
                  <a:gd name="connsiteX15" fmla="*/ 3026155 w 6322797"/>
                  <a:gd name="connsiteY15" fmla="*/ 3024808 h 3417187"/>
                  <a:gd name="connsiteX16" fmla="*/ 2995482 w 6322797"/>
                  <a:gd name="connsiteY16" fmla="*/ 3061984 h 3417187"/>
                  <a:gd name="connsiteX17" fmla="*/ 2220821 w 6322797"/>
                  <a:gd name="connsiteY17" fmla="*/ 3382859 h 3417187"/>
                  <a:gd name="connsiteX18" fmla="*/ 1446160 w 6322797"/>
                  <a:gd name="connsiteY18" fmla="*/ 3061984 h 3417187"/>
                  <a:gd name="connsiteX19" fmla="*/ 1352791 w 6322797"/>
                  <a:gd name="connsiteY19" fmla="*/ 2948819 h 3417187"/>
                  <a:gd name="connsiteX20" fmla="*/ 1316325 w 6322797"/>
                  <a:gd name="connsiteY20" fmla="*/ 2958196 h 3417187"/>
                  <a:gd name="connsiteX21" fmla="*/ 1095536 w 6322797"/>
                  <a:gd name="connsiteY21" fmla="*/ 2980453 h 3417187"/>
                  <a:gd name="connsiteX22" fmla="*/ 0 w 6322797"/>
                  <a:gd name="connsiteY22" fmla="*/ 1884917 h 3417187"/>
                  <a:gd name="connsiteX23" fmla="*/ 1095536 w 6322797"/>
                  <a:gd name="connsiteY23" fmla="*/ 789381 h 3417187"/>
                  <a:gd name="connsiteX24" fmla="*/ 1171972 w 6322797"/>
                  <a:gd name="connsiteY24" fmla="*/ 793241 h 3417187"/>
                  <a:gd name="connsiteX25" fmla="*/ 1190239 w 6322797"/>
                  <a:gd name="connsiteY25" fmla="*/ 734394 h 3417187"/>
                  <a:gd name="connsiteX26" fmla="*/ 2199682 w 6322797"/>
                  <a:gd name="connsiteY26" fmla="*/ 65290 h 3417187"/>
                  <a:gd name="connsiteX27" fmla="*/ 2626114 w 6322797"/>
                  <a:gd name="connsiteY27" fmla="*/ 151383 h 3417187"/>
                  <a:gd name="connsiteX28" fmla="*/ 2643712 w 6322797"/>
                  <a:gd name="connsiteY28" fmla="*/ 159860 h 3417187"/>
                  <a:gd name="connsiteX29" fmla="*/ 2689201 w 6322797"/>
                  <a:gd name="connsiteY29" fmla="*/ 132226 h 3417187"/>
                  <a:gd name="connsiteX30" fmla="*/ 3211398 w 6322797"/>
                  <a:gd name="connsiteY30" fmla="*/ 0 h 3417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322797" h="3417187">
                    <a:moveTo>
                      <a:pt x="3211398" y="0"/>
                    </a:moveTo>
                    <a:cubicBezTo>
                      <a:pt x="3476107" y="0"/>
                      <a:pt x="3718888" y="93883"/>
                      <a:pt x="3908261" y="250167"/>
                    </a:cubicBezTo>
                    <a:lnTo>
                      <a:pt x="3921084" y="261821"/>
                    </a:lnTo>
                    <a:lnTo>
                      <a:pt x="3927016" y="258964"/>
                    </a:lnTo>
                    <a:cubicBezTo>
                      <a:pt x="4058084" y="203527"/>
                      <a:pt x="4202186" y="172871"/>
                      <a:pt x="4353448" y="172871"/>
                    </a:cubicBezTo>
                    <a:cubicBezTo>
                      <a:pt x="4655972" y="172871"/>
                      <a:pt x="4929856" y="295493"/>
                      <a:pt x="5128109" y="493746"/>
                    </a:cubicBezTo>
                    <a:lnTo>
                      <a:pt x="5201974" y="583271"/>
                    </a:lnTo>
                    <a:lnTo>
                      <a:pt x="5227261" y="581994"/>
                    </a:lnTo>
                    <a:cubicBezTo>
                      <a:pt x="5832309" y="581994"/>
                      <a:pt x="6322797" y="1072482"/>
                      <a:pt x="6322797" y="1677530"/>
                    </a:cubicBezTo>
                    <a:cubicBezTo>
                      <a:pt x="6322797" y="2282578"/>
                      <a:pt x="5832309" y="2773066"/>
                      <a:pt x="5227261" y="2773066"/>
                    </a:cubicBezTo>
                    <a:cubicBezTo>
                      <a:pt x="5113815" y="2773066"/>
                      <a:pt x="5004396" y="2755822"/>
                      <a:pt x="4901482" y="2723813"/>
                    </a:cubicBezTo>
                    <a:lnTo>
                      <a:pt x="4879309" y="2715697"/>
                    </a:lnTo>
                    <a:lnTo>
                      <a:pt x="4869256" y="2748083"/>
                    </a:lnTo>
                    <a:cubicBezTo>
                      <a:pt x="4702944" y="3141288"/>
                      <a:pt x="4313598" y="3417187"/>
                      <a:pt x="3859812" y="3417187"/>
                    </a:cubicBezTo>
                    <a:cubicBezTo>
                      <a:pt x="3557288" y="3417187"/>
                      <a:pt x="3283404" y="3294565"/>
                      <a:pt x="3085151" y="3096312"/>
                    </a:cubicBezTo>
                    <a:lnTo>
                      <a:pt x="3026155" y="3024808"/>
                    </a:lnTo>
                    <a:lnTo>
                      <a:pt x="2995482" y="3061984"/>
                    </a:lnTo>
                    <a:cubicBezTo>
                      <a:pt x="2797229" y="3260237"/>
                      <a:pt x="2523345" y="3382859"/>
                      <a:pt x="2220821" y="3382859"/>
                    </a:cubicBezTo>
                    <a:cubicBezTo>
                      <a:pt x="1918297" y="3382859"/>
                      <a:pt x="1644413" y="3260237"/>
                      <a:pt x="1446160" y="3061984"/>
                    </a:cubicBezTo>
                    <a:lnTo>
                      <a:pt x="1352791" y="2948819"/>
                    </a:lnTo>
                    <a:lnTo>
                      <a:pt x="1316325" y="2958196"/>
                    </a:lnTo>
                    <a:cubicBezTo>
                      <a:pt x="1245008" y="2972789"/>
                      <a:pt x="1171167" y="2980453"/>
                      <a:pt x="1095536" y="2980453"/>
                    </a:cubicBezTo>
                    <a:cubicBezTo>
                      <a:pt x="490488" y="2980453"/>
                      <a:pt x="0" y="2489965"/>
                      <a:pt x="0" y="1884917"/>
                    </a:cubicBezTo>
                    <a:cubicBezTo>
                      <a:pt x="0" y="1279869"/>
                      <a:pt x="490488" y="789381"/>
                      <a:pt x="1095536" y="789381"/>
                    </a:cubicBezTo>
                    <a:lnTo>
                      <a:pt x="1171972" y="793241"/>
                    </a:lnTo>
                    <a:lnTo>
                      <a:pt x="1190239" y="734394"/>
                    </a:lnTo>
                    <a:cubicBezTo>
                      <a:pt x="1356550" y="341190"/>
                      <a:pt x="1745896" y="65290"/>
                      <a:pt x="2199682" y="65290"/>
                    </a:cubicBezTo>
                    <a:cubicBezTo>
                      <a:pt x="2350944" y="65290"/>
                      <a:pt x="2495046" y="95946"/>
                      <a:pt x="2626114" y="151383"/>
                    </a:cubicBezTo>
                    <a:lnTo>
                      <a:pt x="2643712" y="159860"/>
                    </a:lnTo>
                    <a:lnTo>
                      <a:pt x="2689201" y="132226"/>
                    </a:lnTo>
                    <a:cubicBezTo>
                      <a:pt x="2844431" y="47899"/>
                      <a:pt x="3022321" y="0"/>
                      <a:pt x="3211398" y="0"/>
                    </a:cubicBezTo>
                    <a:close/>
                  </a:path>
                </a:pathLst>
              </a:custGeom>
              <a:grpFill/>
              <a:ln w="25400" cap="flat" cmpd="sng" algn="ctr">
                <a:solidFill>
                  <a:srgbClr val="215968"/>
                </a:solidFill>
                <a:prstDash val="dash"/>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215968"/>
                  </a:solidFill>
                  <a:effectLst/>
                  <a:uLnTx/>
                  <a:uFillTx/>
                  <a:latin typeface="Calibri"/>
                  <a:ea typeface="宋体" panose="02010600030101010101" pitchFamily="2" charset="-122"/>
                  <a:cs typeface="+mn-cs"/>
                </a:endParaRPr>
              </a:p>
            </p:txBody>
          </p:sp>
        </p:grpSp>
        <p:sp>
          <p:nvSpPr>
            <p:cNvPr id="25" name="文本框 72">
              <a:extLst>
                <a:ext uri="{FF2B5EF4-FFF2-40B4-BE49-F238E27FC236}">
                  <a16:creationId xmlns:a16="http://schemas.microsoft.com/office/drawing/2014/main" id="{342C78B6-C0D1-4660-874E-B7EC8AA6B4C6}"/>
                </a:ext>
              </a:extLst>
            </p:cNvPr>
            <p:cNvSpPr txBox="1"/>
            <p:nvPr/>
          </p:nvSpPr>
          <p:spPr>
            <a:xfrm>
              <a:off x="5748567" y="1278100"/>
              <a:ext cx="474326" cy="496071"/>
            </a:xfrm>
            <a:prstGeom prst="rect">
              <a:avLst/>
            </a:prstGeom>
            <a:grp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3600" b="1" i="0" u="none" strike="noStrike" kern="0" cap="none" spc="0" normalizeH="0" baseline="0" noProof="0" dirty="0">
                  <a:ln>
                    <a:noFill/>
                  </a:ln>
                  <a:solidFill>
                    <a:srgbClr val="215968"/>
                  </a:solidFill>
                  <a:effectLst/>
                  <a:uLnTx/>
                  <a:uFillTx/>
                  <a:latin typeface="微软雅黑" panose="020B0503020204020204" pitchFamily="34" charset="-122"/>
                  <a:ea typeface="微软雅黑" panose="020B0503020204020204" pitchFamily="34" charset="-122"/>
                </a:rPr>
                <a:t>3</a:t>
              </a:r>
              <a:endParaRPr kumimoji="0" lang="zh-CN" altLang="en-US" sz="3600" b="1" i="0" u="none" strike="noStrike" kern="0" cap="none" spc="0" normalizeH="0" baseline="0" noProof="0" dirty="0">
                <a:ln>
                  <a:noFill/>
                </a:ln>
                <a:solidFill>
                  <a:srgbClr val="215968"/>
                </a:solidFill>
                <a:effectLst/>
                <a:uLnTx/>
                <a:uFillTx/>
                <a:latin typeface="微软雅黑" panose="020B0503020204020204" pitchFamily="34" charset="-122"/>
                <a:ea typeface="微软雅黑" panose="020B0503020204020204" pitchFamily="34" charset="-122"/>
              </a:endParaRPr>
            </a:p>
          </p:txBody>
        </p:sp>
      </p:grpSp>
      <p:grpSp>
        <p:nvGrpSpPr>
          <p:cNvPr id="28" name="组合 83">
            <a:extLst>
              <a:ext uri="{FF2B5EF4-FFF2-40B4-BE49-F238E27FC236}">
                <a16:creationId xmlns:a16="http://schemas.microsoft.com/office/drawing/2014/main" id="{E4C75214-288F-41C1-9F7D-0D7D8E6407C4}"/>
              </a:ext>
            </a:extLst>
          </p:cNvPr>
          <p:cNvGrpSpPr/>
          <p:nvPr/>
        </p:nvGrpSpPr>
        <p:grpSpPr>
          <a:xfrm>
            <a:off x="1655284" y="4980289"/>
            <a:ext cx="9360049" cy="964603"/>
            <a:chOff x="6528795" y="1308927"/>
            <a:chExt cx="4481202" cy="406593"/>
          </a:xfrm>
        </p:grpSpPr>
        <p:grpSp>
          <p:nvGrpSpPr>
            <p:cNvPr id="29" name="组合 85">
              <a:extLst>
                <a:ext uri="{FF2B5EF4-FFF2-40B4-BE49-F238E27FC236}">
                  <a16:creationId xmlns:a16="http://schemas.microsoft.com/office/drawing/2014/main" id="{C8C48D9A-A737-455A-AFBC-A8DAC245EDA5}"/>
                </a:ext>
              </a:extLst>
            </p:cNvPr>
            <p:cNvGrpSpPr/>
            <p:nvPr/>
          </p:nvGrpSpPr>
          <p:grpSpPr>
            <a:xfrm>
              <a:off x="6528795" y="1308927"/>
              <a:ext cx="4481202" cy="406593"/>
              <a:chOff x="2803982" y="936914"/>
              <a:chExt cx="6493947" cy="2002306"/>
            </a:xfrm>
          </p:grpSpPr>
          <p:sp>
            <p:nvSpPr>
              <p:cNvPr id="31" name="任意多边形: 形状 45">
                <a:extLst>
                  <a:ext uri="{FF2B5EF4-FFF2-40B4-BE49-F238E27FC236}">
                    <a16:creationId xmlns:a16="http://schemas.microsoft.com/office/drawing/2014/main" id="{0C7B92DB-CBAB-4D3C-A20F-90B590817C43}"/>
                  </a:ext>
                </a:extLst>
              </p:cNvPr>
              <p:cNvSpPr/>
              <p:nvPr/>
            </p:nvSpPr>
            <p:spPr>
              <a:xfrm>
                <a:off x="2803982" y="936914"/>
                <a:ext cx="6493947" cy="2002306"/>
              </a:xfrm>
              <a:prstGeom prst="roundRect">
                <a:avLst/>
              </a:prstGeom>
              <a:solidFill>
                <a:srgbClr val="CCFFCC"/>
              </a:solidFill>
              <a:ln w="25400" cap="flat" cmpd="sng" algn="ctr">
                <a:solidFill>
                  <a:sysClr val="window" lastClr="FFFFFF"/>
                </a:solidFill>
                <a:prstDash val="solid"/>
              </a:ln>
              <a:effectLst>
                <a:outerShdw blurRad="50800" dist="38100" dir="2700000" sx="101000" sy="101000" algn="tl" rotWithShape="0">
                  <a:prstClr val="black">
                    <a:alpha val="3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3200" b="0" i="0" u="none" strike="noStrike" kern="0" cap="none" spc="0" normalizeH="0" baseline="0" noProof="0">
                  <a:ln>
                    <a:noFill/>
                  </a:ln>
                  <a:solidFill>
                    <a:srgbClr val="215968"/>
                  </a:solidFill>
                  <a:effectLst/>
                  <a:uLnTx/>
                  <a:uFillTx/>
                  <a:latin typeface="Arial" panose="020B0604020202020204" pitchFamily="34" charset="0"/>
                  <a:ea typeface="宋体" panose="02010600030101010101" pitchFamily="2" charset="-122"/>
                  <a:cs typeface="Arial" panose="020B0604020202020204" pitchFamily="34" charset="0"/>
                </a:endParaRPr>
              </a:p>
            </p:txBody>
          </p:sp>
          <p:sp>
            <p:nvSpPr>
              <p:cNvPr id="32" name="任意多边形: 形状 44">
                <a:extLst>
                  <a:ext uri="{FF2B5EF4-FFF2-40B4-BE49-F238E27FC236}">
                    <a16:creationId xmlns:a16="http://schemas.microsoft.com/office/drawing/2014/main" id="{7852A517-D644-4FCF-935C-4420DB8C21A4}"/>
                  </a:ext>
                </a:extLst>
              </p:cNvPr>
              <p:cNvSpPr/>
              <p:nvPr/>
            </p:nvSpPr>
            <p:spPr>
              <a:xfrm>
                <a:off x="2850393" y="1235218"/>
                <a:ext cx="6447536" cy="1580906"/>
              </a:xfrm>
              <a:prstGeom prst="roundRect">
                <a:avLst/>
              </a:prstGeom>
              <a:noFill/>
              <a:ln w="25400" cap="flat" cmpd="sng" algn="ctr">
                <a:solidFill>
                  <a:srgbClr val="215968"/>
                </a:solidFill>
                <a:prstDash val="dash"/>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3200" b="0" i="0" u="none" strike="noStrike" kern="0" cap="none" spc="0" normalizeH="0" baseline="0" noProof="0">
                  <a:ln>
                    <a:noFill/>
                  </a:ln>
                  <a:solidFill>
                    <a:srgbClr val="215968"/>
                  </a:solidFill>
                  <a:effectLst/>
                  <a:uLnTx/>
                  <a:uFillTx/>
                  <a:latin typeface="Arial" panose="020B0604020202020204" pitchFamily="34" charset="0"/>
                  <a:ea typeface="宋体" panose="02010600030101010101" pitchFamily="2" charset="-122"/>
                  <a:cs typeface="Arial" panose="020B0604020202020204" pitchFamily="34" charset="0"/>
                </a:endParaRPr>
              </a:p>
            </p:txBody>
          </p:sp>
        </p:grpSp>
        <p:sp>
          <p:nvSpPr>
            <p:cNvPr id="30" name="文本框 86">
              <a:extLst>
                <a:ext uri="{FF2B5EF4-FFF2-40B4-BE49-F238E27FC236}">
                  <a16:creationId xmlns:a16="http://schemas.microsoft.com/office/drawing/2014/main" id="{CFF7A7AF-77C1-45D6-9B0D-B3C311CC5402}"/>
                </a:ext>
              </a:extLst>
            </p:cNvPr>
            <p:cNvSpPr txBox="1"/>
            <p:nvPr/>
          </p:nvSpPr>
          <p:spPr>
            <a:xfrm>
              <a:off x="6678790" y="1323751"/>
              <a:ext cx="4181210" cy="293383"/>
            </a:xfrm>
            <a:prstGeom prst="rect">
              <a:avLst/>
            </a:prstGeom>
            <a:noFill/>
          </p:spPr>
          <p:txBody>
            <a:bodyPr wrap="square" rtlCol="0">
              <a:spAutoFit/>
            </a:bodyPr>
            <a:lstStyle/>
            <a:p>
              <a:pPr marL="0" marR="0" lvl="0" indent="266700" algn="just" defTabSz="914400" eaLnBrk="1" fontAlgn="auto" latinLnBrk="0" hangingPunct="1">
                <a:lnSpc>
                  <a:spcPct val="120000"/>
                </a:lnSpc>
                <a:spcBef>
                  <a:spcPts val="0"/>
                </a:spcBef>
                <a:spcAft>
                  <a:spcPts val="0"/>
                </a:spcAft>
                <a:buClrTx/>
                <a:buSzTx/>
                <a:buFontTx/>
                <a:buNone/>
                <a:tabLst/>
                <a:defRPr/>
              </a:pPr>
              <a:r>
                <a:rPr kumimoji="0" lang="en-US" sz="3600" b="0" i="0" u="none" strike="noStrike" kern="0" cap="none" spc="0" normalizeH="0" baseline="0" noProof="0" dirty="0" err="1">
                  <a:ln>
                    <a:noFill/>
                  </a:ln>
                  <a:solidFill>
                    <a:prstClr val="black"/>
                  </a:solidFill>
                  <a:effectLst/>
                  <a:uLnTx/>
                  <a:uFillTx/>
                  <a:latin typeface="Arial" panose="020B0604020202020204" pitchFamily="34" charset="0"/>
                  <a:ea typeface="Times New Roman" panose="02020603050405020304" pitchFamily="18" charset="0"/>
                  <a:cs typeface="Arial" panose="020B0604020202020204" pitchFamily="34" charset="0"/>
                </a:rPr>
                <a:t>Một</a:t>
              </a:r>
              <a:r>
                <a:rPr kumimoji="0" lang="en-US" sz="3600" b="0" i="0" u="none" strike="noStrike" kern="0" cap="none" spc="0" normalizeH="0" baseline="0" noProof="0" dirty="0">
                  <a:ln>
                    <a:noFill/>
                  </a:ln>
                  <a:solidFill>
                    <a:prstClr val="black"/>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3600" b="0" i="0" u="none" strike="noStrike" kern="0" cap="none" spc="0" normalizeH="0" baseline="0" noProof="0" dirty="0" err="1">
                  <a:ln>
                    <a:noFill/>
                  </a:ln>
                  <a:solidFill>
                    <a:prstClr val="black"/>
                  </a:solidFill>
                  <a:effectLst/>
                  <a:uLnTx/>
                  <a:uFillTx/>
                  <a:latin typeface="Arial" panose="020B0604020202020204" pitchFamily="34" charset="0"/>
                  <a:ea typeface="Times New Roman" panose="02020603050405020304" pitchFamily="18" charset="0"/>
                  <a:cs typeface="Arial" panose="020B0604020202020204" pitchFamily="34" charset="0"/>
                </a:rPr>
                <a:t>số</a:t>
              </a:r>
              <a:r>
                <a:rPr kumimoji="0" lang="en-US" sz="3600" b="0" i="0" u="none" strike="noStrike" kern="0" cap="none" spc="0" normalizeH="0" baseline="0" noProof="0" dirty="0">
                  <a:ln>
                    <a:noFill/>
                  </a:ln>
                  <a:solidFill>
                    <a:prstClr val="black"/>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3600" b="0" i="0" u="none" strike="noStrike" kern="0" cap="none" spc="0" normalizeH="0" baseline="0" noProof="0" dirty="0" err="1">
                  <a:ln>
                    <a:noFill/>
                  </a:ln>
                  <a:solidFill>
                    <a:prstClr val="black"/>
                  </a:solidFill>
                  <a:effectLst/>
                  <a:uLnTx/>
                  <a:uFillTx/>
                  <a:latin typeface="Arial" panose="020B0604020202020204" pitchFamily="34" charset="0"/>
                  <a:ea typeface="Times New Roman" panose="02020603050405020304" pitchFamily="18" charset="0"/>
                  <a:cs typeface="Arial" panose="020B0604020202020204" pitchFamily="34" charset="0"/>
                </a:rPr>
                <a:t>ch</a:t>
              </a:r>
              <a:r>
                <a:rPr kumimoji="0" lang="vi-VN" sz="3600" b="0" i="0" u="none" strike="noStrike" kern="0" cap="none" spc="0" normalizeH="0" baseline="0" noProof="0" dirty="0">
                  <a:ln>
                    <a:noFill/>
                  </a:ln>
                  <a:solidFill>
                    <a:prstClr val="black"/>
                  </a:solidFill>
                  <a:effectLst/>
                  <a:uLnTx/>
                  <a:uFillTx/>
                  <a:latin typeface="Arial" panose="020B0604020202020204" pitchFamily="34" charset="0"/>
                  <a:ea typeface="Times New Roman" panose="02020603050405020304" pitchFamily="18" charset="0"/>
                  <a:cs typeface="Arial" panose="020B0604020202020204" pitchFamily="34" charset="0"/>
                </a:rPr>
                <a:t>ư</a:t>
              </a:r>
              <a:r>
                <a:rPr kumimoji="0" lang="en-US" sz="3600" b="0" i="0" u="none" strike="noStrike" kern="0" cap="none" spc="0" normalizeH="0" baseline="0" noProof="0" dirty="0" err="1">
                  <a:ln>
                    <a:noFill/>
                  </a:ln>
                  <a:solidFill>
                    <a:prstClr val="black"/>
                  </a:solidFill>
                  <a:effectLst/>
                  <a:uLnTx/>
                  <a:uFillTx/>
                  <a:latin typeface="Arial" panose="020B0604020202020204" pitchFamily="34" charset="0"/>
                  <a:ea typeface="Times New Roman" panose="02020603050405020304" pitchFamily="18" charset="0"/>
                  <a:cs typeface="Arial" panose="020B0604020202020204" pitchFamily="34" charset="0"/>
                </a:rPr>
                <a:t>ơng</a:t>
              </a:r>
              <a:r>
                <a:rPr kumimoji="0" lang="en-US" sz="3600" b="0" i="0" u="none" strike="noStrike" kern="0" cap="none" spc="0" normalizeH="0" baseline="0" noProof="0" dirty="0">
                  <a:ln>
                    <a:noFill/>
                  </a:ln>
                  <a:solidFill>
                    <a:prstClr val="black"/>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3600" b="0" i="0" u="none" strike="noStrike" kern="0" cap="none" spc="0" normalizeH="0" baseline="0" noProof="0" dirty="0" err="1">
                  <a:ln>
                    <a:noFill/>
                  </a:ln>
                  <a:solidFill>
                    <a:prstClr val="black"/>
                  </a:solidFill>
                  <a:effectLst/>
                  <a:uLnTx/>
                  <a:uFillTx/>
                  <a:latin typeface="Arial" panose="020B0604020202020204" pitchFamily="34" charset="0"/>
                  <a:ea typeface="Times New Roman" panose="02020603050405020304" pitchFamily="18" charset="0"/>
                  <a:cs typeface="Arial" panose="020B0604020202020204" pitchFamily="34" charset="0"/>
                </a:rPr>
                <a:t>trình</a:t>
              </a:r>
              <a:r>
                <a:rPr kumimoji="0" lang="en-US" sz="3600" b="0" i="0" u="none" strike="noStrike" kern="0" cap="none" spc="0" normalizeH="0" baseline="0" noProof="0" dirty="0">
                  <a:ln>
                    <a:noFill/>
                  </a:ln>
                  <a:solidFill>
                    <a:prstClr val="black"/>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3600" b="0" i="0" u="none" strike="noStrike" kern="0" cap="none" spc="0" normalizeH="0" baseline="0" noProof="0" dirty="0" err="1">
                  <a:ln>
                    <a:noFill/>
                  </a:ln>
                  <a:solidFill>
                    <a:prstClr val="black"/>
                  </a:solidFill>
                  <a:effectLst/>
                  <a:uLnTx/>
                  <a:uFillTx/>
                  <a:latin typeface="Arial" panose="020B0604020202020204" pitchFamily="34" charset="0"/>
                  <a:ea typeface="Times New Roman" panose="02020603050405020304" pitchFamily="18" charset="0"/>
                  <a:cs typeface="Arial" panose="020B0604020202020204" pitchFamily="34" charset="0"/>
                </a:rPr>
                <a:t>phát</a:t>
              </a:r>
              <a:r>
                <a:rPr kumimoji="0" lang="en-US" sz="3600" b="0" i="0" u="none" strike="noStrike" kern="0" cap="none" spc="0" normalizeH="0" baseline="0" noProof="0" dirty="0">
                  <a:ln>
                    <a:noFill/>
                  </a:ln>
                  <a:solidFill>
                    <a:prstClr val="black"/>
                  </a:solidFill>
                  <a:effectLst/>
                  <a:uLnTx/>
                  <a:uFillTx/>
                  <a:latin typeface="Arial" panose="020B0604020202020204" pitchFamily="34" charset="0"/>
                  <a:ea typeface="Times New Roman" panose="02020603050405020304" pitchFamily="18" charset="0"/>
                  <a:cs typeface="Arial" panose="020B0604020202020204" pitchFamily="34" charset="0"/>
                </a:rPr>
                <a:t> </a:t>
              </a:r>
              <a:r>
                <a:rPr kumimoji="0" lang="en-US" sz="3600" b="0" i="0" u="none" strike="noStrike" kern="0" cap="none" spc="0" normalizeH="0" baseline="0" noProof="0" dirty="0" err="1">
                  <a:ln>
                    <a:noFill/>
                  </a:ln>
                  <a:solidFill>
                    <a:prstClr val="black"/>
                  </a:solidFill>
                  <a:effectLst/>
                  <a:uLnTx/>
                  <a:uFillTx/>
                  <a:latin typeface="Arial" panose="020B0604020202020204" pitchFamily="34" charset="0"/>
                  <a:ea typeface="Times New Roman" panose="02020603050405020304" pitchFamily="18" charset="0"/>
                  <a:cs typeface="Arial" panose="020B0604020202020204" pitchFamily="34" charset="0"/>
                </a:rPr>
                <a:t>thanh</a:t>
              </a:r>
              <a:r>
                <a:rPr kumimoji="0" lang="vi-VN" sz="3600" b="0" i="0" u="none" strike="noStrike" kern="0" cap="none" spc="0" normalizeH="0" baseline="0" noProof="0" dirty="0">
                  <a:ln>
                    <a:noFill/>
                  </a:ln>
                  <a:solidFill>
                    <a:prstClr val="black"/>
                  </a:solidFill>
                  <a:effectLst/>
                  <a:uLnTx/>
                  <a:uFillTx/>
                  <a:latin typeface="Arial" panose="020B0604020202020204" pitchFamily="34" charset="0"/>
                  <a:ea typeface="Times New Roman" panose="02020603050405020304" pitchFamily="18" charset="0"/>
                  <a:cs typeface="Arial" panose="020B0604020202020204" pitchFamily="34" charset="0"/>
                </a:rPr>
                <a:t>.</a:t>
              </a:r>
              <a:endParaRPr kumimoji="0" lang="en-US" sz="3600" b="0" i="0" u="none" strike="noStrike" kern="0" cap="none" spc="0" normalizeH="0" baseline="0" noProof="0" dirty="0">
                <a:ln>
                  <a:noFill/>
                </a:ln>
                <a:solidFill>
                  <a:prstClr val="black"/>
                </a:solidFill>
                <a:effectLst/>
                <a:uLnTx/>
                <a:uFillTx/>
                <a:latin typeface="Arial" panose="020B0604020202020204" pitchFamily="34" charset="0"/>
                <a:ea typeface="Times New Roman" panose="02020603050405020304" pitchFamily="18" charset="0"/>
                <a:cs typeface="Arial" panose="020B0604020202020204" pitchFamily="34" charset="0"/>
              </a:endParaRPr>
            </a:p>
          </p:txBody>
        </p:sp>
      </p:grpSp>
    </p:spTree>
    <p:extLst>
      <p:ext uri="{BB962C8B-B14F-4D97-AF65-F5344CB8AC3E}">
        <p14:creationId xmlns:p14="http://schemas.microsoft.com/office/powerpoint/2010/main" val="472265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1000"/>
                                        <p:tgtEl>
                                          <p:spTgt spid="8"/>
                                        </p:tgtEl>
                                      </p:cBhvr>
                                    </p:animEffect>
                                    <p:anim calcmode="lin" valueType="num">
                                      <p:cBhvr>
                                        <p:cTn id="13" dur="1000" fill="hold"/>
                                        <p:tgtEl>
                                          <p:spTgt spid="8"/>
                                        </p:tgtEl>
                                        <p:attrNameLst>
                                          <p:attrName>ppt_x</p:attrName>
                                        </p:attrNameLst>
                                      </p:cBhvr>
                                      <p:tavLst>
                                        <p:tav tm="0">
                                          <p:val>
                                            <p:strVal val="#ppt_x"/>
                                          </p:val>
                                        </p:tav>
                                        <p:tav tm="100000">
                                          <p:val>
                                            <p:strVal val="#ppt_x"/>
                                          </p:val>
                                        </p:tav>
                                      </p:tavLst>
                                    </p:anim>
                                    <p:anim calcmode="lin" valueType="num">
                                      <p:cBhvr>
                                        <p:cTn id="14"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nodeType="click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fade">
                                      <p:cBhvr>
                                        <p:cTn id="19" dur="1000"/>
                                        <p:tgtEl>
                                          <p:spTgt spid="13"/>
                                        </p:tgtEl>
                                      </p:cBhvr>
                                    </p:animEffect>
                                    <p:anim calcmode="lin" valueType="num">
                                      <p:cBhvr>
                                        <p:cTn id="20" dur="1000" fill="hold"/>
                                        <p:tgtEl>
                                          <p:spTgt spid="13"/>
                                        </p:tgtEl>
                                        <p:attrNameLst>
                                          <p:attrName>ppt_x</p:attrName>
                                        </p:attrNameLst>
                                      </p:cBhvr>
                                      <p:tavLst>
                                        <p:tav tm="0">
                                          <p:val>
                                            <p:strVal val="#ppt_x"/>
                                          </p:val>
                                        </p:tav>
                                        <p:tav tm="100000">
                                          <p:val>
                                            <p:strVal val="#ppt_x"/>
                                          </p:val>
                                        </p:tav>
                                      </p:tavLst>
                                    </p:anim>
                                    <p:anim calcmode="lin" valueType="num">
                                      <p:cBhvr>
                                        <p:cTn id="21" dur="1000" fill="hold"/>
                                        <p:tgtEl>
                                          <p:spTgt spid="13"/>
                                        </p:tgtEl>
                                        <p:attrNameLst>
                                          <p:attrName>ppt_y</p:attrName>
                                        </p:attrNameLst>
                                      </p:cBhvr>
                                      <p:tavLst>
                                        <p:tav tm="0">
                                          <p:val>
                                            <p:strVal val="#ppt_y+.1"/>
                                          </p:val>
                                        </p:tav>
                                        <p:tav tm="100000">
                                          <p:val>
                                            <p:strVal val="#ppt_y"/>
                                          </p:val>
                                        </p:tav>
                                      </p:tavLst>
                                    </p:anim>
                                  </p:childTnLst>
                                </p:cTn>
                              </p:par>
                              <p:par>
                                <p:cTn id="22" presetID="42" presetClass="entr" presetSubtype="0" fill="hold" nodeType="withEffect">
                                  <p:stCondLst>
                                    <p:cond delay="0"/>
                                  </p:stCondLst>
                                  <p:childTnLst>
                                    <p:set>
                                      <p:cBhvr>
                                        <p:cTn id="23" dur="1" fill="hold">
                                          <p:stCondLst>
                                            <p:cond delay="0"/>
                                          </p:stCondLst>
                                        </p:cTn>
                                        <p:tgtEl>
                                          <p:spTgt spid="18"/>
                                        </p:tgtEl>
                                        <p:attrNameLst>
                                          <p:attrName>style.visibility</p:attrName>
                                        </p:attrNameLst>
                                      </p:cBhvr>
                                      <p:to>
                                        <p:strVal val="visible"/>
                                      </p:to>
                                    </p:set>
                                    <p:animEffect transition="in" filter="fade">
                                      <p:cBhvr>
                                        <p:cTn id="24" dur="1000"/>
                                        <p:tgtEl>
                                          <p:spTgt spid="18"/>
                                        </p:tgtEl>
                                      </p:cBhvr>
                                    </p:animEffect>
                                    <p:anim calcmode="lin" valueType="num">
                                      <p:cBhvr>
                                        <p:cTn id="25" dur="1000" fill="hold"/>
                                        <p:tgtEl>
                                          <p:spTgt spid="18"/>
                                        </p:tgtEl>
                                        <p:attrNameLst>
                                          <p:attrName>ppt_x</p:attrName>
                                        </p:attrNameLst>
                                      </p:cBhvr>
                                      <p:tavLst>
                                        <p:tav tm="0">
                                          <p:val>
                                            <p:strVal val="#ppt_x"/>
                                          </p:val>
                                        </p:tav>
                                        <p:tav tm="100000">
                                          <p:val>
                                            <p:strVal val="#ppt_x"/>
                                          </p:val>
                                        </p:tav>
                                      </p:tavLst>
                                    </p:anim>
                                    <p:anim calcmode="lin" valueType="num">
                                      <p:cBhvr>
                                        <p:cTn id="26"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42" presetClass="entr" presetSubtype="0" fill="hold" nodeType="clickEffect">
                                  <p:stCondLst>
                                    <p:cond delay="0"/>
                                  </p:stCondLst>
                                  <p:childTnLst>
                                    <p:set>
                                      <p:cBhvr>
                                        <p:cTn id="30" dur="1" fill="hold">
                                          <p:stCondLst>
                                            <p:cond delay="0"/>
                                          </p:stCondLst>
                                        </p:cTn>
                                        <p:tgtEl>
                                          <p:spTgt spid="28"/>
                                        </p:tgtEl>
                                        <p:attrNameLst>
                                          <p:attrName>style.visibility</p:attrName>
                                        </p:attrNameLst>
                                      </p:cBhvr>
                                      <p:to>
                                        <p:strVal val="visible"/>
                                      </p:to>
                                    </p:set>
                                    <p:animEffect transition="in" filter="fade">
                                      <p:cBhvr>
                                        <p:cTn id="31" dur="1000"/>
                                        <p:tgtEl>
                                          <p:spTgt spid="28"/>
                                        </p:tgtEl>
                                      </p:cBhvr>
                                    </p:animEffect>
                                    <p:anim calcmode="lin" valueType="num">
                                      <p:cBhvr>
                                        <p:cTn id="32" dur="1000" fill="hold"/>
                                        <p:tgtEl>
                                          <p:spTgt spid="28"/>
                                        </p:tgtEl>
                                        <p:attrNameLst>
                                          <p:attrName>ppt_x</p:attrName>
                                        </p:attrNameLst>
                                      </p:cBhvr>
                                      <p:tavLst>
                                        <p:tav tm="0">
                                          <p:val>
                                            <p:strVal val="#ppt_x"/>
                                          </p:val>
                                        </p:tav>
                                        <p:tav tm="100000">
                                          <p:val>
                                            <p:strVal val="#ppt_x"/>
                                          </p:val>
                                        </p:tav>
                                      </p:tavLst>
                                    </p:anim>
                                    <p:anim calcmode="lin" valueType="num">
                                      <p:cBhvr>
                                        <p:cTn id="33" dur="1000" fill="hold"/>
                                        <p:tgtEl>
                                          <p:spTgt spid="28"/>
                                        </p:tgtEl>
                                        <p:attrNameLst>
                                          <p:attrName>ppt_y</p:attrName>
                                        </p:attrNameLst>
                                      </p:cBhvr>
                                      <p:tavLst>
                                        <p:tav tm="0">
                                          <p:val>
                                            <p:strVal val="#ppt_y+.1"/>
                                          </p:val>
                                        </p:tav>
                                        <p:tav tm="100000">
                                          <p:val>
                                            <p:strVal val="#ppt_y"/>
                                          </p:val>
                                        </p:tav>
                                      </p:tavLst>
                                    </p:anim>
                                  </p:childTnLst>
                                </p:cTn>
                              </p:par>
                              <p:par>
                                <p:cTn id="34" presetID="42" presetClass="entr" presetSubtype="0" fill="hold" nodeType="withEffect">
                                  <p:stCondLst>
                                    <p:cond delay="0"/>
                                  </p:stCondLst>
                                  <p:childTnLst>
                                    <p:set>
                                      <p:cBhvr>
                                        <p:cTn id="35" dur="1" fill="hold">
                                          <p:stCondLst>
                                            <p:cond delay="0"/>
                                          </p:stCondLst>
                                        </p:cTn>
                                        <p:tgtEl>
                                          <p:spTgt spid="23"/>
                                        </p:tgtEl>
                                        <p:attrNameLst>
                                          <p:attrName>style.visibility</p:attrName>
                                        </p:attrNameLst>
                                      </p:cBhvr>
                                      <p:to>
                                        <p:strVal val="visible"/>
                                      </p:to>
                                    </p:set>
                                    <p:animEffect transition="in" filter="fade">
                                      <p:cBhvr>
                                        <p:cTn id="36" dur="1000"/>
                                        <p:tgtEl>
                                          <p:spTgt spid="23"/>
                                        </p:tgtEl>
                                      </p:cBhvr>
                                    </p:animEffect>
                                    <p:anim calcmode="lin" valueType="num">
                                      <p:cBhvr>
                                        <p:cTn id="37" dur="1000" fill="hold"/>
                                        <p:tgtEl>
                                          <p:spTgt spid="23"/>
                                        </p:tgtEl>
                                        <p:attrNameLst>
                                          <p:attrName>ppt_x</p:attrName>
                                        </p:attrNameLst>
                                      </p:cBhvr>
                                      <p:tavLst>
                                        <p:tav tm="0">
                                          <p:val>
                                            <p:strVal val="#ppt_x"/>
                                          </p:val>
                                        </p:tav>
                                        <p:tav tm="100000">
                                          <p:val>
                                            <p:strVal val="#ppt_x"/>
                                          </p:val>
                                        </p:tav>
                                      </p:tavLst>
                                    </p:anim>
                                    <p:anim calcmode="lin" valueType="num">
                                      <p:cBhvr>
                                        <p:cTn id="38" dur="1000" fill="hold"/>
                                        <p:tgtEl>
                                          <p:spTgt spid="2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组合 1">
            <a:extLst>
              <a:ext uri="{FF2B5EF4-FFF2-40B4-BE49-F238E27FC236}">
                <a16:creationId xmlns:a16="http://schemas.microsoft.com/office/drawing/2014/main" id="{4E44480B-E125-41BC-8589-8D860E2C1E35}"/>
              </a:ext>
            </a:extLst>
          </p:cNvPr>
          <p:cNvGrpSpPr/>
          <p:nvPr/>
        </p:nvGrpSpPr>
        <p:grpSpPr>
          <a:xfrm rot="219034">
            <a:off x="1232407" y="1061056"/>
            <a:ext cx="9727186" cy="4474633"/>
            <a:chOff x="1393825" y="892175"/>
            <a:chExt cx="6502400" cy="3355975"/>
          </a:xfrm>
        </p:grpSpPr>
        <p:sp>
          <p:nvSpPr>
            <p:cNvPr id="6" name="AutoShape 3">
              <a:extLst>
                <a:ext uri="{FF2B5EF4-FFF2-40B4-BE49-F238E27FC236}">
                  <a16:creationId xmlns:a16="http://schemas.microsoft.com/office/drawing/2014/main" id="{FCF6B34D-0E9B-487B-BC4D-F434EB83EE60}"/>
                </a:ext>
              </a:extLst>
            </p:cNvPr>
            <p:cNvSpPr>
              <a:spLocks noChangeAspect="1" noChangeArrowheads="1" noTextEdit="1"/>
            </p:cNvSpPr>
            <p:nvPr/>
          </p:nvSpPr>
          <p:spPr bwMode="auto">
            <a:xfrm>
              <a:off x="1393825" y="895350"/>
              <a:ext cx="6356350" cy="3352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grpSp>
          <p:nvGrpSpPr>
            <p:cNvPr id="7" name="Group 205">
              <a:extLst>
                <a:ext uri="{FF2B5EF4-FFF2-40B4-BE49-F238E27FC236}">
                  <a16:creationId xmlns:a16="http://schemas.microsoft.com/office/drawing/2014/main" id="{0E99E0B6-BA61-49A5-A9E7-CBBCD852AC54}"/>
                </a:ext>
              </a:extLst>
            </p:cNvPr>
            <p:cNvGrpSpPr>
              <a:grpSpLocks/>
            </p:cNvGrpSpPr>
            <p:nvPr/>
          </p:nvGrpSpPr>
          <p:grpSpPr bwMode="auto">
            <a:xfrm>
              <a:off x="1536700" y="2028825"/>
              <a:ext cx="6359525" cy="2216150"/>
              <a:chOff x="968" y="1278"/>
              <a:chExt cx="4006" cy="1396"/>
            </a:xfrm>
          </p:grpSpPr>
          <p:sp>
            <p:nvSpPr>
              <p:cNvPr id="2301" name="Freeform 5">
                <a:extLst>
                  <a:ext uri="{FF2B5EF4-FFF2-40B4-BE49-F238E27FC236}">
                    <a16:creationId xmlns:a16="http://schemas.microsoft.com/office/drawing/2014/main" id="{264F5E69-365A-4231-98A5-67B834409BA8}"/>
                  </a:ext>
                </a:extLst>
              </p:cNvPr>
              <p:cNvSpPr>
                <a:spLocks noEditPoints="1"/>
              </p:cNvSpPr>
              <p:nvPr/>
            </p:nvSpPr>
            <p:spPr bwMode="auto">
              <a:xfrm>
                <a:off x="1441" y="1278"/>
                <a:ext cx="3533" cy="1396"/>
              </a:xfrm>
              <a:custGeom>
                <a:avLst/>
                <a:gdLst>
                  <a:gd name="T0" fmla="*/ 664 w 1493"/>
                  <a:gd name="T1" fmla="*/ 501 h 589"/>
                  <a:gd name="T2" fmla="*/ 614 w 1493"/>
                  <a:gd name="T3" fmla="*/ 507 h 589"/>
                  <a:gd name="T4" fmla="*/ 614 w 1493"/>
                  <a:gd name="T5" fmla="*/ 500 h 589"/>
                  <a:gd name="T6" fmla="*/ 1424 w 1493"/>
                  <a:gd name="T7" fmla="*/ 260 h 589"/>
                  <a:gd name="T8" fmla="*/ 1434 w 1493"/>
                  <a:gd name="T9" fmla="*/ 290 h 589"/>
                  <a:gd name="T10" fmla="*/ 1425 w 1493"/>
                  <a:gd name="T11" fmla="*/ 326 h 589"/>
                  <a:gd name="T12" fmla="*/ 1424 w 1493"/>
                  <a:gd name="T13" fmla="*/ 260 h 589"/>
                  <a:gd name="T14" fmla="*/ 1427 w 1493"/>
                  <a:gd name="T15" fmla="*/ 186 h 589"/>
                  <a:gd name="T16" fmla="*/ 1433 w 1493"/>
                  <a:gd name="T17" fmla="*/ 260 h 589"/>
                  <a:gd name="T18" fmla="*/ 1410 w 1493"/>
                  <a:gd name="T19" fmla="*/ 20 h 589"/>
                  <a:gd name="T20" fmla="*/ 1410 w 1493"/>
                  <a:gd name="T21" fmla="*/ 20 h 589"/>
                  <a:gd name="T22" fmla="*/ 1416 w 1493"/>
                  <a:gd name="T23" fmla="*/ 74 h 589"/>
                  <a:gd name="T24" fmla="*/ 1401 w 1493"/>
                  <a:gd name="T25" fmla="*/ 140 h 589"/>
                  <a:gd name="T26" fmla="*/ 1424 w 1493"/>
                  <a:gd name="T27" fmla="*/ 152 h 589"/>
                  <a:gd name="T28" fmla="*/ 1424 w 1493"/>
                  <a:gd name="T29" fmla="*/ 194 h 589"/>
                  <a:gd name="T30" fmla="*/ 1390 w 1493"/>
                  <a:gd name="T31" fmla="*/ 260 h 589"/>
                  <a:gd name="T32" fmla="*/ 1424 w 1493"/>
                  <a:gd name="T33" fmla="*/ 290 h 589"/>
                  <a:gd name="T34" fmla="*/ 1424 w 1493"/>
                  <a:gd name="T35" fmla="*/ 326 h 589"/>
                  <a:gd name="T36" fmla="*/ 1321 w 1493"/>
                  <a:gd name="T37" fmla="*/ 380 h 589"/>
                  <a:gd name="T38" fmla="*/ 1372 w 1493"/>
                  <a:gd name="T39" fmla="*/ 380 h 589"/>
                  <a:gd name="T40" fmla="*/ 1384 w 1493"/>
                  <a:gd name="T41" fmla="*/ 389 h 589"/>
                  <a:gd name="T42" fmla="*/ 1355 w 1493"/>
                  <a:gd name="T43" fmla="*/ 410 h 589"/>
                  <a:gd name="T44" fmla="*/ 1304 w 1493"/>
                  <a:gd name="T45" fmla="*/ 429 h 589"/>
                  <a:gd name="T46" fmla="*/ 1304 w 1493"/>
                  <a:gd name="T47" fmla="*/ 390 h 589"/>
                  <a:gd name="T48" fmla="*/ 1304 w 1493"/>
                  <a:gd name="T49" fmla="*/ 426 h 589"/>
                  <a:gd name="T50" fmla="*/ 1277 w 1493"/>
                  <a:gd name="T51" fmla="*/ 434 h 589"/>
                  <a:gd name="T52" fmla="*/ 1252 w 1493"/>
                  <a:gd name="T53" fmla="*/ 438 h 589"/>
                  <a:gd name="T54" fmla="*/ 1184 w 1493"/>
                  <a:gd name="T55" fmla="*/ 447 h 589"/>
                  <a:gd name="T56" fmla="*/ 1184 w 1493"/>
                  <a:gd name="T57" fmla="*/ 426 h 589"/>
                  <a:gd name="T58" fmla="*/ 1184 w 1493"/>
                  <a:gd name="T59" fmla="*/ 447 h 589"/>
                  <a:gd name="T60" fmla="*/ 1132 w 1493"/>
                  <a:gd name="T61" fmla="*/ 453 h 589"/>
                  <a:gd name="T62" fmla="*/ 1064 w 1493"/>
                  <a:gd name="T63" fmla="*/ 438 h 589"/>
                  <a:gd name="T64" fmla="*/ 1064 w 1493"/>
                  <a:gd name="T65" fmla="*/ 461 h 589"/>
                  <a:gd name="T66" fmla="*/ 1012 w 1493"/>
                  <a:gd name="T67" fmla="*/ 467 h 589"/>
                  <a:gd name="T68" fmla="*/ 944 w 1493"/>
                  <a:gd name="T69" fmla="*/ 450 h 589"/>
                  <a:gd name="T70" fmla="*/ 904 w 1493"/>
                  <a:gd name="T71" fmla="*/ 478 h 589"/>
                  <a:gd name="T72" fmla="*/ 854 w 1493"/>
                  <a:gd name="T73" fmla="*/ 483 h 589"/>
                  <a:gd name="T74" fmla="*/ 824 w 1493"/>
                  <a:gd name="T75" fmla="*/ 465 h 589"/>
                  <a:gd name="T76" fmla="*/ 772 w 1493"/>
                  <a:gd name="T77" fmla="*/ 491 h 589"/>
                  <a:gd name="T78" fmla="*/ 704 w 1493"/>
                  <a:gd name="T79" fmla="*/ 498 h 589"/>
                  <a:gd name="T80" fmla="*/ 704 w 1493"/>
                  <a:gd name="T81" fmla="*/ 498 h 589"/>
                  <a:gd name="T82" fmla="*/ 584 w 1493"/>
                  <a:gd name="T83" fmla="*/ 497 h 589"/>
                  <a:gd name="T84" fmla="*/ 564 w 1493"/>
                  <a:gd name="T85" fmla="*/ 500 h 589"/>
                  <a:gd name="T86" fmla="*/ 584 w 1493"/>
                  <a:gd name="T87" fmla="*/ 510 h 589"/>
                  <a:gd name="T88" fmla="*/ 532 w 1493"/>
                  <a:gd name="T89" fmla="*/ 515 h 589"/>
                  <a:gd name="T90" fmla="*/ 464 w 1493"/>
                  <a:gd name="T91" fmla="*/ 514 h 589"/>
                  <a:gd name="T92" fmla="*/ 424 w 1493"/>
                  <a:gd name="T93" fmla="*/ 528 h 589"/>
                  <a:gd name="T94" fmla="*/ 411 w 1493"/>
                  <a:gd name="T95" fmla="*/ 530 h 589"/>
                  <a:gd name="T96" fmla="*/ 344 w 1493"/>
                  <a:gd name="T97" fmla="*/ 539 h 589"/>
                  <a:gd name="T98" fmla="*/ 344 w 1493"/>
                  <a:gd name="T99" fmla="*/ 539 h 589"/>
                  <a:gd name="T100" fmla="*/ 295 w 1493"/>
                  <a:gd name="T101" fmla="*/ 546 h 589"/>
                  <a:gd name="T102" fmla="*/ 254 w 1493"/>
                  <a:gd name="T103" fmla="*/ 552 h 589"/>
                  <a:gd name="T104" fmla="*/ 224 w 1493"/>
                  <a:gd name="T105" fmla="*/ 557 h 589"/>
                  <a:gd name="T106" fmla="*/ 224 w 1493"/>
                  <a:gd name="T107" fmla="*/ 554 h 589"/>
                  <a:gd name="T108" fmla="*/ 172 w 1493"/>
                  <a:gd name="T109" fmla="*/ 565 h 589"/>
                  <a:gd name="T110" fmla="*/ 134 w 1493"/>
                  <a:gd name="T111" fmla="*/ 570 h 589"/>
                  <a:gd name="T112" fmla="*/ 104 w 1493"/>
                  <a:gd name="T113" fmla="*/ 566 h 589"/>
                  <a:gd name="T114" fmla="*/ 64 w 1493"/>
                  <a:gd name="T115" fmla="*/ 579 h 589"/>
                  <a:gd name="T116" fmla="*/ 14 w 1493"/>
                  <a:gd name="T117" fmla="*/ 584 h 589"/>
                  <a:gd name="T118" fmla="*/ 177 w 1493"/>
                  <a:gd name="T119" fmla="*/ 578 h 589"/>
                  <a:gd name="T120" fmla="*/ 1368 w 1493"/>
                  <a:gd name="T121" fmla="*/ 438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93" h="589">
                    <a:moveTo>
                      <a:pt x="664" y="500"/>
                    </a:moveTo>
                    <a:cubicBezTo>
                      <a:pt x="679" y="500"/>
                      <a:pt x="679" y="500"/>
                      <a:pt x="679" y="500"/>
                    </a:cubicBezTo>
                    <a:cubicBezTo>
                      <a:pt x="674" y="500"/>
                      <a:pt x="669" y="501"/>
                      <a:pt x="664" y="501"/>
                    </a:cubicBezTo>
                    <a:cubicBezTo>
                      <a:pt x="660" y="502"/>
                      <a:pt x="656" y="502"/>
                      <a:pt x="652" y="503"/>
                    </a:cubicBezTo>
                    <a:cubicBezTo>
                      <a:pt x="652" y="503"/>
                      <a:pt x="652" y="503"/>
                      <a:pt x="652" y="503"/>
                    </a:cubicBezTo>
                    <a:cubicBezTo>
                      <a:pt x="639" y="504"/>
                      <a:pt x="627" y="505"/>
                      <a:pt x="614" y="507"/>
                    </a:cubicBezTo>
                    <a:cubicBezTo>
                      <a:pt x="604" y="508"/>
                      <a:pt x="594" y="509"/>
                      <a:pt x="584" y="510"/>
                    </a:cubicBezTo>
                    <a:cubicBezTo>
                      <a:pt x="584" y="500"/>
                      <a:pt x="584" y="500"/>
                      <a:pt x="584" y="500"/>
                    </a:cubicBezTo>
                    <a:cubicBezTo>
                      <a:pt x="614" y="500"/>
                      <a:pt x="614" y="500"/>
                      <a:pt x="614" y="500"/>
                    </a:cubicBezTo>
                    <a:cubicBezTo>
                      <a:pt x="652" y="500"/>
                      <a:pt x="652" y="500"/>
                      <a:pt x="652" y="500"/>
                    </a:cubicBezTo>
                    <a:cubicBezTo>
                      <a:pt x="664" y="500"/>
                      <a:pt x="664" y="500"/>
                      <a:pt x="664" y="500"/>
                    </a:cubicBezTo>
                    <a:moveTo>
                      <a:pt x="1424" y="260"/>
                    </a:moveTo>
                    <a:cubicBezTo>
                      <a:pt x="1433" y="260"/>
                      <a:pt x="1433" y="260"/>
                      <a:pt x="1433" y="260"/>
                    </a:cubicBezTo>
                    <a:cubicBezTo>
                      <a:pt x="1434" y="274"/>
                      <a:pt x="1434" y="281"/>
                      <a:pt x="1434" y="281"/>
                    </a:cubicBezTo>
                    <a:cubicBezTo>
                      <a:pt x="1434" y="281"/>
                      <a:pt x="1434" y="285"/>
                      <a:pt x="1434" y="290"/>
                    </a:cubicBezTo>
                    <a:cubicBezTo>
                      <a:pt x="1433" y="294"/>
                      <a:pt x="1432" y="300"/>
                      <a:pt x="1431" y="306"/>
                    </a:cubicBezTo>
                    <a:cubicBezTo>
                      <a:pt x="1430" y="309"/>
                      <a:pt x="1430" y="311"/>
                      <a:pt x="1429" y="314"/>
                    </a:cubicBezTo>
                    <a:cubicBezTo>
                      <a:pt x="1428" y="318"/>
                      <a:pt x="1427" y="322"/>
                      <a:pt x="1425" y="326"/>
                    </a:cubicBezTo>
                    <a:cubicBezTo>
                      <a:pt x="1425" y="327"/>
                      <a:pt x="1424" y="328"/>
                      <a:pt x="1424" y="329"/>
                    </a:cubicBezTo>
                    <a:cubicBezTo>
                      <a:pt x="1424" y="260"/>
                      <a:pt x="1424" y="260"/>
                      <a:pt x="1424" y="260"/>
                    </a:cubicBezTo>
                    <a:moveTo>
                      <a:pt x="1424" y="260"/>
                    </a:moveTo>
                    <a:cubicBezTo>
                      <a:pt x="1424" y="152"/>
                      <a:pt x="1424" y="152"/>
                      <a:pt x="1424" y="152"/>
                    </a:cubicBezTo>
                    <a:cubicBezTo>
                      <a:pt x="1425" y="158"/>
                      <a:pt x="1425" y="164"/>
                      <a:pt x="1426" y="170"/>
                    </a:cubicBezTo>
                    <a:cubicBezTo>
                      <a:pt x="1426" y="176"/>
                      <a:pt x="1427" y="181"/>
                      <a:pt x="1427" y="186"/>
                    </a:cubicBezTo>
                    <a:cubicBezTo>
                      <a:pt x="1427" y="189"/>
                      <a:pt x="1428" y="192"/>
                      <a:pt x="1428" y="194"/>
                    </a:cubicBezTo>
                    <a:cubicBezTo>
                      <a:pt x="1428" y="198"/>
                      <a:pt x="1428" y="202"/>
                      <a:pt x="1429" y="206"/>
                    </a:cubicBezTo>
                    <a:cubicBezTo>
                      <a:pt x="1431" y="228"/>
                      <a:pt x="1432" y="247"/>
                      <a:pt x="1433" y="260"/>
                    </a:cubicBezTo>
                    <a:cubicBezTo>
                      <a:pt x="1424" y="260"/>
                      <a:pt x="1424" y="260"/>
                      <a:pt x="1424" y="260"/>
                    </a:cubicBezTo>
                    <a:moveTo>
                      <a:pt x="1408" y="0"/>
                    </a:moveTo>
                    <a:cubicBezTo>
                      <a:pt x="1408" y="7"/>
                      <a:pt x="1409" y="13"/>
                      <a:pt x="1410" y="20"/>
                    </a:cubicBezTo>
                    <a:cubicBezTo>
                      <a:pt x="1405" y="20"/>
                      <a:pt x="1405" y="20"/>
                      <a:pt x="1405" y="20"/>
                    </a:cubicBezTo>
                    <a:cubicBezTo>
                      <a:pt x="1405" y="20"/>
                      <a:pt x="1405" y="20"/>
                      <a:pt x="1405" y="20"/>
                    </a:cubicBezTo>
                    <a:cubicBezTo>
                      <a:pt x="1410" y="20"/>
                      <a:pt x="1410" y="20"/>
                      <a:pt x="1410" y="20"/>
                    </a:cubicBezTo>
                    <a:cubicBezTo>
                      <a:pt x="1411" y="30"/>
                      <a:pt x="1412" y="40"/>
                      <a:pt x="1414" y="50"/>
                    </a:cubicBezTo>
                    <a:cubicBezTo>
                      <a:pt x="1414" y="55"/>
                      <a:pt x="1415" y="61"/>
                      <a:pt x="1415" y="66"/>
                    </a:cubicBezTo>
                    <a:cubicBezTo>
                      <a:pt x="1416" y="69"/>
                      <a:pt x="1416" y="72"/>
                      <a:pt x="1416" y="74"/>
                    </a:cubicBezTo>
                    <a:cubicBezTo>
                      <a:pt x="1417" y="78"/>
                      <a:pt x="1417" y="82"/>
                      <a:pt x="1417" y="86"/>
                    </a:cubicBezTo>
                    <a:cubicBezTo>
                      <a:pt x="1419" y="104"/>
                      <a:pt x="1421" y="123"/>
                      <a:pt x="1423" y="140"/>
                    </a:cubicBezTo>
                    <a:cubicBezTo>
                      <a:pt x="1401" y="140"/>
                      <a:pt x="1401" y="140"/>
                      <a:pt x="1401" y="140"/>
                    </a:cubicBezTo>
                    <a:cubicBezTo>
                      <a:pt x="1401" y="140"/>
                      <a:pt x="1401" y="140"/>
                      <a:pt x="1401" y="140"/>
                    </a:cubicBezTo>
                    <a:cubicBezTo>
                      <a:pt x="1423" y="140"/>
                      <a:pt x="1423" y="140"/>
                      <a:pt x="1423" y="140"/>
                    </a:cubicBezTo>
                    <a:cubicBezTo>
                      <a:pt x="1423" y="144"/>
                      <a:pt x="1424" y="148"/>
                      <a:pt x="1424" y="152"/>
                    </a:cubicBezTo>
                    <a:cubicBezTo>
                      <a:pt x="1424" y="170"/>
                      <a:pt x="1424" y="170"/>
                      <a:pt x="1424" y="170"/>
                    </a:cubicBezTo>
                    <a:cubicBezTo>
                      <a:pt x="1424" y="186"/>
                      <a:pt x="1424" y="186"/>
                      <a:pt x="1424" y="186"/>
                    </a:cubicBezTo>
                    <a:cubicBezTo>
                      <a:pt x="1424" y="194"/>
                      <a:pt x="1424" y="194"/>
                      <a:pt x="1424" y="194"/>
                    </a:cubicBezTo>
                    <a:cubicBezTo>
                      <a:pt x="1424" y="206"/>
                      <a:pt x="1424" y="206"/>
                      <a:pt x="1424" y="206"/>
                    </a:cubicBezTo>
                    <a:cubicBezTo>
                      <a:pt x="1424" y="260"/>
                      <a:pt x="1424" y="260"/>
                      <a:pt x="1424" y="260"/>
                    </a:cubicBezTo>
                    <a:cubicBezTo>
                      <a:pt x="1390" y="260"/>
                      <a:pt x="1390" y="260"/>
                      <a:pt x="1390" y="260"/>
                    </a:cubicBezTo>
                    <a:cubicBezTo>
                      <a:pt x="1390" y="260"/>
                      <a:pt x="1390" y="260"/>
                      <a:pt x="1390" y="260"/>
                    </a:cubicBezTo>
                    <a:cubicBezTo>
                      <a:pt x="1424" y="260"/>
                      <a:pt x="1424" y="260"/>
                      <a:pt x="1424" y="260"/>
                    </a:cubicBezTo>
                    <a:cubicBezTo>
                      <a:pt x="1424" y="290"/>
                      <a:pt x="1424" y="290"/>
                      <a:pt x="1424" y="290"/>
                    </a:cubicBezTo>
                    <a:cubicBezTo>
                      <a:pt x="1424" y="306"/>
                      <a:pt x="1424" y="306"/>
                      <a:pt x="1424" y="306"/>
                    </a:cubicBezTo>
                    <a:cubicBezTo>
                      <a:pt x="1424" y="314"/>
                      <a:pt x="1424" y="314"/>
                      <a:pt x="1424" y="314"/>
                    </a:cubicBezTo>
                    <a:cubicBezTo>
                      <a:pt x="1424" y="326"/>
                      <a:pt x="1424" y="326"/>
                      <a:pt x="1424" y="326"/>
                    </a:cubicBezTo>
                    <a:cubicBezTo>
                      <a:pt x="1424" y="329"/>
                      <a:pt x="1424" y="329"/>
                      <a:pt x="1424" y="329"/>
                    </a:cubicBezTo>
                    <a:cubicBezTo>
                      <a:pt x="1418" y="345"/>
                      <a:pt x="1408" y="363"/>
                      <a:pt x="1393" y="380"/>
                    </a:cubicBezTo>
                    <a:cubicBezTo>
                      <a:pt x="1321" y="380"/>
                      <a:pt x="1321" y="380"/>
                      <a:pt x="1321" y="380"/>
                    </a:cubicBezTo>
                    <a:cubicBezTo>
                      <a:pt x="1321" y="380"/>
                      <a:pt x="1321" y="380"/>
                      <a:pt x="1321" y="380"/>
                    </a:cubicBezTo>
                    <a:cubicBezTo>
                      <a:pt x="1334" y="380"/>
                      <a:pt x="1334" y="380"/>
                      <a:pt x="1334" y="380"/>
                    </a:cubicBezTo>
                    <a:cubicBezTo>
                      <a:pt x="1372" y="380"/>
                      <a:pt x="1372" y="380"/>
                      <a:pt x="1372" y="380"/>
                    </a:cubicBezTo>
                    <a:cubicBezTo>
                      <a:pt x="1384" y="380"/>
                      <a:pt x="1384" y="380"/>
                      <a:pt x="1384" y="380"/>
                    </a:cubicBezTo>
                    <a:cubicBezTo>
                      <a:pt x="1393" y="380"/>
                      <a:pt x="1393" y="380"/>
                      <a:pt x="1393" y="380"/>
                    </a:cubicBezTo>
                    <a:cubicBezTo>
                      <a:pt x="1390" y="383"/>
                      <a:pt x="1387" y="386"/>
                      <a:pt x="1384" y="389"/>
                    </a:cubicBezTo>
                    <a:cubicBezTo>
                      <a:pt x="1380" y="392"/>
                      <a:pt x="1376" y="396"/>
                      <a:pt x="1372" y="399"/>
                    </a:cubicBezTo>
                    <a:cubicBezTo>
                      <a:pt x="1372" y="399"/>
                      <a:pt x="1372" y="399"/>
                      <a:pt x="1372" y="399"/>
                    </a:cubicBezTo>
                    <a:cubicBezTo>
                      <a:pt x="1367" y="403"/>
                      <a:pt x="1361" y="407"/>
                      <a:pt x="1355" y="410"/>
                    </a:cubicBezTo>
                    <a:cubicBezTo>
                      <a:pt x="1348" y="414"/>
                      <a:pt x="1342" y="417"/>
                      <a:pt x="1334" y="420"/>
                    </a:cubicBezTo>
                    <a:cubicBezTo>
                      <a:pt x="1328" y="422"/>
                      <a:pt x="1322" y="424"/>
                      <a:pt x="1316" y="426"/>
                    </a:cubicBezTo>
                    <a:cubicBezTo>
                      <a:pt x="1312" y="427"/>
                      <a:pt x="1308" y="428"/>
                      <a:pt x="1304" y="429"/>
                    </a:cubicBezTo>
                    <a:cubicBezTo>
                      <a:pt x="1304" y="429"/>
                      <a:pt x="1304" y="429"/>
                      <a:pt x="1304" y="429"/>
                    </a:cubicBezTo>
                    <a:cubicBezTo>
                      <a:pt x="1304" y="429"/>
                      <a:pt x="1304" y="429"/>
                      <a:pt x="1304" y="429"/>
                    </a:cubicBezTo>
                    <a:cubicBezTo>
                      <a:pt x="1304" y="390"/>
                      <a:pt x="1304" y="390"/>
                      <a:pt x="1304" y="390"/>
                    </a:cubicBezTo>
                    <a:cubicBezTo>
                      <a:pt x="1304" y="390"/>
                      <a:pt x="1304" y="390"/>
                      <a:pt x="1304" y="390"/>
                    </a:cubicBezTo>
                    <a:cubicBezTo>
                      <a:pt x="1304" y="410"/>
                      <a:pt x="1304" y="410"/>
                      <a:pt x="1304" y="410"/>
                    </a:cubicBezTo>
                    <a:cubicBezTo>
                      <a:pt x="1304" y="426"/>
                      <a:pt x="1304" y="426"/>
                      <a:pt x="1304" y="426"/>
                    </a:cubicBezTo>
                    <a:cubicBezTo>
                      <a:pt x="1304" y="429"/>
                      <a:pt x="1304" y="429"/>
                      <a:pt x="1304" y="429"/>
                    </a:cubicBezTo>
                    <a:cubicBezTo>
                      <a:pt x="1298" y="431"/>
                      <a:pt x="1291" y="432"/>
                      <a:pt x="1284" y="433"/>
                    </a:cubicBezTo>
                    <a:cubicBezTo>
                      <a:pt x="1282" y="434"/>
                      <a:pt x="1279" y="434"/>
                      <a:pt x="1277" y="434"/>
                    </a:cubicBezTo>
                    <a:cubicBezTo>
                      <a:pt x="1273" y="435"/>
                      <a:pt x="1268" y="435"/>
                      <a:pt x="1264" y="436"/>
                    </a:cubicBezTo>
                    <a:cubicBezTo>
                      <a:pt x="1260" y="437"/>
                      <a:pt x="1256" y="437"/>
                      <a:pt x="1252" y="438"/>
                    </a:cubicBezTo>
                    <a:cubicBezTo>
                      <a:pt x="1252" y="438"/>
                      <a:pt x="1252" y="438"/>
                      <a:pt x="1252" y="438"/>
                    </a:cubicBezTo>
                    <a:cubicBezTo>
                      <a:pt x="1239" y="440"/>
                      <a:pt x="1227" y="441"/>
                      <a:pt x="1214" y="443"/>
                    </a:cubicBezTo>
                    <a:cubicBezTo>
                      <a:pt x="1207" y="444"/>
                      <a:pt x="1200" y="445"/>
                      <a:pt x="1193" y="446"/>
                    </a:cubicBezTo>
                    <a:cubicBezTo>
                      <a:pt x="1190" y="446"/>
                      <a:pt x="1187" y="447"/>
                      <a:pt x="1184" y="447"/>
                    </a:cubicBezTo>
                    <a:cubicBezTo>
                      <a:pt x="1184" y="424"/>
                      <a:pt x="1184" y="424"/>
                      <a:pt x="1184" y="424"/>
                    </a:cubicBezTo>
                    <a:cubicBezTo>
                      <a:pt x="1184" y="424"/>
                      <a:pt x="1184" y="424"/>
                      <a:pt x="1184" y="424"/>
                    </a:cubicBezTo>
                    <a:cubicBezTo>
                      <a:pt x="1184" y="426"/>
                      <a:pt x="1184" y="426"/>
                      <a:pt x="1184" y="426"/>
                    </a:cubicBezTo>
                    <a:cubicBezTo>
                      <a:pt x="1184" y="434"/>
                      <a:pt x="1184" y="434"/>
                      <a:pt x="1184" y="434"/>
                    </a:cubicBezTo>
                    <a:cubicBezTo>
                      <a:pt x="1184" y="446"/>
                      <a:pt x="1184" y="446"/>
                      <a:pt x="1184" y="446"/>
                    </a:cubicBezTo>
                    <a:cubicBezTo>
                      <a:pt x="1184" y="447"/>
                      <a:pt x="1184" y="447"/>
                      <a:pt x="1184" y="447"/>
                    </a:cubicBezTo>
                    <a:cubicBezTo>
                      <a:pt x="1171" y="449"/>
                      <a:pt x="1157" y="450"/>
                      <a:pt x="1144" y="452"/>
                    </a:cubicBezTo>
                    <a:cubicBezTo>
                      <a:pt x="1140" y="452"/>
                      <a:pt x="1136" y="453"/>
                      <a:pt x="1132" y="453"/>
                    </a:cubicBezTo>
                    <a:cubicBezTo>
                      <a:pt x="1132" y="453"/>
                      <a:pt x="1132" y="453"/>
                      <a:pt x="1132" y="453"/>
                    </a:cubicBezTo>
                    <a:cubicBezTo>
                      <a:pt x="1119" y="455"/>
                      <a:pt x="1107" y="456"/>
                      <a:pt x="1094" y="458"/>
                    </a:cubicBezTo>
                    <a:cubicBezTo>
                      <a:pt x="1084" y="459"/>
                      <a:pt x="1074" y="460"/>
                      <a:pt x="1064" y="461"/>
                    </a:cubicBezTo>
                    <a:cubicBezTo>
                      <a:pt x="1064" y="438"/>
                      <a:pt x="1064" y="438"/>
                      <a:pt x="1064" y="438"/>
                    </a:cubicBezTo>
                    <a:cubicBezTo>
                      <a:pt x="1064" y="438"/>
                      <a:pt x="1064" y="438"/>
                      <a:pt x="1064" y="438"/>
                    </a:cubicBezTo>
                    <a:cubicBezTo>
                      <a:pt x="1064" y="446"/>
                      <a:pt x="1064" y="446"/>
                      <a:pt x="1064" y="446"/>
                    </a:cubicBezTo>
                    <a:cubicBezTo>
                      <a:pt x="1064" y="461"/>
                      <a:pt x="1064" y="461"/>
                      <a:pt x="1064" y="461"/>
                    </a:cubicBezTo>
                    <a:cubicBezTo>
                      <a:pt x="1051" y="463"/>
                      <a:pt x="1037" y="464"/>
                      <a:pt x="1024" y="466"/>
                    </a:cubicBezTo>
                    <a:cubicBezTo>
                      <a:pt x="1020" y="466"/>
                      <a:pt x="1016" y="467"/>
                      <a:pt x="1012" y="467"/>
                    </a:cubicBezTo>
                    <a:cubicBezTo>
                      <a:pt x="1012" y="467"/>
                      <a:pt x="1012" y="467"/>
                      <a:pt x="1012" y="467"/>
                    </a:cubicBezTo>
                    <a:cubicBezTo>
                      <a:pt x="999" y="468"/>
                      <a:pt x="987" y="470"/>
                      <a:pt x="974" y="471"/>
                    </a:cubicBezTo>
                    <a:cubicBezTo>
                      <a:pt x="964" y="472"/>
                      <a:pt x="954" y="473"/>
                      <a:pt x="944" y="474"/>
                    </a:cubicBezTo>
                    <a:cubicBezTo>
                      <a:pt x="944" y="450"/>
                      <a:pt x="944" y="450"/>
                      <a:pt x="944" y="450"/>
                    </a:cubicBezTo>
                    <a:cubicBezTo>
                      <a:pt x="944" y="450"/>
                      <a:pt x="944" y="450"/>
                      <a:pt x="944" y="450"/>
                    </a:cubicBezTo>
                    <a:cubicBezTo>
                      <a:pt x="944" y="474"/>
                      <a:pt x="944" y="474"/>
                      <a:pt x="944" y="474"/>
                    </a:cubicBezTo>
                    <a:cubicBezTo>
                      <a:pt x="931" y="475"/>
                      <a:pt x="917" y="477"/>
                      <a:pt x="904" y="478"/>
                    </a:cubicBezTo>
                    <a:cubicBezTo>
                      <a:pt x="900" y="478"/>
                      <a:pt x="896" y="479"/>
                      <a:pt x="892" y="479"/>
                    </a:cubicBezTo>
                    <a:cubicBezTo>
                      <a:pt x="892" y="479"/>
                      <a:pt x="892" y="479"/>
                      <a:pt x="892" y="479"/>
                    </a:cubicBezTo>
                    <a:cubicBezTo>
                      <a:pt x="879" y="480"/>
                      <a:pt x="867" y="482"/>
                      <a:pt x="854" y="483"/>
                    </a:cubicBezTo>
                    <a:cubicBezTo>
                      <a:pt x="844" y="484"/>
                      <a:pt x="834" y="485"/>
                      <a:pt x="824" y="486"/>
                    </a:cubicBezTo>
                    <a:cubicBezTo>
                      <a:pt x="824" y="465"/>
                      <a:pt x="824" y="465"/>
                      <a:pt x="824" y="465"/>
                    </a:cubicBezTo>
                    <a:cubicBezTo>
                      <a:pt x="824" y="465"/>
                      <a:pt x="824" y="465"/>
                      <a:pt x="824" y="465"/>
                    </a:cubicBezTo>
                    <a:cubicBezTo>
                      <a:pt x="824" y="486"/>
                      <a:pt x="824" y="486"/>
                      <a:pt x="824" y="486"/>
                    </a:cubicBezTo>
                    <a:cubicBezTo>
                      <a:pt x="811" y="487"/>
                      <a:pt x="797" y="488"/>
                      <a:pt x="784" y="490"/>
                    </a:cubicBezTo>
                    <a:cubicBezTo>
                      <a:pt x="780" y="490"/>
                      <a:pt x="776" y="490"/>
                      <a:pt x="772" y="491"/>
                    </a:cubicBezTo>
                    <a:cubicBezTo>
                      <a:pt x="772" y="491"/>
                      <a:pt x="772" y="491"/>
                      <a:pt x="772" y="491"/>
                    </a:cubicBezTo>
                    <a:cubicBezTo>
                      <a:pt x="759" y="492"/>
                      <a:pt x="747" y="493"/>
                      <a:pt x="734" y="495"/>
                    </a:cubicBezTo>
                    <a:cubicBezTo>
                      <a:pt x="724" y="496"/>
                      <a:pt x="714" y="497"/>
                      <a:pt x="704" y="498"/>
                    </a:cubicBezTo>
                    <a:cubicBezTo>
                      <a:pt x="704" y="481"/>
                      <a:pt x="704" y="481"/>
                      <a:pt x="704" y="481"/>
                    </a:cubicBezTo>
                    <a:cubicBezTo>
                      <a:pt x="704" y="481"/>
                      <a:pt x="704" y="481"/>
                      <a:pt x="704" y="481"/>
                    </a:cubicBezTo>
                    <a:cubicBezTo>
                      <a:pt x="704" y="498"/>
                      <a:pt x="704" y="498"/>
                      <a:pt x="704" y="498"/>
                    </a:cubicBezTo>
                    <a:cubicBezTo>
                      <a:pt x="696" y="498"/>
                      <a:pt x="687" y="499"/>
                      <a:pt x="679" y="500"/>
                    </a:cubicBezTo>
                    <a:cubicBezTo>
                      <a:pt x="584" y="500"/>
                      <a:pt x="584" y="500"/>
                      <a:pt x="584" y="500"/>
                    </a:cubicBezTo>
                    <a:cubicBezTo>
                      <a:pt x="584" y="497"/>
                      <a:pt x="584" y="497"/>
                      <a:pt x="584" y="497"/>
                    </a:cubicBezTo>
                    <a:cubicBezTo>
                      <a:pt x="584" y="497"/>
                      <a:pt x="584" y="497"/>
                      <a:pt x="584" y="497"/>
                    </a:cubicBezTo>
                    <a:cubicBezTo>
                      <a:pt x="584" y="500"/>
                      <a:pt x="584" y="500"/>
                      <a:pt x="584" y="500"/>
                    </a:cubicBezTo>
                    <a:cubicBezTo>
                      <a:pt x="564" y="500"/>
                      <a:pt x="564" y="500"/>
                      <a:pt x="564" y="500"/>
                    </a:cubicBezTo>
                    <a:cubicBezTo>
                      <a:pt x="564" y="500"/>
                      <a:pt x="564" y="500"/>
                      <a:pt x="564" y="500"/>
                    </a:cubicBezTo>
                    <a:cubicBezTo>
                      <a:pt x="584" y="500"/>
                      <a:pt x="584" y="500"/>
                      <a:pt x="584" y="500"/>
                    </a:cubicBezTo>
                    <a:cubicBezTo>
                      <a:pt x="584" y="510"/>
                      <a:pt x="584" y="510"/>
                      <a:pt x="584" y="510"/>
                    </a:cubicBezTo>
                    <a:cubicBezTo>
                      <a:pt x="571" y="511"/>
                      <a:pt x="557" y="513"/>
                      <a:pt x="544" y="514"/>
                    </a:cubicBezTo>
                    <a:cubicBezTo>
                      <a:pt x="540" y="515"/>
                      <a:pt x="536" y="515"/>
                      <a:pt x="532" y="515"/>
                    </a:cubicBezTo>
                    <a:cubicBezTo>
                      <a:pt x="532" y="515"/>
                      <a:pt x="532" y="515"/>
                      <a:pt x="532" y="515"/>
                    </a:cubicBezTo>
                    <a:cubicBezTo>
                      <a:pt x="519" y="517"/>
                      <a:pt x="507" y="518"/>
                      <a:pt x="494" y="520"/>
                    </a:cubicBezTo>
                    <a:cubicBezTo>
                      <a:pt x="484" y="521"/>
                      <a:pt x="474" y="522"/>
                      <a:pt x="464" y="523"/>
                    </a:cubicBezTo>
                    <a:cubicBezTo>
                      <a:pt x="464" y="514"/>
                      <a:pt x="464" y="514"/>
                      <a:pt x="464" y="514"/>
                    </a:cubicBezTo>
                    <a:cubicBezTo>
                      <a:pt x="464" y="514"/>
                      <a:pt x="464" y="514"/>
                      <a:pt x="464" y="514"/>
                    </a:cubicBezTo>
                    <a:cubicBezTo>
                      <a:pt x="464" y="523"/>
                      <a:pt x="464" y="523"/>
                      <a:pt x="464" y="523"/>
                    </a:cubicBezTo>
                    <a:cubicBezTo>
                      <a:pt x="451" y="525"/>
                      <a:pt x="437" y="527"/>
                      <a:pt x="424" y="528"/>
                    </a:cubicBezTo>
                    <a:cubicBezTo>
                      <a:pt x="420" y="529"/>
                      <a:pt x="416" y="529"/>
                      <a:pt x="412" y="530"/>
                    </a:cubicBezTo>
                    <a:cubicBezTo>
                      <a:pt x="412" y="530"/>
                      <a:pt x="412" y="530"/>
                      <a:pt x="412" y="530"/>
                    </a:cubicBezTo>
                    <a:cubicBezTo>
                      <a:pt x="412" y="530"/>
                      <a:pt x="411" y="530"/>
                      <a:pt x="411" y="530"/>
                    </a:cubicBezTo>
                    <a:cubicBezTo>
                      <a:pt x="398" y="532"/>
                      <a:pt x="386" y="533"/>
                      <a:pt x="374" y="535"/>
                    </a:cubicBezTo>
                    <a:cubicBezTo>
                      <a:pt x="364" y="536"/>
                      <a:pt x="354" y="538"/>
                      <a:pt x="344" y="539"/>
                    </a:cubicBezTo>
                    <a:cubicBezTo>
                      <a:pt x="344" y="539"/>
                      <a:pt x="344" y="539"/>
                      <a:pt x="344" y="539"/>
                    </a:cubicBezTo>
                    <a:cubicBezTo>
                      <a:pt x="344" y="531"/>
                      <a:pt x="344" y="531"/>
                      <a:pt x="344" y="531"/>
                    </a:cubicBezTo>
                    <a:cubicBezTo>
                      <a:pt x="344" y="531"/>
                      <a:pt x="344" y="531"/>
                      <a:pt x="344" y="531"/>
                    </a:cubicBezTo>
                    <a:cubicBezTo>
                      <a:pt x="344" y="539"/>
                      <a:pt x="344" y="539"/>
                      <a:pt x="344" y="539"/>
                    </a:cubicBezTo>
                    <a:cubicBezTo>
                      <a:pt x="331" y="541"/>
                      <a:pt x="317" y="543"/>
                      <a:pt x="304" y="545"/>
                    </a:cubicBezTo>
                    <a:cubicBezTo>
                      <a:pt x="301" y="545"/>
                      <a:pt x="298" y="546"/>
                      <a:pt x="295" y="546"/>
                    </a:cubicBezTo>
                    <a:cubicBezTo>
                      <a:pt x="295" y="546"/>
                      <a:pt x="295" y="546"/>
                      <a:pt x="295" y="546"/>
                    </a:cubicBezTo>
                    <a:cubicBezTo>
                      <a:pt x="294" y="546"/>
                      <a:pt x="293" y="547"/>
                      <a:pt x="292" y="547"/>
                    </a:cubicBezTo>
                    <a:cubicBezTo>
                      <a:pt x="292" y="547"/>
                      <a:pt x="292" y="547"/>
                      <a:pt x="292" y="547"/>
                    </a:cubicBezTo>
                    <a:cubicBezTo>
                      <a:pt x="279" y="549"/>
                      <a:pt x="267" y="551"/>
                      <a:pt x="254" y="552"/>
                    </a:cubicBezTo>
                    <a:cubicBezTo>
                      <a:pt x="250" y="553"/>
                      <a:pt x="246" y="554"/>
                      <a:pt x="242" y="554"/>
                    </a:cubicBezTo>
                    <a:cubicBezTo>
                      <a:pt x="236" y="555"/>
                      <a:pt x="230" y="556"/>
                      <a:pt x="224" y="557"/>
                    </a:cubicBezTo>
                    <a:cubicBezTo>
                      <a:pt x="224" y="557"/>
                      <a:pt x="224" y="557"/>
                      <a:pt x="224" y="557"/>
                    </a:cubicBezTo>
                    <a:cubicBezTo>
                      <a:pt x="224" y="548"/>
                      <a:pt x="224" y="548"/>
                      <a:pt x="224" y="548"/>
                    </a:cubicBezTo>
                    <a:cubicBezTo>
                      <a:pt x="224" y="548"/>
                      <a:pt x="224" y="548"/>
                      <a:pt x="224" y="548"/>
                    </a:cubicBezTo>
                    <a:cubicBezTo>
                      <a:pt x="224" y="554"/>
                      <a:pt x="224" y="554"/>
                      <a:pt x="224" y="554"/>
                    </a:cubicBezTo>
                    <a:cubicBezTo>
                      <a:pt x="224" y="557"/>
                      <a:pt x="224" y="557"/>
                      <a:pt x="224" y="557"/>
                    </a:cubicBezTo>
                    <a:cubicBezTo>
                      <a:pt x="211" y="559"/>
                      <a:pt x="197" y="561"/>
                      <a:pt x="184" y="563"/>
                    </a:cubicBezTo>
                    <a:cubicBezTo>
                      <a:pt x="180" y="564"/>
                      <a:pt x="176" y="564"/>
                      <a:pt x="172" y="565"/>
                    </a:cubicBezTo>
                    <a:cubicBezTo>
                      <a:pt x="172" y="565"/>
                      <a:pt x="172" y="565"/>
                      <a:pt x="172" y="565"/>
                    </a:cubicBezTo>
                    <a:cubicBezTo>
                      <a:pt x="170" y="565"/>
                      <a:pt x="167" y="565"/>
                      <a:pt x="165" y="566"/>
                    </a:cubicBezTo>
                    <a:cubicBezTo>
                      <a:pt x="154" y="567"/>
                      <a:pt x="144" y="569"/>
                      <a:pt x="134" y="570"/>
                    </a:cubicBezTo>
                    <a:cubicBezTo>
                      <a:pt x="124" y="571"/>
                      <a:pt x="114" y="573"/>
                      <a:pt x="104" y="574"/>
                    </a:cubicBezTo>
                    <a:cubicBezTo>
                      <a:pt x="104" y="566"/>
                      <a:pt x="104" y="566"/>
                      <a:pt x="104" y="566"/>
                    </a:cubicBezTo>
                    <a:cubicBezTo>
                      <a:pt x="104" y="566"/>
                      <a:pt x="104" y="566"/>
                      <a:pt x="104" y="566"/>
                    </a:cubicBezTo>
                    <a:cubicBezTo>
                      <a:pt x="104" y="566"/>
                      <a:pt x="104" y="566"/>
                      <a:pt x="104" y="566"/>
                    </a:cubicBezTo>
                    <a:cubicBezTo>
                      <a:pt x="104" y="574"/>
                      <a:pt x="104" y="574"/>
                      <a:pt x="104" y="574"/>
                    </a:cubicBezTo>
                    <a:cubicBezTo>
                      <a:pt x="91" y="576"/>
                      <a:pt x="77" y="577"/>
                      <a:pt x="64" y="579"/>
                    </a:cubicBezTo>
                    <a:cubicBezTo>
                      <a:pt x="60" y="579"/>
                      <a:pt x="56" y="580"/>
                      <a:pt x="52" y="580"/>
                    </a:cubicBezTo>
                    <a:cubicBezTo>
                      <a:pt x="52" y="580"/>
                      <a:pt x="52" y="580"/>
                      <a:pt x="52" y="580"/>
                    </a:cubicBezTo>
                    <a:cubicBezTo>
                      <a:pt x="39" y="582"/>
                      <a:pt x="27" y="583"/>
                      <a:pt x="14" y="584"/>
                    </a:cubicBezTo>
                    <a:cubicBezTo>
                      <a:pt x="9" y="585"/>
                      <a:pt x="5" y="585"/>
                      <a:pt x="0" y="586"/>
                    </a:cubicBezTo>
                    <a:cubicBezTo>
                      <a:pt x="16" y="587"/>
                      <a:pt x="42" y="589"/>
                      <a:pt x="72" y="589"/>
                    </a:cubicBezTo>
                    <a:cubicBezTo>
                      <a:pt x="105" y="589"/>
                      <a:pt x="143" y="587"/>
                      <a:pt x="177" y="578"/>
                    </a:cubicBezTo>
                    <a:cubicBezTo>
                      <a:pt x="197" y="573"/>
                      <a:pt x="481" y="553"/>
                      <a:pt x="521" y="548"/>
                    </a:cubicBezTo>
                    <a:cubicBezTo>
                      <a:pt x="560" y="542"/>
                      <a:pt x="830" y="515"/>
                      <a:pt x="847" y="515"/>
                    </a:cubicBezTo>
                    <a:cubicBezTo>
                      <a:pt x="877" y="515"/>
                      <a:pt x="1244" y="503"/>
                      <a:pt x="1368" y="438"/>
                    </a:cubicBezTo>
                    <a:cubicBezTo>
                      <a:pt x="1493" y="373"/>
                      <a:pt x="1447" y="213"/>
                      <a:pt x="1447" y="213"/>
                    </a:cubicBezTo>
                    <a:cubicBezTo>
                      <a:pt x="1408" y="0"/>
                      <a:pt x="1408" y="0"/>
                      <a:pt x="1408" y="0"/>
                    </a:cubicBezTo>
                  </a:path>
                </a:pathLst>
              </a:custGeom>
              <a:solidFill>
                <a:srgbClr val="D8D8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02" name="Freeform 6">
                <a:extLst>
                  <a:ext uri="{FF2B5EF4-FFF2-40B4-BE49-F238E27FC236}">
                    <a16:creationId xmlns:a16="http://schemas.microsoft.com/office/drawing/2014/main" id="{F052DFB3-1308-46D4-B693-7CFB96EA0A07}"/>
                  </a:ext>
                </a:extLst>
              </p:cNvPr>
              <p:cNvSpPr>
                <a:spLocks/>
              </p:cNvSpPr>
              <p:nvPr/>
            </p:nvSpPr>
            <p:spPr bwMode="auto">
              <a:xfrm>
                <a:off x="1029" y="2463"/>
                <a:ext cx="90" cy="71"/>
              </a:xfrm>
              <a:custGeom>
                <a:avLst/>
                <a:gdLst>
                  <a:gd name="T0" fmla="*/ 38 w 38"/>
                  <a:gd name="T1" fmla="*/ 0 h 30"/>
                  <a:gd name="T2" fmla="*/ 0 w 38"/>
                  <a:gd name="T3" fmla="*/ 0 h 30"/>
                  <a:gd name="T4" fmla="*/ 20 w 38"/>
                  <a:gd name="T5" fmla="*/ 30 h 30"/>
                  <a:gd name="T6" fmla="*/ 38 w 38"/>
                  <a:gd name="T7" fmla="*/ 30 h 30"/>
                  <a:gd name="T8" fmla="*/ 38 w 38"/>
                  <a:gd name="T9" fmla="*/ 0 h 30"/>
                </a:gdLst>
                <a:ahLst/>
                <a:cxnLst>
                  <a:cxn ang="0">
                    <a:pos x="T0" y="T1"/>
                  </a:cxn>
                  <a:cxn ang="0">
                    <a:pos x="T2" y="T3"/>
                  </a:cxn>
                  <a:cxn ang="0">
                    <a:pos x="T4" y="T5"/>
                  </a:cxn>
                  <a:cxn ang="0">
                    <a:pos x="T6" y="T7"/>
                  </a:cxn>
                  <a:cxn ang="0">
                    <a:pos x="T8" y="T9"/>
                  </a:cxn>
                </a:cxnLst>
                <a:rect l="0" t="0" r="r" b="b"/>
                <a:pathLst>
                  <a:path w="38" h="30">
                    <a:moveTo>
                      <a:pt x="38" y="0"/>
                    </a:moveTo>
                    <a:cubicBezTo>
                      <a:pt x="0" y="0"/>
                      <a:pt x="0" y="0"/>
                      <a:pt x="0" y="0"/>
                    </a:cubicBezTo>
                    <a:cubicBezTo>
                      <a:pt x="5" y="9"/>
                      <a:pt x="11" y="20"/>
                      <a:pt x="20" y="30"/>
                    </a:cubicBezTo>
                    <a:cubicBezTo>
                      <a:pt x="38" y="30"/>
                      <a:pt x="38" y="30"/>
                      <a:pt x="38" y="30"/>
                    </a:cubicBezTo>
                    <a:cubicBezTo>
                      <a:pt x="38" y="0"/>
                      <a:pt x="38" y="0"/>
                      <a:pt x="38"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03" name="Freeform 7">
                <a:extLst>
                  <a:ext uri="{FF2B5EF4-FFF2-40B4-BE49-F238E27FC236}">
                    <a16:creationId xmlns:a16="http://schemas.microsoft.com/office/drawing/2014/main" id="{65D717E1-9BEA-4235-ABC3-37E0EA17DD72}"/>
                  </a:ext>
                </a:extLst>
              </p:cNvPr>
              <p:cNvSpPr>
                <a:spLocks/>
              </p:cNvSpPr>
              <p:nvPr/>
            </p:nvSpPr>
            <p:spPr bwMode="auto">
              <a:xfrm>
                <a:off x="1077" y="2534"/>
                <a:ext cx="42" cy="38"/>
              </a:xfrm>
              <a:custGeom>
                <a:avLst/>
                <a:gdLst>
                  <a:gd name="T0" fmla="*/ 18 w 18"/>
                  <a:gd name="T1" fmla="*/ 0 h 16"/>
                  <a:gd name="T2" fmla="*/ 0 w 18"/>
                  <a:gd name="T3" fmla="*/ 0 h 16"/>
                  <a:gd name="T4" fmla="*/ 16 w 18"/>
                  <a:gd name="T5" fmla="*/ 16 h 16"/>
                  <a:gd name="T6" fmla="*/ 18 w 18"/>
                  <a:gd name="T7" fmla="*/ 16 h 16"/>
                  <a:gd name="T8" fmla="*/ 18 w 18"/>
                  <a:gd name="T9" fmla="*/ 0 h 16"/>
                </a:gdLst>
                <a:ahLst/>
                <a:cxnLst>
                  <a:cxn ang="0">
                    <a:pos x="T0" y="T1"/>
                  </a:cxn>
                  <a:cxn ang="0">
                    <a:pos x="T2" y="T3"/>
                  </a:cxn>
                  <a:cxn ang="0">
                    <a:pos x="T4" y="T5"/>
                  </a:cxn>
                  <a:cxn ang="0">
                    <a:pos x="T6" y="T7"/>
                  </a:cxn>
                  <a:cxn ang="0">
                    <a:pos x="T8" y="T9"/>
                  </a:cxn>
                </a:cxnLst>
                <a:rect l="0" t="0" r="r" b="b"/>
                <a:pathLst>
                  <a:path w="18" h="16">
                    <a:moveTo>
                      <a:pt x="18" y="0"/>
                    </a:moveTo>
                    <a:cubicBezTo>
                      <a:pt x="0" y="0"/>
                      <a:pt x="0" y="0"/>
                      <a:pt x="0" y="0"/>
                    </a:cubicBezTo>
                    <a:cubicBezTo>
                      <a:pt x="5" y="5"/>
                      <a:pt x="10" y="11"/>
                      <a:pt x="16" y="16"/>
                    </a:cubicBezTo>
                    <a:cubicBezTo>
                      <a:pt x="18" y="16"/>
                      <a:pt x="18" y="16"/>
                      <a:pt x="18" y="16"/>
                    </a:cubicBezTo>
                    <a:cubicBezTo>
                      <a:pt x="18" y="0"/>
                      <a:pt x="18" y="0"/>
                      <a:pt x="18"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04" name="Freeform 8">
                <a:extLst>
                  <a:ext uri="{FF2B5EF4-FFF2-40B4-BE49-F238E27FC236}">
                    <a16:creationId xmlns:a16="http://schemas.microsoft.com/office/drawing/2014/main" id="{9F3905E5-87CB-4587-A00F-CB88AE1D9763}"/>
                  </a:ext>
                </a:extLst>
              </p:cNvPr>
              <p:cNvSpPr>
                <a:spLocks/>
              </p:cNvSpPr>
              <p:nvPr/>
            </p:nvSpPr>
            <p:spPr bwMode="auto">
              <a:xfrm>
                <a:off x="1115" y="2572"/>
                <a:ext cx="4" cy="5"/>
              </a:xfrm>
              <a:custGeom>
                <a:avLst/>
                <a:gdLst>
                  <a:gd name="T0" fmla="*/ 2 w 2"/>
                  <a:gd name="T1" fmla="*/ 0 h 2"/>
                  <a:gd name="T2" fmla="*/ 0 w 2"/>
                  <a:gd name="T3" fmla="*/ 0 h 2"/>
                  <a:gd name="T4" fmla="*/ 2 w 2"/>
                  <a:gd name="T5" fmla="*/ 2 h 2"/>
                  <a:gd name="T6" fmla="*/ 2 w 2"/>
                  <a:gd name="T7" fmla="*/ 0 h 2"/>
                </a:gdLst>
                <a:ahLst/>
                <a:cxnLst>
                  <a:cxn ang="0">
                    <a:pos x="T0" y="T1"/>
                  </a:cxn>
                  <a:cxn ang="0">
                    <a:pos x="T2" y="T3"/>
                  </a:cxn>
                  <a:cxn ang="0">
                    <a:pos x="T4" y="T5"/>
                  </a:cxn>
                  <a:cxn ang="0">
                    <a:pos x="T6" y="T7"/>
                  </a:cxn>
                </a:cxnLst>
                <a:rect l="0" t="0" r="r" b="b"/>
                <a:pathLst>
                  <a:path w="2" h="2">
                    <a:moveTo>
                      <a:pt x="2" y="0"/>
                    </a:moveTo>
                    <a:cubicBezTo>
                      <a:pt x="0" y="0"/>
                      <a:pt x="0" y="0"/>
                      <a:pt x="0" y="0"/>
                    </a:cubicBezTo>
                    <a:cubicBezTo>
                      <a:pt x="0" y="1"/>
                      <a:pt x="1" y="2"/>
                      <a:pt x="2" y="2"/>
                    </a:cubicBezTo>
                    <a:cubicBezTo>
                      <a:pt x="2" y="0"/>
                      <a:pt x="2" y="0"/>
                      <a:pt x="2"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05" name="Freeform 9">
                <a:extLst>
                  <a:ext uri="{FF2B5EF4-FFF2-40B4-BE49-F238E27FC236}">
                    <a16:creationId xmlns:a16="http://schemas.microsoft.com/office/drawing/2014/main" id="{D554F999-7E72-4B5D-A5F5-3795B3C279C2}"/>
                  </a:ext>
                </a:extLst>
              </p:cNvPr>
              <p:cNvSpPr>
                <a:spLocks noEditPoints="1"/>
              </p:cNvSpPr>
              <p:nvPr/>
            </p:nvSpPr>
            <p:spPr bwMode="auto">
              <a:xfrm>
                <a:off x="1119" y="2463"/>
                <a:ext cx="284" cy="206"/>
              </a:xfrm>
              <a:custGeom>
                <a:avLst/>
                <a:gdLst>
                  <a:gd name="T0" fmla="*/ 120 w 120"/>
                  <a:gd name="T1" fmla="*/ 66 h 87"/>
                  <a:gd name="T2" fmla="*/ 80 w 120"/>
                  <a:gd name="T3" fmla="*/ 66 h 87"/>
                  <a:gd name="T4" fmla="*/ 80 w 120"/>
                  <a:gd name="T5" fmla="*/ 85 h 87"/>
                  <a:gd name="T6" fmla="*/ 111 w 120"/>
                  <a:gd name="T7" fmla="*/ 87 h 87"/>
                  <a:gd name="T8" fmla="*/ 120 w 120"/>
                  <a:gd name="T9" fmla="*/ 87 h 87"/>
                  <a:gd name="T10" fmla="*/ 120 w 120"/>
                  <a:gd name="T11" fmla="*/ 84 h 87"/>
                  <a:gd name="T12" fmla="*/ 119 w 120"/>
                  <a:gd name="T13" fmla="*/ 83 h 87"/>
                  <a:gd name="T14" fmla="*/ 120 w 120"/>
                  <a:gd name="T15" fmla="*/ 83 h 87"/>
                  <a:gd name="T16" fmla="*/ 120 w 120"/>
                  <a:gd name="T17" fmla="*/ 66 h 87"/>
                  <a:gd name="T18" fmla="*/ 30 w 120"/>
                  <a:gd name="T19" fmla="*/ 0 h 87"/>
                  <a:gd name="T20" fmla="*/ 0 w 120"/>
                  <a:gd name="T21" fmla="*/ 0 h 87"/>
                  <a:gd name="T22" fmla="*/ 0 w 120"/>
                  <a:gd name="T23" fmla="*/ 48 h 87"/>
                  <a:gd name="T24" fmla="*/ 0 w 120"/>
                  <a:gd name="T25" fmla="*/ 48 h 87"/>
                  <a:gd name="T26" fmla="*/ 0 w 120"/>
                  <a:gd name="T27" fmla="*/ 30 h 87"/>
                  <a:gd name="T28" fmla="*/ 30 w 120"/>
                  <a:gd name="T29" fmla="*/ 30 h 87"/>
                  <a:gd name="T30" fmla="*/ 30 w 120"/>
                  <a:gd name="T31" fmla="*/ 0 h 87"/>
                  <a:gd name="T32" fmla="*/ 120 w 120"/>
                  <a:gd name="T33" fmla="*/ 0 h 87"/>
                  <a:gd name="T34" fmla="*/ 80 w 120"/>
                  <a:gd name="T35" fmla="*/ 0 h 87"/>
                  <a:gd name="T36" fmla="*/ 80 w 120"/>
                  <a:gd name="T37" fmla="*/ 30 h 87"/>
                  <a:gd name="T38" fmla="*/ 120 w 120"/>
                  <a:gd name="T39" fmla="*/ 30 h 87"/>
                  <a:gd name="T40" fmla="*/ 120 w 120"/>
                  <a:gd name="T4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0" h="87">
                    <a:moveTo>
                      <a:pt x="120" y="66"/>
                    </a:moveTo>
                    <a:cubicBezTo>
                      <a:pt x="80" y="66"/>
                      <a:pt x="80" y="66"/>
                      <a:pt x="80" y="66"/>
                    </a:cubicBezTo>
                    <a:cubicBezTo>
                      <a:pt x="80" y="85"/>
                      <a:pt x="80" y="85"/>
                      <a:pt x="80" y="85"/>
                    </a:cubicBezTo>
                    <a:cubicBezTo>
                      <a:pt x="90" y="86"/>
                      <a:pt x="100" y="87"/>
                      <a:pt x="111" y="87"/>
                    </a:cubicBezTo>
                    <a:cubicBezTo>
                      <a:pt x="114" y="87"/>
                      <a:pt x="117" y="87"/>
                      <a:pt x="120" y="87"/>
                    </a:cubicBezTo>
                    <a:cubicBezTo>
                      <a:pt x="120" y="84"/>
                      <a:pt x="120" y="84"/>
                      <a:pt x="120" y="84"/>
                    </a:cubicBezTo>
                    <a:cubicBezTo>
                      <a:pt x="119" y="83"/>
                      <a:pt x="119" y="83"/>
                      <a:pt x="119" y="83"/>
                    </a:cubicBezTo>
                    <a:cubicBezTo>
                      <a:pt x="119" y="83"/>
                      <a:pt x="119" y="83"/>
                      <a:pt x="120" y="83"/>
                    </a:cubicBezTo>
                    <a:cubicBezTo>
                      <a:pt x="120" y="66"/>
                      <a:pt x="120" y="66"/>
                      <a:pt x="120" y="66"/>
                    </a:cubicBezTo>
                    <a:moveTo>
                      <a:pt x="30" y="0"/>
                    </a:moveTo>
                    <a:cubicBezTo>
                      <a:pt x="0" y="0"/>
                      <a:pt x="0" y="0"/>
                      <a:pt x="0" y="0"/>
                    </a:cubicBezTo>
                    <a:cubicBezTo>
                      <a:pt x="0" y="48"/>
                      <a:pt x="0" y="48"/>
                      <a:pt x="0" y="48"/>
                    </a:cubicBezTo>
                    <a:cubicBezTo>
                      <a:pt x="0" y="48"/>
                      <a:pt x="0" y="48"/>
                      <a:pt x="0" y="48"/>
                    </a:cubicBezTo>
                    <a:cubicBezTo>
                      <a:pt x="0" y="30"/>
                      <a:pt x="0" y="30"/>
                      <a:pt x="0" y="30"/>
                    </a:cubicBezTo>
                    <a:cubicBezTo>
                      <a:pt x="30" y="30"/>
                      <a:pt x="30" y="30"/>
                      <a:pt x="30" y="30"/>
                    </a:cubicBezTo>
                    <a:cubicBezTo>
                      <a:pt x="30" y="0"/>
                      <a:pt x="30" y="0"/>
                      <a:pt x="30" y="0"/>
                    </a:cubicBezTo>
                    <a:moveTo>
                      <a:pt x="120" y="0"/>
                    </a:moveTo>
                    <a:cubicBezTo>
                      <a:pt x="80" y="0"/>
                      <a:pt x="80" y="0"/>
                      <a:pt x="80" y="0"/>
                    </a:cubicBezTo>
                    <a:cubicBezTo>
                      <a:pt x="80" y="30"/>
                      <a:pt x="80" y="30"/>
                      <a:pt x="80" y="30"/>
                    </a:cubicBezTo>
                    <a:cubicBezTo>
                      <a:pt x="120" y="30"/>
                      <a:pt x="120" y="30"/>
                      <a:pt x="120" y="30"/>
                    </a:cubicBezTo>
                    <a:cubicBezTo>
                      <a:pt x="120" y="0"/>
                      <a:pt x="120" y="0"/>
                      <a:pt x="1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06" name="Freeform 10">
                <a:extLst>
                  <a:ext uri="{FF2B5EF4-FFF2-40B4-BE49-F238E27FC236}">
                    <a16:creationId xmlns:a16="http://schemas.microsoft.com/office/drawing/2014/main" id="{68D5C4B1-7DDC-4F22-8DAD-12EA07F1943A}"/>
                  </a:ext>
                </a:extLst>
              </p:cNvPr>
              <p:cNvSpPr>
                <a:spLocks/>
              </p:cNvSpPr>
              <p:nvPr/>
            </p:nvSpPr>
            <p:spPr bwMode="auto">
              <a:xfrm>
                <a:off x="1401" y="2660"/>
                <a:ext cx="2" cy="2"/>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0"/>
                      <a:pt x="1" y="1"/>
                    </a:cubicBezTo>
                    <a:cubicBezTo>
                      <a:pt x="1" y="0"/>
                      <a:pt x="1" y="0"/>
                      <a:pt x="1"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07" name="Freeform 11">
                <a:extLst>
                  <a:ext uri="{FF2B5EF4-FFF2-40B4-BE49-F238E27FC236}">
                    <a16:creationId xmlns:a16="http://schemas.microsoft.com/office/drawing/2014/main" id="{2F43A2F7-B830-4A0A-A528-59CA67A191AC}"/>
                  </a:ext>
                </a:extLst>
              </p:cNvPr>
              <p:cNvSpPr>
                <a:spLocks/>
              </p:cNvSpPr>
              <p:nvPr/>
            </p:nvSpPr>
            <p:spPr bwMode="auto">
              <a:xfrm>
                <a:off x="1178" y="2619"/>
                <a:ext cx="12" cy="7"/>
              </a:xfrm>
              <a:custGeom>
                <a:avLst/>
                <a:gdLst>
                  <a:gd name="T0" fmla="*/ 5 w 5"/>
                  <a:gd name="T1" fmla="*/ 0 h 3"/>
                  <a:gd name="T2" fmla="*/ 0 w 5"/>
                  <a:gd name="T3" fmla="*/ 0 h 3"/>
                  <a:gd name="T4" fmla="*/ 5 w 5"/>
                  <a:gd name="T5" fmla="*/ 3 h 3"/>
                  <a:gd name="T6" fmla="*/ 5 w 5"/>
                  <a:gd name="T7" fmla="*/ 0 h 3"/>
                </a:gdLst>
                <a:ahLst/>
                <a:cxnLst>
                  <a:cxn ang="0">
                    <a:pos x="T0" y="T1"/>
                  </a:cxn>
                  <a:cxn ang="0">
                    <a:pos x="T2" y="T3"/>
                  </a:cxn>
                  <a:cxn ang="0">
                    <a:pos x="T4" y="T5"/>
                  </a:cxn>
                  <a:cxn ang="0">
                    <a:pos x="T6" y="T7"/>
                  </a:cxn>
                </a:cxnLst>
                <a:rect l="0" t="0" r="r" b="b"/>
                <a:pathLst>
                  <a:path w="5" h="3">
                    <a:moveTo>
                      <a:pt x="5" y="0"/>
                    </a:moveTo>
                    <a:cubicBezTo>
                      <a:pt x="0" y="0"/>
                      <a:pt x="0" y="0"/>
                      <a:pt x="0" y="0"/>
                    </a:cubicBezTo>
                    <a:cubicBezTo>
                      <a:pt x="2" y="1"/>
                      <a:pt x="3" y="2"/>
                      <a:pt x="5" y="3"/>
                    </a:cubicBezTo>
                    <a:cubicBezTo>
                      <a:pt x="5" y="0"/>
                      <a:pt x="5" y="0"/>
                      <a:pt x="5"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08" name="Freeform 12">
                <a:extLst>
                  <a:ext uri="{FF2B5EF4-FFF2-40B4-BE49-F238E27FC236}">
                    <a16:creationId xmlns:a16="http://schemas.microsoft.com/office/drawing/2014/main" id="{75028EFB-3158-4F26-86E9-6ADFE34F2F87}"/>
                  </a:ext>
                </a:extLst>
              </p:cNvPr>
              <p:cNvSpPr>
                <a:spLocks noEditPoints="1"/>
              </p:cNvSpPr>
              <p:nvPr/>
            </p:nvSpPr>
            <p:spPr bwMode="auto">
              <a:xfrm>
                <a:off x="1119" y="2534"/>
                <a:ext cx="284" cy="43"/>
              </a:xfrm>
              <a:custGeom>
                <a:avLst/>
                <a:gdLst>
                  <a:gd name="T0" fmla="*/ 71 w 284"/>
                  <a:gd name="T1" fmla="*/ 0 h 43"/>
                  <a:gd name="T2" fmla="*/ 0 w 284"/>
                  <a:gd name="T3" fmla="*/ 0 h 43"/>
                  <a:gd name="T4" fmla="*/ 0 w 284"/>
                  <a:gd name="T5" fmla="*/ 43 h 43"/>
                  <a:gd name="T6" fmla="*/ 0 w 284"/>
                  <a:gd name="T7" fmla="*/ 43 h 43"/>
                  <a:gd name="T8" fmla="*/ 0 w 284"/>
                  <a:gd name="T9" fmla="*/ 38 h 43"/>
                  <a:gd name="T10" fmla="*/ 71 w 284"/>
                  <a:gd name="T11" fmla="*/ 38 h 43"/>
                  <a:gd name="T12" fmla="*/ 71 w 284"/>
                  <a:gd name="T13" fmla="*/ 0 h 43"/>
                  <a:gd name="T14" fmla="*/ 284 w 284"/>
                  <a:gd name="T15" fmla="*/ 0 h 43"/>
                  <a:gd name="T16" fmla="*/ 190 w 284"/>
                  <a:gd name="T17" fmla="*/ 0 h 43"/>
                  <a:gd name="T18" fmla="*/ 190 w 284"/>
                  <a:gd name="T19" fmla="*/ 38 h 43"/>
                  <a:gd name="T20" fmla="*/ 284 w 284"/>
                  <a:gd name="T21" fmla="*/ 38 h 43"/>
                  <a:gd name="T22" fmla="*/ 284 w 284"/>
                  <a:gd name="T23"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43">
                    <a:moveTo>
                      <a:pt x="71" y="0"/>
                    </a:moveTo>
                    <a:lnTo>
                      <a:pt x="0" y="0"/>
                    </a:lnTo>
                    <a:lnTo>
                      <a:pt x="0" y="43"/>
                    </a:lnTo>
                    <a:lnTo>
                      <a:pt x="0" y="43"/>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09" name="Freeform 13">
                <a:extLst>
                  <a:ext uri="{FF2B5EF4-FFF2-40B4-BE49-F238E27FC236}">
                    <a16:creationId xmlns:a16="http://schemas.microsoft.com/office/drawing/2014/main" id="{3D02C281-1971-4C24-8509-582ABBF4DC55}"/>
                  </a:ext>
                </a:extLst>
              </p:cNvPr>
              <p:cNvSpPr>
                <a:spLocks noEditPoints="1"/>
              </p:cNvSpPr>
              <p:nvPr/>
            </p:nvSpPr>
            <p:spPr bwMode="auto">
              <a:xfrm>
                <a:off x="1119" y="2534"/>
                <a:ext cx="284" cy="43"/>
              </a:xfrm>
              <a:custGeom>
                <a:avLst/>
                <a:gdLst>
                  <a:gd name="T0" fmla="*/ 71 w 284"/>
                  <a:gd name="T1" fmla="*/ 0 h 43"/>
                  <a:gd name="T2" fmla="*/ 0 w 284"/>
                  <a:gd name="T3" fmla="*/ 0 h 43"/>
                  <a:gd name="T4" fmla="*/ 0 w 284"/>
                  <a:gd name="T5" fmla="*/ 43 h 43"/>
                  <a:gd name="T6" fmla="*/ 0 w 284"/>
                  <a:gd name="T7" fmla="*/ 43 h 43"/>
                  <a:gd name="T8" fmla="*/ 0 w 284"/>
                  <a:gd name="T9" fmla="*/ 38 h 43"/>
                  <a:gd name="T10" fmla="*/ 71 w 284"/>
                  <a:gd name="T11" fmla="*/ 38 h 43"/>
                  <a:gd name="T12" fmla="*/ 71 w 284"/>
                  <a:gd name="T13" fmla="*/ 0 h 43"/>
                  <a:gd name="T14" fmla="*/ 284 w 284"/>
                  <a:gd name="T15" fmla="*/ 0 h 43"/>
                  <a:gd name="T16" fmla="*/ 190 w 284"/>
                  <a:gd name="T17" fmla="*/ 0 h 43"/>
                  <a:gd name="T18" fmla="*/ 190 w 284"/>
                  <a:gd name="T19" fmla="*/ 38 h 43"/>
                  <a:gd name="T20" fmla="*/ 284 w 284"/>
                  <a:gd name="T21" fmla="*/ 38 h 43"/>
                  <a:gd name="T22" fmla="*/ 284 w 284"/>
                  <a:gd name="T23"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43">
                    <a:moveTo>
                      <a:pt x="71" y="0"/>
                    </a:moveTo>
                    <a:lnTo>
                      <a:pt x="0" y="0"/>
                    </a:lnTo>
                    <a:lnTo>
                      <a:pt x="0" y="43"/>
                    </a:lnTo>
                    <a:lnTo>
                      <a:pt x="0" y="43"/>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10" name="Freeform 14">
                <a:extLst>
                  <a:ext uri="{FF2B5EF4-FFF2-40B4-BE49-F238E27FC236}">
                    <a16:creationId xmlns:a16="http://schemas.microsoft.com/office/drawing/2014/main" id="{490C2A3A-84F1-44C9-A8E2-A93D501A442B}"/>
                  </a:ext>
                </a:extLst>
              </p:cNvPr>
              <p:cNvSpPr>
                <a:spLocks noEditPoints="1"/>
              </p:cNvSpPr>
              <p:nvPr/>
            </p:nvSpPr>
            <p:spPr bwMode="auto">
              <a:xfrm>
                <a:off x="1119" y="2572"/>
                <a:ext cx="284" cy="19"/>
              </a:xfrm>
              <a:custGeom>
                <a:avLst/>
                <a:gdLst>
                  <a:gd name="T0" fmla="*/ 30 w 120"/>
                  <a:gd name="T1" fmla="*/ 0 h 8"/>
                  <a:gd name="T2" fmla="*/ 0 w 120"/>
                  <a:gd name="T3" fmla="*/ 0 h 8"/>
                  <a:gd name="T4" fmla="*/ 0 w 120"/>
                  <a:gd name="T5" fmla="*/ 2 h 8"/>
                  <a:gd name="T6" fmla="*/ 7 w 120"/>
                  <a:gd name="T7" fmla="*/ 8 h 8"/>
                  <a:gd name="T8" fmla="*/ 30 w 120"/>
                  <a:gd name="T9" fmla="*/ 8 h 8"/>
                  <a:gd name="T10" fmla="*/ 30 w 120"/>
                  <a:gd name="T11" fmla="*/ 0 h 8"/>
                  <a:gd name="T12" fmla="*/ 120 w 120"/>
                  <a:gd name="T13" fmla="*/ 0 h 8"/>
                  <a:gd name="T14" fmla="*/ 80 w 120"/>
                  <a:gd name="T15" fmla="*/ 0 h 8"/>
                  <a:gd name="T16" fmla="*/ 80 w 120"/>
                  <a:gd name="T17" fmla="*/ 8 h 8"/>
                  <a:gd name="T18" fmla="*/ 120 w 120"/>
                  <a:gd name="T19" fmla="*/ 8 h 8"/>
                  <a:gd name="T20" fmla="*/ 120 w 120"/>
                  <a:gd name="T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8">
                    <a:moveTo>
                      <a:pt x="30" y="0"/>
                    </a:moveTo>
                    <a:cubicBezTo>
                      <a:pt x="0" y="0"/>
                      <a:pt x="0" y="0"/>
                      <a:pt x="0" y="0"/>
                    </a:cubicBezTo>
                    <a:cubicBezTo>
                      <a:pt x="0" y="2"/>
                      <a:pt x="0" y="2"/>
                      <a:pt x="0" y="2"/>
                    </a:cubicBezTo>
                    <a:cubicBezTo>
                      <a:pt x="2" y="4"/>
                      <a:pt x="5" y="6"/>
                      <a:pt x="7" y="8"/>
                    </a:cubicBezTo>
                    <a:cubicBezTo>
                      <a:pt x="30" y="8"/>
                      <a:pt x="30" y="8"/>
                      <a:pt x="30" y="8"/>
                    </a:cubicBezTo>
                    <a:cubicBezTo>
                      <a:pt x="30" y="0"/>
                      <a:pt x="30" y="0"/>
                      <a:pt x="30" y="0"/>
                    </a:cubicBezTo>
                    <a:moveTo>
                      <a:pt x="120" y="0"/>
                    </a:moveTo>
                    <a:cubicBezTo>
                      <a:pt x="80" y="0"/>
                      <a:pt x="80" y="0"/>
                      <a:pt x="80" y="0"/>
                    </a:cubicBezTo>
                    <a:cubicBezTo>
                      <a:pt x="80" y="8"/>
                      <a:pt x="80" y="8"/>
                      <a:pt x="80" y="8"/>
                    </a:cubicBezTo>
                    <a:cubicBezTo>
                      <a:pt x="120" y="8"/>
                      <a:pt x="120" y="8"/>
                      <a:pt x="120" y="8"/>
                    </a:cubicBezTo>
                    <a:cubicBezTo>
                      <a:pt x="120" y="0"/>
                      <a:pt x="120" y="0"/>
                      <a:pt x="120"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11" name="Freeform 15">
                <a:extLst>
                  <a:ext uri="{FF2B5EF4-FFF2-40B4-BE49-F238E27FC236}">
                    <a16:creationId xmlns:a16="http://schemas.microsoft.com/office/drawing/2014/main" id="{0AA879C5-CD52-42C0-8F6C-10551552B241}"/>
                  </a:ext>
                </a:extLst>
              </p:cNvPr>
              <p:cNvSpPr>
                <a:spLocks noEditPoints="1"/>
              </p:cNvSpPr>
              <p:nvPr/>
            </p:nvSpPr>
            <p:spPr bwMode="auto">
              <a:xfrm>
                <a:off x="1136" y="2591"/>
                <a:ext cx="267" cy="28"/>
              </a:xfrm>
              <a:custGeom>
                <a:avLst/>
                <a:gdLst>
                  <a:gd name="T0" fmla="*/ 23 w 113"/>
                  <a:gd name="T1" fmla="*/ 0 h 12"/>
                  <a:gd name="T2" fmla="*/ 0 w 113"/>
                  <a:gd name="T3" fmla="*/ 0 h 12"/>
                  <a:gd name="T4" fmla="*/ 18 w 113"/>
                  <a:gd name="T5" fmla="*/ 12 h 12"/>
                  <a:gd name="T6" fmla="*/ 23 w 113"/>
                  <a:gd name="T7" fmla="*/ 12 h 12"/>
                  <a:gd name="T8" fmla="*/ 23 w 113"/>
                  <a:gd name="T9" fmla="*/ 0 h 12"/>
                  <a:gd name="T10" fmla="*/ 113 w 113"/>
                  <a:gd name="T11" fmla="*/ 0 h 12"/>
                  <a:gd name="T12" fmla="*/ 73 w 113"/>
                  <a:gd name="T13" fmla="*/ 0 h 12"/>
                  <a:gd name="T14" fmla="*/ 73 w 113"/>
                  <a:gd name="T15" fmla="*/ 12 h 12"/>
                  <a:gd name="T16" fmla="*/ 113 w 113"/>
                  <a:gd name="T17" fmla="*/ 12 h 12"/>
                  <a:gd name="T18" fmla="*/ 113 w 113"/>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3" h="12">
                    <a:moveTo>
                      <a:pt x="23" y="0"/>
                    </a:moveTo>
                    <a:cubicBezTo>
                      <a:pt x="0" y="0"/>
                      <a:pt x="0" y="0"/>
                      <a:pt x="0" y="0"/>
                    </a:cubicBezTo>
                    <a:cubicBezTo>
                      <a:pt x="6" y="4"/>
                      <a:pt x="12" y="8"/>
                      <a:pt x="18" y="12"/>
                    </a:cubicBezTo>
                    <a:cubicBezTo>
                      <a:pt x="23" y="12"/>
                      <a:pt x="23" y="12"/>
                      <a:pt x="23" y="12"/>
                    </a:cubicBezTo>
                    <a:cubicBezTo>
                      <a:pt x="23" y="0"/>
                      <a:pt x="23" y="0"/>
                      <a:pt x="23" y="0"/>
                    </a:cubicBezTo>
                    <a:moveTo>
                      <a:pt x="113" y="0"/>
                    </a:moveTo>
                    <a:cubicBezTo>
                      <a:pt x="73" y="0"/>
                      <a:pt x="73" y="0"/>
                      <a:pt x="73" y="0"/>
                    </a:cubicBezTo>
                    <a:cubicBezTo>
                      <a:pt x="73" y="12"/>
                      <a:pt x="73" y="12"/>
                      <a:pt x="73" y="12"/>
                    </a:cubicBezTo>
                    <a:cubicBezTo>
                      <a:pt x="113" y="12"/>
                      <a:pt x="113" y="12"/>
                      <a:pt x="113" y="12"/>
                    </a:cubicBezTo>
                    <a:cubicBezTo>
                      <a:pt x="113" y="0"/>
                      <a:pt x="113" y="0"/>
                      <a:pt x="113"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12" name="Rectangle 16">
                <a:extLst>
                  <a:ext uri="{FF2B5EF4-FFF2-40B4-BE49-F238E27FC236}">
                    <a16:creationId xmlns:a16="http://schemas.microsoft.com/office/drawing/2014/main" id="{C3CBD300-C762-4845-B486-27643184B3B3}"/>
                  </a:ext>
                </a:extLst>
              </p:cNvPr>
              <p:cNvSpPr>
                <a:spLocks noChangeArrowheads="1"/>
              </p:cNvSpPr>
              <p:nvPr/>
            </p:nvSpPr>
            <p:spPr bwMode="auto">
              <a:xfrm>
                <a:off x="1190" y="2463"/>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13" name="Rectangle 17">
                <a:extLst>
                  <a:ext uri="{FF2B5EF4-FFF2-40B4-BE49-F238E27FC236}">
                    <a16:creationId xmlns:a16="http://schemas.microsoft.com/office/drawing/2014/main" id="{1A3EBD66-724B-4ACE-9217-35DE5B3DAD7F}"/>
                  </a:ext>
                </a:extLst>
              </p:cNvPr>
              <p:cNvSpPr>
                <a:spLocks noChangeArrowheads="1"/>
              </p:cNvSpPr>
              <p:nvPr/>
            </p:nvSpPr>
            <p:spPr bwMode="auto">
              <a:xfrm>
                <a:off x="1190" y="2463"/>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14" name="Rectangle 18">
                <a:extLst>
                  <a:ext uri="{FF2B5EF4-FFF2-40B4-BE49-F238E27FC236}">
                    <a16:creationId xmlns:a16="http://schemas.microsoft.com/office/drawing/2014/main" id="{76DB959A-645F-47CF-912C-A8D1F1E7B939}"/>
                  </a:ext>
                </a:extLst>
              </p:cNvPr>
              <p:cNvSpPr>
                <a:spLocks noChangeArrowheads="1"/>
              </p:cNvSpPr>
              <p:nvPr/>
            </p:nvSpPr>
            <p:spPr bwMode="auto">
              <a:xfrm>
                <a:off x="1190" y="2534"/>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15" name="Rectangle 19">
                <a:extLst>
                  <a:ext uri="{FF2B5EF4-FFF2-40B4-BE49-F238E27FC236}">
                    <a16:creationId xmlns:a16="http://schemas.microsoft.com/office/drawing/2014/main" id="{9B2E6E5E-2E5F-4AA9-9634-4D9DAA3AD6C9}"/>
                  </a:ext>
                </a:extLst>
              </p:cNvPr>
              <p:cNvSpPr>
                <a:spLocks noChangeArrowheads="1"/>
              </p:cNvSpPr>
              <p:nvPr/>
            </p:nvSpPr>
            <p:spPr bwMode="auto">
              <a:xfrm>
                <a:off x="1190" y="2534"/>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16" name="Rectangle 20">
                <a:extLst>
                  <a:ext uri="{FF2B5EF4-FFF2-40B4-BE49-F238E27FC236}">
                    <a16:creationId xmlns:a16="http://schemas.microsoft.com/office/drawing/2014/main" id="{9E32B8B6-A64C-4243-8909-7A75E2C04B10}"/>
                  </a:ext>
                </a:extLst>
              </p:cNvPr>
              <p:cNvSpPr>
                <a:spLocks noChangeArrowheads="1"/>
              </p:cNvSpPr>
              <p:nvPr/>
            </p:nvSpPr>
            <p:spPr bwMode="auto">
              <a:xfrm>
                <a:off x="1190" y="2572"/>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17" name="Rectangle 21">
                <a:extLst>
                  <a:ext uri="{FF2B5EF4-FFF2-40B4-BE49-F238E27FC236}">
                    <a16:creationId xmlns:a16="http://schemas.microsoft.com/office/drawing/2014/main" id="{11C56A64-E6B7-4859-945F-ED7F91266BB6}"/>
                  </a:ext>
                </a:extLst>
              </p:cNvPr>
              <p:cNvSpPr>
                <a:spLocks noChangeArrowheads="1"/>
              </p:cNvSpPr>
              <p:nvPr/>
            </p:nvSpPr>
            <p:spPr bwMode="auto">
              <a:xfrm>
                <a:off x="1190" y="2572"/>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18" name="Freeform 22">
                <a:extLst>
                  <a:ext uri="{FF2B5EF4-FFF2-40B4-BE49-F238E27FC236}">
                    <a16:creationId xmlns:a16="http://schemas.microsoft.com/office/drawing/2014/main" id="{22F2F652-AC49-428D-A99A-6F320352AC22}"/>
                  </a:ext>
                </a:extLst>
              </p:cNvPr>
              <p:cNvSpPr>
                <a:spLocks/>
              </p:cNvSpPr>
              <p:nvPr/>
            </p:nvSpPr>
            <p:spPr bwMode="auto">
              <a:xfrm>
                <a:off x="1190" y="2619"/>
                <a:ext cx="90" cy="38"/>
              </a:xfrm>
              <a:custGeom>
                <a:avLst/>
                <a:gdLst>
                  <a:gd name="T0" fmla="*/ 38 w 38"/>
                  <a:gd name="T1" fmla="*/ 0 h 16"/>
                  <a:gd name="T2" fmla="*/ 0 w 38"/>
                  <a:gd name="T3" fmla="*/ 0 h 16"/>
                  <a:gd name="T4" fmla="*/ 0 w 38"/>
                  <a:gd name="T5" fmla="*/ 3 h 16"/>
                  <a:gd name="T6" fmla="*/ 38 w 38"/>
                  <a:gd name="T7" fmla="*/ 16 h 16"/>
                  <a:gd name="T8" fmla="*/ 38 w 38"/>
                  <a:gd name="T9" fmla="*/ 0 h 16"/>
                </a:gdLst>
                <a:ahLst/>
                <a:cxnLst>
                  <a:cxn ang="0">
                    <a:pos x="T0" y="T1"/>
                  </a:cxn>
                  <a:cxn ang="0">
                    <a:pos x="T2" y="T3"/>
                  </a:cxn>
                  <a:cxn ang="0">
                    <a:pos x="T4" y="T5"/>
                  </a:cxn>
                  <a:cxn ang="0">
                    <a:pos x="T6" y="T7"/>
                  </a:cxn>
                  <a:cxn ang="0">
                    <a:pos x="T8" y="T9"/>
                  </a:cxn>
                </a:cxnLst>
                <a:rect l="0" t="0" r="r" b="b"/>
                <a:pathLst>
                  <a:path w="38" h="16">
                    <a:moveTo>
                      <a:pt x="38" y="0"/>
                    </a:moveTo>
                    <a:cubicBezTo>
                      <a:pt x="0" y="0"/>
                      <a:pt x="0" y="0"/>
                      <a:pt x="0" y="0"/>
                    </a:cubicBezTo>
                    <a:cubicBezTo>
                      <a:pt x="0" y="3"/>
                      <a:pt x="0" y="3"/>
                      <a:pt x="0" y="3"/>
                    </a:cubicBezTo>
                    <a:cubicBezTo>
                      <a:pt x="11" y="8"/>
                      <a:pt x="24" y="13"/>
                      <a:pt x="38" y="16"/>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19" name="Rectangle 23">
                <a:extLst>
                  <a:ext uri="{FF2B5EF4-FFF2-40B4-BE49-F238E27FC236}">
                    <a16:creationId xmlns:a16="http://schemas.microsoft.com/office/drawing/2014/main" id="{5B5EEA1A-5211-4B6A-83EB-4DF947F17857}"/>
                  </a:ext>
                </a:extLst>
              </p:cNvPr>
              <p:cNvSpPr>
                <a:spLocks noChangeArrowheads="1"/>
              </p:cNvSpPr>
              <p:nvPr/>
            </p:nvSpPr>
            <p:spPr bwMode="auto">
              <a:xfrm>
                <a:off x="1190" y="2591"/>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20" name="Rectangle 24">
                <a:extLst>
                  <a:ext uri="{FF2B5EF4-FFF2-40B4-BE49-F238E27FC236}">
                    <a16:creationId xmlns:a16="http://schemas.microsoft.com/office/drawing/2014/main" id="{8CB4489B-D279-433C-A13D-E79316BD7154}"/>
                  </a:ext>
                </a:extLst>
              </p:cNvPr>
              <p:cNvSpPr>
                <a:spLocks noChangeArrowheads="1"/>
              </p:cNvSpPr>
              <p:nvPr/>
            </p:nvSpPr>
            <p:spPr bwMode="auto">
              <a:xfrm>
                <a:off x="1190" y="2591"/>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21" name="Rectangle 25">
                <a:extLst>
                  <a:ext uri="{FF2B5EF4-FFF2-40B4-BE49-F238E27FC236}">
                    <a16:creationId xmlns:a16="http://schemas.microsoft.com/office/drawing/2014/main" id="{A3AB68B5-F914-4788-9F45-0141A150341B}"/>
                  </a:ext>
                </a:extLst>
              </p:cNvPr>
              <p:cNvSpPr>
                <a:spLocks noChangeArrowheads="1"/>
              </p:cNvSpPr>
              <p:nvPr/>
            </p:nvSpPr>
            <p:spPr bwMode="auto">
              <a:xfrm>
                <a:off x="1280" y="2463"/>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22" name="Rectangle 26">
                <a:extLst>
                  <a:ext uri="{FF2B5EF4-FFF2-40B4-BE49-F238E27FC236}">
                    <a16:creationId xmlns:a16="http://schemas.microsoft.com/office/drawing/2014/main" id="{2B97E094-D553-4C75-A3C5-C188AB567BB9}"/>
                  </a:ext>
                </a:extLst>
              </p:cNvPr>
              <p:cNvSpPr>
                <a:spLocks noChangeArrowheads="1"/>
              </p:cNvSpPr>
              <p:nvPr/>
            </p:nvSpPr>
            <p:spPr bwMode="auto">
              <a:xfrm>
                <a:off x="1280" y="2463"/>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23" name="Rectangle 27">
                <a:extLst>
                  <a:ext uri="{FF2B5EF4-FFF2-40B4-BE49-F238E27FC236}">
                    <a16:creationId xmlns:a16="http://schemas.microsoft.com/office/drawing/2014/main" id="{2264E5AE-2894-45C5-BA29-62422ADCCDD5}"/>
                  </a:ext>
                </a:extLst>
              </p:cNvPr>
              <p:cNvSpPr>
                <a:spLocks noChangeArrowheads="1"/>
              </p:cNvSpPr>
              <p:nvPr/>
            </p:nvSpPr>
            <p:spPr bwMode="auto">
              <a:xfrm>
                <a:off x="1280" y="2534"/>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24" name="Rectangle 28">
                <a:extLst>
                  <a:ext uri="{FF2B5EF4-FFF2-40B4-BE49-F238E27FC236}">
                    <a16:creationId xmlns:a16="http://schemas.microsoft.com/office/drawing/2014/main" id="{D809897A-5808-483C-AA2C-5976CF51DFEC}"/>
                  </a:ext>
                </a:extLst>
              </p:cNvPr>
              <p:cNvSpPr>
                <a:spLocks noChangeArrowheads="1"/>
              </p:cNvSpPr>
              <p:nvPr/>
            </p:nvSpPr>
            <p:spPr bwMode="auto">
              <a:xfrm>
                <a:off x="1280" y="2534"/>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25" name="Rectangle 29">
                <a:extLst>
                  <a:ext uri="{FF2B5EF4-FFF2-40B4-BE49-F238E27FC236}">
                    <a16:creationId xmlns:a16="http://schemas.microsoft.com/office/drawing/2014/main" id="{0D3553DB-548C-440A-AA58-15ECCC42E080}"/>
                  </a:ext>
                </a:extLst>
              </p:cNvPr>
              <p:cNvSpPr>
                <a:spLocks noChangeArrowheads="1"/>
              </p:cNvSpPr>
              <p:nvPr/>
            </p:nvSpPr>
            <p:spPr bwMode="auto">
              <a:xfrm>
                <a:off x="1280" y="2572"/>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26" name="Rectangle 30">
                <a:extLst>
                  <a:ext uri="{FF2B5EF4-FFF2-40B4-BE49-F238E27FC236}">
                    <a16:creationId xmlns:a16="http://schemas.microsoft.com/office/drawing/2014/main" id="{243F8ED7-C9F8-4518-B21B-6ADC055412A4}"/>
                  </a:ext>
                </a:extLst>
              </p:cNvPr>
              <p:cNvSpPr>
                <a:spLocks noChangeArrowheads="1"/>
              </p:cNvSpPr>
              <p:nvPr/>
            </p:nvSpPr>
            <p:spPr bwMode="auto">
              <a:xfrm>
                <a:off x="1280" y="2572"/>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27" name="Freeform 31">
                <a:extLst>
                  <a:ext uri="{FF2B5EF4-FFF2-40B4-BE49-F238E27FC236}">
                    <a16:creationId xmlns:a16="http://schemas.microsoft.com/office/drawing/2014/main" id="{D10055B6-07F3-4479-B50B-5F05173E9515}"/>
                  </a:ext>
                </a:extLst>
              </p:cNvPr>
              <p:cNvSpPr>
                <a:spLocks/>
              </p:cNvSpPr>
              <p:nvPr/>
            </p:nvSpPr>
            <p:spPr bwMode="auto">
              <a:xfrm>
                <a:off x="1280" y="2619"/>
                <a:ext cx="29" cy="45"/>
              </a:xfrm>
              <a:custGeom>
                <a:avLst/>
                <a:gdLst>
                  <a:gd name="T0" fmla="*/ 12 w 12"/>
                  <a:gd name="T1" fmla="*/ 0 h 19"/>
                  <a:gd name="T2" fmla="*/ 0 w 12"/>
                  <a:gd name="T3" fmla="*/ 0 h 19"/>
                  <a:gd name="T4" fmla="*/ 0 w 12"/>
                  <a:gd name="T5" fmla="*/ 16 h 19"/>
                  <a:gd name="T6" fmla="*/ 12 w 12"/>
                  <a:gd name="T7" fmla="*/ 19 h 19"/>
                  <a:gd name="T8" fmla="*/ 12 w 12"/>
                  <a:gd name="T9" fmla="*/ 0 h 19"/>
                </a:gdLst>
                <a:ahLst/>
                <a:cxnLst>
                  <a:cxn ang="0">
                    <a:pos x="T0" y="T1"/>
                  </a:cxn>
                  <a:cxn ang="0">
                    <a:pos x="T2" y="T3"/>
                  </a:cxn>
                  <a:cxn ang="0">
                    <a:pos x="T4" y="T5"/>
                  </a:cxn>
                  <a:cxn ang="0">
                    <a:pos x="T6" y="T7"/>
                  </a:cxn>
                  <a:cxn ang="0">
                    <a:pos x="T8" y="T9"/>
                  </a:cxn>
                </a:cxnLst>
                <a:rect l="0" t="0" r="r" b="b"/>
                <a:pathLst>
                  <a:path w="12" h="19">
                    <a:moveTo>
                      <a:pt x="12" y="0"/>
                    </a:moveTo>
                    <a:cubicBezTo>
                      <a:pt x="0" y="0"/>
                      <a:pt x="0" y="0"/>
                      <a:pt x="0" y="0"/>
                    </a:cubicBezTo>
                    <a:cubicBezTo>
                      <a:pt x="0" y="16"/>
                      <a:pt x="0" y="16"/>
                      <a:pt x="0" y="16"/>
                    </a:cubicBezTo>
                    <a:cubicBezTo>
                      <a:pt x="4" y="17"/>
                      <a:pt x="8" y="18"/>
                      <a:pt x="12" y="19"/>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28" name="Rectangle 32">
                <a:extLst>
                  <a:ext uri="{FF2B5EF4-FFF2-40B4-BE49-F238E27FC236}">
                    <a16:creationId xmlns:a16="http://schemas.microsoft.com/office/drawing/2014/main" id="{75281B5C-57FE-4D06-80B3-F4CCC6E24C9E}"/>
                  </a:ext>
                </a:extLst>
              </p:cNvPr>
              <p:cNvSpPr>
                <a:spLocks noChangeArrowheads="1"/>
              </p:cNvSpPr>
              <p:nvPr/>
            </p:nvSpPr>
            <p:spPr bwMode="auto">
              <a:xfrm>
                <a:off x="1280" y="2591"/>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29" name="Rectangle 33">
                <a:extLst>
                  <a:ext uri="{FF2B5EF4-FFF2-40B4-BE49-F238E27FC236}">
                    <a16:creationId xmlns:a16="http://schemas.microsoft.com/office/drawing/2014/main" id="{55AD48EA-1E11-493D-8F3A-61CE6CBFE7D3}"/>
                  </a:ext>
                </a:extLst>
              </p:cNvPr>
              <p:cNvSpPr>
                <a:spLocks noChangeArrowheads="1"/>
              </p:cNvSpPr>
              <p:nvPr/>
            </p:nvSpPr>
            <p:spPr bwMode="auto">
              <a:xfrm>
                <a:off x="1280" y="2591"/>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30" name="Freeform 34">
                <a:extLst>
                  <a:ext uri="{FF2B5EF4-FFF2-40B4-BE49-F238E27FC236}">
                    <a16:creationId xmlns:a16="http://schemas.microsoft.com/office/drawing/2014/main" id="{96832E4C-BEA9-4ED5-8AB4-EBE2AB021992}"/>
                  </a:ext>
                </a:extLst>
              </p:cNvPr>
              <p:cNvSpPr>
                <a:spLocks noEditPoints="1"/>
              </p:cNvSpPr>
              <p:nvPr/>
            </p:nvSpPr>
            <p:spPr bwMode="auto">
              <a:xfrm>
                <a:off x="1403" y="2463"/>
                <a:ext cx="284" cy="206"/>
              </a:xfrm>
              <a:custGeom>
                <a:avLst/>
                <a:gdLst>
                  <a:gd name="T0" fmla="*/ 0 w 120"/>
                  <a:gd name="T1" fmla="*/ 84 h 87"/>
                  <a:gd name="T2" fmla="*/ 0 w 120"/>
                  <a:gd name="T3" fmla="*/ 87 h 87"/>
                  <a:gd name="T4" fmla="*/ 13 w 120"/>
                  <a:gd name="T5" fmla="*/ 86 h 87"/>
                  <a:gd name="T6" fmla="*/ 16 w 120"/>
                  <a:gd name="T7" fmla="*/ 86 h 87"/>
                  <a:gd name="T8" fmla="*/ 0 w 120"/>
                  <a:gd name="T9" fmla="*/ 84 h 87"/>
                  <a:gd name="T10" fmla="*/ 30 w 120"/>
                  <a:gd name="T11" fmla="*/ 0 h 87"/>
                  <a:gd name="T12" fmla="*/ 0 w 120"/>
                  <a:gd name="T13" fmla="*/ 0 h 87"/>
                  <a:gd name="T14" fmla="*/ 0 w 120"/>
                  <a:gd name="T15" fmla="*/ 83 h 87"/>
                  <a:gd name="T16" fmla="*/ 30 w 120"/>
                  <a:gd name="T17" fmla="*/ 79 h 87"/>
                  <a:gd name="T18" fmla="*/ 30 w 120"/>
                  <a:gd name="T19" fmla="*/ 66 h 87"/>
                  <a:gd name="T20" fmla="*/ 0 w 120"/>
                  <a:gd name="T21" fmla="*/ 66 h 87"/>
                  <a:gd name="T22" fmla="*/ 0 w 120"/>
                  <a:gd name="T23" fmla="*/ 58 h 87"/>
                  <a:gd name="T24" fmla="*/ 0 w 120"/>
                  <a:gd name="T25" fmla="*/ 56 h 87"/>
                  <a:gd name="T26" fmla="*/ 0 w 120"/>
                  <a:gd name="T27" fmla="*/ 30 h 87"/>
                  <a:gd name="T28" fmla="*/ 30 w 120"/>
                  <a:gd name="T29" fmla="*/ 30 h 87"/>
                  <a:gd name="T30" fmla="*/ 30 w 120"/>
                  <a:gd name="T31" fmla="*/ 0 h 87"/>
                  <a:gd name="T32" fmla="*/ 120 w 120"/>
                  <a:gd name="T33" fmla="*/ 0 h 87"/>
                  <a:gd name="T34" fmla="*/ 80 w 120"/>
                  <a:gd name="T35" fmla="*/ 0 h 87"/>
                  <a:gd name="T36" fmla="*/ 80 w 120"/>
                  <a:gd name="T37" fmla="*/ 30 h 87"/>
                  <a:gd name="T38" fmla="*/ 120 w 120"/>
                  <a:gd name="T39" fmla="*/ 30 h 87"/>
                  <a:gd name="T40" fmla="*/ 120 w 120"/>
                  <a:gd name="T4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0" h="87">
                    <a:moveTo>
                      <a:pt x="0" y="84"/>
                    </a:moveTo>
                    <a:cubicBezTo>
                      <a:pt x="0" y="87"/>
                      <a:pt x="0" y="87"/>
                      <a:pt x="0" y="87"/>
                    </a:cubicBezTo>
                    <a:cubicBezTo>
                      <a:pt x="4" y="87"/>
                      <a:pt x="9" y="86"/>
                      <a:pt x="13" y="86"/>
                    </a:cubicBezTo>
                    <a:cubicBezTo>
                      <a:pt x="14" y="86"/>
                      <a:pt x="15" y="86"/>
                      <a:pt x="16" y="86"/>
                    </a:cubicBezTo>
                    <a:cubicBezTo>
                      <a:pt x="8" y="85"/>
                      <a:pt x="2" y="84"/>
                      <a:pt x="0" y="84"/>
                    </a:cubicBezTo>
                    <a:moveTo>
                      <a:pt x="30" y="0"/>
                    </a:moveTo>
                    <a:cubicBezTo>
                      <a:pt x="0" y="0"/>
                      <a:pt x="0" y="0"/>
                      <a:pt x="0" y="0"/>
                    </a:cubicBezTo>
                    <a:cubicBezTo>
                      <a:pt x="0" y="83"/>
                      <a:pt x="0" y="83"/>
                      <a:pt x="0" y="83"/>
                    </a:cubicBezTo>
                    <a:cubicBezTo>
                      <a:pt x="3" y="83"/>
                      <a:pt x="13" y="81"/>
                      <a:pt x="30" y="79"/>
                    </a:cubicBezTo>
                    <a:cubicBezTo>
                      <a:pt x="30" y="66"/>
                      <a:pt x="30" y="66"/>
                      <a:pt x="30" y="66"/>
                    </a:cubicBezTo>
                    <a:cubicBezTo>
                      <a:pt x="0" y="66"/>
                      <a:pt x="0" y="66"/>
                      <a:pt x="0" y="66"/>
                    </a:cubicBezTo>
                    <a:cubicBezTo>
                      <a:pt x="0" y="58"/>
                      <a:pt x="0" y="58"/>
                      <a:pt x="0" y="58"/>
                    </a:cubicBezTo>
                    <a:cubicBezTo>
                      <a:pt x="0" y="56"/>
                      <a:pt x="0" y="56"/>
                      <a:pt x="0" y="56"/>
                    </a:cubicBezTo>
                    <a:cubicBezTo>
                      <a:pt x="0" y="30"/>
                      <a:pt x="0" y="30"/>
                      <a:pt x="0" y="30"/>
                    </a:cubicBezTo>
                    <a:cubicBezTo>
                      <a:pt x="30" y="30"/>
                      <a:pt x="30" y="30"/>
                      <a:pt x="30" y="30"/>
                    </a:cubicBezTo>
                    <a:cubicBezTo>
                      <a:pt x="30" y="0"/>
                      <a:pt x="30" y="0"/>
                      <a:pt x="30" y="0"/>
                    </a:cubicBezTo>
                    <a:moveTo>
                      <a:pt x="120" y="0"/>
                    </a:moveTo>
                    <a:cubicBezTo>
                      <a:pt x="80" y="0"/>
                      <a:pt x="80" y="0"/>
                      <a:pt x="80" y="0"/>
                    </a:cubicBezTo>
                    <a:cubicBezTo>
                      <a:pt x="80" y="30"/>
                      <a:pt x="80" y="30"/>
                      <a:pt x="80" y="30"/>
                    </a:cubicBezTo>
                    <a:cubicBezTo>
                      <a:pt x="120" y="30"/>
                      <a:pt x="120" y="30"/>
                      <a:pt x="120" y="30"/>
                    </a:cubicBezTo>
                    <a:cubicBezTo>
                      <a:pt x="120" y="0"/>
                      <a:pt x="120" y="0"/>
                      <a:pt x="1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31" name="Freeform 35">
                <a:extLst>
                  <a:ext uri="{FF2B5EF4-FFF2-40B4-BE49-F238E27FC236}">
                    <a16:creationId xmlns:a16="http://schemas.microsoft.com/office/drawing/2014/main" id="{1EA71988-1F9E-43DB-BE74-6FBFED7CDDB8}"/>
                  </a:ext>
                </a:extLst>
              </p:cNvPr>
              <p:cNvSpPr>
                <a:spLocks/>
              </p:cNvSpPr>
              <p:nvPr/>
            </p:nvSpPr>
            <p:spPr bwMode="auto">
              <a:xfrm>
                <a:off x="1403" y="2650"/>
                <a:ext cx="71" cy="17"/>
              </a:xfrm>
              <a:custGeom>
                <a:avLst/>
                <a:gdLst>
                  <a:gd name="T0" fmla="*/ 30 w 30"/>
                  <a:gd name="T1" fmla="*/ 0 h 7"/>
                  <a:gd name="T2" fmla="*/ 0 w 30"/>
                  <a:gd name="T3" fmla="*/ 4 h 7"/>
                  <a:gd name="T4" fmla="*/ 0 w 30"/>
                  <a:gd name="T5" fmla="*/ 5 h 7"/>
                  <a:gd name="T6" fmla="*/ 16 w 30"/>
                  <a:gd name="T7" fmla="*/ 7 h 7"/>
                  <a:gd name="T8" fmla="*/ 30 w 30"/>
                  <a:gd name="T9" fmla="*/ 5 h 7"/>
                  <a:gd name="T10" fmla="*/ 30 w 30"/>
                  <a:gd name="T11" fmla="*/ 0 h 7"/>
                </a:gdLst>
                <a:ahLst/>
                <a:cxnLst>
                  <a:cxn ang="0">
                    <a:pos x="T0" y="T1"/>
                  </a:cxn>
                  <a:cxn ang="0">
                    <a:pos x="T2" y="T3"/>
                  </a:cxn>
                  <a:cxn ang="0">
                    <a:pos x="T4" y="T5"/>
                  </a:cxn>
                  <a:cxn ang="0">
                    <a:pos x="T6" y="T7"/>
                  </a:cxn>
                  <a:cxn ang="0">
                    <a:pos x="T8" y="T9"/>
                  </a:cxn>
                  <a:cxn ang="0">
                    <a:pos x="T10" y="T11"/>
                  </a:cxn>
                </a:cxnLst>
                <a:rect l="0" t="0" r="r" b="b"/>
                <a:pathLst>
                  <a:path w="30" h="7">
                    <a:moveTo>
                      <a:pt x="30" y="0"/>
                    </a:moveTo>
                    <a:cubicBezTo>
                      <a:pt x="13" y="2"/>
                      <a:pt x="3" y="4"/>
                      <a:pt x="0" y="4"/>
                    </a:cubicBezTo>
                    <a:cubicBezTo>
                      <a:pt x="0" y="5"/>
                      <a:pt x="0" y="5"/>
                      <a:pt x="0" y="5"/>
                    </a:cubicBezTo>
                    <a:cubicBezTo>
                      <a:pt x="2" y="5"/>
                      <a:pt x="8" y="6"/>
                      <a:pt x="16" y="7"/>
                    </a:cubicBezTo>
                    <a:cubicBezTo>
                      <a:pt x="21" y="6"/>
                      <a:pt x="25" y="6"/>
                      <a:pt x="30" y="5"/>
                    </a:cubicBezTo>
                    <a:cubicBezTo>
                      <a:pt x="30" y="0"/>
                      <a:pt x="30" y="0"/>
                      <a:pt x="3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32" name="Freeform 36">
                <a:extLst>
                  <a:ext uri="{FF2B5EF4-FFF2-40B4-BE49-F238E27FC236}">
                    <a16:creationId xmlns:a16="http://schemas.microsoft.com/office/drawing/2014/main" id="{27C0C5BF-5BBA-48D1-819E-33514498E2EE}"/>
                  </a:ext>
                </a:extLst>
              </p:cNvPr>
              <p:cNvSpPr>
                <a:spLocks/>
              </p:cNvSpPr>
              <p:nvPr/>
            </p:nvSpPr>
            <p:spPr bwMode="auto">
              <a:xfrm>
                <a:off x="1593" y="2619"/>
                <a:ext cx="92" cy="12"/>
              </a:xfrm>
              <a:custGeom>
                <a:avLst/>
                <a:gdLst>
                  <a:gd name="T0" fmla="*/ 39 w 39"/>
                  <a:gd name="T1" fmla="*/ 0 h 5"/>
                  <a:gd name="T2" fmla="*/ 0 w 39"/>
                  <a:gd name="T3" fmla="*/ 0 h 5"/>
                  <a:gd name="T4" fmla="*/ 0 w 39"/>
                  <a:gd name="T5" fmla="*/ 5 h 5"/>
                  <a:gd name="T6" fmla="*/ 39 w 39"/>
                  <a:gd name="T7" fmla="*/ 0 h 5"/>
                </a:gdLst>
                <a:ahLst/>
                <a:cxnLst>
                  <a:cxn ang="0">
                    <a:pos x="T0" y="T1"/>
                  </a:cxn>
                  <a:cxn ang="0">
                    <a:pos x="T2" y="T3"/>
                  </a:cxn>
                  <a:cxn ang="0">
                    <a:pos x="T4" y="T5"/>
                  </a:cxn>
                  <a:cxn ang="0">
                    <a:pos x="T6" y="T7"/>
                  </a:cxn>
                </a:cxnLst>
                <a:rect l="0" t="0" r="r" b="b"/>
                <a:pathLst>
                  <a:path w="39" h="5">
                    <a:moveTo>
                      <a:pt x="39" y="0"/>
                    </a:moveTo>
                    <a:cubicBezTo>
                      <a:pt x="0" y="0"/>
                      <a:pt x="0" y="0"/>
                      <a:pt x="0" y="0"/>
                    </a:cubicBezTo>
                    <a:cubicBezTo>
                      <a:pt x="0" y="5"/>
                      <a:pt x="0" y="5"/>
                      <a:pt x="0" y="5"/>
                    </a:cubicBezTo>
                    <a:cubicBezTo>
                      <a:pt x="12" y="4"/>
                      <a:pt x="25" y="2"/>
                      <a:pt x="39"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33" name="Freeform 37">
                <a:extLst>
                  <a:ext uri="{FF2B5EF4-FFF2-40B4-BE49-F238E27FC236}">
                    <a16:creationId xmlns:a16="http://schemas.microsoft.com/office/drawing/2014/main" id="{178E9344-4476-43D0-BA76-8052D31BF279}"/>
                  </a:ext>
                </a:extLst>
              </p:cNvPr>
              <p:cNvSpPr>
                <a:spLocks/>
              </p:cNvSpPr>
              <p:nvPr/>
            </p:nvSpPr>
            <p:spPr bwMode="auto">
              <a:xfrm>
                <a:off x="1593" y="2619"/>
                <a:ext cx="94" cy="31"/>
              </a:xfrm>
              <a:custGeom>
                <a:avLst/>
                <a:gdLst>
                  <a:gd name="T0" fmla="*/ 40 w 40"/>
                  <a:gd name="T1" fmla="*/ 0 h 13"/>
                  <a:gd name="T2" fmla="*/ 39 w 40"/>
                  <a:gd name="T3" fmla="*/ 0 h 13"/>
                  <a:gd name="T4" fmla="*/ 0 w 40"/>
                  <a:gd name="T5" fmla="*/ 5 h 13"/>
                  <a:gd name="T6" fmla="*/ 0 w 40"/>
                  <a:gd name="T7" fmla="*/ 13 h 13"/>
                  <a:gd name="T8" fmla="*/ 40 w 40"/>
                  <a:gd name="T9" fmla="*/ 8 h 13"/>
                  <a:gd name="T10" fmla="*/ 40 w 40"/>
                  <a:gd name="T11" fmla="*/ 0 h 13"/>
                </a:gdLst>
                <a:ahLst/>
                <a:cxnLst>
                  <a:cxn ang="0">
                    <a:pos x="T0" y="T1"/>
                  </a:cxn>
                  <a:cxn ang="0">
                    <a:pos x="T2" y="T3"/>
                  </a:cxn>
                  <a:cxn ang="0">
                    <a:pos x="T4" y="T5"/>
                  </a:cxn>
                  <a:cxn ang="0">
                    <a:pos x="T6" y="T7"/>
                  </a:cxn>
                  <a:cxn ang="0">
                    <a:pos x="T8" y="T9"/>
                  </a:cxn>
                  <a:cxn ang="0">
                    <a:pos x="T10" y="T11"/>
                  </a:cxn>
                </a:cxnLst>
                <a:rect l="0" t="0" r="r" b="b"/>
                <a:pathLst>
                  <a:path w="40" h="13">
                    <a:moveTo>
                      <a:pt x="40" y="0"/>
                    </a:moveTo>
                    <a:cubicBezTo>
                      <a:pt x="39" y="0"/>
                      <a:pt x="39" y="0"/>
                      <a:pt x="39" y="0"/>
                    </a:cubicBezTo>
                    <a:cubicBezTo>
                      <a:pt x="25" y="2"/>
                      <a:pt x="12" y="4"/>
                      <a:pt x="0" y="5"/>
                    </a:cubicBezTo>
                    <a:cubicBezTo>
                      <a:pt x="0" y="13"/>
                      <a:pt x="0" y="13"/>
                      <a:pt x="0" y="13"/>
                    </a:cubicBezTo>
                    <a:cubicBezTo>
                      <a:pt x="13" y="11"/>
                      <a:pt x="27" y="10"/>
                      <a:pt x="40" y="8"/>
                    </a:cubicBezTo>
                    <a:cubicBezTo>
                      <a:pt x="40" y="0"/>
                      <a:pt x="40" y="0"/>
                      <a:pt x="4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34" name="Freeform 38">
                <a:extLst>
                  <a:ext uri="{FF2B5EF4-FFF2-40B4-BE49-F238E27FC236}">
                    <a16:creationId xmlns:a16="http://schemas.microsoft.com/office/drawing/2014/main" id="{0AA83EE7-2784-4D47-B774-8DE7843D8DC6}"/>
                  </a:ext>
                </a:extLst>
              </p:cNvPr>
              <p:cNvSpPr>
                <a:spLocks noEditPoints="1"/>
              </p:cNvSpPr>
              <p:nvPr/>
            </p:nvSpPr>
            <p:spPr bwMode="auto">
              <a:xfrm>
                <a:off x="1403" y="2534"/>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35" name="Freeform 39">
                <a:extLst>
                  <a:ext uri="{FF2B5EF4-FFF2-40B4-BE49-F238E27FC236}">
                    <a16:creationId xmlns:a16="http://schemas.microsoft.com/office/drawing/2014/main" id="{08B667E2-E2BF-4E49-84E8-D97933BFCFE5}"/>
                  </a:ext>
                </a:extLst>
              </p:cNvPr>
              <p:cNvSpPr>
                <a:spLocks noEditPoints="1"/>
              </p:cNvSpPr>
              <p:nvPr/>
            </p:nvSpPr>
            <p:spPr bwMode="auto">
              <a:xfrm>
                <a:off x="1403" y="2534"/>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36" name="Freeform 40">
                <a:extLst>
                  <a:ext uri="{FF2B5EF4-FFF2-40B4-BE49-F238E27FC236}">
                    <a16:creationId xmlns:a16="http://schemas.microsoft.com/office/drawing/2014/main" id="{99BA2A32-B473-4868-BADF-628260276E6F}"/>
                  </a:ext>
                </a:extLst>
              </p:cNvPr>
              <p:cNvSpPr>
                <a:spLocks noEditPoints="1"/>
              </p:cNvSpPr>
              <p:nvPr/>
            </p:nvSpPr>
            <p:spPr bwMode="auto">
              <a:xfrm>
                <a:off x="1403" y="2572"/>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37" name="Freeform 41">
                <a:extLst>
                  <a:ext uri="{FF2B5EF4-FFF2-40B4-BE49-F238E27FC236}">
                    <a16:creationId xmlns:a16="http://schemas.microsoft.com/office/drawing/2014/main" id="{6B4F9FE6-99C3-436E-A1E5-1B5452EBA611}"/>
                  </a:ext>
                </a:extLst>
              </p:cNvPr>
              <p:cNvSpPr>
                <a:spLocks noEditPoints="1"/>
              </p:cNvSpPr>
              <p:nvPr/>
            </p:nvSpPr>
            <p:spPr bwMode="auto">
              <a:xfrm>
                <a:off x="1403" y="2572"/>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38" name="Freeform 42">
                <a:extLst>
                  <a:ext uri="{FF2B5EF4-FFF2-40B4-BE49-F238E27FC236}">
                    <a16:creationId xmlns:a16="http://schemas.microsoft.com/office/drawing/2014/main" id="{4EEEB158-6876-4033-919A-9E6C6D33C908}"/>
                  </a:ext>
                </a:extLst>
              </p:cNvPr>
              <p:cNvSpPr>
                <a:spLocks/>
              </p:cNvSpPr>
              <p:nvPr/>
            </p:nvSpPr>
            <p:spPr bwMode="auto">
              <a:xfrm>
                <a:off x="1593" y="2591"/>
                <a:ext cx="94" cy="28"/>
              </a:xfrm>
              <a:custGeom>
                <a:avLst/>
                <a:gdLst>
                  <a:gd name="T0" fmla="*/ 40 w 40"/>
                  <a:gd name="T1" fmla="*/ 0 h 12"/>
                  <a:gd name="T2" fmla="*/ 0 w 40"/>
                  <a:gd name="T3" fmla="*/ 0 h 12"/>
                  <a:gd name="T4" fmla="*/ 0 w 40"/>
                  <a:gd name="T5" fmla="*/ 12 h 12"/>
                  <a:gd name="T6" fmla="*/ 39 w 40"/>
                  <a:gd name="T7" fmla="*/ 12 h 12"/>
                  <a:gd name="T8" fmla="*/ 40 w 40"/>
                  <a:gd name="T9" fmla="*/ 12 h 12"/>
                  <a:gd name="T10" fmla="*/ 40 w 40"/>
                  <a:gd name="T11" fmla="*/ 0 h 12"/>
                </a:gdLst>
                <a:ahLst/>
                <a:cxnLst>
                  <a:cxn ang="0">
                    <a:pos x="T0" y="T1"/>
                  </a:cxn>
                  <a:cxn ang="0">
                    <a:pos x="T2" y="T3"/>
                  </a:cxn>
                  <a:cxn ang="0">
                    <a:pos x="T4" y="T5"/>
                  </a:cxn>
                  <a:cxn ang="0">
                    <a:pos x="T6" y="T7"/>
                  </a:cxn>
                  <a:cxn ang="0">
                    <a:pos x="T8" y="T9"/>
                  </a:cxn>
                  <a:cxn ang="0">
                    <a:pos x="T10" y="T11"/>
                  </a:cxn>
                </a:cxnLst>
                <a:rect l="0" t="0" r="r" b="b"/>
                <a:pathLst>
                  <a:path w="40" h="12">
                    <a:moveTo>
                      <a:pt x="40" y="0"/>
                    </a:moveTo>
                    <a:cubicBezTo>
                      <a:pt x="0" y="0"/>
                      <a:pt x="0" y="0"/>
                      <a:pt x="0" y="0"/>
                    </a:cubicBezTo>
                    <a:cubicBezTo>
                      <a:pt x="0" y="12"/>
                      <a:pt x="0" y="12"/>
                      <a:pt x="0" y="12"/>
                    </a:cubicBezTo>
                    <a:cubicBezTo>
                      <a:pt x="39" y="12"/>
                      <a:pt x="39" y="12"/>
                      <a:pt x="39" y="12"/>
                    </a:cubicBezTo>
                    <a:cubicBezTo>
                      <a:pt x="39" y="12"/>
                      <a:pt x="40" y="12"/>
                      <a:pt x="40" y="12"/>
                    </a:cubicBezTo>
                    <a:cubicBezTo>
                      <a:pt x="40" y="0"/>
                      <a:pt x="40" y="0"/>
                      <a:pt x="4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39" name="Freeform 43">
                <a:extLst>
                  <a:ext uri="{FF2B5EF4-FFF2-40B4-BE49-F238E27FC236}">
                    <a16:creationId xmlns:a16="http://schemas.microsoft.com/office/drawing/2014/main" id="{0AC3A3A1-6FF5-4F4A-A946-89DFE7D93E2F}"/>
                  </a:ext>
                </a:extLst>
              </p:cNvPr>
              <p:cNvSpPr>
                <a:spLocks/>
              </p:cNvSpPr>
              <p:nvPr/>
            </p:nvSpPr>
            <p:spPr bwMode="auto">
              <a:xfrm>
                <a:off x="1685" y="2619"/>
                <a:ext cx="2"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1" y="0"/>
                      <a:pt x="1" y="0"/>
                      <a:pt x="1" y="0"/>
                    </a:cubicBezTo>
                    <a:cubicBezTo>
                      <a:pt x="1" y="0"/>
                      <a:pt x="1" y="0"/>
                      <a:pt x="1"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40" name="Freeform 44">
                <a:extLst>
                  <a:ext uri="{FF2B5EF4-FFF2-40B4-BE49-F238E27FC236}">
                    <a16:creationId xmlns:a16="http://schemas.microsoft.com/office/drawing/2014/main" id="{E78ABF92-4552-42B2-8855-CC935DC2BB3D}"/>
                  </a:ext>
                </a:extLst>
              </p:cNvPr>
              <p:cNvSpPr>
                <a:spLocks/>
              </p:cNvSpPr>
              <p:nvPr/>
            </p:nvSpPr>
            <p:spPr bwMode="auto">
              <a:xfrm>
                <a:off x="1403" y="2591"/>
                <a:ext cx="71" cy="28"/>
              </a:xfrm>
              <a:custGeom>
                <a:avLst/>
                <a:gdLst>
                  <a:gd name="T0" fmla="*/ 71 w 71"/>
                  <a:gd name="T1" fmla="*/ 0 h 28"/>
                  <a:gd name="T2" fmla="*/ 0 w 71"/>
                  <a:gd name="T3" fmla="*/ 0 h 28"/>
                  <a:gd name="T4" fmla="*/ 0 w 71"/>
                  <a:gd name="T5" fmla="*/ 5 h 28"/>
                  <a:gd name="T6" fmla="*/ 0 w 71"/>
                  <a:gd name="T7" fmla="*/ 9 h 28"/>
                  <a:gd name="T8" fmla="*/ 0 w 71"/>
                  <a:gd name="T9" fmla="*/ 28 h 28"/>
                  <a:gd name="T10" fmla="*/ 71 w 71"/>
                  <a:gd name="T11" fmla="*/ 28 h 28"/>
                  <a:gd name="T12" fmla="*/ 71 w 7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71" h="28">
                    <a:moveTo>
                      <a:pt x="71" y="0"/>
                    </a:moveTo>
                    <a:lnTo>
                      <a:pt x="0" y="0"/>
                    </a:lnTo>
                    <a:lnTo>
                      <a:pt x="0" y="5"/>
                    </a:lnTo>
                    <a:lnTo>
                      <a:pt x="0" y="9"/>
                    </a:lnTo>
                    <a:lnTo>
                      <a:pt x="0" y="28"/>
                    </a:lnTo>
                    <a:lnTo>
                      <a:pt x="71" y="28"/>
                    </a:lnTo>
                    <a:lnTo>
                      <a:pt x="71"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41" name="Freeform 45">
                <a:extLst>
                  <a:ext uri="{FF2B5EF4-FFF2-40B4-BE49-F238E27FC236}">
                    <a16:creationId xmlns:a16="http://schemas.microsoft.com/office/drawing/2014/main" id="{95CB92FD-03D1-45EC-994D-AA22AB4DD50E}"/>
                  </a:ext>
                </a:extLst>
              </p:cNvPr>
              <p:cNvSpPr>
                <a:spLocks/>
              </p:cNvSpPr>
              <p:nvPr/>
            </p:nvSpPr>
            <p:spPr bwMode="auto">
              <a:xfrm>
                <a:off x="1403" y="2591"/>
                <a:ext cx="71" cy="28"/>
              </a:xfrm>
              <a:custGeom>
                <a:avLst/>
                <a:gdLst>
                  <a:gd name="T0" fmla="*/ 71 w 71"/>
                  <a:gd name="T1" fmla="*/ 0 h 28"/>
                  <a:gd name="T2" fmla="*/ 0 w 71"/>
                  <a:gd name="T3" fmla="*/ 0 h 28"/>
                  <a:gd name="T4" fmla="*/ 0 w 71"/>
                  <a:gd name="T5" fmla="*/ 5 h 28"/>
                  <a:gd name="T6" fmla="*/ 0 w 71"/>
                  <a:gd name="T7" fmla="*/ 9 h 28"/>
                  <a:gd name="T8" fmla="*/ 0 w 71"/>
                  <a:gd name="T9" fmla="*/ 28 h 28"/>
                  <a:gd name="T10" fmla="*/ 71 w 71"/>
                  <a:gd name="T11" fmla="*/ 28 h 28"/>
                  <a:gd name="T12" fmla="*/ 71 w 7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71" h="28">
                    <a:moveTo>
                      <a:pt x="71" y="0"/>
                    </a:moveTo>
                    <a:lnTo>
                      <a:pt x="0" y="0"/>
                    </a:lnTo>
                    <a:lnTo>
                      <a:pt x="0" y="5"/>
                    </a:lnTo>
                    <a:lnTo>
                      <a:pt x="0" y="9"/>
                    </a:lnTo>
                    <a:lnTo>
                      <a:pt x="0" y="28"/>
                    </a:lnTo>
                    <a:lnTo>
                      <a:pt x="71" y="28"/>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42" name="Rectangle 46">
                <a:extLst>
                  <a:ext uri="{FF2B5EF4-FFF2-40B4-BE49-F238E27FC236}">
                    <a16:creationId xmlns:a16="http://schemas.microsoft.com/office/drawing/2014/main" id="{91FE9BB1-30A1-4570-A36A-2AF4C1ED1D0D}"/>
                  </a:ext>
                </a:extLst>
              </p:cNvPr>
              <p:cNvSpPr>
                <a:spLocks noChangeArrowheads="1"/>
              </p:cNvSpPr>
              <p:nvPr/>
            </p:nvSpPr>
            <p:spPr bwMode="auto">
              <a:xfrm>
                <a:off x="1474" y="2463"/>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43" name="Rectangle 47">
                <a:extLst>
                  <a:ext uri="{FF2B5EF4-FFF2-40B4-BE49-F238E27FC236}">
                    <a16:creationId xmlns:a16="http://schemas.microsoft.com/office/drawing/2014/main" id="{29B16AAE-3CAC-46B9-A61C-844EAAF710B5}"/>
                  </a:ext>
                </a:extLst>
              </p:cNvPr>
              <p:cNvSpPr>
                <a:spLocks noChangeArrowheads="1"/>
              </p:cNvSpPr>
              <p:nvPr/>
            </p:nvSpPr>
            <p:spPr bwMode="auto">
              <a:xfrm>
                <a:off x="1474" y="2463"/>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44" name="Rectangle 48">
                <a:extLst>
                  <a:ext uri="{FF2B5EF4-FFF2-40B4-BE49-F238E27FC236}">
                    <a16:creationId xmlns:a16="http://schemas.microsoft.com/office/drawing/2014/main" id="{D1EC7458-D372-45A3-87C1-678D4C961089}"/>
                  </a:ext>
                </a:extLst>
              </p:cNvPr>
              <p:cNvSpPr>
                <a:spLocks noChangeArrowheads="1"/>
              </p:cNvSpPr>
              <p:nvPr/>
            </p:nvSpPr>
            <p:spPr bwMode="auto">
              <a:xfrm>
                <a:off x="1474" y="2534"/>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45" name="Rectangle 49">
                <a:extLst>
                  <a:ext uri="{FF2B5EF4-FFF2-40B4-BE49-F238E27FC236}">
                    <a16:creationId xmlns:a16="http://schemas.microsoft.com/office/drawing/2014/main" id="{C17417E9-B42A-4D49-9C2C-F889EC6969CE}"/>
                  </a:ext>
                </a:extLst>
              </p:cNvPr>
              <p:cNvSpPr>
                <a:spLocks noChangeArrowheads="1"/>
              </p:cNvSpPr>
              <p:nvPr/>
            </p:nvSpPr>
            <p:spPr bwMode="auto">
              <a:xfrm>
                <a:off x="1474" y="2534"/>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46" name="Rectangle 50">
                <a:extLst>
                  <a:ext uri="{FF2B5EF4-FFF2-40B4-BE49-F238E27FC236}">
                    <a16:creationId xmlns:a16="http://schemas.microsoft.com/office/drawing/2014/main" id="{E4AACC7C-F34D-447E-AAE2-9FE92613EF17}"/>
                  </a:ext>
                </a:extLst>
              </p:cNvPr>
              <p:cNvSpPr>
                <a:spLocks noChangeArrowheads="1"/>
              </p:cNvSpPr>
              <p:nvPr/>
            </p:nvSpPr>
            <p:spPr bwMode="auto">
              <a:xfrm>
                <a:off x="1474" y="2572"/>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47" name="Rectangle 51">
                <a:extLst>
                  <a:ext uri="{FF2B5EF4-FFF2-40B4-BE49-F238E27FC236}">
                    <a16:creationId xmlns:a16="http://schemas.microsoft.com/office/drawing/2014/main" id="{44AC1B00-D522-4692-822E-B8A34C262D23}"/>
                  </a:ext>
                </a:extLst>
              </p:cNvPr>
              <p:cNvSpPr>
                <a:spLocks noChangeArrowheads="1"/>
              </p:cNvSpPr>
              <p:nvPr/>
            </p:nvSpPr>
            <p:spPr bwMode="auto">
              <a:xfrm>
                <a:off x="1474" y="2572"/>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48" name="Freeform 52">
                <a:extLst>
                  <a:ext uri="{FF2B5EF4-FFF2-40B4-BE49-F238E27FC236}">
                    <a16:creationId xmlns:a16="http://schemas.microsoft.com/office/drawing/2014/main" id="{ADD58137-5D9A-4DAD-AB90-8B686A4132E8}"/>
                  </a:ext>
                </a:extLst>
              </p:cNvPr>
              <p:cNvSpPr>
                <a:spLocks/>
              </p:cNvSpPr>
              <p:nvPr/>
            </p:nvSpPr>
            <p:spPr bwMode="auto">
              <a:xfrm>
                <a:off x="1474" y="2619"/>
                <a:ext cx="90" cy="31"/>
              </a:xfrm>
              <a:custGeom>
                <a:avLst/>
                <a:gdLst>
                  <a:gd name="T0" fmla="*/ 38 w 38"/>
                  <a:gd name="T1" fmla="*/ 0 h 13"/>
                  <a:gd name="T2" fmla="*/ 0 w 38"/>
                  <a:gd name="T3" fmla="*/ 0 h 13"/>
                  <a:gd name="T4" fmla="*/ 0 w 38"/>
                  <a:gd name="T5" fmla="*/ 13 h 13"/>
                  <a:gd name="T6" fmla="*/ 38 w 38"/>
                  <a:gd name="T7" fmla="*/ 7 h 13"/>
                  <a:gd name="T8" fmla="*/ 38 w 38"/>
                  <a:gd name="T9" fmla="*/ 0 h 13"/>
                </a:gdLst>
                <a:ahLst/>
                <a:cxnLst>
                  <a:cxn ang="0">
                    <a:pos x="T0" y="T1"/>
                  </a:cxn>
                  <a:cxn ang="0">
                    <a:pos x="T2" y="T3"/>
                  </a:cxn>
                  <a:cxn ang="0">
                    <a:pos x="T4" y="T5"/>
                  </a:cxn>
                  <a:cxn ang="0">
                    <a:pos x="T6" y="T7"/>
                  </a:cxn>
                  <a:cxn ang="0">
                    <a:pos x="T8" y="T9"/>
                  </a:cxn>
                </a:cxnLst>
                <a:rect l="0" t="0" r="r" b="b"/>
                <a:pathLst>
                  <a:path w="38" h="13">
                    <a:moveTo>
                      <a:pt x="38" y="0"/>
                    </a:moveTo>
                    <a:cubicBezTo>
                      <a:pt x="0" y="0"/>
                      <a:pt x="0" y="0"/>
                      <a:pt x="0" y="0"/>
                    </a:cubicBezTo>
                    <a:cubicBezTo>
                      <a:pt x="0" y="13"/>
                      <a:pt x="0" y="13"/>
                      <a:pt x="0" y="13"/>
                    </a:cubicBezTo>
                    <a:cubicBezTo>
                      <a:pt x="10" y="11"/>
                      <a:pt x="23" y="9"/>
                      <a:pt x="38" y="7"/>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49" name="Freeform 53">
                <a:extLst>
                  <a:ext uri="{FF2B5EF4-FFF2-40B4-BE49-F238E27FC236}">
                    <a16:creationId xmlns:a16="http://schemas.microsoft.com/office/drawing/2014/main" id="{37F4C882-A290-41A1-9E21-CBA8DAFDC474}"/>
                  </a:ext>
                </a:extLst>
              </p:cNvPr>
              <p:cNvSpPr>
                <a:spLocks/>
              </p:cNvSpPr>
              <p:nvPr/>
            </p:nvSpPr>
            <p:spPr bwMode="auto">
              <a:xfrm>
                <a:off x="1474" y="2636"/>
                <a:ext cx="90" cy="26"/>
              </a:xfrm>
              <a:custGeom>
                <a:avLst/>
                <a:gdLst>
                  <a:gd name="T0" fmla="*/ 38 w 38"/>
                  <a:gd name="T1" fmla="*/ 0 h 11"/>
                  <a:gd name="T2" fmla="*/ 0 w 38"/>
                  <a:gd name="T3" fmla="*/ 6 h 11"/>
                  <a:gd name="T4" fmla="*/ 0 w 38"/>
                  <a:gd name="T5" fmla="*/ 11 h 11"/>
                  <a:gd name="T6" fmla="*/ 38 w 38"/>
                  <a:gd name="T7" fmla="*/ 7 h 11"/>
                  <a:gd name="T8" fmla="*/ 38 w 38"/>
                  <a:gd name="T9" fmla="*/ 0 h 11"/>
                </a:gdLst>
                <a:ahLst/>
                <a:cxnLst>
                  <a:cxn ang="0">
                    <a:pos x="T0" y="T1"/>
                  </a:cxn>
                  <a:cxn ang="0">
                    <a:pos x="T2" y="T3"/>
                  </a:cxn>
                  <a:cxn ang="0">
                    <a:pos x="T4" y="T5"/>
                  </a:cxn>
                  <a:cxn ang="0">
                    <a:pos x="T6" y="T7"/>
                  </a:cxn>
                  <a:cxn ang="0">
                    <a:pos x="T8" y="T9"/>
                  </a:cxn>
                </a:cxnLst>
                <a:rect l="0" t="0" r="r" b="b"/>
                <a:pathLst>
                  <a:path w="38" h="11">
                    <a:moveTo>
                      <a:pt x="38" y="0"/>
                    </a:moveTo>
                    <a:cubicBezTo>
                      <a:pt x="23" y="2"/>
                      <a:pt x="10" y="4"/>
                      <a:pt x="0" y="6"/>
                    </a:cubicBezTo>
                    <a:cubicBezTo>
                      <a:pt x="0" y="11"/>
                      <a:pt x="0" y="11"/>
                      <a:pt x="0" y="11"/>
                    </a:cubicBezTo>
                    <a:cubicBezTo>
                      <a:pt x="13" y="10"/>
                      <a:pt x="25" y="9"/>
                      <a:pt x="38" y="7"/>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50" name="Rectangle 54">
                <a:extLst>
                  <a:ext uri="{FF2B5EF4-FFF2-40B4-BE49-F238E27FC236}">
                    <a16:creationId xmlns:a16="http://schemas.microsoft.com/office/drawing/2014/main" id="{975FB667-F787-4A78-A867-F53F8F78922A}"/>
                  </a:ext>
                </a:extLst>
              </p:cNvPr>
              <p:cNvSpPr>
                <a:spLocks noChangeArrowheads="1"/>
              </p:cNvSpPr>
              <p:nvPr/>
            </p:nvSpPr>
            <p:spPr bwMode="auto">
              <a:xfrm>
                <a:off x="1474" y="2591"/>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51" name="Rectangle 55">
                <a:extLst>
                  <a:ext uri="{FF2B5EF4-FFF2-40B4-BE49-F238E27FC236}">
                    <a16:creationId xmlns:a16="http://schemas.microsoft.com/office/drawing/2014/main" id="{7F491AA5-0B37-40A3-8853-B757415ED969}"/>
                  </a:ext>
                </a:extLst>
              </p:cNvPr>
              <p:cNvSpPr>
                <a:spLocks noChangeArrowheads="1"/>
              </p:cNvSpPr>
              <p:nvPr/>
            </p:nvSpPr>
            <p:spPr bwMode="auto">
              <a:xfrm>
                <a:off x="1474" y="2591"/>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52" name="Rectangle 56">
                <a:extLst>
                  <a:ext uri="{FF2B5EF4-FFF2-40B4-BE49-F238E27FC236}">
                    <a16:creationId xmlns:a16="http://schemas.microsoft.com/office/drawing/2014/main" id="{9F8EE246-4D5E-43A1-8B85-96B7964F9F60}"/>
                  </a:ext>
                </a:extLst>
              </p:cNvPr>
              <p:cNvSpPr>
                <a:spLocks noChangeArrowheads="1"/>
              </p:cNvSpPr>
              <p:nvPr/>
            </p:nvSpPr>
            <p:spPr bwMode="auto">
              <a:xfrm>
                <a:off x="1564" y="2463"/>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53" name="Rectangle 57">
                <a:extLst>
                  <a:ext uri="{FF2B5EF4-FFF2-40B4-BE49-F238E27FC236}">
                    <a16:creationId xmlns:a16="http://schemas.microsoft.com/office/drawing/2014/main" id="{7F06833F-B199-4809-86DB-5E9E93729ED6}"/>
                  </a:ext>
                </a:extLst>
              </p:cNvPr>
              <p:cNvSpPr>
                <a:spLocks noChangeArrowheads="1"/>
              </p:cNvSpPr>
              <p:nvPr/>
            </p:nvSpPr>
            <p:spPr bwMode="auto">
              <a:xfrm>
                <a:off x="1564" y="2463"/>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54" name="Rectangle 58">
                <a:extLst>
                  <a:ext uri="{FF2B5EF4-FFF2-40B4-BE49-F238E27FC236}">
                    <a16:creationId xmlns:a16="http://schemas.microsoft.com/office/drawing/2014/main" id="{AE76EF1F-2AC0-4C97-BC06-FA0626682651}"/>
                  </a:ext>
                </a:extLst>
              </p:cNvPr>
              <p:cNvSpPr>
                <a:spLocks noChangeArrowheads="1"/>
              </p:cNvSpPr>
              <p:nvPr/>
            </p:nvSpPr>
            <p:spPr bwMode="auto">
              <a:xfrm>
                <a:off x="1564" y="2534"/>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55" name="Rectangle 59">
                <a:extLst>
                  <a:ext uri="{FF2B5EF4-FFF2-40B4-BE49-F238E27FC236}">
                    <a16:creationId xmlns:a16="http://schemas.microsoft.com/office/drawing/2014/main" id="{A2EA9548-C70E-4EF7-ADAB-24A16A9F7FDF}"/>
                  </a:ext>
                </a:extLst>
              </p:cNvPr>
              <p:cNvSpPr>
                <a:spLocks noChangeArrowheads="1"/>
              </p:cNvSpPr>
              <p:nvPr/>
            </p:nvSpPr>
            <p:spPr bwMode="auto">
              <a:xfrm>
                <a:off x="1564" y="2534"/>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56" name="Rectangle 60">
                <a:extLst>
                  <a:ext uri="{FF2B5EF4-FFF2-40B4-BE49-F238E27FC236}">
                    <a16:creationId xmlns:a16="http://schemas.microsoft.com/office/drawing/2014/main" id="{00BFF3D7-D405-429A-A819-183A92FEF210}"/>
                  </a:ext>
                </a:extLst>
              </p:cNvPr>
              <p:cNvSpPr>
                <a:spLocks noChangeArrowheads="1"/>
              </p:cNvSpPr>
              <p:nvPr/>
            </p:nvSpPr>
            <p:spPr bwMode="auto">
              <a:xfrm>
                <a:off x="1564" y="2572"/>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57" name="Rectangle 61">
                <a:extLst>
                  <a:ext uri="{FF2B5EF4-FFF2-40B4-BE49-F238E27FC236}">
                    <a16:creationId xmlns:a16="http://schemas.microsoft.com/office/drawing/2014/main" id="{300381A7-1250-4736-8E87-B4AF32C46918}"/>
                  </a:ext>
                </a:extLst>
              </p:cNvPr>
              <p:cNvSpPr>
                <a:spLocks noChangeArrowheads="1"/>
              </p:cNvSpPr>
              <p:nvPr/>
            </p:nvSpPr>
            <p:spPr bwMode="auto">
              <a:xfrm>
                <a:off x="1564" y="2572"/>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58" name="Freeform 62">
                <a:extLst>
                  <a:ext uri="{FF2B5EF4-FFF2-40B4-BE49-F238E27FC236}">
                    <a16:creationId xmlns:a16="http://schemas.microsoft.com/office/drawing/2014/main" id="{402F1E66-0408-40FA-A3E3-931558BB92ED}"/>
                  </a:ext>
                </a:extLst>
              </p:cNvPr>
              <p:cNvSpPr>
                <a:spLocks/>
              </p:cNvSpPr>
              <p:nvPr/>
            </p:nvSpPr>
            <p:spPr bwMode="auto">
              <a:xfrm>
                <a:off x="1564" y="2619"/>
                <a:ext cx="29" cy="17"/>
              </a:xfrm>
              <a:custGeom>
                <a:avLst/>
                <a:gdLst>
                  <a:gd name="T0" fmla="*/ 12 w 12"/>
                  <a:gd name="T1" fmla="*/ 0 h 7"/>
                  <a:gd name="T2" fmla="*/ 0 w 12"/>
                  <a:gd name="T3" fmla="*/ 0 h 7"/>
                  <a:gd name="T4" fmla="*/ 0 w 12"/>
                  <a:gd name="T5" fmla="*/ 7 h 7"/>
                  <a:gd name="T6" fmla="*/ 12 w 12"/>
                  <a:gd name="T7" fmla="*/ 5 h 7"/>
                  <a:gd name="T8" fmla="*/ 12 w 12"/>
                  <a:gd name="T9" fmla="*/ 0 h 7"/>
                </a:gdLst>
                <a:ahLst/>
                <a:cxnLst>
                  <a:cxn ang="0">
                    <a:pos x="T0" y="T1"/>
                  </a:cxn>
                  <a:cxn ang="0">
                    <a:pos x="T2" y="T3"/>
                  </a:cxn>
                  <a:cxn ang="0">
                    <a:pos x="T4" y="T5"/>
                  </a:cxn>
                  <a:cxn ang="0">
                    <a:pos x="T6" y="T7"/>
                  </a:cxn>
                  <a:cxn ang="0">
                    <a:pos x="T8" y="T9"/>
                  </a:cxn>
                </a:cxnLst>
                <a:rect l="0" t="0" r="r" b="b"/>
                <a:pathLst>
                  <a:path w="12" h="7">
                    <a:moveTo>
                      <a:pt x="12" y="0"/>
                    </a:moveTo>
                    <a:cubicBezTo>
                      <a:pt x="0" y="0"/>
                      <a:pt x="0" y="0"/>
                      <a:pt x="0" y="0"/>
                    </a:cubicBezTo>
                    <a:cubicBezTo>
                      <a:pt x="0" y="7"/>
                      <a:pt x="0" y="7"/>
                      <a:pt x="0" y="7"/>
                    </a:cubicBezTo>
                    <a:cubicBezTo>
                      <a:pt x="4" y="7"/>
                      <a:pt x="8" y="6"/>
                      <a:pt x="12" y="5"/>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59" name="Freeform 63">
                <a:extLst>
                  <a:ext uri="{FF2B5EF4-FFF2-40B4-BE49-F238E27FC236}">
                    <a16:creationId xmlns:a16="http://schemas.microsoft.com/office/drawing/2014/main" id="{00DCC351-86E6-4249-8C26-C7F7B79DD4FA}"/>
                  </a:ext>
                </a:extLst>
              </p:cNvPr>
              <p:cNvSpPr>
                <a:spLocks/>
              </p:cNvSpPr>
              <p:nvPr/>
            </p:nvSpPr>
            <p:spPr bwMode="auto">
              <a:xfrm>
                <a:off x="1564" y="2631"/>
                <a:ext cx="29" cy="21"/>
              </a:xfrm>
              <a:custGeom>
                <a:avLst/>
                <a:gdLst>
                  <a:gd name="T0" fmla="*/ 12 w 12"/>
                  <a:gd name="T1" fmla="*/ 0 h 9"/>
                  <a:gd name="T2" fmla="*/ 0 w 12"/>
                  <a:gd name="T3" fmla="*/ 2 h 9"/>
                  <a:gd name="T4" fmla="*/ 0 w 12"/>
                  <a:gd name="T5" fmla="*/ 9 h 9"/>
                  <a:gd name="T6" fmla="*/ 12 w 12"/>
                  <a:gd name="T7" fmla="*/ 8 h 9"/>
                  <a:gd name="T8" fmla="*/ 12 w 12"/>
                  <a:gd name="T9" fmla="*/ 0 h 9"/>
                </a:gdLst>
                <a:ahLst/>
                <a:cxnLst>
                  <a:cxn ang="0">
                    <a:pos x="T0" y="T1"/>
                  </a:cxn>
                  <a:cxn ang="0">
                    <a:pos x="T2" y="T3"/>
                  </a:cxn>
                  <a:cxn ang="0">
                    <a:pos x="T4" y="T5"/>
                  </a:cxn>
                  <a:cxn ang="0">
                    <a:pos x="T6" y="T7"/>
                  </a:cxn>
                  <a:cxn ang="0">
                    <a:pos x="T8" y="T9"/>
                  </a:cxn>
                </a:cxnLst>
                <a:rect l="0" t="0" r="r" b="b"/>
                <a:pathLst>
                  <a:path w="12" h="9">
                    <a:moveTo>
                      <a:pt x="12" y="0"/>
                    </a:moveTo>
                    <a:cubicBezTo>
                      <a:pt x="8" y="1"/>
                      <a:pt x="4" y="2"/>
                      <a:pt x="0" y="2"/>
                    </a:cubicBezTo>
                    <a:cubicBezTo>
                      <a:pt x="0" y="9"/>
                      <a:pt x="0" y="9"/>
                      <a:pt x="0" y="9"/>
                    </a:cubicBezTo>
                    <a:cubicBezTo>
                      <a:pt x="4" y="9"/>
                      <a:pt x="8" y="8"/>
                      <a:pt x="12" y="8"/>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60" name="Rectangle 64">
                <a:extLst>
                  <a:ext uri="{FF2B5EF4-FFF2-40B4-BE49-F238E27FC236}">
                    <a16:creationId xmlns:a16="http://schemas.microsoft.com/office/drawing/2014/main" id="{BC677302-5F74-4E31-B0EC-81CEE48CD9D2}"/>
                  </a:ext>
                </a:extLst>
              </p:cNvPr>
              <p:cNvSpPr>
                <a:spLocks noChangeArrowheads="1"/>
              </p:cNvSpPr>
              <p:nvPr/>
            </p:nvSpPr>
            <p:spPr bwMode="auto">
              <a:xfrm>
                <a:off x="1564" y="2591"/>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61" name="Rectangle 65">
                <a:extLst>
                  <a:ext uri="{FF2B5EF4-FFF2-40B4-BE49-F238E27FC236}">
                    <a16:creationId xmlns:a16="http://schemas.microsoft.com/office/drawing/2014/main" id="{C72208BD-5D18-418D-9071-50E55FA78C97}"/>
                  </a:ext>
                </a:extLst>
              </p:cNvPr>
              <p:cNvSpPr>
                <a:spLocks noChangeArrowheads="1"/>
              </p:cNvSpPr>
              <p:nvPr/>
            </p:nvSpPr>
            <p:spPr bwMode="auto">
              <a:xfrm>
                <a:off x="1564" y="2591"/>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62" name="Freeform 66">
                <a:extLst>
                  <a:ext uri="{FF2B5EF4-FFF2-40B4-BE49-F238E27FC236}">
                    <a16:creationId xmlns:a16="http://schemas.microsoft.com/office/drawing/2014/main" id="{6973E0C1-1CEA-42A3-B0C4-A869EF49E0C6}"/>
                  </a:ext>
                </a:extLst>
              </p:cNvPr>
              <p:cNvSpPr>
                <a:spLocks noEditPoints="1"/>
              </p:cNvSpPr>
              <p:nvPr/>
            </p:nvSpPr>
            <p:spPr bwMode="auto">
              <a:xfrm>
                <a:off x="1687" y="2463"/>
                <a:ext cx="284" cy="156"/>
              </a:xfrm>
              <a:custGeom>
                <a:avLst/>
                <a:gdLst>
                  <a:gd name="T0" fmla="*/ 71 w 284"/>
                  <a:gd name="T1" fmla="*/ 0 h 156"/>
                  <a:gd name="T2" fmla="*/ 0 w 284"/>
                  <a:gd name="T3" fmla="*/ 0 h 156"/>
                  <a:gd name="T4" fmla="*/ 0 w 284"/>
                  <a:gd name="T5" fmla="*/ 156 h 156"/>
                  <a:gd name="T6" fmla="*/ 0 w 284"/>
                  <a:gd name="T7" fmla="*/ 156 h 156"/>
                  <a:gd name="T8" fmla="*/ 0 w 284"/>
                  <a:gd name="T9" fmla="*/ 137 h 156"/>
                  <a:gd name="T10" fmla="*/ 0 w 284"/>
                  <a:gd name="T11" fmla="*/ 133 h 156"/>
                  <a:gd name="T12" fmla="*/ 0 w 284"/>
                  <a:gd name="T13" fmla="*/ 71 h 156"/>
                  <a:gd name="T14" fmla="*/ 71 w 284"/>
                  <a:gd name="T15" fmla="*/ 71 h 156"/>
                  <a:gd name="T16" fmla="*/ 71 w 284"/>
                  <a:gd name="T17" fmla="*/ 0 h 156"/>
                  <a:gd name="T18" fmla="*/ 284 w 284"/>
                  <a:gd name="T19" fmla="*/ 0 h 156"/>
                  <a:gd name="T20" fmla="*/ 190 w 284"/>
                  <a:gd name="T21" fmla="*/ 0 h 156"/>
                  <a:gd name="T22" fmla="*/ 190 w 284"/>
                  <a:gd name="T23" fmla="*/ 71 h 156"/>
                  <a:gd name="T24" fmla="*/ 284 w 284"/>
                  <a:gd name="T25" fmla="*/ 71 h 156"/>
                  <a:gd name="T26" fmla="*/ 284 w 284"/>
                  <a:gd name="T2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4" h="156">
                    <a:moveTo>
                      <a:pt x="71" y="0"/>
                    </a:moveTo>
                    <a:lnTo>
                      <a:pt x="0" y="0"/>
                    </a:lnTo>
                    <a:lnTo>
                      <a:pt x="0" y="156"/>
                    </a:lnTo>
                    <a:lnTo>
                      <a:pt x="0" y="156"/>
                    </a:lnTo>
                    <a:lnTo>
                      <a:pt x="0" y="137"/>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63" name="Freeform 67">
                <a:extLst>
                  <a:ext uri="{FF2B5EF4-FFF2-40B4-BE49-F238E27FC236}">
                    <a16:creationId xmlns:a16="http://schemas.microsoft.com/office/drawing/2014/main" id="{61CD6CDE-344B-4D21-97C8-33EA53C3FE52}"/>
                  </a:ext>
                </a:extLst>
              </p:cNvPr>
              <p:cNvSpPr>
                <a:spLocks noEditPoints="1"/>
              </p:cNvSpPr>
              <p:nvPr/>
            </p:nvSpPr>
            <p:spPr bwMode="auto">
              <a:xfrm>
                <a:off x="1687" y="2463"/>
                <a:ext cx="284" cy="156"/>
              </a:xfrm>
              <a:custGeom>
                <a:avLst/>
                <a:gdLst>
                  <a:gd name="T0" fmla="*/ 71 w 284"/>
                  <a:gd name="T1" fmla="*/ 0 h 156"/>
                  <a:gd name="T2" fmla="*/ 0 w 284"/>
                  <a:gd name="T3" fmla="*/ 0 h 156"/>
                  <a:gd name="T4" fmla="*/ 0 w 284"/>
                  <a:gd name="T5" fmla="*/ 156 h 156"/>
                  <a:gd name="T6" fmla="*/ 0 w 284"/>
                  <a:gd name="T7" fmla="*/ 156 h 156"/>
                  <a:gd name="T8" fmla="*/ 0 w 284"/>
                  <a:gd name="T9" fmla="*/ 137 h 156"/>
                  <a:gd name="T10" fmla="*/ 0 w 284"/>
                  <a:gd name="T11" fmla="*/ 133 h 156"/>
                  <a:gd name="T12" fmla="*/ 0 w 284"/>
                  <a:gd name="T13" fmla="*/ 71 h 156"/>
                  <a:gd name="T14" fmla="*/ 71 w 284"/>
                  <a:gd name="T15" fmla="*/ 71 h 156"/>
                  <a:gd name="T16" fmla="*/ 71 w 284"/>
                  <a:gd name="T17" fmla="*/ 0 h 156"/>
                  <a:gd name="T18" fmla="*/ 284 w 284"/>
                  <a:gd name="T19" fmla="*/ 0 h 156"/>
                  <a:gd name="T20" fmla="*/ 190 w 284"/>
                  <a:gd name="T21" fmla="*/ 0 h 156"/>
                  <a:gd name="T22" fmla="*/ 190 w 284"/>
                  <a:gd name="T23" fmla="*/ 71 h 156"/>
                  <a:gd name="T24" fmla="*/ 284 w 284"/>
                  <a:gd name="T25" fmla="*/ 71 h 156"/>
                  <a:gd name="T26" fmla="*/ 284 w 284"/>
                  <a:gd name="T2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4" h="156">
                    <a:moveTo>
                      <a:pt x="71" y="0"/>
                    </a:moveTo>
                    <a:lnTo>
                      <a:pt x="0" y="0"/>
                    </a:lnTo>
                    <a:lnTo>
                      <a:pt x="0" y="156"/>
                    </a:lnTo>
                    <a:lnTo>
                      <a:pt x="0" y="156"/>
                    </a:lnTo>
                    <a:lnTo>
                      <a:pt x="0" y="137"/>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64" name="Freeform 68">
                <a:extLst>
                  <a:ext uri="{FF2B5EF4-FFF2-40B4-BE49-F238E27FC236}">
                    <a16:creationId xmlns:a16="http://schemas.microsoft.com/office/drawing/2014/main" id="{3E7EF1FE-A660-46D4-BC72-F6BBEBE679CC}"/>
                  </a:ext>
                </a:extLst>
              </p:cNvPr>
              <p:cNvSpPr>
                <a:spLocks/>
              </p:cNvSpPr>
              <p:nvPr/>
            </p:nvSpPr>
            <p:spPr bwMode="auto">
              <a:xfrm>
                <a:off x="1687" y="2619"/>
                <a:ext cx="71" cy="19"/>
              </a:xfrm>
              <a:custGeom>
                <a:avLst/>
                <a:gdLst>
                  <a:gd name="T0" fmla="*/ 0 w 30"/>
                  <a:gd name="T1" fmla="*/ 0 h 8"/>
                  <a:gd name="T2" fmla="*/ 0 w 30"/>
                  <a:gd name="T3" fmla="*/ 0 h 8"/>
                  <a:gd name="T4" fmla="*/ 0 w 30"/>
                  <a:gd name="T5" fmla="*/ 8 h 8"/>
                  <a:gd name="T6" fmla="*/ 30 w 30"/>
                  <a:gd name="T7" fmla="*/ 4 h 8"/>
                  <a:gd name="T8" fmla="*/ 30 w 30"/>
                  <a:gd name="T9" fmla="*/ 0 h 8"/>
                  <a:gd name="T10" fmla="*/ 0 w 30"/>
                  <a:gd name="T11" fmla="*/ 0 h 8"/>
                  <a:gd name="T12" fmla="*/ 0 w 30"/>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30" h="8">
                    <a:moveTo>
                      <a:pt x="0" y="0"/>
                    </a:moveTo>
                    <a:cubicBezTo>
                      <a:pt x="0" y="0"/>
                      <a:pt x="0" y="0"/>
                      <a:pt x="0" y="0"/>
                    </a:cubicBezTo>
                    <a:cubicBezTo>
                      <a:pt x="0" y="8"/>
                      <a:pt x="0" y="8"/>
                      <a:pt x="0" y="8"/>
                    </a:cubicBezTo>
                    <a:cubicBezTo>
                      <a:pt x="10" y="7"/>
                      <a:pt x="20" y="5"/>
                      <a:pt x="30" y="4"/>
                    </a:cubicBezTo>
                    <a:cubicBezTo>
                      <a:pt x="30" y="0"/>
                      <a:pt x="30" y="0"/>
                      <a:pt x="30" y="0"/>
                    </a:cubicBezTo>
                    <a:cubicBezTo>
                      <a:pt x="0" y="0"/>
                      <a:pt x="0" y="0"/>
                      <a:pt x="0" y="0"/>
                    </a:cubicBezTo>
                    <a:cubicBezTo>
                      <a:pt x="0" y="0"/>
                      <a:pt x="0" y="0"/>
                      <a:pt x="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65" name="Freeform 69">
                <a:extLst>
                  <a:ext uri="{FF2B5EF4-FFF2-40B4-BE49-F238E27FC236}">
                    <a16:creationId xmlns:a16="http://schemas.microsoft.com/office/drawing/2014/main" id="{D3B8EA0F-0773-45EA-AF50-720BC59EC571}"/>
                  </a:ext>
                </a:extLst>
              </p:cNvPr>
              <p:cNvSpPr>
                <a:spLocks noEditPoints="1"/>
              </p:cNvSpPr>
              <p:nvPr/>
            </p:nvSpPr>
            <p:spPr bwMode="auto">
              <a:xfrm>
                <a:off x="1687" y="2534"/>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66" name="Freeform 70">
                <a:extLst>
                  <a:ext uri="{FF2B5EF4-FFF2-40B4-BE49-F238E27FC236}">
                    <a16:creationId xmlns:a16="http://schemas.microsoft.com/office/drawing/2014/main" id="{DF384FB1-14A9-4F07-9298-4D2B16B02D7F}"/>
                  </a:ext>
                </a:extLst>
              </p:cNvPr>
              <p:cNvSpPr>
                <a:spLocks noEditPoints="1"/>
              </p:cNvSpPr>
              <p:nvPr/>
            </p:nvSpPr>
            <p:spPr bwMode="auto">
              <a:xfrm>
                <a:off x="1687" y="2534"/>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67" name="Freeform 71">
                <a:extLst>
                  <a:ext uri="{FF2B5EF4-FFF2-40B4-BE49-F238E27FC236}">
                    <a16:creationId xmlns:a16="http://schemas.microsoft.com/office/drawing/2014/main" id="{CE8BC7FC-21F6-4293-99A5-68B317AD3F27}"/>
                  </a:ext>
                </a:extLst>
              </p:cNvPr>
              <p:cNvSpPr>
                <a:spLocks/>
              </p:cNvSpPr>
              <p:nvPr/>
            </p:nvSpPr>
            <p:spPr bwMode="auto">
              <a:xfrm>
                <a:off x="1877" y="2572"/>
                <a:ext cx="94" cy="19"/>
              </a:xfrm>
              <a:custGeom>
                <a:avLst/>
                <a:gdLst>
                  <a:gd name="T0" fmla="*/ 40 w 40"/>
                  <a:gd name="T1" fmla="*/ 0 h 8"/>
                  <a:gd name="T2" fmla="*/ 0 w 40"/>
                  <a:gd name="T3" fmla="*/ 0 h 8"/>
                  <a:gd name="T4" fmla="*/ 0 w 40"/>
                  <a:gd name="T5" fmla="*/ 8 h 8"/>
                  <a:gd name="T6" fmla="*/ 40 w 40"/>
                  <a:gd name="T7" fmla="*/ 2 h 8"/>
                  <a:gd name="T8" fmla="*/ 40 w 40"/>
                  <a:gd name="T9" fmla="*/ 0 h 8"/>
                </a:gdLst>
                <a:ahLst/>
                <a:cxnLst>
                  <a:cxn ang="0">
                    <a:pos x="T0" y="T1"/>
                  </a:cxn>
                  <a:cxn ang="0">
                    <a:pos x="T2" y="T3"/>
                  </a:cxn>
                  <a:cxn ang="0">
                    <a:pos x="T4" y="T5"/>
                  </a:cxn>
                  <a:cxn ang="0">
                    <a:pos x="T6" y="T7"/>
                  </a:cxn>
                  <a:cxn ang="0">
                    <a:pos x="T8" y="T9"/>
                  </a:cxn>
                </a:cxnLst>
                <a:rect l="0" t="0" r="r" b="b"/>
                <a:pathLst>
                  <a:path w="40" h="8">
                    <a:moveTo>
                      <a:pt x="40" y="0"/>
                    </a:moveTo>
                    <a:cubicBezTo>
                      <a:pt x="0" y="0"/>
                      <a:pt x="0" y="0"/>
                      <a:pt x="0" y="0"/>
                    </a:cubicBezTo>
                    <a:cubicBezTo>
                      <a:pt x="0" y="8"/>
                      <a:pt x="0" y="8"/>
                      <a:pt x="0" y="8"/>
                    </a:cubicBezTo>
                    <a:cubicBezTo>
                      <a:pt x="13" y="6"/>
                      <a:pt x="26" y="4"/>
                      <a:pt x="40" y="2"/>
                    </a:cubicBezTo>
                    <a:cubicBezTo>
                      <a:pt x="40" y="0"/>
                      <a:pt x="40" y="0"/>
                      <a:pt x="40"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68" name="Freeform 72">
                <a:extLst>
                  <a:ext uri="{FF2B5EF4-FFF2-40B4-BE49-F238E27FC236}">
                    <a16:creationId xmlns:a16="http://schemas.microsoft.com/office/drawing/2014/main" id="{AF24116C-29A2-49CF-A5AA-C87282CEDBFF}"/>
                  </a:ext>
                </a:extLst>
              </p:cNvPr>
              <p:cNvSpPr>
                <a:spLocks/>
              </p:cNvSpPr>
              <p:nvPr/>
            </p:nvSpPr>
            <p:spPr bwMode="auto">
              <a:xfrm>
                <a:off x="1877" y="2577"/>
                <a:ext cx="94" cy="14"/>
              </a:xfrm>
              <a:custGeom>
                <a:avLst/>
                <a:gdLst>
                  <a:gd name="T0" fmla="*/ 40 w 40"/>
                  <a:gd name="T1" fmla="*/ 0 h 6"/>
                  <a:gd name="T2" fmla="*/ 0 w 40"/>
                  <a:gd name="T3" fmla="*/ 6 h 6"/>
                  <a:gd name="T4" fmla="*/ 0 w 40"/>
                  <a:gd name="T5" fmla="*/ 6 h 6"/>
                  <a:gd name="T6" fmla="*/ 40 w 40"/>
                  <a:gd name="T7" fmla="*/ 6 h 6"/>
                  <a:gd name="T8" fmla="*/ 40 w 40"/>
                  <a:gd name="T9" fmla="*/ 0 h 6"/>
                </a:gdLst>
                <a:ahLst/>
                <a:cxnLst>
                  <a:cxn ang="0">
                    <a:pos x="T0" y="T1"/>
                  </a:cxn>
                  <a:cxn ang="0">
                    <a:pos x="T2" y="T3"/>
                  </a:cxn>
                  <a:cxn ang="0">
                    <a:pos x="T4" y="T5"/>
                  </a:cxn>
                  <a:cxn ang="0">
                    <a:pos x="T6" y="T7"/>
                  </a:cxn>
                  <a:cxn ang="0">
                    <a:pos x="T8" y="T9"/>
                  </a:cxn>
                </a:cxnLst>
                <a:rect l="0" t="0" r="r" b="b"/>
                <a:pathLst>
                  <a:path w="40" h="6">
                    <a:moveTo>
                      <a:pt x="40" y="0"/>
                    </a:moveTo>
                    <a:cubicBezTo>
                      <a:pt x="26" y="2"/>
                      <a:pt x="13" y="4"/>
                      <a:pt x="0" y="6"/>
                    </a:cubicBezTo>
                    <a:cubicBezTo>
                      <a:pt x="0" y="6"/>
                      <a:pt x="0" y="6"/>
                      <a:pt x="0" y="6"/>
                    </a:cubicBezTo>
                    <a:cubicBezTo>
                      <a:pt x="40" y="6"/>
                      <a:pt x="40" y="6"/>
                      <a:pt x="40" y="6"/>
                    </a:cubicBezTo>
                    <a:cubicBezTo>
                      <a:pt x="40" y="0"/>
                      <a:pt x="40" y="0"/>
                      <a:pt x="40"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69" name="Freeform 73">
                <a:extLst>
                  <a:ext uri="{FF2B5EF4-FFF2-40B4-BE49-F238E27FC236}">
                    <a16:creationId xmlns:a16="http://schemas.microsoft.com/office/drawing/2014/main" id="{576AFB17-4FC9-4C67-9239-3F79239A01BE}"/>
                  </a:ext>
                </a:extLst>
              </p:cNvPr>
              <p:cNvSpPr>
                <a:spLocks/>
              </p:cNvSpPr>
              <p:nvPr/>
            </p:nvSpPr>
            <p:spPr bwMode="auto">
              <a:xfrm>
                <a:off x="1687" y="2572"/>
                <a:ext cx="71" cy="24"/>
              </a:xfrm>
              <a:custGeom>
                <a:avLst/>
                <a:gdLst>
                  <a:gd name="T0" fmla="*/ 71 w 71"/>
                  <a:gd name="T1" fmla="*/ 0 h 24"/>
                  <a:gd name="T2" fmla="*/ 0 w 71"/>
                  <a:gd name="T3" fmla="*/ 0 h 24"/>
                  <a:gd name="T4" fmla="*/ 0 w 71"/>
                  <a:gd name="T5" fmla="*/ 24 h 24"/>
                  <a:gd name="T6" fmla="*/ 0 w 71"/>
                  <a:gd name="T7" fmla="*/ 19 h 24"/>
                  <a:gd name="T8" fmla="*/ 71 w 71"/>
                  <a:gd name="T9" fmla="*/ 19 h 24"/>
                  <a:gd name="T10" fmla="*/ 71 w 71"/>
                  <a:gd name="T11" fmla="*/ 0 h 24"/>
                </a:gdLst>
                <a:ahLst/>
                <a:cxnLst>
                  <a:cxn ang="0">
                    <a:pos x="T0" y="T1"/>
                  </a:cxn>
                  <a:cxn ang="0">
                    <a:pos x="T2" y="T3"/>
                  </a:cxn>
                  <a:cxn ang="0">
                    <a:pos x="T4" y="T5"/>
                  </a:cxn>
                  <a:cxn ang="0">
                    <a:pos x="T6" y="T7"/>
                  </a:cxn>
                  <a:cxn ang="0">
                    <a:pos x="T8" y="T9"/>
                  </a:cxn>
                  <a:cxn ang="0">
                    <a:pos x="T10" y="T11"/>
                  </a:cxn>
                </a:cxnLst>
                <a:rect l="0" t="0" r="r" b="b"/>
                <a:pathLst>
                  <a:path w="71" h="24">
                    <a:moveTo>
                      <a:pt x="71" y="0"/>
                    </a:moveTo>
                    <a:lnTo>
                      <a:pt x="0" y="0"/>
                    </a:lnTo>
                    <a:lnTo>
                      <a:pt x="0" y="24"/>
                    </a:lnTo>
                    <a:lnTo>
                      <a:pt x="0" y="19"/>
                    </a:lnTo>
                    <a:lnTo>
                      <a:pt x="71" y="19"/>
                    </a:lnTo>
                    <a:lnTo>
                      <a:pt x="71"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70" name="Freeform 74">
                <a:extLst>
                  <a:ext uri="{FF2B5EF4-FFF2-40B4-BE49-F238E27FC236}">
                    <a16:creationId xmlns:a16="http://schemas.microsoft.com/office/drawing/2014/main" id="{49AE46BD-FBA7-4AB7-A0D6-4D2581691BFA}"/>
                  </a:ext>
                </a:extLst>
              </p:cNvPr>
              <p:cNvSpPr>
                <a:spLocks/>
              </p:cNvSpPr>
              <p:nvPr/>
            </p:nvSpPr>
            <p:spPr bwMode="auto">
              <a:xfrm>
                <a:off x="1687" y="2572"/>
                <a:ext cx="71" cy="24"/>
              </a:xfrm>
              <a:custGeom>
                <a:avLst/>
                <a:gdLst>
                  <a:gd name="T0" fmla="*/ 71 w 71"/>
                  <a:gd name="T1" fmla="*/ 0 h 24"/>
                  <a:gd name="T2" fmla="*/ 0 w 71"/>
                  <a:gd name="T3" fmla="*/ 0 h 24"/>
                  <a:gd name="T4" fmla="*/ 0 w 71"/>
                  <a:gd name="T5" fmla="*/ 24 h 24"/>
                  <a:gd name="T6" fmla="*/ 0 w 71"/>
                  <a:gd name="T7" fmla="*/ 19 h 24"/>
                  <a:gd name="T8" fmla="*/ 71 w 71"/>
                  <a:gd name="T9" fmla="*/ 19 h 24"/>
                  <a:gd name="T10" fmla="*/ 71 w 71"/>
                  <a:gd name="T11" fmla="*/ 0 h 24"/>
                </a:gdLst>
                <a:ahLst/>
                <a:cxnLst>
                  <a:cxn ang="0">
                    <a:pos x="T0" y="T1"/>
                  </a:cxn>
                  <a:cxn ang="0">
                    <a:pos x="T2" y="T3"/>
                  </a:cxn>
                  <a:cxn ang="0">
                    <a:pos x="T4" y="T5"/>
                  </a:cxn>
                  <a:cxn ang="0">
                    <a:pos x="T6" y="T7"/>
                  </a:cxn>
                  <a:cxn ang="0">
                    <a:pos x="T8" y="T9"/>
                  </a:cxn>
                  <a:cxn ang="0">
                    <a:pos x="T10" y="T11"/>
                  </a:cxn>
                </a:cxnLst>
                <a:rect l="0" t="0" r="r" b="b"/>
                <a:pathLst>
                  <a:path w="71" h="24">
                    <a:moveTo>
                      <a:pt x="71" y="0"/>
                    </a:moveTo>
                    <a:lnTo>
                      <a:pt x="0" y="0"/>
                    </a:lnTo>
                    <a:lnTo>
                      <a:pt x="0" y="24"/>
                    </a:lnTo>
                    <a:lnTo>
                      <a:pt x="0" y="19"/>
                    </a:lnTo>
                    <a:lnTo>
                      <a:pt x="71" y="19"/>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71" name="Freeform 75">
                <a:extLst>
                  <a:ext uri="{FF2B5EF4-FFF2-40B4-BE49-F238E27FC236}">
                    <a16:creationId xmlns:a16="http://schemas.microsoft.com/office/drawing/2014/main" id="{5D48B83D-ADDA-43CC-82FA-E74893F7F3F5}"/>
                  </a:ext>
                </a:extLst>
              </p:cNvPr>
              <p:cNvSpPr>
                <a:spLocks/>
              </p:cNvSpPr>
              <p:nvPr/>
            </p:nvSpPr>
            <p:spPr bwMode="auto">
              <a:xfrm>
                <a:off x="1877" y="2591"/>
                <a:ext cx="94" cy="21"/>
              </a:xfrm>
              <a:custGeom>
                <a:avLst/>
                <a:gdLst>
                  <a:gd name="T0" fmla="*/ 40 w 40"/>
                  <a:gd name="T1" fmla="*/ 0 h 9"/>
                  <a:gd name="T2" fmla="*/ 0 w 40"/>
                  <a:gd name="T3" fmla="*/ 0 h 9"/>
                  <a:gd name="T4" fmla="*/ 0 w 40"/>
                  <a:gd name="T5" fmla="*/ 9 h 9"/>
                  <a:gd name="T6" fmla="*/ 40 w 40"/>
                  <a:gd name="T7" fmla="*/ 3 h 9"/>
                  <a:gd name="T8" fmla="*/ 40 w 40"/>
                  <a:gd name="T9" fmla="*/ 0 h 9"/>
                </a:gdLst>
                <a:ahLst/>
                <a:cxnLst>
                  <a:cxn ang="0">
                    <a:pos x="T0" y="T1"/>
                  </a:cxn>
                  <a:cxn ang="0">
                    <a:pos x="T2" y="T3"/>
                  </a:cxn>
                  <a:cxn ang="0">
                    <a:pos x="T4" y="T5"/>
                  </a:cxn>
                  <a:cxn ang="0">
                    <a:pos x="T6" y="T7"/>
                  </a:cxn>
                  <a:cxn ang="0">
                    <a:pos x="T8" y="T9"/>
                  </a:cxn>
                </a:cxnLst>
                <a:rect l="0" t="0" r="r" b="b"/>
                <a:pathLst>
                  <a:path w="40" h="9">
                    <a:moveTo>
                      <a:pt x="40" y="0"/>
                    </a:moveTo>
                    <a:cubicBezTo>
                      <a:pt x="0" y="0"/>
                      <a:pt x="0" y="0"/>
                      <a:pt x="0" y="0"/>
                    </a:cubicBezTo>
                    <a:cubicBezTo>
                      <a:pt x="0" y="9"/>
                      <a:pt x="0" y="9"/>
                      <a:pt x="0" y="9"/>
                    </a:cubicBezTo>
                    <a:cubicBezTo>
                      <a:pt x="13" y="7"/>
                      <a:pt x="27" y="5"/>
                      <a:pt x="40" y="3"/>
                    </a:cubicBezTo>
                    <a:cubicBezTo>
                      <a:pt x="40" y="0"/>
                      <a:pt x="40" y="0"/>
                      <a:pt x="4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72" name="Freeform 76">
                <a:extLst>
                  <a:ext uri="{FF2B5EF4-FFF2-40B4-BE49-F238E27FC236}">
                    <a16:creationId xmlns:a16="http://schemas.microsoft.com/office/drawing/2014/main" id="{E91F6959-B03F-4A41-8816-2C5A7FD53BA6}"/>
                  </a:ext>
                </a:extLst>
              </p:cNvPr>
              <p:cNvSpPr>
                <a:spLocks/>
              </p:cNvSpPr>
              <p:nvPr/>
            </p:nvSpPr>
            <p:spPr bwMode="auto">
              <a:xfrm>
                <a:off x="1687" y="2591"/>
                <a:ext cx="71" cy="28"/>
              </a:xfrm>
              <a:custGeom>
                <a:avLst/>
                <a:gdLst>
                  <a:gd name="T0" fmla="*/ 30 w 30"/>
                  <a:gd name="T1" fmla="*/ 0 h 12"/>
                  <a:gd name="T2" fmla="*/ 0 w 30"/>
                  <a:gd name="T3" fmla="*/ 0 h 12"/>
                  <a:gd name="T4" fmla="*/ 0 w 30"/>
                  <a:gd name="T5" fmla="*/ 2 h 12"/>
                  <a:gd name="T6" fmla="*/ 0 w 30"/>
                  <a:gd name="T7" fmla="*/ 4 h 12"/>
                  <a:gd name="T8" fmla="*/ 0 w 30"/>
                  <a:gd name="T9" fmla="*/ 12 h 12"/>
                  <a:gd name="T10" fmla="*/ 30 w 30"/>
                  <a:gd name="T11" fmla="*/ 7 h 12"/>
                  <a:gd name="T12" fmla="*/ 30 w 30"/>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30" h="12">
                    <a:moveTo>
                      <a:pt x="30" y="0"/>
                    </a:moveTo>
                    <a:cubicBezTo>
                      <a:pt x="0" y="0"/>
                      <a:pt x="0" y="0"/>
                      <a:pt x="0" y="0"/>
                    </a:cubicBezTo>
                    <a:cubicBezTo>
                      <a:pt x="0" y="2"/>
                      <a:pt x="0" y="2"/>
                      <a:pt x="0" y="2"/>
                    </a:cubicBezTo>
                    <a:cubicBezTo>
                      <a:pt x="0" y="4"/>
                      <a:pt x="0" y="4"/>
                      <a:pt x="0" y="4"/>
                    </a:cubicBezTo>
                    <a:cubicBezTo>
                      <a:pt x="0" y="12"/>
                      <a:pt x="0" y="12"/>
                      <a:pt x="0" y="12"/>
                    </a:cubicBezTo>
                    <a:cubicBezTo>
                      <a:pt x="10" y="10"/>
                      <a:pt x="20" y="9"/>
                      <a:pt x="30" y="7"/>
                    </a:cubicBezTo>
                    <a:cubicBezTo>
                      <a:pt x="30" y="0"/>
                      <a:pt x="30" y="0"/>
                      <a:pt x="3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73" name="Freeform 77">
                <a:extLst>
                  <a:ext uri="{FF2B5EF4-FFF2-40B4-BE49-F238E27FC236}">
                    <a16:creationId xmlns:a16="http://schemas.microsoft.com/office/drawing/2014/main" id="{A9B1D685-2C49-47EE-A3A4-DD1D19405194}"/>
                  </a:ext>
                </a:extLst>
              </p:cNvPr>
              <p:cNvSpPr>
                <a:spLocks/>
              </p:cNvSpPr>
              <p:nvPr/>
            </p:nvSpPr>
            <p:spPr bwMode="auto">
              <a:xfrm>
                <a:off x="1687" y="2607"/>
                <a:ext cx="71" cy="12"/>
              </a:xfrm>
              <a:custGeom>
                <a:avLst/>
                <a:gdLst>
                  <a:gd name="T0" fmla="*/ 30 w 30"/>
                  <a:gd name="T1" fmla="*/ 0 h 5"/>
                  <a:gd name="T2" fmla="*/ 0 w 30"/>
                  <a:gd name="T3" fmla="*/ 5 h 5"/>
                  <a:gd name="T4" fmla="*/ 0 w 30"/>
                  <a:gd name="T5" fmla="*/ 5 h 5"/>
                  <a:gd name="T6" fmla="*/ 30 w 30"/>
                  <a:gd name="T7" fmla="*/ 5 h 5"/>
                  <a:gd name="T8" fmla="*/ 30 w 30"/>
                  <a:gd name="T9" fmla="*/ 0 h 5"/>
                </a:gdLst>
                <a:ahLst/>
                <a:cxnLst>
                  <a:cxn ang="0">
                    <a:pos x="T0" y="T1"/>
                  </a:cxn>
                  <a:cxn ang="0">
                    <a:pos x="T2" y="T3"/>
                  </a:cxn>
                  <a:cxn ang="0">
                    <a:pos x="T4" y="T5"/>
                  </a:cxn>
                  <a:cxn ang="0">
                    <a:pos x="T6" y="T7"/>
                  </a:cxn>
                  <a:cxn ang="0">
                    <a:pos x="T8" y="T9"/>
                  </a:cxn>
                </a:cxnLst>
                <a:rect l="0" t="0" r="r" b="b"/>
                <a:pathLst>
                  <a:path w="30" h="5">
                    <a:moveTo>
                      <a:pt x="30" y="0"/>
                    </a:moveTo>
                    <a:cubicBezTo>
                      <a:pt x="20" y="2"/>
                      <a:pt x="10" y="3"/>
                      <a:pt x="0" y="5"/>
                    </a:cubicBezTo>
                    <a:cubicBezTo>
                      <a:pt x="0" y="5"/>
                      <a:pt x="0" y="5"/>
                      <a:pt x="0" y="5"/>
                    </a:cubicBezTo>
                    <a:cubicBezTo>
                      <a:pt x="30" y="5"/>
                      <a:pt x="30" y="5"/>
                      <a:pt x="30" y="5"/>
                    </a:cubicBezTo>
                    <a:cubicBezTo>
                      <a:pt x="30" y="0"/>
                      <a:pt x="30" y="0"/>
                      <a:pt x="3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74" name="Rectangle 78">
                <a:extLst>
                  <a:ext uri="{FF2B5EF4-FFF2-40B4-BE49-F238E27FC236}">
                    <a16:creationId xmlns:a16="http://schemas.microsoft.com/office/drawing/2014/main" id="{A12A0243-41B7-4A19-B132-37BDD0123CD3}"/>
                  </a:ext>
                </a:extLst>
              </p:cNvPr>
              <p:cNvSpPr>
                <a:spLocks noChangeArrowheads="1"/>
              </p:cNvSpPr>
              <p:nvPr/>
            </p:nvSpPr>
            <p:spPr bwMode="auto">
              <a:xfrm>
                <a:off x="1758" y="2463"/>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75" name="Rectangle 79">
                <a:extLst>
                  <a:ext uri="{FF2B5EF4-FFF2-40B4-BE49-F238E27FC236}">
                    <a16:creationId xmlns:a16="http://schemas.microsoft.com/office/drawing/2014/main" id="{61CF3118-2067-4F39-98B0-8A8AF878D21D}"/>
                  </a:ext>
                </a:extLst>
              </p:cNvPr>
              <p:cNvSpPr>
                <a:spLocks noChangeArrowheads="1"/>
              </p:cNvSpPr>
              <p:nvPr/>
            </p:nvSpPr>
            <p:spPr bwMode="auto">
              <a:xfrm>
                <a:off x="1758" y="2463"/>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76" name="Rectangle 80">
                <a:extLst>
                  <a:ext uri="{FF2B5EF4-FFF2-40B4-BE49-F238E27FC236}">
                    <a16:creationId xmlns:a16="http://schemas.microsoft.com/office/drawing/2014/main" id="{5BC9809D-88D2-4BD9-8BAB-0C2C19BCFDD4}"/>
                  </a:ext>
                </a:extLst>
              </p:cNvPr>
              <p:cNvSpPr>
                <a:spLocks noChangeArrowheads="1"/>
              </p:cNvSpPr>
              <p:nvPr/>
            </p:nvSpPr>
            <p:spPr bwMode="auto">
              <a:xfrm>
                <a:off x="1758" y="2534"/>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77" name="Rectangle 81">
                <a:extLst>
                  <a:ext uri="{FF2B5EF4-FFF2-40B4-BE49-F238E27FC236}">
                    <a16:creationId xmlns:a16="http://schemas.microsoft.com/office/drawing/2014/main" id="{C45C0929-B431-4A3E-8824-61409ED9D25A}"/>
                  </a:ext>
                </a:extLst>
              </p:cNvPr>
              <p:cNvSpPr>
                <a:spLocks noChangeArrowheads="1"/>
              </p:cNvSpPr>
              <p:nvPr/>
            </p:nvSpPr>
            <p:spPr bwMode="auto">
              <a:xfrm>
                <a:off x="1758" y="2534"/>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78" name="Rectangle 82">
                <a:extLst>
                  <a:ext uri="{FF2B5EF4-FFF2-40B4-BE49-F238E27FC236}">
                    <a16:creationId xmlns:a16="http://schemas.microsoft.com/office/drawing/2014/main" id="{85515257-08DA-4EF0-84D0-DF2A0F3EFCD4}"/>
                  </a:ext>
                </a:extLst>
              </p:cNvPr>
              <p:cNvSpPr>
                <a:spLocks noChangeArrowheads="1"/>
              </p:cNvSpPr>
              <p:nvPr/>
            </p:nvSpPr>
            <p:spPr bwMode="auto">
              <a:xfrm>
                <a:off x="1758" y="2572"/>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79" name="Rectangle 83">
                <a:extLst>
                  <a:ext uri="{FF2B5EF4-FFF2-40B4-BE49-F238E27FC236}">
                    <a16:creationId xmlns:a16="http://schemas.microsoft.com/office/drawing/2014/main" id="{9B1BDDB4-E974-4A42-ACF8-E61F4CEE3109}"/>
                  </a:ext>
                </a:extLst>
              </p:cNvPr>
              <p:cNvSpPr>
                <a:spLocks noChangeArrowheads="1"/>
              </p:cNvSpPr>
              <p:nvPr/>
            </p:nvSpPr>
            <p:spPr bwMode="auto">
              <a:xfrm>
                <a:off x="1758" y="2572"/>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80" name="Freeform 84">
                <a:extLst>
                  <a:ext uri="{FF2B5EF4-FFF2-40B4-BE49-F238E27FC236}">
                    <a16:creationId xmlns:a16="http://schemas.microsoft.com/office/drawing/2014/main" id="{76776394-1AA2-4216-B966-463770CB928F}"/>
                  </a:ext>
                </a:extLst>
              </p:cNvPr>
              <p:cNvSpPr>
                <a:spLocks/>
              </p:cNvSpPr>
              <p:nvPr/>
            </p:nvSpPr>
            <p:spPr bwMode="auto">
              <a:xfrm>
                <a:off x="1758" y="2619"/>
                <a:ext cx="74" cy="10"/>
              </a:xfrm>
              <a:custGeom>
                <a:avLst/>
                <a:gdLst>
                  <a:gd name="T0" fmla="*/ 31 w 31"/>
                  <a:gd name="T1" fmla="*/ 0 h 4"/>
                  <a:gd name="T2" fmla="*/ 0 w 31"/>
                  <a:gd name="T3" fmla="*/ 0 h 4"/>
                  <a:gd name="T4" fmla="*/ 0 w 31"/>
                  <a:gd name="T5" fmla="*/ 4 h 4"/>
                  <a:gd name="T6" fmla="*/ 31 w 31"/>
                  <a:gd name="T7" fmla="*/ 0 h 4"/>
                </a:gdLst>
                <a:ahLst/>
                <a:cxnLst>
                  <a:cxn ang="0">
                    <a:pos x="T0" y="T1"/>
                  </a:cxn>
                  <a:cxn ang="0">
                    <a:pos x="T2" y="T3"/>
                  </a:cxn>
                  <a:cxn ang="0">
                    <a:pos x="T4" y="T5"/>
                  </a:cxn>
                  <a:cxn ang="0">
                    <a:pos x="T6" y="T7"/>
                  </a:cxn>
                </a:cxnLst>
                <a:rect l="0" t="0" r="r" b="b"/>
                <a:pathLst>
                  <a:path w="31" h="4">
                    <a:moveTo>
                      <a:pt x="31" y="0"/>
                    </a:moveTo>
                    <a:cubicBezTo>
                      <a:pt x="0" y="0"/>
                      <a:pt x="0" y="0"/>
                      <a:pt x="0" y="0"/>
                    </a:cubicBezTo>
                    <a:cubicBezTo>
                      <a:pt x="0" y="4"/>
                      <a:pt x="0" y="4"/>
                      <a:pt x="0" y="4"/>
                    </a:cubicBezTo>
                    <a:cubicBezTo>
                      <a:pt x="10" y="3"/>
                      <a:pt x="20" y="1"/>
                      <a:pt x="31"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81" name="Freeform 85">
                <a:extLst>
                  <a:ext uri="{FF2B5EF4-FFF2-40B4-BE49-F238E27FC236}">
                    <a16:creationId xmlns:a16="http://schemas.microsoft.com/office/drawing/2014/main" id="{DF73C89F-8877-46EC-8F5D-04DC868579D3}"/>
                  </a:ext>
                </a:extLst>
              </p:cNvPr>
              <p:cNvSpPr>
                <a:spLocks/>
              </p:cNvSpPr>
              <p:nvPr/>
            </p:nvSpPr>
            <p:spPr bwMode="auto">
              <a:xfrm>
                <a:off x="1758" y="2591"/>
                <a:ext cx="90" cy="16"/>
              </a:xfrm>
              <a:custGeom>
                <a:avLst/>
                <a:gdLst>
                  <a:gd name="T0" fmla="*/ 38 w 38"/>
                  <a:gd name="T1" fmla="*/ 0 h 7"/>
                  <a:gd name="T2" fmla="*/ 0 w 38"/>
                  <a:gd name="T3" fmla="*/ 0 h 7"/>
                  <a:gd name="T4" fmla="*/ 0 w 38"/>
                  <a:gd name="T5" fmla="*/ 7 h 7"/>
                  <a:gd name="T6" fmla="*/ 38 w 38"/>
                  <a:gd name="T7" fmla="*/ 2 h 7"/>
                  <a:gd name="T8" fmla="*/ 38 w 38"/>
                  <a:gd name="T9" fmla="*/ 0 h 7"/>
                </a:gdLst>
                <a:ahLst/>
                <a:cxnLst>
                  <a:cxn ang="0">
                    <a:pos x="T0" y="T1"/>
                  </a:cxn>
                  <a:cxn ang="0">
                    <a:pos x="T2" y="T3"/>
                  </a:cxn>
                  <a:cxn ang="0">
                    <a:pos x="T4" y="T5"/>
                  </a:cxn>
                  <a:cxn ang="0">
                    <a:pos x="T6" y="T7"/>
                  </a:cxn>
                  <a:cxn ang="0">
                    <a:pos x="T8" y="T9"/>
                  </a:cxn>
                </a:cxnLst>
                <a:rect l="0" t="0" r="r" b="b"/>
                <a:pathLst>
                  <a:path w="38" h="7">
                    <a:moveTo>
                      <a:pt x="38" y="0"/>
                    </a:moveTo>
                    <a:cubicBezTo>
                      <a:pt x="0" y="0"/>
                      <a:pt x="0" y="0"/>
                      <a:pt x="0" y="0"/>
                    </a:cubicBezTo>
                    <a:cubicBezTo>
                      <a:pt x="0" y="7"/>
                      <a:pt x="0" y="7"/>
                      <a:pt x="0" y="7"/>
                    </a:cubicBezTo>
                    <a:cubicBezTo>
                      <a:pt x="12" y="5"/>
                      <a:pt x="25" y="4"/>
                      <a:pt x="38" y="2"/>
                    </a:cubicBezTo>
                    <a:cubicBezTo>
                      <a:pt x="38" y="0"/>
                      <a:pt x="38" y="0"/>
                      <a:pt x="38"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82" name="Freeform 86">
                <a:extLst>
                  <a:ext uri="{FF2B5EF4-FFF2-40B4-BE49-F238E27FC236}">
                    <a16:creationId xmlns:a16="http://schemas.microsoft.com/office/drawing/2014/main" id="{01B0DB9A-21A2-4784-B29B-6DB3D52B862F}"/>
                  </a:ext>
                </a:extLst>
              </p:cNvPr>
              <p:cNvSpPr>
                <a:spLocks/>
              </p:cNvSpPr>
              <p:nvPr/>
            </p:nvSpPr>
            <p:spPr bwMode="auto">
              <a:xfrm>
                <a:off x="1758" y="2596"/>
                <a:ext cx="90" cy="23"/>
              </a:xfrm>
              <a:custGeom>
                <a:avLst/>
                <a:gdLst>
                  <a:gd name="T0" fmla="*/ 38 w 38"/>
                  <a:gd name="T1" fmla="*/ 0 h 10"/>
                  <a:gd name="T2" fmla="*/ 0 w 38"/>
                  <a:gd name="T3" fmla="*/ 5 h 10"/>
                  <a:gd name="T4" fmla="*/ 0 w 38"/>
                  <a:gd name="T5" fmla="*/ 10 h 10"/>
                  <a:gd name="T6" fmla="*/ 31 w 38"/>
                  <a:gd name="T7" fmla="*/ 10 h 10"/>
                  <a:gd name="T8" fmla="*/ 38 w 38"/>
                  <a:gd name="T9" fmla="*/ 9 h 10"/>
                  <a:gd name="T10" fmla="*/ 38 w 38"/>
                  <a:gd name="T11" fmla="*/ 0 h 10"/>
                </a:gdLst>
                <a:ahLst/>
                <a:cxnLst>
                  <a:cxn ang="0">
                    <a:pos x="T0" y="T1"/>
                  </a:cxn>
                  <a:cxn ang="0">
                    <a:pos x="T2" y="T3"/>
                  </a:cxn>
                  <a:cxn ang="0">
                    <a:pos x="T4" y="T5"/>
                  </a:cxn>
                  <a:cxn ang="0">
                    <a:pos x="T6" y="T7"/>
                  </a:cxn>
                  <a:cxn ang="0">
                    <a:pos x="T8" y="T9"/>
                  </a:cxn>
                  <a:cxn ang="0">
                    <a:pos x="T10" y="T11"/>
                  </a:cxn>
                </a:cxnLst>
                <a:rect l="0" t="0" r="r" b="b"/>
                <a:pathLst>
                  <a:path w="38" h="10">
                    <a:moveTo>
                      <a:pt x="38" y="0"/>
                    </a:moveTo>
                    <a:cubicBezTo>
                      <a:pt x="25" y="2"/>
                      <a:pt x="12" y="3"/>
                      <a:pt x="0" y="5"/>
                    </a:cubicBezTo>
                    <a:cubicBezTo>
                      <a:pt x="0" y="10"/>
                      <a:pt x="0" y="10"/>
                      <a:pt x="0" y="10"/>
                    </a:cubicBezTo>
                    <a:cubicBezTo>
                      <a:pt x="31" y="10"/>
                      <a:pt x="31" y="10"/>
                      <a:pt x="31" y="10"/>
                    </a:cubicBezTo>
                    <a:cubicBezTo>
                      <a:pt x="33" y="9"/>
                      <a:pt x="36" y="9"/>
                      <a:pt x="38" y="9"/>
                    </a:cubicBezTo>
                    <a:cubicBezTo>
                      <a:pt x="38" y="0"/>
                      <a:pt x="38" y="0"/>
                      <a:pt x="38"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83" name="Rectangle 87">
                <a:extLst>
                  <a:ext uri="{FF2B5EF4-FFF2-40B4-BE49-F238E27FC236}">
                    <a16:creationId xmlns:a16="http://schemas.microsoft.com/office/drawing/2014/main" id="{D6E12ADA-80FD-4529-848A-8551A3AA83D9}"/>
                  </a:ext>
                </a:extLst>
              </p:cNvPr>
              <p:cNvSpPr>
                <a:spLocks noChangeArrowheads="1"/>
              </p:cNvSpPr>
              <p:nvPr/>
            </p:nvSpPr>
            <p:spPr bwMode="auto">
              <a:xfrm>
                <a:off x="1848" y="2463"/>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84" name="Rectangle 88">
                <a:extLst>
                  <a:ext uri="{FF2B5EF4-FFF2-40B4-BE49-F238E27FC236}">
                    <a16:creationId xmlns:a16="http://schemas.microsoft.com/office/drawing/2014/main" id="{E5BFB917-FD84-40C1-99F3-FB6B3595B1C4}"/>
                  </a:ext>
                </a:extLst>
              </p:cNvPr>
              <p:cNvSpPr>
                <a:spLocks noChangeArrowheads="1"/>
              </p:cNvSpPr>
              <p:nvPr/>
            </p:nvSpPr>
            <p:spPr bwMode="auto">
              <a:xfrm>
                <a:off x="1848" y="2463"/>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85" name="Rectangle 89">
                <a:extLst>
                  <a:ext uri="{FF2B5EF4-FFF2-40B4-BE49-F238E27FC236}">
                    <a16:creationId xmlns:a16="http://schemas.microsoft.com/office/drawing/2014/main" id="{B0475FA2-DD29-4F2F-9FBF-CD9090AE2CDD}"/>
                  </a:ext>
                </a:extLst>
              </p:cNvPr>
              <p:cNvSpPr>
                <a:spLocks noChangeArrowheads="1"/>
              </p:cNvSpPr>
              <p:nvPr/>
            </p:nvSpPr>
            <p:spPr bwMode="auto">
              <a:xfrm>
                <a:off x="1848" y="2534"/>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86" name="Rectangle 90">
                <a:extLst>
                  <a:ext uri="{FF2B5EF4-FFF2-40B4-BE49-F238E27FC236}">
                    <a16:creationId xmlns:a16="http://schemas.microsoft.com/office/drawing/2014/main" id="{F58912AC-E157-456B-892D-423040F36FC1}"/>
                  </a:ext>
                </a:extLst>
              </p:cNvPr>
              <p:cNvSpPr>
                <a:spLocks noChangeArrowheads="1"/>
              </p:cNvSpPr>
              <p:nvPr/>
            </p:nvSpPr>
            <p:spPr bwMode="auto">
              <a:xfrm>
                <a:off x="1848" y="2534"/>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87" name="Freeform 91">
                <a:extLst>
                  <a:ext uri="{FF2B5EF4-FFF2-40B4-BE49-F238E27FC236}">
                    <a16:creationId xmlns:a16="http://schemas.microsoft.com/office/drawing/2014/main" id="{5201BF59-5DA2-4373-A4C4-0FD0519DA583}"/>
                  </a:ext>
                </a:extLst>
              </p:cNvPr>
              <p:cNvSpPr>
                <a:spLocks/>
              </p:cNvSpPr>
              <p:nvPr/>
            </p:nvSpPr>
            <p:spPr bwMode="auto">
              <a:xfrm>
                <a:off x="1848" y="2572"/>
                <a:ext cx="29" cy="19"/>
              </a:xfrm>
              <a:custGeom>
                <a:avLst/>
                <a:gdLst>
                  <a:gd name="T0" fmla="*/ 12 w 12"/>
                  <a:gd name="T1" fmla="*/ 0 h 8"/>
                  <a:gd name="T2" fmla="*/ 0 w 12"/>
                  <a:gd name="T3" fmla="*/ 0 h 8"/>
                  <a:gd name="T4" fmla="*/ 0 w 12"/>
                  <a:gd name="T5" fmla="*/ 8 h 8"/>
                  <a:gd name="T6" fmla="*/ 10 w 12"/>
                  <a:gd name="T7" fmla="*/ 8 h 8"/>
                  <a:gd name="T8" fmla="*/ 12 w 12"/>
                  <a:gd name="T9" fmla="*/ 8 h 8"/>
                  <a:gd name="T10" fmla="*/ 12 w 12"/>
                  <a:gd name="T11" fmla="*/ 0 h 8"/>
                </a:gdLst>
                <a:ahLst/>
                <a:cxnLst>
                  <a:cxn ang="0">
                    <a:pos x="T0" y="T1"/>
                  </a:cxn>
                  <a:cxn ang="0">
                    <a:pos x="T2" y="T3"/>
                  </a:cxn>
                  <a:cxn ang="0">
                    <a:pos x="T4" y="T5"/>
                  </a:cxn>
                  <a:cxn ang="0">
                    <a:pos x="T6" y="T7"/>
                  </a:cxn>
                  <a:cxn ang="0">
                    <a:pos x="T8" y="T9"/>
                  </a:cxn>
                  <a:cxn ang="0">
                    <a:pos x="T10" y="T11"/>
                  </a:cxn>
                </a:cxnLst>
                <a:rect l="0" t="0" r="r" b="b"/>
                <a:pathLst>
                  <a:path w="12" h="8">
                    <a:moveTo>
                      <a:pt x="12" y="0"/>
                    </a:moveTo>
                    <a:cubicBezTo>
                      <a:pt x="0" y="0"/>
                      <a:pt x="0" y="0"/>
                      <a:pt x="0" y="0"/>
                    </a:cubicBezTo>
                    <a:cubicBezTo>
                      <a:pt x="0" y="8"/>
                      <a:pt x="0" y="8"/>
                      <a:pt x="0" y="8"/>
                    </a:cubicBezTo>
                    <a:cubicBezTo>
                      <a:pt x="10" y="8"/>
                      <a:pt x="10" y="8"/>
                      <a:pt x="10" y="8"/>
                    </a:cubicBezTo>
                    <a:cubicBezTo>
                      <a:pt x="11" y="8"/>
                      <a:pt x="11" y="8"/>
                      <a:pt x="12" y="8"/>
                    </a:cubicBezTo>
                    <a:cubicBezTo>
                      <a:pt x="12" y="0"/>
                      <a:pt x="12" y="0"/>
                      <a:pt x="12" y="0"/>
                    </a:cubicBezTo>
                  </a:path>
                </a:pathLst>
              </a:custGeom>
              <a:solidFill>
                <a:srgbClr val="FFEF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88" name="Freeform 92">
                <a:extLst>
                  <a:ext uri="{FF2B5EF4-FFF2-40B4-BE49-F238E27FC236}">
                    <a16:creationId xmlns:a16="http://schemas.microsoft.com/office/drawing/2014/main" id="{60420141-3E04-4324-B28D-D1852A14A317}"/>
                  </a:ext>
                </a:extLst>
              </p:cNvPr>
              <p:cNvSpPr>
                <a:spLocks/>
              </p:cNvSpPr>
              <p:nvPr/>
            </p:nvSpPr>
            <p:spPr bwMode="auto">
              <a:xfrm>
                <a:off x="1872" y="2591"/>
                <a:ext cx="5"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1" y="0"/>
                      <a:pt x="1" y="0"/>
                      <a:pt x="0" y="0"/>
                    </a:cubicBezTo>
                    <a:cubicBezTo>
                      <a:pt x="2" y="0"/>
                      <a:pt x="2" y="0"/>
                      <a:pt x="2" y="0"/>
                    </a:cubicBezTo>
                    <a:cubicBezTo>
                      <a:pt x="2" y="0"/>
                      <a:pt x="2" y="0"/>
                      <a:pt x="2" y="0"/>
                    </a:cubicBezTo>
                  </a:path>
                </a:pathLst>
              </a:custGeom>
              <a:solidFill>
                <a:srgbClr val="FFEF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89" name="Freeform 93">
                <a:extLst>
                  <a:ext uri="{FF2B5EF4-FFF2-40B4-BE49-F238E27FC236}">
                    <a16:creationId xmlns:a16="http://schemas.microsoft.com/office/drawing/2014/main" id="{4C5EFF22-581E-4F92-BCC3-1F44BC3CDD81}"/>
                  </a:ext>
                </a:extLst>
              </p:cNvPr>
              <p:cNvSpPr>
                <a:spLocks/>
              </p:cNvSpPr>
              <p:nvPr/>
            </p:nvSpPr>
            <p:spPr bwMode="auto">
              <a:xfrm>
                <a:off x="1848" y="2591"/>
                <a:ext cx="24" cy="5"/>
              </a:xfrm>
              <a:custGeom>
                <a:avLst/>
                <a:gdLst>
                  <a:gd name="T0" fmla="*/ 10 w 10"/>
                  <a:gd name="T1" fmla="*/ 0 h 2"/>
                  <a:gd name="T2" fmla="*/ 0 w 10"/>
                  <a:gd name="T3" fmla="*/ 0 h 2"/>
                  <a:gd name="T4" fmla="*/ 0 w 10"/>
                  <a:gd name="T5" fmla="*/ 2 h 2"/>
                  <a:gd name="T6" fmla="*/ 10 w 10"/>
                  <a:gd name="T7" fmla="*/ 0 h 2"/>
                </a:gdLst>
                <a:ahLst/>
                <a:cxnLst>
                  <a:cxn ang="0">
                    <a:pos x="T0" y="T1"/>
                  </a:cxn>
                  <a:cxn ang="0">
                    <a:pos x="T2" y="T3"/>
                  </a:cxn>
                  <a:cxn ang="0">
                    <a:pos x="T4" y="T5"/>
                  </a:cxn>
                  <a:cxn ang="0">
                    <a:pos x="T6" y="T7"/>
                  </a:cxn>
                </a:cxnLst>
                <a:rect l="0" t="0" r="r" b="b"/>
                <a:pathLst>
                  <a:path w="10" h="2">
                    <a:moveTo>
                      <a:pt x="10" y="0"/>
                    </a:moveTo>
                    <a:cubicBezTo>
                      <a:pt x="0" y="0"/>
                      <a:pt x="0" y="0"/>
                      <a:pt x="0" y="0"/>
                    </a:cubicBezTo>
                    <a:cubicBezTo>
                      <a:pt x="0" y="2"/>
                      <a:pt x="0" y="2"/>
                      <a:pt x="0" y="2"/>
                    </a:cubicBezTo>
                    <a:cubicBezTo>
                      <a:pt x="3" y="1"/>
                      <a:pt x="7" y="1"/>
                      <a:pt x="1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90" name="Freeform 94">
                <a:extLst>
                  <a:ext uri="{FF2B5EF4-FFF2-40B4-BE49-F238E27FC236}">
                    <a16:creationId xmlns:a16="http://schemas.microsoft.com/office/drawing/2014/main" id="{996D925F-1FE0-4C6E-930E-C76A816571E6}"/>
                  </a:ext>
                </a:extLst>
              </p:cNvPr>
              <p:cNvSpPr>
                <a:spLocks/>
              </p:cNvSpPr>
              <p:nvPr/>
            </p:nvSpPr>
            <p:spPr bwMode="auto">
              <a:xfrm>
                <a:off x="1848" y="2591"/>
                <a:ext cx="29" cy="26"/>
              </a:xfrm>
              <a:custGeom>
                <a:avLst/>
                <a:gdLst>
                  <a:gd name="T0" fmla="*/ 12 w 12"/>
                  <a:gd name="T1" fmla="*/ 0 h 11"/>
                  <a:gd name="T2" fmla="*/ 10 w 12"/>
                  <a:gd name="T3" fmla="*/ 0 h 11"/>
                  <a:gd name="T4" fmla="*/ 0 w 12"/>
                  <a:gd name="T5" fmla="*/ 2 h 11"/>
                  <a:gd name="T6" fmla="*/ 0 w 12"/>
                  <a:gd name="T7" fmla="*/ 11 h 11"/>
                  <a:gd name="T8" fmla="*/ 12 w 12"/>
                  <a:gd name="T9" fmla="*/ 9 h 11"/>
                  <a:gd name="T10" fmla="*/ 12 w 12"/>
                  <a:gd name="T11" fmla="*/ 0 h 11"/>
                </a:gdLst>
                <a:ahLst/>
                <a:cxnLst>
                  <a:cxn ang="0">
                    <a:pos x="T0" y="T1"/>
                  </a:cxn>
                  <a:cxn ang="0">
                    <a:pos x="T2" y="T3"/>
                  </a:cxn>
                  <a:cxn ang="0">
                    <a:pos x="T4" y="T5"/>
                  </a:cxn>
                  <a:cxn ang="0">
                    <a:pos x="T6" y="T7"/>
                  </a:cxn>
                  <a:cxn ang="0">
                    <a:pos x="T8" y="T9"/>
                  </a:cxn>
                  <a:cxn ang="0">
                    <a:pos x="T10" y="T11"/>
                  </a:cxn>
                </a:cxnLst>
                <a:rect l="0" t="0" r="r" b="b"/>
                <a:pathLst>
                  <a:path w="12" h="11">
                    <a:moveTo>
                      <a:pt x="12" y="0"/>
                    </a:moveTo>
                    <a:cubicBezTo>
                      <a:pt x="10" y="0"/>
                      <a:pt x="10" y="0"/>
                      <a:pt x="10" y="0"/>
                    </a:cubicBezTo>
                    <a:cubicBezTo>
                      <a:pt x="7" y="1"/>
                      <a:pt x="3" y="1"/>
                      <a:pt x="0" y="2"/>
                    </a:cubicBezTo>
                    <a:cubicBezTo>
                      <a:pt x="0" y="11"/>
                      <a:pt x="0" y="11"/>
                      <a:pt x="0" y="11"/>
                    </a:cubicBezTo>
                    <a:cubicBezTo>
                      <a:pt x="4" y="10"/>
                      <a:pt x="8" y="10"/>
                      <a:pt x="12" y="9"/>
                    </a:cubicBezTo>
                    <a:cubicBezTo>
                      <a:pt x="12" y="0"/>
                      <a:pt x="12" y="0"/>
                      <a:pt x="12"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91" name="Freeform 95">
                <a:extLst>
                  <a:ext uri="{FF2B5EF4-FFF2-40B4-BE49-F238E27FC236}">
                    <a16:creationId xmlns:a16="http://schemas.microsoft.com/office/drawing/2014/main" id="{E47BD481-C04F-4783-8CBB-EA772BD0FEA4}"/>
                  </a:ext>
                </a:extLst>
              </p:cNvPr>
              <p:cNvSpPr>
                <a:spLocks noEditPoints="1"/>
              </p:cNvSpPr>
              <p:nvPr/>
            </p:nvSpPr>
            <p:spPr bwMode="auto">
              <a:xfrm>
                <a:off x="1971" y="2463"/>
                <a:ext cx="284" cy="114"/>
              </a:xfrm>
              <a:custGeom>
                <a:avLst/>
                <a:gdLst>
                  <a:gd name="T0" fmla="*/ 71 w 284"/>
                  <a:gd name="T1" fmla="*/ 0 h 114"/>
                  <a:gd name="T2" fmla="*/ 0 w 284"/>
                  <a:gd name="T3" fmla="*/ 0 h 114"/>
                  <a:gd name="T4" fmla="*/ 0 w 284"/>
                  <a:gd name="T5" fmla="*/ 114 h 114"/>
                  <a:gd name="T6" fmla="*/ 0 w 284"/>
                  <a:gd name="T7" fmla="*/ 114 h 114"/>
                  <a:gd name="T8" fmla="*/ 0 w 284"/>
                  <a:gd name="T9" fmla="*/ 71 h 114"/>
                  <a:gd name="T10" fmla="*/ 71 w 284"/>
                  <a:gd name="T11" fmla="*/ 71 h 114"/>
                  <a:gd name="T12" fmla="*/ 71 w 284"/>
                  <a:gd name="T13" fmla="*/ 0 h 114"/>
                  <a:gd name="T14" fmla="*/ 284 w 284"/>
                  <a:gd name="T15" fmla="*/ 0 h 114"/>
                  <a:gd name="T16" fmla="*/ 190 w 284"/>
                  <a:gd name="T17" fmla="*/ 0 h 114"/>
                  <a:gd name="T18" fmla="*/ 190 w 284"/>
                  <a:gd name="T19" fmla="*/ 71 h 114"/>
                  <a:gd name="T20" fmla="*/ 284 w 284"/>
                  <a:gd name="T21" fmla="*/ 71 h 114"/>
                  <a:gd name="T22" fmla="*/ 284 w 284"/>
                  <a:gd name="T2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114">
                    <a:moveTo>
                      <a:pt x="71" y="0"/>
                    </a:moveTo>
                    <a:lnTo>
                      <a:pt x="0" y="0"/>
                    </a:lnTo>
                    <a:lnTo>
                      <a:pt x="0" y="114"/>
                    </a:lnTo>
                    <a:lnTo>
                      <a:pt x="0" y="114"/>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92" name="Freeform 96">
                <a:extLst>
                  <a:ext uri="{FF2B5EF4-FFF2-40B4-BE49-F238E27FC236}">
                    <a16:creationId xmlns:a16="http://schemas.microsoft.com/office/drawing/2014/main" id="{4C6F5EB5-956A-405B-8424-5E29D752DE60}"/>
                  </a:ext>
                </a:extLst>
              </p:cNvPr>
              <p:cNvSpPr>
                <a:spLocks noEditPoints="1"/>
              </p:cNvSpPr>
              <p:nvPr/>
            </p:nvSpPr>
            <p:spPr bwMode="auto">
              <a:xfrm>
                <a:off x="1971" y="2463"/>
                <a:ext cx="284" cy="114"/>
              </a:xfrm>
              <a:custGeom>
                <a:avLst/>
                <a:gdLst>
                  <a:gd name="T0" fmla="*/ 71 w 284"/>
                  <a:gd name="T1" fmla="*/ 0 h 114"/>
                  <a:gd name="T2" fmla="*/ 0 w 284"/>
                  <a:gd name="T3" fmla="*/ 0 h 114"/>
                  <a:gd name="T4" fmla="*/ 0 w 284"/>
                  <a:gd name="T5" fmla="*/ 114 h 114"/>
                  <a:gd name="T6" fmla="*/ 0 w 284"/>
                  <a:gd name="T7" fmla="*/ 114 h 114"/>
                  <a:gd name="T8" fmla="*/ 0 w 284"/>
                  <a:gd name="T9" fmla="*/ 71 h 114"/>
                  <a:gd name="T10" fmla="*/ 71 w 284"/>
                  <a:gd name="T11" fmla="*/ 71 h 114"/>
                  <a:gd name="T12" fmla="*/ 71 w 284"/>
                  <a:gd name="T13" fmla="*/ 0 h 114"/>
                  <a:gd name="T14" fmla="*/ 284 w 284"/>
                  <a:gd name="T15" fmla="*/ 0 h 114"/>
                  <a:gd name="T16" fmla="*/ 190 w 284"/>
                  <a:gd name="T17" fmla="*/ 0 h 114"/>
                  <a:gd name="T18" fmla="*/ 190 w 284"/>
                  <a:gd name="T19" fmla="*/ 71 h 114"/>
                  <a:gd name="T20" fmla="*/ 284 w 284"/>
                  <a:gd name="T21" fmla="*/ 71 h 114"/>
                  <a:gd name="T22" fmla="*/ 284 w 284"/>
                  <a:gd name="T2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114">
                    <a:moveTo>
                      <a:pt x="71" y="0"/>
                    </a:moveTo>
                    <a:lnTo>
                      <a:pt x="0" y="0"/>
                    </a:lnTo>
                    <a:lnTo>
                      <a:pt x="0" y="114"/>
                    </a:lnTo>
                    <a:lnTo>
                      <a:pt x="0" y="114"/>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93" name="Freeform 97">
                <a:extLst>
                  <a:ext uri="{FF2B5EF4-FFF2-40B4-BE49-F238E27FC236}">
                    <a16:creationId xmlns:a16="http://schemas.microsoft.com/office/drawing/2014/main" id="{5465D129-8893-438F-B6B9-6A3FE0D0B750}"/>
                  </a:ext>
                </a:extLst>
              </p:cNvPr>
              <p:cNvSpPr>
                <a:spLocks/>
              </p:cNvSpPr>
              <p:nvPr/>
            </p:nvSpPr>
            <p:spPr bwMode="auto">
              <a:xfrm>
                <a:off x="2161" y="2534"/>
                <a:ext cx="94" cy="17"/>
              </a:xfrm>
              <a:custGeom>
                <a:avLst/>
                <a:gdLst>
                  <a:gd name="T0" fmla="*/ 40 w 40"/>
                  <a:gd name="T1" fmla="*/ 0 h 7"/>
                  <a:gd name="T2" fmla="*/ 0 w 40"/>
                  <a:gd name="T3" fmla="*/ 0 h 7"/>
                  <a:gd name="T4" fmla="*/ 0 w 40"/>
                  <a:gd name="T5" fmla="*/ 7 h 7"/>
                  <a:gd name="T6" fmla="*/ 40 w 40"/>
                  <a:gd name="T7" fmla="*/ 1 h 7"/>
                  <a:gd name="T8" fmla="*/ 40 w 40"/>
                  <a:gd name="T9" fmla="*/ 0 h 7"/>
                </a:gdLst>
                <a:ahLst/>
                <a:cxnLst>
                  <a:cxn ang="0">
                    <a:pos x="T0" y="T1"/>
                  </a:cxn>
                  <a:cxn ang="0">
                    <a:pos x="T2" y="T3"/>
                  </a:cxn>
                  <a:cxn ang="0">
                    <a:pos x="T4" y="T5"/>
                  </a:cxn>
                  <a:cxn ang="0">
                    <a:pos x="T6" y="T7"/>
                  </a:cxn>
                  <a:cxn ang="0">
                    <a:pos x="T8" y="T9"/>
                  </a:cxn>
                </a:cxnLst>
                <a:rect l="0" t="0" r="r" b="b"/>
                <a:pathLst>
                  <a:path w="40" h="7">
                    <a:moveTo>
                      <a:pt x="40" y="0"/>
                    </a:moveTo>
                    <a:cubicBezTo>
                      <a:pt x="0" y="0"/>
                      <a:pt x="0" y="0"/>
                      <a:pt x="0" y="0"/>
                    </a:cubicBezTo>
                    <a:cubicBezTo>
                      <a:pt x="0" y="7"/>
                      <a:pt x="0" y="7"/>
                      <a:pt x="0" y="7"/>
                    </a:cubicBezTo>
                    <a:cubicBezTo>
                      <a:pt x="13" y="5"/>
                      <a:pt x="26" y="3"/>
                      <a:pt x="40" y="1"/>
                    </a:cubicBezTo>
                    <a:cubicBezTo>
                      <a:pt x="40" y="0"/>
                      <a:pt x="40" y="0"/>
                      <a:pt x="4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94" name="Freeform 98">
                <a:extLst>
                  <a:ext uri="{FF2B5EF4-FFF2-40B4-BE49-F238E27FC236}">
                    <a16:creationId xmlns:a16="http://schemas.microsoft.com/office/drawing/2014/main" id="{D0C22FD7-EF99-4666-8A35-6FCD8C1D2394}"/>
                  </a:ext>
                </a:extLst>
              </p:cNvPr>
              <p:cNvSpPr>
                <a:spLocks/>
              </p:cNvSpPr>
              <p:nvPr/>
            </p:nvSpPr>
            <p:spPr bwMode="auto">
              <a:xfrm>
                <a:off x="2161" y="2536"/>
                <a:ext cx="94" cy="33"/>
              </a:xfrm>
              <a:custGeom>
                <a:avLst/>
                <a:gdLst>
                  <a:gd name="T0" fmla="*/ 40 w 40"/>
                  <a:gd name="T1" fmla="*/ 0 h 14"/>
                  <a:gd name="T2" fmla="*/ 0 w 40"/>
                  <a:gd name="T3" fmla="*/ 6 h 14"/>
                  <a:gd name="T4" fmla="*/ 0 w 40"/>
                  <a:gd name="T5" fmla="*/ 14 h 14"/>
                  <a:gd name="T6" fmla="*/ 40 w 40"/>
                  <a:gd name="T7" fmla="*/ 8 h 14"/>
                  <a:gd name="T8" fmla="*/ 40 w 40"/>
                  <a:gd name="T9" fmla="*/ 0 h 14"/>
                </a:gdLst>
                <a:ahLst/>
                <a:cxnLst>
                  <a:cxn ang="0">
                    <a:pos x="T0" y="T1"/>
                  </a:cxn>
                  <a:cxn ang="0">
                    <a:pos x="T2" y="T3"/>
                  </a:cxn>
                  <a:cxn ang="0">
                    <a:pos x="T4" y="T5"/>
                  </a:cxn>
                  <a:cxn ang="0">
                    <a:pos x="T6" y="T7"/>
                  </a:cxn>
                  <a:cxn ang="0">
                    <a:pos x="T8" y="T9"/>
                  </a:cxn>
                </a:cxnLst>
                <a:rect l="0" t="0" r="r" b="b"/>
                <a:pathLst>
                  <a:path w="40" h="14">
                    <a:moveTo>
                      <a:pt x="40" y="0"/>
                    </a:moveTo>
                    <a:cubicBezTo>
                      <a:pt x="26" y="2"/>
                      <a:pt x="13" y="4"/>
                      <a:pt x="0" y="6"/>
                    </a:cubicBezTo>
                    <a:cubicBezTo>
                      <a:pt x="0" y="14"/>
                      <a:pt x="0" y="14"/>
                      <a:pt x="0" y="14"/>
                    </a:cubicBezTo>
                    <a:cubicBezTo>
                      <a:pt x="13" y="12"/>
                      <a:pt x="27" y="10"/>
                      <a:pt x="40" y="8"/>
                    </a:cubicBezTo>
                    <a:cubicBezTo>
                      <a:pt x="40" y="0"/>
                      <a:pt x="40" y="0"/>
                      <a:pt x="4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95" name="Freeform 99">
                <a:extLst>
                  <a:ext uri="{FF2B5EF4-FFF2-40B4-BE49-F238E27FC236}">
                    <a16:creationId xmlns:a16="http://schemas.microsoft.com/office/drawing/2014/main" id="{5B8DF0F1-EA38-44B9-915C-DFCFCE827CA9}"/>
                  </a:ext>
                </a:extLst>
              </p:cNvPr>
              <p:cNvSpPr>
                <a:spLocks/>
              </p:cNvSpPr>
              <p:nvPr/>
            </p:nvSpPr>
            <p:spPr bwMode="auto">
              <a:xfrm>
                <a:off x="1971" y="2534"/>
                <a:ext cx="71" cy="43"/>
              </a:xfrm>
              <a:custGeom>
                <a:avLst/>
                <a:gdLst>
                  <a:gd name="T0" fmla="*/ 30 w 30"/>
                  <a:gd name="T1" fmla="*/ 0 h 18"/>
                  <a:gd name="T2" fmla="*/ 0 w 30"/>
                  <a:gd name="T3" fmla="*/ 0 h 18"/>
                  <a:gd name="T4" fmla="*/ 0 w 30"/>
                  <a:gd name="T5" fmla="*/ 18 h 18"/>
                  <a:gd name="T6" fmla="*/ 0 w 30"/>
                  <a:gd name="T7" fmla="*/ 18 h 18"/>
                  <a:gd name="T8" fmla="*/ 0 w 30"/>
                  <a:gd name="T9" fmla="*/ 16 h 18"/>
                  <a:gd name="T10" fmla="*/ 13 w 30"/>
                  <a:gd name="T11" fmla="*/ 16 h 18"/>
                  <a:gd name="T12" fmla="*/ 30 w 30"/>
                  <a:gd name="T13" fmla="*/ 14 h 18"/>
                  <a:gd name="T14" fmla="*/ 30 w 30"/>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8">
                    <a:moveTo>
                      <a:pt x="30" y="0"/>
                    </a:moveTo>
                    <a:cubicBezTo>
                      <a:pt x="0" y="0"/>
                      <a:pt x="0" y="0"/>
                      <a:pt x="0" y="0"/>
                    </a:cubicBezTo>
                    <a:cubicBezTo>
                      <a:pt x="0" y="18"/>
                      <a:pt x="0" y="18"/>
                      <a:pt x="0" y="18"/>
                    </a:cubicBezTo>
                    <a:cubicBezTo>
                      <a:pt x="0" y="18"/>
                      <a:pt x="0" y="18"/>
                      <a:pt x="0" y="18"/>
                    </a:cubicBezTo>
                    <a:cubicBezTo>
                      <a:pt x="0" y="16"/>
                      <a:pt x="0" y="16"/>
                      <a:pt x="0" y="16"/>
                    </a:cubicBezTo>
                    <a:cubicBezTo>
                      <a:pt x="13" y="16"/>
                      <a:pt x="13" y="16"/>
                      <a:pt x="13" y="16"/>
                    </a:cubicBezTo>
                    <a:cubicBezTo>
                      <a:pt x="19" y="15"/>
                      <a:pt x="24" y="15"/>
                      <a:pt x="30" y="14"/>
                    </a:cubicBezTo>
                    <a:cubicBezTo>
                      <a:pt x="30" y="0"/>
                      <a:pt x="30" y="0"/>
                      <a:pt x="3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96" name="Freeform 100">
                <a:extLst>
                  <a:ext uri="{FF2B5EF4-FFF2-40B4-BE49-F238E27FC236}">
                    <a16:creationId xmlns:a16="http://schemas.microsoft.com/office/drawing/2014/main" id="{8CA2D3F3-2AB3-44B4-8004-EE0C7E8B811D}"/>
                  </a:ext>
                </a:extLst>
              </p:cNvPr>
              <p:cNvSpPr>
                <a:spLocks/>
              </p:cNvSpPr>
              <p:nvPr/>
            </p:nvSpPr>
            <p:spPr bwMode="auto">
              <a:xfrm>
                <a:off x="2002" y="2567"/>
                <a:ext cx="40" cy="5"/>
              </a:xfrm>
              <a:custGeom>
                <a:avLst/>
                <a:gdLst>
                  <a:gd name="T0" fmla="*/ 17 w 17"/>
                  <a:gd name="T1" fmla="*/ 0 h 2"/>
                  <a:gd name="T2" fmla="*/ 0 w 17"/>
                  <a:gd name="T3" fmla="*/ 2 h 2"/>
                  <a:gd name="T4" fmla="*/ 17 w 17"/>
                  <a:gd name="T5" fmla="*/ 2 h 2"/>
                  <a:gd name="T6" fmla="*/ 17 w 17"/>
                  <a:gd name="T7" fmla="*/ 0 h 2"/>
                </a:gdLst>
                <a:ahLst/>
                <a:cxnLst>
                  <a:cxn ang="0">
                    <a:pos x="T0" y="T1"/>
                  </a:cxn>
                  <a:cxn ang="0">
                    <a:pos x="T2" y="T3"/>
                  </a:cxn>
                  <a:cxn ang="0">
                    <a:pos x="T4" y="T5"/>
                  </a:cxn>
                  <a:cxn ang="0">
                    <a:pos x="T6" y="T7"/>
                  </a:cxn>
                </a:cxnLst>
                <a:rect l="0" t="0" r="r" b="b"/>
                <a:pathLst>
                  <a:path w="17" h="2">
                    <a:moveTo>
                      <a:pt x="17" y="0"/>
                    </a:moveTo>
                    <a:cubicBezTo>
                      <a:pt x="11" y="1"/>
                      <a:pt x="6" y="1"/>
                      <a:pt x="0" y="2"/>
                    </a:cubicBezTo>
                    <a:cubicBezTo>
                      <a:pt x="17" y="2"/>
                      <a:pt x="17" y="2"/>
                      <a:pt x="17" y="2"/>
                    </a:cubicBezTo>
                    <a:cubicBezTo>
                      <a:pt x="17" y="0"/>
                      <a:pt x="17" y="0"/>
                      <a:pt x="17"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97" name="Freeform 101">
                <a:extLst>
                  <a:ext uri="{FF2B5EF4-FFF2-40B4-BE49-F238E27FC236}">
                    <a16:creationId xmlns:a16="http://schemas.microsoft.com/office/drawing/2014/main" id="{FD116323-B24C-4F7B-B7EA-69567559AD6B}"/>
                  </a:ext>
                </a:extLst>
              </p:cNvPr>
              <p:cNvSpPr>
                <a:spLocks/>
              </p:cNvSpPr>
              <p:nvPr/>
            </p:nvSpPr>
            <p:spPr bwMode="auto">
              <a:xfrm>
                <a:off x="1971" y="2572"/>
                <a:ext cx="31" cy="5"/>
              </a:xfrm>
              <a:custGeom>
                <a:avLst/>
                <a:gdLst>
                  <a:gd name="T0" fmla="*/ 13 w 13"/>
                  <a:gd name="T1" fmla="*/ 0 h 2"/>
                  <a:gd name="T2" fmla="*/ 0 w 13"/>
                  <a:gd name="T3" fmla="*/ 0 h 2"/>
                  <a:gd name="T4" fmla="*/ 0 w 13"/>
                  <a:gd name="T5" fmla="*/ 2 h 2"/>
                  <a:gd name="T6" fmla="*/ 13 w 13"/>
                  <a:gd name="T7" fmla="*/ 0 h 2"/>
                </a:gdLst>
                <a:ahLst/>
                <a:cxnLst>
                  <a:cxn ang="0">
                    <a:pos x="T0" y="T1"/>
                  </a:cxn>
                  <a:cxn ang="0">
                    <a:pos x="T2" y="T3"/>
                  </a:cxn>
                  <a:cxn ang="0">
                    <a:pos x="T4" y="T5"/>
                  </a:cxn>
                  <a:cxn ang="0">
                    <a:pos x="T6" y="T7"/>
                  </a:cxn>
                </a:cxnLst>
                <a:rect l="0" t="0" r="r" b="b"/>
                <a:pathLst>
                  <a:path w="13" h="2">
                    <a:moveTo>
                      <a:pt x="13" y="0"/>
                    </a:moveTo>
                    <a:cubicBezTo>
                      <a:pt x="0" y="0"/>
                      <a:pt x="0" y="0"/>
                      <a:pt x="0" y="0"/>
                    </a:cubicBezTo>
                    <a:cubicBezTo>
                      <a:pt x="0" y="2"/>
                      <a:pt x="0" y="2"/>
                      <a:pt x="0" y="2"/>
                    </a:cubicBezTo>
                    <a:cubicBezTo>
                      <a:pt x="4" y="2"/>
                      <a:pt x="9" y="1"/>
                      <a:pt x="13"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98" name="Freeform 102">
                <a:extLst>
                  <a:ext uri="{FF2B5EF4-FFF2-40B4-BE49-F238E27FC236}">
                    <a16:creationId xmlns:a16="http://schemas.microsoft.com/office/drawing/2014/main" id="{29AA57DA-B3B4-4E37-8389-C67622DDF3FE}"/>
                  </a:ext>
                </a:extLst>
              </p:cNvPr>
              <p:cNvSpPr>
                <a:spLocks/>
              </p:cNvSpPr>
              <p:nvPr/>
            </p:nvSpPr>
            <p:spPr bwMode="auto">
              <a:xfrm>
                <a:off x="1971" y="2572"/>
                <a:ext cx="71" cy="24"/>
              </a:xfrm>
              <a:custGeom>
                <a:avLst/>
                <a:gdLst>
                  <a:gd name="T0" fmla="*/ 30 w 30"/>
                  <a:gd name="T1" fmla="*/ 0 h 10"/>
                  <a:gd name="T2" fmla="*/ 13 w 30"/>
                  <a:gd name="T3" fmla="*/ 0 h 10"/>
                  <a:gd name="T4" fmla="*/ 0 w 30"/>
                  <a:gd name="T5" fmla="*/ 2 h 10"/>
                  <a:gd name="T6" fmla="*/ 0 w 30"/>
                  <a:gd name="T7" fmla="*/ 10 h 10"/>
                  <a:gd name="T8" fmla="*/ 0 w 30"/>
                  <a:gd name="T9" fmla="*/ 8 h 10"/>
                  <a:gd name="T10" fmla="*/ 18 w 30"/>
                  <a:gd name="T11" fmla="*/ 8 h 10"/>
                  <a:gd name="T12" fmla="*/ 30 w 30"/>
                  <a:gd name="T13" fmla="*/ 6 h 10"/>
                  <a:gd name="T14" fmla="*/ 30 w 30"/>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0">
                    <a:moveTo>
                      <a:pt x="30" y="0"/>
                    </a:moveTo>
                    <a:cubicBezTo>
                      <a:pt x="13" y="0"/>
                      <a:pt x="13" y="0"/>
                      <a:pt x="13" y="0"/>
                    </a:cubicBezTo>
                    <a:cubicBezTo>
                      <a:pt x="9" y="1"/>
                      <a:pt x="4" y="2"/>
                      <a:pt x="0" y="2"/>
                    </a:cubicBezTo>
                    <a:cubicBezTo>
                      <a:pt x="0" y="10"/>
                      <a:pt x="0" y="10"/>
                      <a:pt x="0" y="10"/>
                    </a:cubicBezTo>
                    <a:cubicBezTo>
                      <a:pt x="0" y="8"/>
                      <a:pt x="0" y="8"/>
                      <a:pt x="0" y="8"/>
                    </a:cubicBezTo>
                    <a:cubicBezTo>
                      <a:pt x="18" y="8"/>
                      <a:pt x="18" y="8"/>
                      <a:pt x="18" y="8"/>
                    </a:cubicBezTo>
                    <a:cubicBezTo>
                      <a:pt x="22" y="8"/>
                      <a:pt x="26" y="7"/>
                      <a:pt x="30" y="6"/>
                    </a:cubicBezTo>
                    <a:cubicBezTo>
                      <a:pt x="30" y="0"/>
                      <a:pt x="30" y="0"/>
                      <a:pt x="30"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99" name="Freeform 103">
                <a:extLst>
                  <a:ext uri="{FF2B5EF4-FFF2-40B4-BE49-F238E27FC236}">
                    <a16:creationId xmlns:a16="http://schemas.microsoft.com/office/drawing/2014/main" id="{8DBAC35F-B317-4B62-8B6E-C125558F8296}"/>
                  </a:ext>
                </a:extLst>
              </p:cNvPr>
              <p:cNvSpPr>
                <a:spLocks/>
              </p:cNvSpPr>
              <p:nvPr/>
            </p:nvSpPr>
            <p:spPr bwMode="auto">
              <a:xfrm>
                <a:off x="1971" y="2591"/>
                <a:ext cx="43" cy="7"/>
              </a:xfrm>
              <a:custGeom>
                <a:avLst/>
                <a:gdLst>
                  <a:gd name="T0" fmla="*/ 18 w 18"/>
                  <a:gd name="T1" fmla="*/ 0 h 3"/>
                  <a:gd name="T2" fmla="*/ 0 w 18"/>
                  <a:gd name="T3" fmla="*/ 0 h 3"/>
                  <a:gd name="T4" fmla="*/ 0 w 18"/>
                  <a:gd name="T5" fmla="*/ 2 h 3"/>
                  <a:gd name="T6" fmla="*/ 0 w 18"/>
                  <a:gd name="T7" fmla="*/ 3 h 3"/>
                  <a:gd name="T8" fmla="*/ 18 w 18"/>
                  <a:gd name="T9" fmla="*/ 0 h 3"/>
                </a:gdLst>
                <a:ahLst/>
                <a:cxnLst>
                  <a:cxn ang="0">
                    <a:pos x="T0" y="T1"/>
                  </a:cxn>
                  <a:cxn ang="0">
                    <a:pos x="T2" y="T3"/>
                  </a:cxn>
                  <a:cxn ang="0">
                    <a:pos x="T4" y="T5"/>
                  </a:cxn>
                  <a:cxn ang="0">
                    <a:pos x="T6" y="T7"/>
                  </a:cxn>
                  <a:cxn ang="0">
                    <a:pos x="T8" y="T9"/>
                  </a:cxn>
                </a:cxnLst>
                <a:rect l="0" t="0" r="r" b="b"/>
                <a:pathLst>
                  <a:path w="18" h="3">
                    <a:moveTo>
                      <a:pt x="18" y="0"/>
                    </a:moveTo>
                    <a:cubicBezTo>
                      <a:pt x="0" y="0"/>
                      <a:pt x="0" y="0"/>
                      <a:pt x="0" y="0"/>
                    </a:cubicBezTo>
                    <a:cubicBezTo>
                      <a:pt x="0" y="2"/>
                      <a:pt x="0" y="2"/>
                      <a:pt x="0" y="2"/>
                    </a:cubicBezTo>
                    <a:cubicBezTo>
                      <a:pt x="0" y="3"/>
                      <a:pt x="0" y="3"/>
                      <a:pt x="0" y="3"/>
                    </a:cubicBezTo>
                    <a:cubicBezTo>
                      <a:pt x="6" y="2"/>
                      <a:pt x="12" y="1"/>
                      <a:pt x="18"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00" name="Rectangle 104">
                <a:extLst>
                  <a:ext uri="{FF2B5EF4-FFF2-40B4-BE49-F238E27FC236}">
                    <a16:creationId xmlns:a16="http://schemas.microsoft.com/office/drawing/2014/main" id="{F954202B-BA9C-41DD-915C-AB1192A605A5}"/>
                  </a:ext>
                </a:extLst>
              </p:cNvPr>
              <p:cNvSpPr>
                <a:spLocks noChangeArrowheads="1"/>
              </p:cNvSpPr>
              <p:nvPr/>
            </p:nvSpPr>
            <p:spPr bwMode="auto">
              <a:xfrm>
                <a:off x="2042" y="2463"/>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01" name="Rectangle 105">
                <a:extLst>
                  <a:ext uri="{FF2B5EF4-FFF2-40B4-BE49-F238E27FC236}">
                    <a16:creationId xmlns:a16="http://schemas.microsoft.com/office/drawing/2014/main" id="{0BCE92EF-1F13-4036-8C31-B178B55871A0}"/>
                  </a:ext>
                </a:extLst>
              </p:cNvPr>
              <p:cNvSpPr>
                <a:spLocks noChangeArrowheads="1"/>
              </p:cNvSpPr>
              <p:nvPr/>
            </p:nvSpPr>
            <p:spPr bwMode="auto">
              <a:xfrm>
                <a:off x="2042" y="2463"/>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02" name="Freeform 106">
                <a:extLst>
                  <a:ext uri="{FF2B5EF4-FFF2-40B4-BE49-F238E27FC236}">
                    <a16:creationId xmlns:a16="http://schemas.microsoft.com/office/drawing/2014/main" id="{2BBEA472-54BF-4CE4-A563-C66456E906E9}"/>
                  </a:ext>
                </a:extLst>
              </p:cNvPr>
              <p:cNvSpPr>
                <a:spLocks/>
              </p:cNvSpPr>
              <p:nvPr/>
            </p:nvSpPr>
            <p:spPr bwMode="auto">
              <a:xfrm>
                <a:off x="2042" y="2534"/>
                <a:ext cx="90" cy="33"/>
              </a:xfrm>
              <a:custGeom>
                <a:avLst/>
                <a:gdLst>
                  <a:gd name="T0" fmla="*/ 38 w 38"/>
                  <a:gd name="T1" fmla="*/ 0 h 14"/>
                  <a:gd name="T2" fmla="*/ 0 w 38"/>
                  <a:gd name="T3" fmla="*/ 0 h 14"/>
                  <a:gd name="T4" fmla="*/ 0 w 38"/>
                  <a:gd name="T5" fmla="*/ 14 h 14"/>
                  <a:gd name="T6" fmla="*/ 38 w 38"/>
                  <a:gd name="T7" fmla="*/ 8 h 14"/>
                  <a:gd name="T8" fmla="*/ 38 w 38"/>
                  <a:gd name="T9" fmla="*/ 0 h 14"/>
                </a:gdLst>
                <a:ahLst/>
                <a:cxnLst>
                  <a:cxn ang="0">
                    <a:pos x="T0" y="T1"/>
                  </a:cxn>
                  <a:cxn ang="0">
                    <a:pos x="T2" y="T3"/>
                  </a:cxn>
                  <a:cxn ang="0">
                    <a:pos x="T4" y="T5"/>
                  </a:cxn>
                  <a:cxn ang="0">
                    <a:pos x="T6" y="T7"/>
                  </a:cxn>
                  <a:cxn ang="0">
                    <a:pos x="T8" y="T9"/>
                  </a:cxn>
                </a:cxnLst>
                <a:rect l="0" t="0" r="r" b="b"/>
                <a:pathLst>
                  <a:path w="38" h="14">
                    <a:moveTo>
                      <a:pt x="38" y="0"/>
                    </a:moveTo>
                    <a:cubicBezTo>
                      <a:pt x="0" y="0"/>
                      <a:pt x="0" y="0"/>
                      <a:pt x="0" y="0"/>
                    </a:cubicBezTo>
                    <a:cubicBezTo>
                      <a:pt x="0" y="14"/>
                      <a:pt x="0" y="14"/>
                      <a:pt x="0" y="14"/>
                    </a:cubicBezTo>
                    <a:cubicBezTo>
                      <a:pt x="12" y="12"/>
                      <a:pt x="25" y="10"/>
                      <a:pt x="38" y="8"/>
                    </a:cubicBezTo>
                    <a:cubicBezTo>
                      <a:pt x="38" y="0"/>
                      <a:pt x="38" y="0"/>
                      <a:pt x="38"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03" name="Freeform 107">
                <a:extLst>
                  <a:ext uri="{FF2B5EF4-FFF2-40B4-BE49-F238E27FC236}">
                    <a16:creationId xmlns:a16="http://schemas.microsoft.com/office/drawing/2014/main" id="{DB4801CB-F495-44EF-B663-23F44FC0094A}"/>
                  </a:ext>
                </a:extLst>
              </p:cNvPr>
              <p:cNvSpPr>
                <a:spLocks/>
              </p:cNvSpPr>
              <p:nvPr/>
            </p:nvSpPr>
            <p:spPr bwMode="auto">
              <a:xfrm>
                <a:off x="2042" y="2553"/>
                <a:ext cx="90" cy="19"/>
              </a:xfrm>
              <a:custGeom>
                <a:avLst/>
                <a:gdLst>
                  <a:gd name="T0" fmla="*/ 38 w 38"/>
                  <a:gd name="T1" fmla="*/ 0 h 8"/>
                  <a:gd name="T2" fmla="*/ 0 w 38"/>
                  <a:gd name="T3" fmla="*/ 6 h 8"/>
                  <a:gd name="T4" fmla="*/ 0 w 38"/>
                  <a:gd name="T5" fmla="*/ 8 h 8"/>
                  <a:gd name="T6" fmla="*/ 38 w 38"/>
                  <a:gd name="T7" fmla="*/ 8 h 8"/>
                  <a:gd name="T8" fmla="*/ 38 w 38"/>
                  <a:gd name="T9" fmla="*/ 0 h 8"/>
                </a:gdLst>
                <a:ahLst/>
                <a:cxnLst>
                  <a:cxn ang="0">
                    <a:pos x="T0" y="T1"/>
                  </a:cxn>
                  <a:cxn ang="0">
                    <a:pos x="T2" y="T3"/>
                  </a:cxn>
                  <a:cxn ang="0">
                    <a:pos x="T4" y="T5"/>
                  </a:cxn>
                  <a:cxn ang="0">
                    <a:pos x="T6" y="T7"/>
                  </a:cxn>
                  <a:cxn ang="0">
                    <a:pos x="T8" y="T9"/>
                  </a:cxn>
                </a:cxnLst>
                <a:rect l="0" t="0" r="r" b="b"/>
                <a:pathLst>
                  <a:path w="38" h="8">
                    <a:moveTo>
                      <a:pt x="38" y="0"/>
                    </a:moveTo>
                    <a:cubicBezTo>
                      <a:pt x="25" y="2"/>
                      <a:pt x="12" y="4"/>
                      <a:pt x="0" y="6"/>
                    </a:cubicBezTo>
                    <a:cubicBezTo>
                      <a:pt x="0" y="8"/>
                      <a:pt x="0" y="8"/>
                      <a:pt x="0" y="8"/>
                    </a:cubicBezTo>
                    <a:cubicBezTo>
                      <a:pt x="38" y="8"/>
                      <a:pt x="38" y="8"/>
                      <a:pt x="38" y="8"/>
                    </a:cubicBezTo>
                    <a:cubicBezTo>
                      <a:pt x="38" y="0"/>
                      <a:pt x="38" y="0"/>
                      <a:pt x="38"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04" name="Freeform 108">
                <a:extLst>
                  <a:ext uri="{FF2B5EF4-FFF2-40B4-BE49-F238E27FC236}">
                    <a16:creationId xmlns:a16="http://schemas.microsoft.com/office/drawing/2014/main" id="{CF10DBFB-D873-4A4A-A7C6-2F5491B89E08}"/>
                  </a:ext>
                </a:extLst>
              </p:cNvPr>
              <p:cNvSpPr>
                <a:spLocks/>
              </p:cNvSpPr>
              <p:nvPr/>
            </p:nvSpPr>
            <p:spPr bwMode="auto">
              <a:xfrm>
                <a:off x="2042" y="2572"/>
                <a:ext cx="90" cy="14"/>
              </a:xfrm>
              <a:custGeom>
                <a:avLst/>
                <a:gdLst>
                  <a:gd name="T0" fmla="*/ 38 w 38"/>
                  <a:gd name="T1" fmla="*/ 0 h 6"/>
                  <a:gd name="T2" fmla="*/ 0 w 38"/>
                  <a:gd name="T3" fmla="*/ 0 h 6"/>
                  <a:gd name="T4" fmla="*/ 0 w 38"/>
                  <a:gd name="T5" fmla="*/ 6 h 6"/>
                  <a:gd name="T6" fmla="*/ 38 w 38"/>
                  <a:gd name="T7" fmla="*/ 1 h 6"/>
                  <a:gd name="T8" fmla="*/ 38 w 38"/>
                  <a:gd name="T9" fmla="*/ 0 h 6"/>
                </a:gdLst>
                <a:ahLst/>
                <a:cxnLst>
                  <a:cxn ang="0">
                    <a:pos x="T0" y="T1"/>
                  </a:cxn>
                  <a:cxn ang="0">
                    <a:pos x="T2" y="T3"/>
                  </a:cxn>
                  <a:cxn ang="0">
                    <a:pos x="T4" y="T5"/>
                  </a:cxn>
                  <a:cxn ang="0">
                    <a:pos x="T6" y="T7"/>
                  </a:cxn>
                  <a:cxn ang="0">
                    <a:pos x="T8" y="T9"/>
                  </a:cxn>
                </a:cxnLst>
                <a:rect l="0" t="0" r="r" b="b"/>
                <a:pathLst>
                  <a:path w="38" h="6">
                    <a:moveTo>
                      <a:pt x="38" y="0"/>
                    </a:moveTo>
                    <a:cubicBezTo>
                      <a:pt x="0" y="0"/>
                      <a:pt x="0" y="0"/>
                      <a:pt x="0" y="0"/>
                    </a:cubicBezTo>
                    <a:cubicBezTo>
                      <a:pt x="0" y="6"/>
                      <a:pt x="0" y="6"/>
                      <a:pt x="0" y="6"/>
                    </a:cubicBezTo>
                    <a:cubicBezTo>
                      <a:pt x="13" y="5"/>
                      <a:pt x="25" y="3"/>
                      <a:pt x="38" y="1"/>
                    </a:cubicBezTo>
                    <a:cubicBezTo>
                      <a:pt x="38" y="0"/>
                      <a:pt x="38" y="0"/>
                      <a:pt x="38" y="0"/>
                    </a:cubicBezTo>
                  </a:path>
                </a:pathLst>
              </a:custGeom>
              <a:solidFill>
                <a:srgbClr val="FFBD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05" name="Rectangle 109">
                <a:extLst>
                  <a:ext uri="{FF2B5EF4-FFF2-40B4-BE49-F238E27FC236}">
                    <a16:creationId xmlns:a16="http://schemas.microsoft.com/office/drawing/2014/main" id="{82C561D2-8C21-4688-842B-57426BC0DBB6}"/>
                  </a:ext>
                </a:extLst>
              </p:cNvPr>
              <p:cNvSpPr>
                <a:spLocks noChangeArrowheads="1"/>
              </p:cNvSpPr>
              <p:nvPr/>
            </p:nvSpPr>
            <p:spPr bwMode="auto">
              <a:xfrm>
                <a:off x="2132" y="2463"/>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06" name="Rectangle 110">
                <a:extLst>
                  <a:ext uri="{FF2B5EF4-FFF2-40B4-BE49-F238E27FC236}">
                    <a16:creationId xmlns:a16="http://schemas.microsoft.com/office/drawing/2014/main" id="{CD66EDB5-B23B-4A7F-A480-BF93577FB668}"/>
                  </a:ext>
                </a:extLst>
              </p:cNvPr>
              <p:cNvSpPr>
                <a:spLocks noChangeArrowheads="1"/>
              </p:cNvSpPr>
              <p:nvPr/>
            </p:nvSpPr>
            <p:spPr bwMode="auto">
              <a:xfrm>
                <a:off x="2132" y="2463"/>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07" name="Freeform 111">
                <a:extLst>
                  <a:ext uri="{FF2B5EF4-FFF2-40B4-BE49-F238E27FC236}">
                    <a16:creationId xmlns:a16="http://schemas.microsoft.com/office/drawing/2014/main" id="{4082D418-6891-43E4-AC07-88AB268A2B47}"/>
                  </a:ext>
                </a:extLst>
              </p:cNvPr>
              <p:cNvSpPr>
                <a:spLocks/>
              </p:cNvSpPr>
              <p:nvPr/>
            </p:nvSpPr>
            <p:spPr bwMode="auto">
              <a:xfrm>
                <a:off x="2132" y="2534"/>
                <a:ext cx="29" cy="19"/>
              </a:xfrm>
              <a:custGeom>
                <a:avLst/>
                <a:gdLst>
                  <a:gd name="T0" fmla="*/ 12 w 12"/>
                  <a:gd name="T1" fmla="*/ 0 h 8"/>
                  <a:gd name="T2" fmla="*/ 0 w 12"/>
                  <a:gd name="T3" fmla="*/ 0 h 8"/>
                  <a:gd name="T4" fmla="*/ 0 w 12"/>
                  <a:gd name="T5" fmla="*/ 8 h 8"/>
                  <a:gd name="T6" fmla="*/ 12 w 12"/>
                  <a:gd name="T7" fmla="*/ 7 h 8"/>
                  <a:gd name="T8" fmla="*/ 12 w 12"/>
                  <a:gd name="T9" fmla="*/ 0 h 8"/>
                </a:gdLst>
                <a:ahLst/>
                <a:cxnLst>
                  <a:cxn ang="0">
                    <a:pos x="T0" y="T1"/>
                  </a:cxn>
                  <a:cxn ang="0">
                    <a:pos x="T2" y="T3"/>
                  </a:cxn>
                  <a:cxn ang="0">
                    <a:pos x="T4" y="T5"/>
                  </a:cxn>
                  <a:cxn ang="0">
                    <a:pos x="T6" y="T7"/>
                  </a:cxn>
                  <a:cxn ang="0">
                    <a:pos x="T8" y="T9"/>
                  </a:cxn>
                </a:cxnLst>
                <a:rect l="0" t="0" r="r" b="b"/>
                <a:pathLst>
                  <a:path w="12" h="8">
                    <a:moveTo>
                      <a:pt x="12" y="0"/>
                    </a:moveTo>
                    <a:cubicBezTo>
                      <a:pt x="0" y="0"/>
                      <a:pt x="0" y="0"/>
                      <a:pt x="0" y="0"/>
                    </a:cubicBezTo>
                    <a:cubicBezTo>
                      <a:pt x="0" y="8"/>
                      <a:pt x="0" y="8"/>
                      <a:pt x="0" y="8"/>
                    </a:cubicBezTo>
                    <a:cubicBezTo>
                      <a:pt x="4" y="8"/>
                      <a:pt x="8" y="7"/>
                      <a:pt x="12" y="7"/>
                    </a:cubicBezTo>
                    <a:cubicBezTo>
                      <a:pt x="12" y="0"/>
                      <a:pt x="12" y="0"/>
                      <a:pt x="12" y="0"/>
                    </a:cubicBezTo>
                  </a:path>
                </a:pathLst>
              </a:custGeom>
              <a:solidFill>
                <a:srgbClr val="FFF3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08" name="Freeform 112">
                <a:extLst>
                  <a:ext uri="{FF2B5EF4-FFF2-40B4-BE49-F238E27FC236}">
                    <a16:creationId xmlns:a16="http://schemas.microsoft.com/office/drawing/2014/main" id="{AC0E731B-E3BD-435B-924D-294E39C3D60E}"/>
                  </a:ext>
                </a:extLst>
              </p:cNvPr>
              <p:cNvSpPr>
                <a:spLocks/>
              </p:cNvSpPr>
              <p:nvPr/>
            </p:nvSpPr>
            <p:spPr bwMode="auto">
              <a:xfrm>
                <a:off x="2132" y="2551"/>
                <a:ext cx="29" cy="21"/>
              </a:xfrm>
              <a:custGeom>
                <a:avLst/>
                <a:gdLst>
                  <a:gd name="T0" fmla="*/ 12 w 12"/>
                  <a:gd name="T1" fmla="*/ 0 h 9"/>
                  <a:gd name="T2" fmla="*/ 0 w 12"/>
                  <a:gd name="T3" fmla="*/ 1 h 9"/>
                  <a:gd name="T4" fmla="*/ 0 w 12"/>
                  <a:gd name="T5" fmla="*/ 9 h 9"/>
                  <a:gd name="T6" fmla="*/ 3 w 12"/>
                  <a:gd name="T7" fmla="*/ 9 h 9"/>
                  <a:gd name="T8" fmla="*/ 3 w 12"/>
                  <a:gd name="T9" fmla="*/ 9 h 9"/>
                  <a:gd name="T10" fmla="*/ 12 w 12"/>
                  <a:gd name="T11" fmla="*/ 8 h 9"/>
                  <a:gd name="T12" fmla="*/ 12 w 1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2" h="9">
                    <a:moveTo>
                      <a:pt x="12" y="0"/>
                    </a:moveTo>
                    <a:cubicBezTo>
                      <a:pt x="8" y="0"/>
                      <a:pt x="4" y="1"/>
                      <a:pt x="0" y="1"/>
                    </a:cubicBezTo>
                    <a:cubicBezTo>
                      <a:pt x="0" y="9"/>
                      <a:pt x="0" y="9"/>
                      <a:pt x="0" y="9"/>
                    </a:cubicBezTo>
                    <a:cubicBezTo>
                      <a:pt x="3" y="9"/>
                      <a:pt x="3" y="9"/>
                      <a:pt x="3" y="9"/>
                    </a:cubicBezTo>
                    <a:cubicBezTo>
                      <a:pt x="3" y="9"/>
                      <a:pt x="3" y="9"/>
                      <a:pt x="3" y="9"/>
                    </a:cubicBezTo>
                    <a:cubicBezTo>
                      <a:pt x="6" y="9"/>
                      <a:pt x="9" y="8"/>
                      <a:pt x="12" y="8"/>
                    </a:cubicBezTo>
                    <a:cubicBezTo>
                      <a:pt x="12" y="0"/>
                      <a:pt x="12" y="0"/>
                      <a:pt x="12" y="0"/>
                    </a:cubicBezTo>
                  </a:path>
                </a:pathLst>
              </a:custGeom>
              <a:solidFill>
                <a:srgbClr val="FFF3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09" name="Freeform 113">
                <a:extLst>
                  <a:ext uri="{FF2B5EF4-FFF2-40B4-BE49-F238E27FC236}">
                    <a16:creationId xmlns:a16="http://schemas.microsoft.com/office/drawing/2014/main" id="{76F0705A-E96F-4F9B-BD38-579B745DFC36}"/>
                  </a:ext>
                </a:extLst>
              </p:cNvPr>
              <p:cNvSpPr>
                <a:spLocks/>
              </p:cNvSpPr>
              <p:nvPr/>
            </p:nvSpPr>
            <p:spPr bwMode="auto">
              <a:xfrm>
                <a:off x="2132" y="2572"/>
                <a:ext cx="7" cy="2"/>
              </a:xfrm>
              <a:custGeom>
                <a:avLst/>
                <a:gdLst>
                  <a:gd name="T0" fmla="*/ 3 w 3"/>
                  <a:gd name="T1" fmla="*/ 0 h 1"/>
                  <a:gd name="T2" fmla="*/ 0 w 3"/>
                  <a:gd name="T3" fmla="*/ 0 h 1"/>
                  <a:gd name="T4" fmla="*/ 0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0" y="0"/>
                      <a:pt x="0" y="0"/>
                      <a:pt x="0" y="0"/>
                    </a:cubicBezTo>
                    <a:cubicBezTo>
                      <a:pt x="0" y="1"/>
                      <a:pt x="0" y="1"/>
                      <a:pt x="0" y="1"/>
                    </a:cubicBezTo>
                    <a:cubicBezTo>
                      <a:pt x="1" y="1"/>
                      <a:pt x="2" y="0"/>
                      <a:pt x="3" y="0"/>
                    </a:cubicBezTo>
                  </a:path>
                </a:pathLst>
              </a:custGeom>
              <a:solidFill>
                <a:srgbClr val="FFEF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10" name="Freeform 114">
                <a:extLst>
                  <a:ext uri="{FF2B5EF4-FFF2-40B4-BE49-F238E27FC236}">
                    <a16:creationId xmlns:a16="http://schemas.microsoft.com/office/drawing/2014/main" id="{0E1167F8-4AD3-448E-B867-5946C1D44018}"/>
                  </a:ext>
                </a:extLst>
              </p:cNvPr>
              <p:cNvSpPr>
                <a:spLocks/>
              </p:cNvSpPr>
              <p:nvPr/>
            </p:nvSpPr>
            <p:spPr bwMode="auto">
              <a:xfrm>
                <a:off x="2445" y="2463"/>
                <a:ext cx="94" cy="47"/>
              </a:xfrm>
              <a:custGeom>
                <a:avLst/>
                <a:gdLst>
                  <a:gd name="T0" fmla="*/ 40 w 40"/>
                  <a:gd name="T1" fmla="*/ 0 h 20"/>
                  <a:gd name="T2" fmla="*/ 0 w 40"/>
                  <a:gd name="T3" fmla="*/ 0 h 20"/>
                  <a:gd name="T4" fmla="*/ 0 w 40"/>
                  <a:gd name="T5" fmla="*/ 20 h 20"/>
                  <a:gd name="T6" fmla="*/ 40 w 40"/>
                  <a:gd name="T7" fmla="*/ 14 h 20"/>
                  <a:gd name="T8" fmla="*/ 40 w 40"/>
                  <a:gd name="T9" fmla="*/ 0 h 20"/>
                </a:gdLst>
                <a:ahLst/>
                <a:cxnLst>
                  <a:cxn ang="0">
                    <a:pos x="T0" y="T1"/>
                  </a:cxn>
                  <a:cxn ang="0">
                    <a:pos x="T2" y="T3"/>
                  </a:cxn>
                  <a:cxn ang="0">
                    <a:pos x="T4" y="T5"/>
                  </a:cxn>
                  <a:cxn ang="0">
                    <a:pos x="T6" y="T7"/>
                  </a:cxn>
                  <a:cxn ang="0">
                    <a:pos x="T8" y="T9"/>
                  </a:cxn>
                </a:cxnLst>
                <a:rect l="0" t="0" r="r" b="b"/>
                <a:pathLst>
                  <a:path w="40" h="20">
                    <a:moveTo>
                      <a:pt x="40" y="0"/>
                    </a:moveTo>
                    <a:cubicBezTo>
                      <a:pt x="0" y="0"/>
                      <a:pt x="0" y="0"/>
                      <a:pt x="0" y="0"/>
                    </a:cubicBezTo>
                    <a:cubicBezTo>
                      <a:pt x="0" y="20"/>
                      <a:pt x="0" y="20"/>
                      <a:pt x="0" y="20"/>
                    </a:cubicBezTo>
                    <a:cubicBezTo>
                      <a:pt x="13" y="18"/>
                      <a:pt x="27" y="16"/>
                      <a:pt x="40" y="14"/>
                    </a:cubicBezTo>
                    <a:cubicBezTo>
                      <a:pt x="40" y="0"/>
                      <a:pt x="40" y="0"/>
                      <a:pt x="4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11" name="Freeform 115">
                <a:extLst>
                  <a:ext uri="{FF2B5EF4-FFF2-40B4-BE49-F238E27FC236}">
                    <a16:creationId xmlns:a16="http://schemas.microsoft.com/office/drawing/2014/main" id="{C0FF0E45-14E3-453E-A87A-5AF14808CDD6}"/>
                  </a:ext>
                </a:extLst>
              </p:cNvPr>
              <p:cNvSpPr>
                <a:spLocks/>
              </p:cNvSpPr>
              <p:nvPr/>
            </p:nvSpPr>
            <p:spPr bwMode="auto">
              <a:xfrm>
                <a:off x="2445" y="2496"/>
                <a:ext cx="94" cy="33"/>
              </a:xfrm>
              <a:custGeom>
                <a:avLst/>
                <a:gdLst>
                  <a:gd name="T0" fmla="*/ 40 w 40"/>
                  <a:gd name="T1" fmla="*/ 0 h 14"/>
                  <a:gd name="T2" fmla="*/ 0 w 40"/>
                  <a:gd name="T3" fmla="*/ 6 h 14"/>
                  <a:gd name="T4" fmla="*/ 0 w 40"/>
                  <a:gd name="T5" fmla="*/ 14 h 14"/>
                  <a:gd name="T6" fmla="*/ 40 w 40"/>
                  <a:gd name="T7" fmla="*/ 9 h 14"/>
                  <a:gd name="T8" fmla="*/ 40 w 40"/>
                  <a:gd name="T9" fmla="*/ 0 h 14"/>
                </a:gdLst>
                <a:ahLst/>
                <a:cxnLst>
                  <a:cxn ang="0">
                    <a:pos x="T0" y="T1"/>
                  </a:cxn>
                  <a:cxn ang="0">
                    <a:pos x="T2" y="T3"/>
                  </a:cxn>
                  <a:cxn ang="0">
                    <a:pos x="T4" y="T5"/>
                  </a:cxn>
                  <a:cxn ang="0">
                    <a:pos x="T6" y="T7"/>
                  </a:cxn>
                  <a:cxn ang="0">
                    <a:pos x="T8" y="T9"/>
                  </a:cxn>
                </a:cxnLst>
                <a:rect l="0" t="0" r="r" b="b"/>
                <a:pathLst>
                  <a:path w="40" h="14">
                    <a:moveTo>
                      <a:pt x="40" y="0"/>
                    </a:moveTo>
                    <a:cubicBezTo>
                      <a:pt x="27" y="2"/>
                      <a:pt x="13" y="4"/>
                      <a:pt x="0" y="6"/>
                    </a:cubicBezTo>
                    <a:cubicBezTo>
                      <a:pt x="0" y="14"/>
                      <a:pt x="0" y="14"/>
                      <a:pt x="0" y="14"/>
                    </a:cubicBezTo>
                    <a:cubicBezTo>
                      <a:pt x="13" y="13"/>
                      <a:pt x="27" y="11"/>
                      <a:pt x="40" y="9"/>
                    </a:cubicBezTo>
                    <a:cubicBezTo>
                      <a:pt x="40" y="0"/>
                      <a:pt x="40" y="0"/>
                      <a:pt x="4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12" name="Freeform 116">
                <a:extLst>
                  <a:ext uri="{FF2B5EF4-FFF2-40B4-BE49-F238E27FC236}">
                    <a16:creationId xmlns:a16="http://schemas.microsoft.com/office/drawing/2014/main" id="{201E91A0-9D48-49E8-95BA-BC9D306B124C}"/>
                  </a:ext>
                </a:extLst>
              </p:cNvPr>
              <p:cNvSpPr>
                <a:spLocks/>
              </p:cNvSpPr>
              <p:nvPr/>
            </p:nvSpPr>
            <p:spPr bwMode="auto">
              <a:xfrm>
                <a:off x="2255" y="2463"/>
                <a:ext cx="71" cy="73"/>
              </a:xfrm>
              <a:custGeom>
                <a:avLst/>
                <a:gdLst>
                  <a:gd name="T0" fmla="*/ 30 w 30"/>
                  <a:gd name="T1" fmla="*/ 0 h 31"/>
                  <a:gd name="T2" fmla="*/ 0 w 30"/>
                  <a:gd name="T3" fmla="*/ 0 h 31"/>
                  <a:gd name="T4" fmla="*/ 0 w 30"/>
                  <a:gd name="T5" fmla="*/ 31 h 31"/>
                  <a:gd name="T6" fmla="*/ 0 w 30"/>
                  <a:gd name="T7" fmla="*/ 31 h 31"/>
                  <a:gd name="T8" fmla="*/ 0 w 30"/>
                  <a:gd name="T9" fmla="*/ 30 h 31"/>
                  <a:gd name="T10" fmla="*/ 6 w 30"/>
                  <a:gd name="T11" fmla="*/ 30 h 31"/>
                  <a:gd name="T12" fmla="*/ 30 w 30"/>
                  <a:gd name="T13" fmla="*/ 27 h 31"/>
                  <a:gd name="T14" fmla="*/ 3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30" y="0"/>
                    </a:moveTo>
                    <a:cubicBezTo>
                      <a:pt x="0" y="0"/>
                      <a:pt x="0" y="0"/>
                      <a:pt x="0" y="0"/>
                    </a:cubicBezTo>
                    <a:cubicBezTo>
                      <a:pt x="0" y="31"/>
                      <a:pt x="0" y="31"/>
                      <a:pt x="0" y="31"/>
                    </a:cubicBezTo>
                    <a:cubicBezTo>
                      <a:pt x="0" y="31"/>
                      <a:pt x="0" y="31"/>
                      <a:pt x="0" y="31"/>
                    </a:cubicBezTo>
                    <a:cubicBezTo>
                      <a:pt x="0" y="30"/>
                      <a:pt x="0" y="30"/>
                      <a:pt x="0" y="30"/>
                    </a:cubicBezTo>
                    <a:cubicBezTo>
                      <a:pt x="6" y="30"/>
                      <a:pt x="6" y="30"/>
                      <a:pt x="6" y="30"/>
                    </a:cubicBezTo>
                    <a:cubicBezTo>
                      <a:pt x="14" y="29"/>
                      <a:pt x="22" y="28"/>
                      <a:pt x="30" y="27"/>
                    </a:cubicBezTo>
                    <a:cubicBezTo>
                      <a:pt x="30" y="0"/>
                      <a:pt x="30" y="0"/>
                      <a:pt x="3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13" name="Freeform 117">
                <a:extLst>
                  <a:ext uri="{FF2B5EF4-FFF2-40B4-BE49-F238E27FC236}">
                    <a16:creationId xmlns:a16="http://schemas.microsoft.com/office/drawing/2014/main" id="{798D6845-FB23-40FA-BE68-D5AEF48926A2}"/>
                  </a:ext>
                </a:extLst>
              </p:cNvPr>
              <p:cNvSpPr>
                <a:spLocks/>
              </p:cNvSpPr>
              <p:nvPr/>
            </p:nvSpPr>
            <p:spPr bwMode="auto">
              <a:xfrm>
                <a:off x="2269" y="2527"/>
                <a:ext cx="57" cy="7"/>
              </a:xfrm>
              <a:custGeom>
                <a:avLst/>
                <a:gdLst>
                  <a:gd name="T0" fmla="*/ 24 w 24"/>
                  <a:gd name="T1" fmla="*/ 0 h 3"/>
                  <a:gd name="T2" fmla="*/ 0 w 24"/>
                  <a:gd name="T3" fmla="*/ 3 h 3"/>
                  <a:gd name="T4" fmla="*/ 24 w 24"/>
                  <a:gd name="T5" fmla="*/ 3 h 3"/>
                  <a:gd name="T6" fmla="*/ 24 w 24"/>
                  <a:gd name="T7" fmla="*/ 0 h 3"/>
                </a:gdLst>
                <a:ahLst/>
                <a:cxnLst>
                  <a:cxn ang="0">
                    <a:pos x="T0" y="T1"/>
                  </a:cxn>
                  <a:cxn ang="0">
                    <a:pos x="T2" y="T3"/>
                  </a:cxn>
                  <a:cxn ang="0">
                    <a:pos x="T4" y="T5"/>
                  </a:cxn>
                  <a:cxn ang="0">
                    <a:pos x="T6" y="T7"/>
                  </a:cxn>
                </a:cxnLst>
                <a:rect l="0" t="0" r="r" b="b"/>
                <a:pathLst>
                  <a:path w="24" h="3">
                    <a:moveTo>
                      <a:pt x="24" y="0"/>
                    </a:moveTo>
                    <a:cubicBezTo>
                      <a:pt x="16" y="1"/>
                      <a:pt x="8" y="2"/>
                      <a:pt x="0" y="3"/>
                    </a:cubicBezTo>
                    <a:cubicBezTo>
                      <a:pt x="24" y="3"/>
                      <a:pt x="24" y="3"/>
                      <a:pt x="24" y="3"/>
                    </a:cubicBezTo>
                    <a:cubicBezTo>
                      <a:pt x="24" y="0"/>
                      <a:pt x="24" y="0"/>
                      <a:pt x="24"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14" name="Freeform 118">
                <a:extLst>
                  <a:ext uri="{FF2B5EF4-FFF2-40B4-BE49-F238E27FC236}">
                    <a16:creationId xmlns:a16="http://schemas.microsoft.com/office/drawing/2014/main" id="{3DBFBF25-42BC-43CA-93BC-B2C505911664}"/>
                  </a:ext>
                </a:extLst>
              </p:cNvPr>
              <p:cNvSpPr>
                <a:spLocks/>
              </p:cNvSpPr>
              <p:nvPr/>
            </p:nvSpPr>
            <p:spPr bwMode="auto">
              <a:xfrm>
                <a:off x="2255" y="2534"/>
                <a:ext cx="14" cy="2"/>
              </a:xfrm>
              <a:custGeom>
                <a:avLst/>
                <a:gdLst>
                  <a:gd name="T0" fmla="*/ 6 w 6"/>
                  <a:gd name="T1" fmla="*/ 0 h 1"/>
                  <a:gd name="T2" fmla="*/ 0 w 6"/>
                  <a:gd name="T3" fmla="*/ 0 h 1"/>
                  <a:gd name="T4" fmla="*/ 0 w 6"/>
                  <a:gd name="T5" fmla="*/ 1 h 1"/>
                  <a:gd name="T6" fmla="*/ 6 w 6"/>
                  <a:gd name="T7" fmla="*/ 0 h 1"/>
                </a:gdLst>
                <a:ahLst/>
                <a:cxnLst>
                  <a:cxn ang="0">
                    <a:pos x="T0" y="T1"/>
                  </a:cxn>
                  <a:cxn ang="0">
                    <a:pos x="T2" y="T3"/>
                  </a:cxn>
                  <a:cxn ang="0">
                    <a:pos x="T4" y="T5"/>
                  </a:cxn>
                  <a:cxn ang="0">
                    <a:pos x="T6" y="T7"/>
                  </a:cxn>
                </a:cxnLst>
                <a:rect l="0" t="0" r="r" b="b"/>
                <a:pathLst>
                  <a:path w="6" h="1">
                    <a:moveTo>
                      <a:pt x="6" y="0"/>
                    </a:moveTo>
                    <a:cubicBezTo>
                      <a:pt x="0" y="0"/>
                      <a:pt x="0" y="0"/>
                      <a:pt x="0" y="0"/>
                    </a:cubicBezTo>
                    <a:cubicBezTo>
                      <a:pt x="0" y="1"/>
                      <a:pt x="0" y="1"/>
                      <a:pt x="0" y="1"/>
                    </a:cubicBezTo>
                    <a:cubicBezTo>
                      <a:pt x="2" y="1"/>
                      <a:pt x="4" y="0"/>
                      <a:pt x="6"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15" name="Freeform 119">
                <a:extLst>
                  <a:ext uri="{FF2B5EF4-FFF2-40B4-BE49-F238E27FC236}">
                    <a16:creationId xmlns:a16="http://schemas.microsoft.com/office/drawing/2014/main" id="{CAD66F7A-D65B-45E7-A3C3-585E3D39BBF8}"/>
                  </a:ext>
                </a:extLst>
              </p:cNvPr>
              <p:cNvSpPr>
                <a:spLocks/>
              </p:cNvSpPr>
              <p:nvPr/>
            </p:nvSpPr>
            <p:spPr bwMode="auto">
              <a:xfrm>
                <a:off x="2255" y="2534"/>
                <a:ext cx="71" cy="21"/>
              </a:xfrm>
              <a:custGeom>
                <a:avLst/>
                <a:gdLst>
                  <a:gd name="T0" fmla="*/ 30 w 30"/>
                  <a:gd name="T1" fmla="*/ 0 h 9"/>
                  <a:gd name="T2" fmla="*/ 6 w 30"/>
                  <a:gd name="T3" fmla="*/ 0 h 9"/>
                  <a:gd name="T4" fmla="*/ 0 w 30"/>
                  <a:gd name="T5" fmla="*/ 1 h 9"/>
                  <a:gd name="T6" fmla="*/ 0 w 30"/>
                  <a:gd name="T7" fmla="*/ 9 h 9"/>
                  <a:gd name="T8" fmla="*/ 30 w 30"/>
                  <a:gd name="T9" fmla="*/ 5 h 9"/>
                  <a:gd name="T10" fmla="*/ 30 w 30"/>
                  <a:gd name="T11" fmla="*/ 0 h 9"/>
                </a:gdLst>
                <a:ahLst/>
                <a:cxnLst>
                  <a:cxn ang="0">
                    <a:pos x="T0" y="T1"/>
                  </a:cxn>
                  <a:cxn ang="0">
                    <a:pos x="T2" y="T3"/>
                  </a:cxn>
                  <a:cxn ang="0">
                    <a:pos x="T4" y="T5"/>
                  </a:cxn>
                  <a:cxn ang="0">
                    <a:pos x="T6" y="T7"/>
                  </a:cxn>
                  <a:cxn ang="0">
                    <a:pos x="T8" y="T9"/>
                  </a:cxn>
                  <a:cxn ang="0">
                    <a:pos x="T10" y="T11"/>
                  </a:cxn>
                </a:cxnLst>
                <a:rect l="0" t="0" r="r" b="b"/>
                <a:pathLst>
                  <a:path w="30" h="9">
                    <a:moveTo>
                      <a:pt x="30" y="0"/>
                    </a:moveTo>
                    <a:cubicBezTo>
                      <a:pt x="6" y="0"/>
                      <a:pt x="6" y="0"/>
                      <a:pt x="6" y="0"/>
                    </a:cubicBezTo>
                    <a:cubicBezTo>
                      <a:pt x="4" y="0"/>
                      <a:pt x="2" y="1"/>
                      <a:pt x="0" y="1"/>
                    </a:cubicBezTo>
                    <a:cubicBezTo>
                      <a:pt x="0" y="9"/>
                      <a:pt x="0" y="9"/>
                      <a:pt x="0" y="9"/>
                    </a:cubicBezTo>
                    <a:cubicBezTo>
                      <a:pt x="10" y="8"/>
                      <a:pt x="20" y="6"/>
                      <a:pt x="30" y="5"/>
                    </a:cubicBezTo>
                    <a:cubicBezTo>
                      <a:pt x="30" y="0"/>
                      <a:pt x="30" y="0"/>
                      <a:pt x="3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16" name="Freeform 120">
                <a:extLst>
                  <a:ext uri="{FF2B5EF4-FFF2-40B4-BE49-F238E27FC236}">
                    <a16:creationId xmlns:a16="http://schemas.microsoft.com/office/drawing/2014/main" id="{0874A7C3-4C0C-4527-B3E2-C4C2A41A83C4}"/>
                  </a:ext>
                </a:extLst>
              </p:cNvPr>
              <p:cNvSpPr>
                <a:spLocks/>
              </p:cNvSpPr>
              <p:nvPr/>
            </p:nvSpPr>
            <p:spPr bwMode="auto">
              <a:xfrm>
                <a:off x="2326" y="2463"/>
                <a:ext cx="90" cy="64"/>
              </a:xfrm>
              <a:custGeom>
                <a:avLst/>
                <a:gdLst>
                  <a:gd name="T0" fmla="*/ 38 w 38"/>
                  <a:gd name="T1" fmla="*/ 0 h 27"/>
                  <a:gd name="T2" fmla="*/ 0 w 38"/>
                  <a:gd name="T3" fmla="*/ 0 h 27"/>
                  <a:gd name="T4" fmla="*/ 0 w 38"/>
                  <a:gd name="T5" fmla="*/ 27 h 27"/>
                  <a:gd name="T6" fmla="*/ 38 w 38"/>
                  <a:gd name="T7" fmla="*/ 21 h 27"/>
                  <a:gd name="T8" fmla="*/ 38 w 38"/>
                  <a:gd name="T9" fmla="*/ 0 h 27"/>
                </a:gdLst>
                <a:ahLst/>
                <a:cxnLst>
                  <a:cxn ang="0">
                    <a:pos x="T0" y="T1"/>
                  </a:cxn>
                  <a:cxn ang="0">
                    <a:pos x="T2" y="T3"/>
                  </a:cxn>
                  <a:cxn ang="0">
                    <a:pos x="T4" y="T5"/>
                  </a:cxn>
                  <a:cxn ang="0">
                    <a:pos x="T6" y="T7"/>
                  </a:cxn>
                  <a:cxn ang="0">
                    <a:pos x="T8" y="T9"/>
                  </a:cxn>
                </a:cxnLst>
                <a:rect l="0" t="0" r="r" b="b"/>
                <a:pathLst>
                  <a:path w="38" h="27">
                    <a:moveTo>
                      <a:pt x="38" y="0"/>
                    </a:moveTo>
                    <a:cubicBezTo>
                      <a:pt x="0" y="0"/>
                      <a:pt x="0" y="0"/>
                      <a:pt x="0" y="0"/>
                    </a:cubicBezTo>
                    <a:cubicBezTo>
                      <a:pt x="0" y="27"/>
                      <a:pt x="0" y="27"/>
                      <a:pt x="0" y="27"/>
                    </a:cubicBezTo>
                    <a:cubicBezTo>
                      <a:pt x="13" y="25"/>
                      <a:pt x="25" y="23"/>
                      <a:pt x="38" y="21"/>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17" name="Freeform 121">
                <a:extLst>
                  <a:ext uri="{FF2B5EF4-FFF2-40B4-BE49-F238E27FC236}">
                    <a16:creationId xmlns:a16="http://schemas.microsoft.com/office/drawing/2014/main" id="{AEE82355-8BB7-4D78-960F-3388659AC97A}"/>
                  </a:ext>
                </a:extLst>
              </p:cNvPr>
              <p:cNvSpPr>
                <a:spLocks/>
              </p:cNvSpPr>
              <p:nvPr/>
            </p:nvSpPr>
            <p:spPr bwMode="auto">
              <a:xfrm>
                <a:off x="2326" y="2513"/>
                <a:ext cx="90" cy="21"/>
              </a:xfrm>
              <a:custGeom>
                <a:avLst/>
                <a:gdLst>
                  <a:gd name="T0" fmla="*/ 38 w 38"/>
                  <a:gd name="T1" fmla="*/ 0 h 9"/>
                  <a:gd name="T2" fmla="*/ 0 w 38"/>
                  <a:gd name="T3" fmla="*/ 6 h 9"/>
                  <a:gd name="T4" fmla="*/ 0 w 38"/>
                  <a:gd name="T5" fmla="*/ 9 h 9"/>
                  <a:gd name="T6" fmla="*/ 37 w 38"/>
                  <a:gd name="T7" fmla="*/ 9 h 9"/>
                  <a:gd name="T8" fmla="*/ 38 w 38"/>
                  <a:gd name="T9" fmla="*/ 9 h 9"/>
                  <a:gd name="T10" fmla="*/ 38 w 38"/>
                  <a:gd name="T11" fmla="*/ 0 h 9"/>
                </a:gdLst>
                <a:ahLst/>
                <a:cxnLst>
                  <a:cxn ang="0">
                    <a:pos x="T0" y="T1"/>
                  </a:cxn>
                  <a:cxn ang="0">
                    <a:pos x="T2" y="T3"/>
                  </a:cxn>
                  <a:cxn ang="0">
                    <a:pos x="T4" y="T5"/>
                  </a:cxn>
                  <a:cxn ang="0">
                    <a:pos x="T6" y="T7"/>
                  </a:cxn>
                  <a:cxn ang="0">
                    <a:pos x="T8" y="T9"/>
                  </a:cxn>
                  <a:cxn ang="0">
                    <a:pos x="T10" y="T11"/>
                  </a:cxn>
                </a:cxnLst>
                <a:rect l="0" t="0" r="r" b="b"/>
                <a:pathLst>
                  <a:path w="38" h="9">
                    <a:moveTo>
                      <a:pt x="38" y="0"/>
                    </a:moveTo>
                    <a:cubicBezTo>
                      <a:pt x="25" y="2"/>
                      <a:pt x="13" y="4"/>
                      <a:pt x="0" y="6"/>
                    </a:cubicBezTo>
                    <a:cubicBezTo>
                      <a:pt x="0" y="9"/>
                      <a:pt x="0" y="9"/>
                      <a:pt x="0" y="9"/>
                    </a:cubicBezTo>
                    <a:cubicBezTo>
                      <a:pt x="37" y="9"/>
                      <a:pt x="37" y="9"/>
                      <a:pt x="37" y="9"/>
                    </a:cubicBezTo>
                    <a:cubicBezTo>
                      <a:pt x="37" y="9"/>
                      <a:pt x="38" y="9"/>
                      <a:pt x="38" y="9"/>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18" name="Freeform 122">
                <a:extLst>
                  <a:ext uri="{FF2B5EF4-FFF2-40B4-BE49-F238E27FC236}">
                    <a16:creationId xmlns:a16="http://schemas.microsoft.com/office/drawing/2014/main" id="{04FE38CB-0040-4E57-AD85-19DFDB1FF863}"/>
                  </a:ext>
                </a:extLst>
              </p:cNvPr>
              <p:cNvSpPr>
                <a:spLocks/>
              </p:cNvSpPr>
              <p:nvPr/>
            </p:nvSpPr>
            <p:spPr bwMode="auto">
              <a:xfrm>
                <a:off x="2326" y="2534"/>
                <a:ext cx="88" cy="12"/>
              </a:xfrm>
              <a:custGeom>
                <a:avLst/>
                <a:gdLst>
                  <a:gd name="T0" fmla="*/ 37 w 37"/>
                  <a:gd name="T1" fmla="*/ 0 h 5"/>
                  <a:gd name="T2" fmla="*/ 0 w 37"/>
                  <a:gd name="T3" fmla="*/ 0 h 5"/>
                  <a:gd name="T4" fmla="*/ 0 w 37"/>
                  <a:gd name="T5" fmla="*/ 5 h 5"/>
                  <a:gd name="T6" fmla="*/ 37 w 37"/>
                  <a:gd name="T7" fmla="*/ 0 h 5"/>
                </a:gdLst>
                <a:ahLst/>
                <a:cxnLst>
                  <a:cxn ang="0">
                    <a:pos x="T0" y="T1"/>
                  </a:cxn>
                  <a:cxn ang="0">
                    <a:pos x="T2" y="T3"/>
                  </a:cxn>
                  <a:cxn ang="0">
                    <a:pos x="T4" y="T5"/>
                  </a:cxn>
                  <a:cxn ang="0">
                    <a:pos x="T6" y="T7"/>
                  </a:cxn>
                </a:cxnLst>
                <a:rect l="0" t="0" r="r" b="b"/>
                <a:pathLst>
                  <a:path w="37" h="5">
                    <a:moveTo>
                      <a:pt x="37" y="0"/>
                    </a:moveTo>
                    <a:cubicBezTo>
                      <a:pt x="0" y="0"/>
                      <a:pt x="0" y="0"/>
                      <a:pt x="0" y="0"/>
                    </a:cubicBezTo>
                    <a:cubicBezTo>
                      <a:pt x="0" y="5"/>
                      <a:pt x="0" y="5"/>
                      <a:pt x="0" y="5"/>
                    </a:cubicBezTo>
                    <a:cubicBezTo>
                      <a:pt x="12" y="3"/>
                      <a:pt x="24" y="2"/>
                      <a:pt x="37"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19" name="Freeform 123">
                <a:extLst>
                  <a:ext uri="{FF2B5EF4-FFF2-40B4-BE49-F238E27FC236}">
                    <a16:creationId xmlns:a16="http://schemas.microsoft.com/office/drawing/2014/main" id="{936DE9B0-445F-456C-A211-0DE23D318213}"/>
                  </a:ext>
                </a:extLst>
              </p:cNvPr>
              <p:cNvSpPr>
                <a:spLocks/>
              </p:cNvSpPr>
              <p:nvPr/>
            </p:nvSpPr>
            <p:spPr bwMode="auto">
              <a:xfrm>
                <a:off x="2416" y="2463"/>
                <a:ext cx="29" cy="50"/>
              </a:xfrm>
              <a:custGeom>
                <a:avLst/>
                <a:gdLst>
                  <a:gd name="T0" fmla="*/ 12 w 12"/>
                  <a:gd name="T1" fmla="*/ 0 h 21"/>
                  <a:gd name="T2" fmla="*/ 0 w 12"/>
                  <a:gd name="T3" fmla="*/ 0 h 21"/>
                  <a:gd name="T4" fmla="*/ 0 w 12"/>
                  <a:gd name="T5" fmla="*/ 21 h 21"/>
                  <a:gd name="T6" fmla="*/ 12 w 12"/>
                  <a:gd name="T7" fmla="*/ 20 h 21"/>
                  <a:gd name="T8" fmla="*/ 12 w 12"/>
                  <a:gd name="T9" fmla="*/ 0 h 21"/>
                </a:gdLst>
                <a:ahLst/>
                <a:cxnLst>
                  <a:cxn ang="0">
                    <a:pos x="T0" y="T1"/>
                  </a:cxn>
                  <a:cxn ang="0">
                    <a:pos x="T2" y="T3"/>
                  </a:cxn>
                  <a:cxn ang="0">
                    <a:pos x="T4" y="T5"/>
                  </a:cxn>
                  <a:cxn ang="0">
                    <a:pos x="T6" y="T7"/>
                  </a:cxn>
                  <a:cxn ang="0">
                    <a:pos x="T8" y="T9"/>
                  </a:cxn>
                </a:cxnLst>
                <a:rect l="0" t="0" r="r" b="b"/>
                <a:pathLst>
                  <a:path w="12" h="21">
                    <a:moveTo>
                      <a:pt x="12" y="0"/>
                    </a:moveTo>
                    <a:cubicBezTo>
                      <a:pt x="0" y="0"/>
                      <a:pt x="0" y="0"/>
                      <a:pt x="0" y="0"/>
                    </a:cubicBezTo>
                    <a:cubicBezTo>
                      <a:pt x="0" y="21"/>
                      <a:pt x="0" y="21"/>
                      <a:pt x="0" y="21"/>
                    </a:cubicBezTo>
                    <a:cubicBezTo>
                      <a:pt x="4" y="21"/>
                      <a:pt x="8" y="20"/>
                      <a:pt x="12" y="20"/>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20" name="Freeform 124">
                <a:extLst>
                  <a:ext uri="{FF2B5EF4-FFF2-40B4-BE49-F238E27FC236}">
                    <a16:creationId xmlns:a16="http://schemas.microsoft.com/office/drawing/2014/main" id="{CD031745-FF3B-47FE-BADE-5DE1D526C1C5}"/>
                  </a:ext>
                </a:extLst>
              </p:cNvPr>
              <p:cNvSpPr>
                <a:spLocks/>
              </p:cNvSpPr>
              <p:nvPr/>
            </p:nvSpPr>
            <p:spPr bwMode="auto">
              <a:xfrm>
                <a:off x="2416" y="2510"/>
                <a:ext cx="29" cy="24"/>
              </a:xfrm>
              <a:custGeom>
                <a:avLst/>
                <a:gdLst>
                  <a:gd name="T0" fmla="*/ 12 w 12"/>
                  <a:gd name="T1" fmla="*/ 0 h 10"/>
                  <a:gd name="T2" fmla="*/ 0 w 12"/>
                  <a:gd name="T3" fmla="*/ 1 h 10"/>
                  <a:gd name="T4" fmla="*/ 0 w 12"/>
                  <a:gd name="T5" fmla="*/ 10 h 10"/>
                  <a:gd name="T6" fmla="*/ 12 w 12"/>
                  <a:gd name="T7" fmla="*/ 8 h 10"/>
                  <a:gd name="T8" fmla="*/ 12 w 12"/>
                  <a:gd name="T9" fmla="*/ 0 h 10"/>
                </a:gdLst>
                <a:ahLst/>
                <a:cxnLst>
                  <a:cxn ang="0">
                    <a:pos x="T0" y="T1"/>
                  </a:cxn>
                  <a:cxn ang="0">
                    <a:pos x="T2" y="T3"/>
                  </a:cxn>
                  <a:cxn ang="0">
                    <a:pos x="T4" y="T5"/>
                  </a:cxn>
                  <a:cxn ang="0">
                    <a:pos x="T6" y="T7"/>
                  </a:cxn>
                  <a:cxn ang="0">
                    <a:pos x="T8" y="T9"/>
                  </a:cxn>
                </a:cxnLst>
                <a:rect l="0" t="0" r="r" b="b"/>
                <a:pathLst>
                  <a:path w="12" h="10">
                    <a:moveTo>
                      <a:pt x="12" y="0"/>
                    </a:moveTo>
                    <a:cubicBezTo>
                      <a:pt x="8" y="0"/>
                      <a:pt x="4" y="1"/>
                      <a:pt x="0" y="1"/>
                    </a:cubicBezTo>
                    <a:cubicBezTo>
                      <a:pt x="0" y="10"/>
                      <a:pt x="0" y="10"/>
                      <a:pt x="0" y="10"/>
                    </a:cubicBezTo>
                    <a:cubicBezTo>
                      <a:pt x="4" y="9"/>
                      <a:pt x="8" y="9"/>
                      <a:pt x="12" y="8"/>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21" name="Freeform 125">
                <a:extLst>
                  <a:ext uri="{FF2B5EF4-FFF2-40B4-BE49-F238E27FC236}">
                    <a16:creationId xmlns:a16="http://schemas.microsoft.com/office/drawing/2014/main" id="{73349867-1919-4144-93D8-3DDD47670532}"/>
                  </a:ext>
                </a:extLst>
              </p:cNvPr>
              <p:cNvSpPr>
                <a:spLocks/>
              </p:cNvSpPr>
              <p:nvPr/>
            </p:nvSpPr>
            <p:spPr bwMode="auto">
              <a:xfrm>
                <a:off x="2728" y="2463"/>
                <a:ext cx="48" cy="7"/>
              </a:xfrm>
              <a:custGeom>
                <a:avLst/>
                <a:gdLst>
                  <a:gd name="T0" fmla="*/ 20 w 20"/>
                  <a:gd name="T1" fmla="*/ 0 h 3"/>
                  <a:gd name="T2" fmla="*/ 0 w 20"/>
                  <a:gd name="T3" fmla="*/ 0 h 3"/>
                  <a:gd name="T4" fmla="*/ 0 w 20"/>
                  <a:gd name="T5" fmla="*/ 3 h 3"/>
                  <a:gd name="T6" fmla="*/ 20 w 20"/>
                  <a:gd name="T7" fmla="*/ 0 h 3"/>
                </a:gdLst>
                <a:ahLst/>
                <a:cxnLst>
                  <a:cxn ang="0">
                    <a:pos x="T0" y="T1"/>
                  </a:cxn>
                  <a:cxn ang="0">
                    <a:pos x="T2" y="T3"/>
                  </a:cxn>
                  <a:cxn ang="0">
                    <a:pos x="T4" y="T5"/>
                  </a:cxn>
                  <a:cxn ang="0">
                    <a:pos x="T6" y="T7"/>
                  </a:cxn>
                </a:cxnLst>
                <a:rect l="0" t="0" r="r" b="b"/>
                <a:pathLst>
                  <a:path w="20" h="3">
                    <a:moveTo>
                      <a:pt x="20" y="0"/>
                    </a:moveTo>
                    <a:cubicBezTo>
                      <a:pt x="0" y="0"/>
                      <a:pt x="0" y="0"/>
                      <a:pt x="0" y="0"/>
                    </a:cubicBezTo>
                    <a:cubicBezTo>
                      <a:pt x="0" y="3"/>
                      <a:pt x="0" y="3"/>
                      <a:pt x="0" y="3"/>
                    </a:cubicBezTo>
                    <a:cubicBezTo>
                      <a:pt x="7" y="2"/>
                      <a:pt x="13" y="1"/>
                      <a:pt x="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22" name="Freeform 126">
                <a:extLst>
                  <a:ext uri="{FF2B5EF4-FFF2-40B4-BE49-F238E27FC236}">
                    <a16:creationId xmlns:a16="http://schemas.microsoft.com/office/drawing/2014/main" id="{041A520B-DF8F-470D-82FC-5DEE7A677953}"/>
                  </a:ext>
                </a:extLst>
              </p:cNvPr>
              <p:cNvSpPr>
                <a:spLocks/>
              </p:cNvSpPr>
              <p:nvPr/>
            </p:nvSpPr>
            <p:spPr bwMode="auto">
              <a:xfrm>
                <a:off x="2728" y="2463"/>
                <a:ext cx="95" cy="33"/>
              </a:xfrm>
              <a:custGeom>
                <a:avLst/>
                <a:gdLst>
                  <a:gd name="T0" fmla="*/ 40 w 40"/>
                  <a:gd name="T1" fmla="*/ 0 h 14"/>
                  <a:gd name="T2" fmla="*/ 20 w 40"/>
                  <a:gd name="T3" fmla="*/ 0 h 14"/>
                  <a:gd name="T4" fmla="*/ 0 w 40"/>
                  <a:gd name="T5" fmla="*/ 3 h 14"/>
                  <a:gd name="T6" fmla="*/ 0 w 40"/>
                  <a:gd name="T7" fmla="*/ 14 h 14"/>
                  <a:gd name="T8" fmla="*/ 40 w 40"/>
                  <a:gd name="T9" fmla="*/ 10 h 14"/>
                  <a:gd name="T10" fmla="*/ 40 w 40"/>
                  <a:gd name="T11" fmla="*/ 0 h 14"/>
                </a:gdLst>
                <a:ahLst/>
                <a:cxnLst>
                  <a:cxn ang="0">
                    <a:pos x="T0" y="T1"/>
                  </a:cxn>
                  <a:cxn ang="0">
                    <a:pos x="T2" y="T3"/>
                  </a:cxn>
                  <a:cxn ang="0">
                    <a:pos x="T4" y="T5"/>
                  </a:cxn>
                  <a:cxn ang="0">
                    <a:pos x="T6" y="T7"/>
                  </a:cxn>
                  <a:cxn ang="0">
                    <a:pos x="T8" y="T9"/>
                  </a:cxn>
                  <a:cxn ang="0">
                    <a:pos x="T10" y="T11"/>
                  </a:cxn>
                </a:cxnLst>
                <a:rect l="0" t="0" r="r" b="b"/>
                <a:pathLst>
                  <a:path w="40" h="14">
                    <a:moveTo>
                      <a:pt x="40" y="0"/>
                    </a:moveTo>
                    <a:cubicBezTo>
                      <a:pt x="20" y="0"/>
                      <a:pt x="20" y="0"/>
                      <a:pt x="20" y="0"/>
                    </a:cubicBezTo>
                    <a:cubicBezTo>
                      <a:pt x="13" y="1"/>
                      <a:pt x="7" y="2"/>
                      <a:pt x="0" y="3"/>
                    </a:cubicBezTo>
                    <a:cubicBezTo>
                      <a:pt x="0" y="14"/>
                      <a:pt x="0" y="14"/>
                      <a:pt x="0" y="14"/>
                    </a:cubicBezTo>
                    <a:cubicBezTo>
                      <a:pt x="13" y="13"/>
                      <a:pt x="27" y="11"/>
                      <a:pt x="40" y="10"/>
                    </a:cubicBezTo>
                    <a:cubicBezTo>
                      <a:pt x="40" y="0"/>
                      <a:pt x="40" y="0"/>
                      <a:pt x="4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23" name="Freeform 127">
                <a:extLst>
                  <a:ext uri="{FF2B5EF4-FFF2-40B4-BE49-F238E27FC236}">
                    <a16:creationId xmlns:a16="http://schemas.microsoft.com/office/drawing/2014/main" id="{55FF78D2-0236-4DB0-9EF6-8407C459028A}"/>
                  </a:ext>
                </a:extLst>
              </p:cNvPr>
              <p:cNvSpPr>
                <a:spLocks/>
              </p:cNvSpPr>
              <p:nvPr/>
            </p:nvSpPr>
            <p:spPr bwMode="auto">
              <a:xfrm>
                <a:off x="2539" y="2463"/>
                <a:ext cx="71" cy="33"/>
              </a:xfrm>
              <a:custGeom>
                <a:avLst/>
                <a:gdLst>
                  <a:gd name="T0" fmla="*/ 30 w 30"/>
                  <a:gd name="T1" fmla="*/ 0 h 14"/>
                  <a:gd name="T2" fmla="*/ 0 w 30"/>
                  <a:gd name="T3" fmla="*/ 0 h 14"/>
                  <a:gd name="T4" fmla="*/ 0 w 30"/>
                  <a:gd name="T5" fmla="*/ 14 h 14"/>
                  <a:gd name="T6" fmla="*/ 30 w 30"/>
                  <a:gd name="T7" fmla="*/ 10 h 14"/>
                  <a:gd name="T8" fmla="*/ 30 w 30"/>
                  <a:gd name="T9" fmla="*/ 0 h 14"/>
                </a:gdLst>
                <a:ahLst/>
                <a:cxnLst>
                  <a:cxn ang="0">
                    <a:pos x="T0" y="T1"/>
                  </a:cxn>
                  <a:cxn ang="0">
                    <a:pos x="T2" y="T3"/>
                  </a:cxn>
                  <a:cxn ang="0">
                    <a:pos x="T4" y="T5"/>
                  </a:cxn>
                  <a:cxn ang="0">
                    <a:pos x="T6" y="T7"/>
                  </a:cxn>
                  <a:cxn ang="0">
                    <a:pos x="T8" y="T9"/>
                  </a:cxn>
                </a:cxnLst>
                <a:rect l="0" t="0" r="r" b="b"/>
                <a:pathLst>
                  <a:path w="30" h="14">
                    <a:moveTo>
                      <a:pt x="30" y="0"/>
                    </a:moveTo>
                    <a:cubicBezTo>
                      <a:pt x="0" y="0"/>
                      <a:pt x="0" y="0"/>
                      <a:pt x="0" y="0"/>
                    </a:cubicBezTo>
                    <a:cubicBezTo>
                      <a:pt x="0" y="14"/>
                      <a:pt x="0" y="14"/>
                      <a:pt x="0" y="14"/>
                    </a:cubicBezTo>
                    <a:cubicBezTo>
                      <a:pt x="10" y="13"/>
                      <a:pt x="20" y="11"/>
                      <a:pt x="30" y="10"/>
                    </a:cubicBezTo>
                    <a:cubicBezTo>
                      <a:pt x="30" y="0"/>
                      <a:pt x="30" y="0"/>
                      <a:pt x="3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24" name="Freeform 128">
                <a:extLst>
                  <a:ext uri="{FF2B5EF4-FFF2-40B4-BE49-F238E27FC236}">
                    <a16:creationId xmlns:a16="http://schemas.microsoft.com/office/drawing/2014/main" id="{A97A49BB-AABF-4FFD-AEDF-A46A5216CF9E}"/>
                  </a:ext>
                </a:extLst>
              </p:cNvPr>
              <p:cNvSpPr>
                <a:spLocks/>
              </p:cNvSpPr>
              <p:nvPr/>
            </p:nvSpPr>
            <p:spPr bwMode="auto">
              <a:xfrm>
                <a:off x="2539" y="2487"/>
                <a:ext cx="71" cy="30"/>
              </a:xfrm>
              <a:custGeom>
                <a:avLst/>
                <a:gdLst>
                  <a:gd name="T0" fmla="*/ 30 w 30"/>
                  <a:gd name="T1" fmla="*/ 0 h 13"/>
                  <a:gd name="T2" fmla="*/ 0 w 30"/>
                  <a:gd name="T3" fmla="*/ 4 h 13"/>
                  <a:gd name="T4" fmla="*/ 0 w 30"/>
                  <a:gd name="T5" fmla="*/ 13 h 13"/>
                  <a:gd name="T6" fmla="*/ 30 w 30"/>
                  <a:gd name="T7" fmla="*/ 10 h 13"/>
                  <a:gd name="T8" fmla="*/ 30 w 30"/>
                  <a:gd name="T9" fmla="*/ 0 h 13"/>
                </a:gdLst>
                <a:ahLst/>
                <a:cxnLst>
                  <a:cxn ang="0">
                    <a:pos x="T0" y="T1"/>
                  </a:cxn>
                  <a:cxn ang="0">
                    <a:pos x="T2" y="T3"/>
                  </a:cxn>
                  <a:cxn ang="0">
                    <a:pos x="T4" y="T5"/>
                  </a:cxn>
                  <a:cxn ang="0">
                    <a:pos x="T6" y="T7"/>
                  </a:cxn>
                  <a:cxn ang="0">
                    <a:pos x="T8" y="T9"/>
                  </a:cxn>
                </a:cxnLst>
                <a:rect l="0" t="0" r="r" b="b"/>
                <a:pathLst>
                  <a:path w="30" h="13">
                    <a:moveTo>
                      <a:pt x="30" y="0"/>
                    </a:moveTo>
                    <a:cubicBezTo>
                      <a:pt x="20" y="1"/>
                      <a:pt x="10" y="3"/>
                      <a:pt x="0" y="4"/>
                    </a:cubicBezTo>
                    <a:cubicBezTo>
                      <a:pt x="0" y="13"/>
                      <a:pt x="0" y="13"/>
                      <a:pt x="0" y="13"/>
                    </a:cubicBezTo>
                    <a:cubicBezTo>
                      <a:pt x="10" y="12"/>
                      <a:pt x="20" y="11"/>
                      <a:pt x="30" y="10"/>
                    </a:cubicBezTo>
                    <a:cubicBezTo>
                      <a:pt x="30" y="0"/>
                      <a:pt x="30" y="0"/>
                      <a:pt x="3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25" name="Freeform 129">
                <a:extLst>
                  <a:ext uri="{FF2B5EF4-FFF2-40B4-BE49-F238E27FC236}">
                    <a16:creationId xmlns:a16="http://schemas.microsoft.com/office/drawing/2014/main" id="{1728720A-D4E0-4BC0-A992-DAB4D285ABA8}"/>
                  </a:ext>
                </a:extLst>
              </p:cNvPr>
              <p:cNvSpPr>
                <a:spLocks/>
              </p:cNvSpPr>
              <p:nvPr/>
            </p:nvSpPr>
            <p:spPr bwMode="auto">
              <a:xfrm>
                <a:off x="2610" y="2463"/>
                <a:ext cx="90" cy="24"/>
              </a:xfrm>
              <a:custGeom>
                <a:avLst/>
                <a:gdLst>
                  <a:gd name="T0" fmla="*/ 38 w 38"/>
                  <a:gd name="T1" fmla="*/ 0 h 10"/>
                  <a:gd name="T2" fmla="*/ 0 w 38"/>
                  <a:gd name="T3" fmla="*/ 0 h 10"/>
                  <a:gd name="T4" fmla="*/ 0 w 38"/>
                  <a:gd name="T5" fmla="*/ 10 h 10"/>
                  <a:gd name="T6" fmla="*/ 38 w 38"/>
                  <a:gd name="T7" fmla="*/ 4 h 10"/>
                  <a:gd name="T8" fmla="*/ 38 w 38"/>
                  <a:gd name="T9" fmla="*/ 0 h 10"/>
                </a:gdLst>
                <a:ahLst/>
                <a:cxnLst>
                  <a:cxn ang="0">
                    <a:pos x="T0" y="T1"/>
                  </a:cxn>
                  <a:cxn ang="0">
                    <a:pos x="T2" y="T3"/>
                  </a:cxn>
                  <a:cxn ang="0">
                    <a:pos x="T4" y="T5"/>
                  </a:cxn>
                  <a:cxn ang="0">
                    <a:pos x="T6" y="T7"/>
                  </a:cxn>
                  <a:cxn ang="0">
                    <a:pos x="T8" y="T9"/>
                  </a:cxn>
                </a:cxnLst>
                <a:rect l="0" t="0" r="r" b="b"/>
                <a:pathLst>
                  <a:path w="38" h="10">
                    <a:moveTo>
                      <a:pt x="38" y="0"/>
                    </a:moveTo>
                    <a:cubicBezTo>
                      <a:pt x="0" y="0"/>
                      <a:pt x="0" y="0"/>
                      <a:pt x="0" y="0"/>
                    </a:cubicBezTo>
                    <a:cubicBezTo>
                      <a:pt x="0" y="10"/>
                      <a:pt x="0" y="10"/>
                      <a:pt x="0" y="10"/>
                    </a:cubicBezTo>
                    <a:cubicBezTo>
                      <a:pt x="13" y="8"/>
                      <a:pt x="25" y="6"/>
                      <a:pt x="38" y="4"/>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26" name="Freeform 130">
                <a:extLst>
                  <a:ext uri="{FF2B5EF4-FFF2-40B4-BE49-F238E27FC236}">
                    <a16:creationId xmlns:a16="http://schemas.microsoft.com/office/drawing/2014/main" id="{1A6E5BD7-D8A6-41DA-A489-C9DCA0FD40B2}"/>
                  </a:ext>
                </a:extLst>
              </p:cNvPr>
              <p:cNvSpPr>
                <a:spLocks/>
              </p:cNvSpPr>
              <p:nvPr/>
            </p:nvSpPr>
            <p:spPr bwMode="auto">
              <a:xfrm>
                <a:off x="2610" y="2472"/>
                <a:ext cx="90" cy="38"/>
              </a:xfrm>
              <a:custGeom>
                <a:avLst/>
                <a:gdLst>
                  <a:gd name="T0" fmla="*/ 38 w 38"/>
                  <a:gd name="T1" fmla="*/ 0 h 16"/>
                  <a:gd name="T2" fmla="*/ 0 w 38"/>
                  <a:gd name="T3" fmla="*/ 6 h 16"/>
                  <a:gd name="T4" fmla="*/ 0 w 38"/>
                  <a:gd name="T5" fmla="*/ 16 h 16"/>
                  <a:gd name="T6" fmla="*/ 38 w 38"/>
                  <a:gd name="T7" fmla="*/ 11 h 16"/>
                  <a:gd name="T8" fmla="*/ 38 w 38"/>
                  <a:gd name="T9" fmla="*/ 0 h 16"/>
                </a:gdLst>
                <a:ahLst/>
                <a:cxnLst>
                  <a:cxn ang="0">
                    <a:pos x="T0" y="T1"/>
                  </a:cxn>
                  <a:cxn ang="0">
                    <a:pos x="T2" y="T3"/>
                  </a:cxn>
                  <a:cxn ang="0">
                    <a:pos x="T4" y="T5"/>
                  </a:cxn>
                  <a:cxn ang="0">
                    <a:pos x="T6" y="T7"/>
                  </a:cxn>
                  <a:cxn ang="0">
                    <a:pos x="T8" y="T9"/>
                  </a:cxn>
                </a:cxnLst>
                <a:rect l="0" t="0" r="r" b="b"/>
                <a:pathLst>
                  <a:path w="38" h="16">
                    <a:moveTo>
                      <a:pt x="38" y="0"/>
                    </a:moveTo>
                    <a:cubicBezTo>
                      <a:pt x="25" y="2"/>
                      <a:pt x="13" y="4"/>
                      <a:pt x="0" y="6"/>
                    </a:cubicBezTo>
                    <a:cubicBezTo>
                      <a:pt x="0" y="16"/>
                      <a:pt x="0" y="16"/>
                      <a:pt x="0" y="16"/>
                    </a:cubicBezTo>
                    <a:cubicBezTo>
                      <a:pt x="13" y="14"/>
                      <a:pt x="25" y="13"/>
                      <a:pt x="38" y="11"/>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27" name="Freeform 131">
                <a:extLst>
                  <a:ext uri="{FF2B5EF4-FFF2-40B4-BE49-F238E27FC236}">
                    <a16:creationId xmlns:a16="http://schemas.microsoft.com/office/drawing/2014/main" id="{D991A953-4DCD-4C96-9C68-0D06FC89E3D2}"/>
                  </a:ext>
                </a:extLst>
              </p:cNvPr>
              <p:cNvSpPr>
                <a:spLocks/>
              </p:cNvSpPr>
              <p:nvPr/>
            </p:nvSpPr>
            <p:spPr bwMode="auto">
              <a:xfrm>
                <a:off x="2700" y="2463"/>
                <a:ext cx="28" cy="9"/>
              </a:xfrm>
              <a:custGeom>
                <a:avLst/>
                <a:gdLst>
                  <a:gd name="T0" fmla="*/ 12 w 12"/>
                  <a:gd name="T1" fmla="*/ 0 h 4"/>
                  <a:gd name="T2" fmla="*/ 0 w 12"/>
                  <a:gd name="T3" fmla="*/ 0 h 4"/>
                  <a:gd name="T4" fmla="*/ 0 w 12"/>
                  <a:gd name="T5" fmla="*/ 4 h 4"/>
                  <a:gd name="T6" fmla="*/ 12 w 12"/>
                  <a:gd name="T7" fmla="*/ 3 h 4"/>
                  <a:gd name="T8" fmla="*/ 12 w 12"/>
                  <a:gd name="T9" fmla="*/ 0 h 4"/>
                </a:gdLst>
                <a:ahLst/>
                <a:cxnLst>
                  <a:cxn ang="0">
                    <a:pos x="T0" y="T1"/>
                  </a:cxn>
                  <a:cxn ang="0">
                    <a:pos x="T2" y="T3"/>
                  </a:cxn>
                  <a:cxn ang="0">
                    <a:pos x="T4" y="T5"/>
                  </a:cxn>
                  <a:cxn ang="0">
                    <a:pos x="T6" y="T7"/>
                  </a:cxn>
                  <a:cxn ang="0">
                    <a:pos x="T8" y="T9"/>
                  </a:cxn>
                </a:cxnLst>
                <a:rect l="0" t="0" r="r" b="b"/>
                <a:pathLst>
                  <a:path w="12" h="4">
                    <a:moveTo>
                      <a:pt x="12" y="0"/>
                    </a:moveTo>
                    <a:cubicBezTo>
                      <a:pt x="0" y="0"/>
                      <a:pt x="0" y="0"/>
                      <a:pt x="0" y="0"/>
                    </a:cubicBezTo>
                    <a:cubicBezTo>
                      <a:pt x="0" y="4"/>
                      <a:pt x="0" y="4"/>
                      <a:pt x="0" y="4"/>
                    </a:cubicBezTo>
                    <a:cubicBezTo>
                      <a:pt x="4" y="4"/>
                      <a:pt x="8" y="3"/>
                      <a:pt x="12" y="3"/>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28" name="Freeform 132">
                <a:extLst>
                  <a:ext uri="{FF2B5EF4-FFF2-40B4-BE49-F238E27FC236}">
                    <a16:creationId xmlns:a16="http://schemas.microsoft.com/office/drawing/2014/main" id="{EAFFEF3B-09AE-4863-8097-6A9D903D5A05}"/>
                  </a:ext>
                </a:extLst>
              </p:cNvPr>
              <p:cNvSpPr>
                <a:spLocks/>
              </p:cNvSpPr>
              <p:nvPr/>
            </p:nvSpPr>
            <p:spPr bwMode="auto">
              <a:xfrm>
                <a:off x="2700" y="2470"/>
                <a:ext cx="28" cy="28"/>
              </a:xfrm>
              <a:custGeom>
                <a:avLst/>
                <a:gdLst>
                  <a:gd name="T0" fmla="*/ 12 w 12"/>
                  <a:gd name="T1" fmla="*/ 0 h 12"/>
                  <a:gd name="T2" fmla="*/ 0 w 12"/>
                  <a:gd name="T3" fmla="*/ 1 h 12"/>
                  <a:gd name="T4" fmla="*/ 0 w 12"/>
                  <a:gd name="T5" fmla="*/ 12 h 12"/>
                  <a:gd name="T6" fmla="*/ 12 w 12"/>
                  <a:gd name="T7" fmla="*/ 11 h 12"/>
                  <a:gd name="T8" fmla="*/ 12 w 12"/>
                  <a:gd name="T9" fmla="*/ 0 h 12"/>
                </a:gdLst>
                <a:ahLst/>
                <a:cxnLst>
                  <a:cxn ang="0">
                    <a:pos x="T0" y="T1"/>
                  </a:cxn>
                  <a:cxn ang="0">
                    <a:pos x="T2" y="T3"/>
                  </a:cxn>
                  <a:cxn ang="0">
                    <a:pos x="T4" y="T5"/>
                  </a:cxn>
                  <a:cxn ang="0">
                    <a:pos x="T6" y="T7"/>
                  </a:cxn>
                  <a:cxn ang="0">
                    <a:pos x="T8" y="T9"/>
                  </a:cxn>
                </a:cxnLst>
                <a:rect l="0" t="0" r="r" b="b"/>
                <a:pathLst>
                  <a:path w="12" h="12">
                    <a:moveTo>
                      <a:pt x="12" y="0"/>
                    </a:moveTo>
                    <a:cubicBezTo>
                      <a:pt x="8" y="0"/>
                      <a:pt x="4" y="1"/>
                      <a:pt x="0" y="1"/>
                    </a:cubicBezTo>
                    <a:cubicBezTo>
                      <a:pt x="0" y="12"/>
                      <a:pt x="0" y="12"/>
                      <a:pt x="0" y="12"/>
                    </a:cubicBezTo>
                    <a:cubicBezTo>
                      <a:pt x="4" y="12"/>
                      <a:pt x="8" y="12"/>
                      <a:pt x="12" y="11"/>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29" name="Freeform 133">
                <a:extLst>
                  <a:ext uri="{FF2B5EF4-FFF2-40B4-BE49-F238E27FC236}">
                    <a16:creationId xmlns:a16="http://schemas.microsoft.com/office/drawing/2014/main" id="{D5DA4487-CCE1-464D-8242-D7D7FF36B32F}"/>
                  </a:ext>
                </a:extLst>
              </p:cNvPr>
              <p:cNvSpPr>
                <a:spLocks noEditPoints="1"/>
              </p:cNvSpPr>
              <p:nvPr/>
            </p:nvSpPr>
            <p:spPr bwMode="auto">
              <a:xfrm>
                <a:off x="2823" y="2463"/>
                <a:ext cx="225" cy="24"/>
              </a:xfrm>
              <a:custGeom>
                <a:avLst/>
                <a:gdLst>
                  <a:gd name="T0" fmla="*/ 30 w 95"/>
                  <a:gd name="T1" fmla="*/ 0 h 10"/>
                  <a:gd name="T2" fmla="*/ 0 w 95"/>
                  <a:gd name="T3" fmla="*/ 0 h 10"/>
                  <a:gd name="T4" fmla="*/ 0 w 95"/>
                  <a:gd name="T5" fmla="*/ 10 h 10"/>
                  <a:gd name="T6" fmla="*/ 30 w 95"/>
                  <a:gd name="T7" fmla="*/ 7 h 10"/>
                  <a:gd name="T8" fmla="*/ 30 w 95"/>
                  <a:gd name="T9" fmla="*/ 0 h 10"/>
                  <a:gd name="T10" fmla="*/ 95 w 95"/>
                  <a:gd name="T11" fmla="*/ 0 h 10"/>
                  <a:gd name="T12" fmla="*/ 80 w 95"/>
                  <a:gd name="T13" fmla="*/ 0 h 10"/>
                  <a:gd name="T14" fmla="*/ 80 w 95"/>
                  <a:gd name="T15" fmla="*/ 1 h 10"/>
                  <a:gd name="T16" fmla="*/ 95 w 95"/>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10">
                    <a:moveTo>
                      <a:pt x="30" y="0"/>
                    </a:moveTo>
                    <a:cubicBezTo>
                      <a:pt x="0" y="0"/>
                      <a:pt x="0" y="0"/>
                      <a:pt x="0" y="0"/>
                    </a:cubicBezTo>
                    <a:cubicBezTo>
                      <a:pt x="0" y="10"/>
                      <a:pt x="0" y="10"/>
                      <a:pt x="0" y="10"/>
                    </a:cubicBezTo>
                    <a:cubicBezTo>
                      <a:pt x="10" y="9"/>
                      <a:pt x="20" y="8"/>
                      <a:pt x="30" y="7"/>
                    </a:cubicBezTo>
                    <a:cubicBezTo>
                      <a:pt x="30" y="0"/>
                      <a:pt x="30" y="0"/>
                      <a:pt x="30" y="0"/>
                    </a:cubicBezTo>
                    <a:moveTo>
                      <a:pt x="95" y="0"/>
                    </a:moveTo>
                    <a:cubicBezTo>
                      <a:pt x="80" y="0"/>
                      <a:pt x="80" y="0"/>
                      <a:pt x="80" y="0"/>
                    </a:cubicBezTo>
                    <a:cubicBezTo>
                      <a:pt x="80" y="1"/>
                      <a:pt x="80" y="1"/>
                      <a:pt x="80" y="1"/>
                    </a:cubicBezTo>
                    <a:cubicBezTo>
                      <a:pt x="85" y="1"/>
                      <a:pt x="90" y="0"/>
                      <a:pt x="95"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30" name="Freeform 134">
                <a:extLst>
                  <a:ext uri="{FF2B5EF4-FFF2-40B4-BE49-F238E27FC236}">
                    <a16:creationId xmlns:a16="http://schemas.microsoft.com/office/drawing/2014/main" id="{CF29A39F-6088-4587-BB08-857B36BE830D}"/>
                  </a:ext>
                </a:extLst>
              </p:cNvPr>
              <p:cNvSpPr>
                <a:spLocks/>
              </p:cNvSpPr>
              <p:nvPr/>
            </p:nvSpPr>
            <p:spPr bwMode="auto">
              <a:xfrm>
                <a:off x="2894" y="2463"/>
                <a:ext cx="90" cy="16"/>
              </a:xfrm>
              <a:custGeom>
                <a:avLst/>
                <a:gdLst>
                  <a:gd name="T0" fmla="*/ 38 w 38"/>
                  <a:gd name="T1" fmla="*/ 0 h 7"/>
                  <a:gd name="T2" fmla="*/ 0 w 38"/>
                  <a:gd name="T3" fmla="*/ 0 h 7"/>
                  <a:gd name="T4" fmla="*/ 0 w 38"/>
                  <a:gd name="T5" fmla="*/ 7 h 7"/>
                  <a:gd name="T6" fmla="*/ 38 w 38"/>
                  <a:gd name="T7" fmla="*/ 3 h 7"/>
                  <a:gd name="T8" fmla="*/ 38 w 38"/>
                  <a:gd name="T9" fmla="*/ 0 h 7"/>
                </a:gdLst>
                <a:ahLst/>
                <a:cxnLst>
                  <a:cxn ang="0">
                    <a:pos x="T0" y="T1"/>
                  </a:cxn>
                  <a:cxn ang="0">
                    <a:pos x="T2" y="T3"/>
                  </a:cxn>
                  <a:cxn ang="0">
                    <a:pos x="T4" y="T5"/>
                  </a:cxn>
                  <a:cxn ang="0">
                    <a:pos x="T6" y="T7"/>
                  </a:cxn>
                  <a:cxn ang="0">
                    <a:pos x="T8" y="T9"/>
                  </a:cxn>
                </a:cxnLst>
                <a:rect l="0" t="0" r="r" b="b"/>
                <a:pathLst>
                  <a:path w="38" h="7">
                    <a:moveTo>
                      <a:pt x="38" y="0"/>
                    </a:moveTo>
                    <a:cubicBezTo>
                      <a:pt x="0" y="0"/>
                      <a:pt x="0" y="0"/>
                      <a:pt x="0" y="0"/>
                    </a:cubicBezTo>
                    <a:cubicBezTo>
                      <a:pt x="0" y="7"/>
                      <a:pt x="0" y="7"/>
                      <a:pt x="0" y="7"/>
                    </a:cubicBezTo>
                    <a:cubicBezTo>
                      <a:pt x="13" y="5"/>
                      <a:pt x="25" y="4"/>
                      <a:pt x="38" y="3"/>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31" name="Freeform 135">
                <a:extLst>
                  <a:ext uri="{FF2B5EF4-FFF2-40B4-BE49-F238E27FC236}">
                    <a16:creationId xmlns:a16="http://schemas.microsoft.com/office/drawing/2014/main" id="{9C608980-1D43-47BE-8C51-00ECAFDDD701}"/>
                  </a:ext>
                </a:extLst>
              </p:cNvPr>
              <p:cNvSpPr>
                <a:spLocks/>
              </p:cNvSpPr>
              <p:nvPr/>
            </p:nvSpPr>
            <p:spPr bwMode="auto">
              <a:xfrm>
                <a:off x="2984" y="2463"/>
                <a:ext cx="28" cy="7"/>
              </a:xfrm>
              <a:custGeom>
                <a:avLst/>
                <a:gdLst>
                  <a:gd name="T0" fmla="*/ 12 w 12"/>
                  <a:gd name="T1" fmla="*/ 0 h 3"/>
                  <a:gd name="T2" fmla="*/ 0 w 12"/>
                  <a:gd name="T3" fmla="*/ 0 h 3"/>
                  <a:gd name="T4" fmla="*/ 0 w 12"/>
                  <a:gd name="T5" fmla="*/ 3 h 3"/>
                  <a:gd name="T6" fmla="*/ 12 w 12"/>
                  <a:gd name="T7" fmla="*/ 1 h 3"/>
                  <a:gd name="T8" fmla="*/ 12 w 12"/>
                  <a:gd name="T9" fmla="*/ 0 h 3"/>
                </a:gdLst>
                <a:ahLst/>
                <a:cxnLst>
                  <a:cxn ang="0">
                    <a:pos x="T0" y="T1"/>
                  </a:cxn>
                  <a:cxn ang="0">
                    <a:pos x="T2" y="T3"/>
                  </a:cxn>
                  <a:cxn ang="0">
                    <a:pos x="T4" y="T5"/>
                  </a:cxn>
                  <a:cxn ang="0">
                    <a:pos x="T6" y="T7"/>
                  </a:cxn>
                  <a:cxn ang="0">
                    <a:pos x="T8" y="T9"/>
                  </a:cxn>
                </a:cxnLst>
                <a:rect l="0" t="0" r="r" b="b"/>
                <a:pathLst>
                  <a:path w="12" h="3">
                    <a:moveTo>
                      <a:pt x="12" y="0"/>
                    </a:moveTo>
                    <a:cubicBezTo>
                      <a:pt x="0" y="0"/>
                      <a:pt x="0" y="0"/>
                      <a:pt x="0" y="0"/>
                    </a:cubicBezTo>
                    <a:cubicBezTo>
                      <a:pt x="0" y="3"/>
                      <a:pt x="0" y="3"/>
                      <a:pt x="0" y="3"/>
                    </a:cubicBezTo>
                    <a:cubicBezTo>
                      <a:pt x="4" y="2"/>
                      <a:pt x="8" y="2"/>
                      <a:pt x="12" y="1"/>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32" name="Freeform 136">
                <a:extLst>
                  <a:ext uri="{FF2B5EF4-FFF2-40B4-BE49-F238E27FC236}">
                    <a16:creationId xmlns:a16="http://schemas.microsoft.com/office/drawing/2014/main" id="{37B1D2CA-0E9C-4813-9211-5BEC16487313}"/>
                  </a:ext>
                </a:extLst>
              </p:cNvPr>
              <p:cNvSpPr>
                <a:spLocks noEditPoints="1"/>
              </p:cNvSpPr>
              <p:nvPr/>
            </p:nvSpPr>
            <p:spPr bwMode="auto">
              <a:xfrm>
                <a:off x="1025" y="2178"/>
                <a:ext cx="94" cy="285"/>
              </a:xfrm>
              <a:custGeom>
                <a:avLst/>
                <a:gdLst>
                  <a:gd name="T0" fmla="*/ 40 w 40"/>
                  <a:gd name="T1" fmla="*/ 66 h 120"/>
                  <a:gd name="T2" fmla="*/ 0 w 40"/>
                  <a:gd name="T3" fmla="*/ 66 h 120"/>
                  <a:gd name="T4" fmla="*/ 0 w 40"/>
                  <a:gd name="T5" fmla="*/ 116 h 120"/>
                  <a:gd name="T6" fmla="*/ 2 w 40"/>
                  <a:gd name="T7" fmla="*/ 120 h 120"/>
                  <a:gd name="T8" fmla="*/ 40 w 40"/>
                  <a:gd name="T9" fmla="*/ 120 h 120"/>
                  <a:gd name="T10" fmla="*/ 40 w 40"/>
                  <a:gd name="T11" fmla="*/ 66 h 120"/>
                  <a:gd name="T12" fmla="*/ 40 w 40"/>
                  <a:gd name="T13" fmla="*/ 0 h 120"/>
                  <a:gd name="T14" fmla="*/ 0 w 40"/>
                  <a:gd name="T15" fmla="*/ 0 h 120"/>
                  <a:gd name="T16" fmla="*/ 0 w 40"/>
                  <a:gd name="T17" fmla="*/ 30 h 120"/>
                  <a:gd name="T18" fmla="*/ 40 w 40"/>
                  <a:gd name="T19" fmla="*/ 30 h 120"/>
                  <a:gd name="T20" fmla="*/ 40 w 40"/>
                  <a:gd name="T21"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120">
                    <a:moveTo>
                      <a:pt x="40" y="66"/>
                    </a:moveTo>
                    <a:cubicBezTo>
                      <a:pt x="0" y="66"/>
                      <a:pt x="0" y="66"/>
                      <a:pt x="0" y="66"/>
                    </a:cubicBezTo>
                    <a:cubicBezTo>
                      <a:pt x="0" y="116"/>
                      <a:pt x="0" y="116"/>
                      <a:pt x="0" y="116"/>
                    </a:cubicBezTo>
                    <a:cubicBezTo>
                      <a:pt x="1" y="117"/>
                      <a:pt x="1" y="118"/>
                      <a:pt x="2" y="120"/>
                    </a:cubicBezTo>
                    <a:cubicBezTo>
                      <a:pt x="40" y="120"/>
                      <a:pt x="40" y="120"/>
                      <a:pt x="40" y="120"/>
                    </a:cubicBezTo>
                    <a:cubicBezTo>
                      <a:pt x="40" y="66"/>
                      <a:pt x="40" y="66"/>
                      <a:pt x="40" y="66"/>
                    </a:cubicBezTo>
                    <a:moveTo>
                      <a:pt x="40" y="0"/>
                    </a:moveTo>
                    <a:cubicBezTo>
                      <a:pt x="0" y="0"/>
                      <a:pt x="0" y="0"/>
                      <a:pt x="0" y="0"/>
                    </a:cubicBezTo>
                    <a:cubicBezTo>
                      <a:pt x="0" y="30"/>
                      <a:pt x="0" y="30"/>
                      <a:pt x="0" y="30"/>
                    </a:cubicBezTo>
                    <a:cubicBezTo>
                      <a:pt x="40" y="30"/>
                      <a:pt x="40" y="30"/>
                      <a:pt x="40" y="30"/>
                    </a:cubicBezTo>
                    <a:cubicBezTo>
                      <a:pt x="40" y="0"/>
                      <a:pt x="40" y="0"/>
                      <a:pt x="4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33" name="Rectangle 137">
                <a:extLst>
                  <a:ext uri="{FF2B5EF4-FFF2-40B4-BE49-F238E27FC236}">
                    <a16:creationId xmlns:a16="http://schemas.microsoft.com/office/drawing/2014/main" id="{EBAF7A03-A352-4A1B-80A1-33F065CC0C2D}"/>
                  </a:ext>
                </a:extLst>
              </p:cNvPr>
              <p:cNvSpPr>
                <a:spLocks noChangeArrowheads="1"/>
              </p:cNvSpPr>
              <p:nvPr/>
            </p:nvSpPr>
            <p:spPr bwMode="auto">
              <a:xfrm>
                <a:off x="1025" y="2249"/>
                <a:ext cx="94" cy="38"/>
              </a:xfrm>
              <a:prstGeom prst="rect">
                <a:avLst/>
              </a:prstGeom>
              <a:solidFill>
                <a:srgbClr val="FFE5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34" name="Rectangle 138">
                <a:extLst>
                  <a:ext uri="{FF2B5EF4-FFF2-40B4-BE49-F238E27FC236}">
                    <a16:creationId xmlns:a16="http://schemas.microsoft.com/office/drawing/2014/main" id="{8DBC02BC-5262-4B87-83BE-D3E384F5511D}"/>
                  </a:ext>
                </a:extLst>
              </p:cNvPr>
              <p:cNvSpPr>
                <a:spLocks noChangeArrowheads="1"/>
              </p:cNvSpPr>
              <p:nvPr/>
            </p:nvSpPr>
            <p:spPr bwMode="auto">
              <a:xfrm>
                <a:off x="1025" y="2249"/>
                <a:ext cx="94"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35" name="Rectangle 139">
                <a:extLst>
                  <a:ext uri="{FF2B5EF4-FFF2-40B4-BE49-F238E27FC236}">
                    <a16:creationId xmlns:a16="http://schemas.microsoft.com/office/drawing/2014/main" id="{FE9EC0B1-E612-40E2-BBB8-8B1192EB5761}"/>
                  </a:ext>
                </a:extLst>
              </p:cNvPr>
              <p:cNvSpPr>
                <a:spLocks noChangeArrowheads="1"/>
              </p:cNvSpPr>
              <p:nvPr/>
            </p:nvSpPr>
            <p:spPr bwMode="auto">
              <a:xfrm>
                <a:off x="1025" y="2287"/>
                <a:ext cx="94" cy="19"/>
              </a:xfrm>
              <a:prstGeom prst="rect">
                <a:avLst/>
              </a:prstGeom>
              <a:solidFill>
                <a:srgbClr val="FFCE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36" name="Rectangle 140">
                <a:extLst>
                  <a:ext uri="{FF2B5EF4-FFF2-40B4-BE49-F238E27FC236}">
                    <a16:creationId xmlns:a16="http://schemas.microsoft.com/office/drawing/2014/main" id="{B2A94585-AB70-44D4-92A0-676900487954}"/>
                  </a:ext>
                </a:extLst>
              </p:cNvPr>
              <p:cNvSpPr>
                <a:spLocks noChangeArrowheads="1"/>
              </p:cNvSpPr>
              <p:nvPr/>
            </p:nvSpPr>
            <p:spPr bwMode="auto">
              <a:xfrm>
                <a:off x="1025" y="2287"/>
                <a:ext cx="94"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37" name="Rectangle 141">
                <a:extLst>
                  <a:ext uri="{FF2B5EF4-FFF2-40B4-BE49-F238E27FC236}">
                    <a16:creationId xmlns:a16="http://schemas.microsoft.com/office/drawing/2014/main" id="{BD5AE472-2362-4958-8AE1-4F3241A5ACDE}"/>
                  </a:ext>
                </a:extLst>
              </p:cNvPr>
              <p:cNvSpPr>
                <a:spLocks noChangeArrowheads="1"/>
              </p:cNvSpPr>
              <p:nvPr/>
            </p:nvSpPr>
            <p:spPr bwMode="auto">
              <a:xfrm>
                <a:off x="1025" y="2306"/>
                <a:ext cx="94"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38" name="Rectangle 142">
                <a:extLst>
                  <a:ext uri="{FF2B5EF4-FFF2-40B4-BE49-F238E27FC236}">
                    <a16:creationId xmlns:a16="http://schemas.microsoft.com/office/drawing/2014/main" id="{1DCF3A3D-DD6B-41F3-AFF9-C38BDF9E6A15}"/>
                  </a:ext>
                </a:extLst>
              </p:cNvPr>
              <p:cNvSpPr>
                <a:spLocks noChangeArrowheads="1"/>
              </p:cNvSpPr>
              <p:nvPr/>
            </p:nvSpPr>
            <p:spPr bwMode="auto">
              <a:xfrm>
                <a:off x="1025" y="2306"/>
                <a:ext cx="94"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39" name="Freeform 143">
                <a:extLst>
                  <a:ext uri="{FF2B5EF4-FFF2-40B4-BE49-F238E27FC236}">
                    <a16:creationId xmlns:a16="http://schemas.microsoft.com/office/drawing/2014/main" id="{7848F347-6675-4C68-AF47-B67732D6A5B8}"/>
                  </a:ext>
                </a:extLst>
              </p:cNvPr>
              <p:cNvSpPr>
                <a:spLocks/>
              </p:cNvSpPr>
              <p:nvPr/>
            </p:nvSpPr>
            <p:spPr bwMode="auto">
              <a:xfrm>
                <a:off x="968" y="2178"/>
                <a:ext cx="28" cy="71"/>
              </a:xfrm>
              <a:custGeom>
                <a:avLst/>
                <a:gdLst>
                  <a:gd name="T0" fmla="*/ 12 w 12"/>
                  <a:gd name="T1" fmla="*/ 0 h 30"/>
                  <a:gd name="T2" fmla="*/ 0 w 12"/>
                  <a:gd name="T3" fmla="*/ 0 h 30"/>
                  <a:gd name="T4" fmla="*/ 5 w 12"/>
                  <a:gd name="T5" fmla="*/ 30 h 30"/>
                  <a:gd name="T6" fmla="*/ 12 w 12"/>
                  <a:gd name="T7" fmla="*/ 30 h 30"/>
                  <a:gd name="T8" fmla="*/ 12 w 12"/>
                  <a:gd name="T9" fmla="*/ 0 h 30"/>
                </a:gdLst>
                <a:ahLst/>
                <a:cxnLst>
                  <a:cxn ang="0">
                    <a:pos x="T0" y="T1"/>
                  </a:cxn>
                  <a:cxn ang="0">
                    <a:pos x="T2" y="T3"/>
                  </a:cxn>
                  <a:cxn ang="0">
                    <a:pos x="T4" y="T5"/>
                  </a:cxn>
                  <a:cxn ang="0">
                    <a:pos x="T6" y="T7"/>
                  </a:cxn>
                  <a:cxn ang="0">
                    <a:pos x="T8" y="T9"/>
                  </a:cxn>
                </a:cxnLst>
                <a:rect l="0" t="0" r="r" b="b"/>
                <a:pathLst>
                  <a:path w="12" h="30">
                    <a:moveTo>
                      <a:pt x="12" y="0"/>
                    </a:moveTo>
                    <a:cubicBezTo>
                      <a:pt x="0" y="0"/>
                      <a:pt x="0" y="0"/>
                      <a:pt x="0" y="0"/>
                    </a:cubicBezTo>
                    <a:cubicBezTo>
                      <a:pt x="2" y="11"/>
                      <a:pt x="4" y="21"/>
                      <a:pt x="5" y="30"/>
                    </a:cubicBezTo>
                    <a:cubicBezTo>
                      <a:pt x="12" y="30"/>
                      <a:pt x="12" y="30"/>
                      <a:pt x="12" y="30"/>
                    </a:cubicBezTo>
                    <a:cubicBezTo>
                      <a:pt x="12" y="0"/>
                      <a:pt x="12" y="0"/>
                      <a:pt x="12"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40" name="Freeform 144">
                <a:extLst>
                  <a:ext uri="{FF2B5EF4-FFF2-40B4-BE49-F238E27FC236}">
                    <a16:creationId xmlns:a16="http://schemas.microsoft.com/office/drawing/2014/main" id="{8E92A24E-879E-4A31-8D22-05BFDBFFA011}"/>
                  </a:ext>
                </a:extLst>
              </p:cNvPr>
              <p:cNvSpPr>
                <a:spLocks/>
              </p:cNvSpPr>
              <p:nvPr/>
            </p:nvSpPr>
            <p:spPr bwMode="auto">
              <a:xfrm>
                <a:off x="980" y="2249"/>
                <a:ext cx="16" cy="38"/>
              </a:xfrm>
              <a:custGeom>
                <a:avLst/>
                <a:gdLst>
                  <a:gd name="T0" fmla="*/ 7 w 7"/>
                  <a:gd name="T1" fmla="*/ 0 h 16"/>
                  <a:gd name="T2" fmla="*/ 0 w 7"/>
                  <a:gd name="T3" fmla="*/ 0 h 16"/>
                  <a:gd name="T4" fmla="*/ 3 w 7"/>
                  <a:gd name="T5" fmla="*/ 16 h 16"/>
                  <a:gd name="T6" fmla="*/ 7 w 7"/>
                  <a:gd name="T7" fmla="*/ 16 h 16"/>
                  <a:gd name="T8" fmla="*/ 7 w 7"/>
                  <a:gd name="T9" fmla="*/ 0 h 16"/>
                </a:gdLst>
                <a:ahLst/>
                <a:cxnLst>
                  <a:cxn ang="0">
                    <a:pos x="T0" y="T1"/>
                  </a:cxn>
                  <a:cxn ang="0">
                    <a:pos x="T2" y="T3"/>
                  </a:cxn>
                  <a:cxn ang="0">
                    <a:pos x="T4" y="T5"/>
                  </a:cxn>
                  <a:cxn ang="0">
                    <a:pos x="T6" y="T7"/>
                  </a:cxn>
                  <a:cxn ang="0">
                    <a:pos x="T8" y="T9"/>
                  </a:cxn>
                </a:cxnLst>
                <a:rect l="0" t="0" r="r" b="b"/>
                <a:pathLst>
                  <a:path w="7" h="16">
                    <a:moveTo>
                      <a:pt x="7" y="0"/>
                    </a:moveTo>
                    <a:cubicBezTo>
                      <a:pt x="0" y="0"/>
                      <a:pt x="0" y="0"/>
                      <a:pt x="0" y="0"/>
                    </a:cubicBezTo>
                    <a:cubicBezTo>
                      <a:pt x="1" y="6"/>
                      <a:pt x="2" y="11"/>
                      <a:pt x="3" y="16"/>
                    </a:cubicBezTo>
                    <a:cubicBezTo>
                      <a:pt x="7" y="16"/>
                      <a:pt x="7" y="16"/>
                      <a:pt x="7" y="16"/>
                    </a:cubicBezTo>
                    <a:cubicBezTo>
                      <a:pt x="7" y="0"/>
                      <a:pt x="7" y="0"/>
                      <a:pt x="7"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41" name="Freeform 145">
                <a:extLst>
                  <a:ext uri="{FF2B5EF4-FFF2-40B4-BE49-F238E27FC236}">
                    <a16:creationId xmlns:a16="http://schemas.microsoft.com/office/drawing/2014/main" id="{55631279-714B-4E7D-874D-6E1A044BB56C}"/>
                  </a:ext>
                </a:extLst>
              </p:cNvPr>
              <p:cNvSpPr>
                <a:spLocks/>
              </p:cNvSpPr>
              <p:nvPr/>
            </p:nvSpPr>
            <p:spPr bwMode="auto">
              <a:xfrm>
                <a:off x="987" y="2287"/>
                <a:ext cx="9" cy="19"/>
              </a:xfrm>
              <a:custGeom>
                <a:avLst/>
                <a:gdLst>
                  <a:gd name="T0" fmla="*/ 4 w 4"/>
                  <a:gd name="T1" fmla="*/ 0 h 8"/>
                  <a:gd name="T2" fmla="*/ 0 w 4"/>
                  <a:gd name="T3" fmla="*/ 0 h 8"/>
                  <a:gd name="T4" fmla="*/ 1 w 4"/>
                  <a:gd name="T5" fmla="*/ 8 h 8"/>
                  <a:gd name="T6" fmla="*/ 4 w 4"/>
                  <a:gd name="T7" fmla="*/ 8 h 8"/>
                  <a:gd name="T8" fmla="*/ 4 w 4"/>
                  <a:gd name="T9" fmla="*/ 0 h 8"/>
                </a:gdLst>
                <a:ahLst/>
                <a:cxnLst>
                  <a:cxn ang="0">
                    <a:pos x="T0" y="T1"/>
                  </a:cxn>
                  <a:cxn ang="0">
                    <a:pos x="T2" y="T3"/>
                  </a:cxn>
                  <a:cxn ang="0">
                    <a:pos x="T4" y="T5"/>
                  </a:cxn>
                  <a:cxn ang="0">
                    <a:pos x="T6" y="T7"/>
                  </a:cxn>
                  <a:cxn ang="0">
                    <a:pos x="T8" y="T9"/>
                  </a:cxn>
                </a:cxnLst>
                <a:rect l="0" t="0" r="r" b="b"/>
                <a:pathLst>
                  <a:path w="4" h="8">
                    <a:moveTo>
                      <a:pt x="4" y="0"/>
                    </a:moveTo>
                    <a:cubicBezTo>
                      <a:pt x="0" y="0"/>
                      <a:pt x="0" y="0"/>
                      <a:pt x="0" y="0"/>
                    </a:cubicBezTo>
                    <a:cubicBezTo>
                      <a:pt x="0" y="3"/>
                      <a:pt x="0" y="6"/>
                      <a:pt x="1" y="8"/>
                    </a:cubicBezTo>
                    <a:cubicBezTo>
                      <a:pt x="4" y="8"/>
                      <a:pt x="4" y="8"/>
                      <a:pt x="4" y="8"/>
                    </a:cubicBezTo>
                    <a:cubicBezTo>
                      <a:pt x="4" y="0"/>
                      <a:pt x="4" y="0"/>
                      <a:pt x="4" y="0"/>
                    </a:cubicBezTo>
                  </a:path>
                </a:pathLst>
              </a:custGeom>
              <a:solidFill>
                <a:srgbClr val="FFBD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42" name="Freeform 146">
                <a:extLst>
                  <a:ext uri="{FF2B5EF4-FFF2-40B4-BE49-F238E27FC236}">
                    <a16:creationId xmlns:a16="http://schemas.microsoft.com/office/drawing/2014/main" id="{7D498BC9-A7FF-46B5-AB12-A03C791A15F2}"/>
                  </a:ext>
                </a:extLst>
              </p:cNvPr>
              <p:cNvSpPr>
                <a:spLocks/>
              </p:cNvSpPr>
              <p:nvPr/>
            </p:nvSpPr>
            <p:spPr bwMode="auto">
              <a:xfrm>
                <a:off x="994" y="2335"/>
                <a:ext cx="2" cy="16"/>
              </a:xfrm>
              <a:custGeom>
                <a:avLst/>
                <a:gdLst>
                  <a:gd name="T0" fmla="*/ 1 w 1"/>
                  <a:gd name="T1" fmla="*/ 0 h 7"/>
                  <a:gd name="T2" fmla="*/ 0 w 1"/>
                  <a:gd name="T3" fmla="*/ 0 h 7"/>
                  <a:gd name="T4" fmla="*/ 1 w 1"/>
                  <a:gd name="T5" fmla="*/ 7 h 7"/>
                  <a:gd name="T6" fmla="*/ 1 w 1"/>
                  <a:gd name="T7" fmla="*/ 0 h 7"/>
                </a:gdLst>
                <a:ahLst/>
                <a:cxnLst>
                  <a:cxn ang="0">
                    <a:pos x="T0" y="T1"/>
                  </a:cxn>
                  <a:cxn ang="0">
                    <a:pos x="T2" y="T3"/>
                  </a:cxn>
                  <a:cxn ang="0">
                    <a:pos x="T4" y="T5"/>
                  </a:cxn>
                  <a:cxn ang="0">
                    <a:pos x="T6" y="T7"/>
                  </a:cxn>
                </a:cxnLst>
                <a:rect l="0" t="0" r="r" b="b"/>
                <a:pathLst>
                  <a:path w="1" h="7">
                    <a:moveTo>
                      <a:pt x="1" y="0"/>
                    </a:moveTo>
                    <a:cubicBezTo>
                      <a:pt x="0" y="0"/>
                      <a:pt x="0" y="0"/>
                      <a:pt x="0" y="0"/>
                    </a:cubicBezTo>
                    <a:cubicBezTo>
                      <a:pt x="0" y="2"/>
                      <a:pt x="1" y="5"/>
                      <a:pt x="1" y="7"/>
                    </a:cubicBezTo>
                    <a:cubicBezTo>
                      <a:pt x="1" y="0"/>
                      <a:pt x="1" y="0"/>
                      <a:pt x="1"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43" name="Freeform 147">
                <a:extLst>
                  <a:ext uri="{FF2B5EF4-FFF2-40B4-BE49-F238E27FC236}">
                    <a16:creationId xmlns:a16="http://schemas.microsoft.com/office/drawing/2014/main" id="{973C770E-36C7-4320-9EE8-347140721354}"/>
                  </a:ext>
                </a:extLst>
              </p:cNvPr>
              <p:cNvSpPr>
                <a:spLocks/>
              </p:cNvSpPr>
              <p:nvPr/>
            </p:nvSpPr>
            <p:spPr bwMode="auto">
              <a:xfrm>
                <a:off x="989" y="2306"/>
                <a:ext cx="7" cy="29"/>
              </a:xfrm>
              <a:custGeom>
                <a:avLst/>
                <a:gdLst>
                  <a:gd name="T0" fmla="*/ 3 w 3"/>
                  <a:gd name="T1" fmla="*/ 0 h 12"/>
                  <a:gd name="T2" fmla="*/ 0 w 3"/>
                  <a:gd name="T3" fmla="*/ 0 h 12"/>
                  <a:gd name="T4" fmla="*/ 2 w 3"/>
                  <a:gd name="T5" fmla="*/ 12 h 12"/>
                  <a:gd name="T6" fmla="*/ 3 w 3"/>
                  <a:gd name="T7" fmla="*/ 12 h 12"/>
                  <a:gd name="T8" fmla="*/ 3 w 3"/>
                  <a:gd name="T9" fmla="*/ 0 h 12"/>
                </a:gdLst>
                <a:ahLst/>
                <a:cxnLst>
                  <a:cxn ang="0">
                    <a:pos x="T0" y="T1"/>
                  </a:cxn>
                  <a:cxn ang="0">
                    <a:pos x="T2" y="T3"/>
                  </a:cxn>
                  <a:cxn ang="0">
                    <a:pos x="T4" y="T5"/>
                  </a:cxn>
                  <a:cxn ang="0">
                    <a:pos x="T6" y="T7"/>
                  </a:cxn>
                  <a:cxn ang="0">
                    <a:pos x="T8" y="T9"/>
                  </a:cxn>
                </a:cxnLst>
                <a:rect l="0" t="0" r="r" b="b"/>
                <a:pathLst>
                  <a:path w="3" h="12">
                    <a:moveTo>
                      <a:pt x="3" y="0"/>
                    </a:moveTo>
                    <a:cubicBezTo>
                      <a:pt x="0" y="0"/>
                      <a:pt x="0" y="0"/>
                      <a:pt x="0" y="0"/>
                    </a:cubicBezTo>
                    <a:cubicBezTo>
                      <a:pt x="1" y="4"/>
                      <a:pt x="1" y="8"/>
                      <a:pt x="2" y="12"/>
                    </a:cubicBezTo>
                    <a:cubicBezTo>
                      <a:pt x="3" y="12"/>
                      <a:pt x="3" y="12"/>
                      <a:pt x="3" y="12"/>
                    </a:cubicBezTo>
                    <a:cubicBezTo>
                      <a:pt x="3" y="0"/>
                      <a:pt x="3" y="0"/>
                      <a:pt x="3"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44" name="Rectangle 148">
                <a:extLst>
                  <a:ext uri="{FF2B5EF4-FFF2-40B4-BE49-F238E27FC236}">
                    <a16:creationId xmlns:a16="http://schemas.microsoft.com/office/drawing/2014/main" id="{E4323C4F-5F33-4C8E-826C-B3493F683185}"/>
                  </a:ext>
                </a:extLst>
              </p:cNvPr>
              <p:cNvSpPr>
                <a:spLocks noChangeArrowheads="1"/>
              </p:cNvSpPr>
              <p:nvPr/>
            </p:nvSpPr>
            <p:spPr bwMode="auto">
              <a:xfrm>
                <a:off x="996" y="2178"/>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45" name="Rectangle 149">
                <a:extLst>
                  <a:ext uri="{FF2B5EF4-FFF2-40B4-BE49-F238E27FC236}">
                    <a16:creationId xmlns:a16="http://schemas.microsoft.com/office/drawing/2014/main" id="{57CD92B5-1E9A-4F55-87F0-2CF011483AC8}"/>
                  </a:ext>
                </a:extLst>
              </p:cNvPr>
              <p:cNvSpPr>
                <a:spLocks noChangeArrowheads="1"/>
              </p:cNvSpPr>
              <p:nvPr/>
            </p:nvSpPr>
            <p:spPr bwMode="auto">
              <a:xfrm>
                <a:off x="996" y="2178"/>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46" name="Rectangle 150">
                <a:extLst>
                  <a:ext uri="{FF2B5EF4-FFF2-40B4-BE49-F238E27FC236}">
                    <a16:creationId xmlns:a16="http://schemas.microsoft.com/office/drawing/2014/main" id="{0C93E83F-825A-46CD-B034-9E42BABD696A}"/>
                  </a:ext>
                </a:extLst>
              </p:cNvPr>
              <p:cNvSpPr>
                <a:spLocks noChangeArrowheads="1"/>
              </p:cNvSpPr>
              <p:nvPr/>
            </p:nvSpPr>
            <p:spPr bwMode="auto">
              <a:xfrm>
                <a:off x="996" y="2249"/>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47" name="Rectangle 151">
                <a:extLst>
                  <a:ext uri="{FF2B5EF4-FFF2-40B4-BE49-F238E27FC236}">
                    <a16:creationId xmlns:a16="http://schemas.microsoft.com/office/drawing/2014/main" id="{E8396307-519B-4E3F-9D91-1D9997C15273}"/>
                  </a:ext>
                </a:extLst>
              </p:cNvPr>
              <p:cNvSpPr>
                <a:spLocks noChangeArrowheads="1"/>
              </p:cNvSpPr>
              <p:nvPr/>
            </p:nvSpPr>
            <p:spPr bwMode="auto">
              <a:xfrm>
                <a:off x="996" y="2249"/>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48" name="Rectangle 152">
                <a:extLst>
                  <a:ext uri="{FF2B5EF4-FFF2-40B4-BE49-F238E27FC236}">
                    <a16:creationId xmlns:a16="http://schemas.microsoft.com/office/drawing/2014/main" id="{168A021A-44D4-4A04-A8E6-5A717B249A7F}"/>
                  </a:ext>
                </a:extLst>
              </p:cNvPr>
              <p:cNvSpPr>
                <a:spLocks noChangeArrowheads="1"/>
              </p:cNvSpPr>
              <p:nvPr/>
            </p:nvSpPr>
            <p:spPr bwMode="auto">
              <a:xfrm>
                <a:off x="996" y="2287"/>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49" name="Rectangle 153">
                <a:extLst>
                  <a:ext uri="{FF2B5EF4-FFF2-40B4-BE49-F238E27FC236}">
                    <a16:creationId xmlns:a16="http://schemas.microsoft.com/office/drawing/2014/main" id="{5BB17C55-5CCC-4267-A38F-973743EF1AD5}"/>
                  </a:ext>
                </a:extLst>
              </p:cNvPr>
              <p:cNvSpPr>
                <a:spLocks noChangeArrowheads="1"/>
              </p:cNvSpPr>
              <p:nvPr/>
            </p:nvSpPr>
            <p:spPr bwMode="auto">
              <a:xfrm>
                <a:off x="996" y="2287"/>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50" name="Freeform 154">
                <a:extLst>
                  <a:ext uri="{FF2B5EF4-FFF2-40B4-BE49-F238E27FC236}">
                    <a16:creationId xmlns:a16="http://schemas.microsoft.com/office/drawing/2014/main" id="{0A09D205-8996-4D80-81AC-662C88960C32}"/>
                  </a:ext>
                </a:extLst>
              </p:cNvPr>
              <p:cNvSpPr>
                <a:spLocks/>
              </p:cNvSpPr>
              <p:nvPr/>
            </p:nvSpPr>
            <p:spPr bwMode="auto">
              <a:xfrm>
                <a:off x="996" y="2335"/>
                <a:ext cx="29" cy="118"/>
              </a:xfrm>
              <a:custGeom>
                <a:avLst/>
                <a:gdLst>
                  <a:gd name="T0" fmla="*/ 12 w 12"/>
                  <a:gd name="T1" fmla="*/ 0 h 50"/>
                  <a:gd name="T2" fmla="*/ 0 w 12"/>
                  <a:gd name="T3" fmla="*/ 0 h 50"/>
                  <a:gd name="T4" fmla="*/ 0 w 12"/>
                  <a:gd name="T5" fmla="*/ 7 h 50"/>
                  <a:gd name="T6" fmla="*/ 3 w 12"/>
                  <a:gd name="T7" fmla="*/ 27 h 50"/>
                  <a:gd name="T8" fmla="*/ 12 w 12"/>
                  <a:gd name="T9" fmla="*/ 50 h 50"/>
                  <a:gd name="T10" fmla="*/ 12 w 12"/>
                  <a:gd name="T11" fmla="*/ 0 h 50"/>
                </a:gdLst>
                <a:ahLst/>
                <a:cxnLst>
                  <a:cxn ang="0">
                    <a:pos x="T0" y="T1"/>
                  </a:cxn>
                  <a:cxn ang="0">
                    <a:pos x="T2" y="T3"/>
                  </a:cxn>
                  <a:cxn ang="0">
                    <a:pos x="T4" y="T5"/>
                  </a:cxn>
                  <a:cxn ang="0">
                    <a:pos x="T6" y="T7"/>
                  </a:cxn>
                  <a:cxn ang="0">
                    <a:pos x="T8" y="T9"/>
                  </a:cxn>
                  <a:cxn ang="0">
                    <a:pos x="T10" y="T11"/>
                  </a:cxn>
                </a:cxnLst>
                <a:rect l="0" t="0" r="r" b="b"/>
                <a:pathLst>
                  <a:path w="12" h="50">
                    <a:moveTo>
                      <a:pt x="12" y="0"/>
                    </a:moveTo>
                    <a:cubicBezTo>
                      <a:pt x="0" y="0"/>
                      <a:pt x="0" y="0"/>
                      <a:pt x="0" y="0"/>
                    </a:cubicBezTo>
                    <a:cubicBezTo>
                      <a:pt x="0" y="7"/>
                      <a:pt x="0" y="7"/>
                      <a:pt x="0" y="7"/>
                    </a:cubicBezTo>
                    <a:cubicBezTo>
                      <a:pt x="2" y="20"/>
                      <a:pt x="3" y="27"/>
                      <a:pt x="3" y="27"/>
                    </a:cubicBezTo>
                    <a:cubicBezTo>
                      <a:pt x="3" y="27"/>
                      <a:pt x="6" y="37"/>
                      <a:pt x="12" y="50"/>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51" name="Rectangle 155">
                <a:extLst>
                  <a:ext uri="{FF2B5EF4-FFF2-40B4-BE49-F238E27FC236}">
                    <a16:creationId xmlns:a16="http://schemas.microsoft.com/office/drawing/2014/main" id="{78A66AAA-E211-4711-8629-61749ADF6750}"/>
                  </a:ext>
                </a:extLst>
              </p:cNvPr>
              <p:cNvSpPr>
                <a:spLocks noChangeArrowheads="1"/>
              </p:cNvSpPr>
              <p:nvPr/>
            </p:nvSpPr>
            <p:spPr bwMode="auto">
              <a:xfrm>
                <a:off x="996" y="2306"/>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52" name="Rectangle 156">
                <a:extLst>
                  <a:ext uri="{FF2B5EF4-FFF2-40B4-BE49-F238E27FC236}">
                    <a16:creationId xmlns:a16="http://schemas.microsoft.com/office/drawing/2014/main" id="{CC1ED675-13EB-4767-8ADA-AC72445FC18C}"/>
                  </a:ext>
                </a:extLst>
              </p:cNvPr>
              <p:cNvSpPr>
                <a:spLocks noChangeArrowheads="1"/>
              </p:cNvSpPr>
              <p:nvPr/>
            </p:nvSpPr>
            <p:spPr bwMode="auto">
              <a:xfrm>
                <a:off x="996" y="2306"/>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53" name="Freeform 157">
                <a:extLst>
                  <a:ext uri="{FF2B5EF4-FFF2-40B4-BE49-F238E27FC236}">
                    <a16:creationId xmlns:a16="http://schemas.microsoft.com/office/drawing/2014/main" id="{DCFBFA10-6F7E-4EA6-BF69-B0657B351BCE}"/>
                  </a:ext>
                </a:extLst>
              </p:cNvPr>
              <p:cNvSpPr>
                <a:spLocks noEditPoints="1"/>
              </p:cNvSpPr>
              <p:nvPr/>
            </p:nvSpPr>
            <p:spPr bwMode="auto">
              <a:xfrm>
                <a:off x="1119" y="2178"/>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90 w 284"/>
                  <a:gd name="T39" fmla="*/ 0 h 285"/>
                  <a:gd name="T40" fmla="*/ 190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54" name="Freeform 158">
                <a:extLst>
                  <a:ext uri="{FF2B5EF4-FFF2-40B4-BE49-F238E27FC236}">
                    <a16:creationId xmlns:a16="http://schemas.microsoft.com/office/drawing/2014/main" id="{290E7C13-2F79-4CC8-95B2-06F5F171ED6F}"/>
                  </a:ext>
                </a:extLst>
              </p:cNvPr>
              <p:cNvSpPr>
                <a:spLocks noEditPoints="1"/>
              </p:cNvSpPr>
              <p:nvPr/>
            </p:nvSpPr>
            <p:spPr bwMode="auto">
              <a:xfrm>
                <a:off x="1119" y="2178"/>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90 w 284"/>
                  <a:gd name="T39" fmla="*/ 0 h 285"/>
                  <a:gd name="T40" fmla="*/ 190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55" name="Freeform 159">
                <a:extLst>
                  <a:ext uri="{FF2B5EF4-FFF2-40B4-BE49-F238E27FC236}">
                    <a16:creationId xmlns:a16="http://schemas.microsoft.com/office/drawing/2014/main" id="{42ACE260-023A-41EA-B910-F1333AD5385B}"/>
                  </a:ext>
                </a:extLst>
              </p:cNvPr>
              <p:cNvSpPr>
                <a:spLocks noEditPoints="1"/>
              </p:cNvSpPr>
              <p:nvPr/>
            </p:nvSpPr>
            <p:spPr bwMode="auto">
              <a:xfrm>
                <a:off x="1119"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56" name="Freeform 160">
                <a:extLst>
                  <a:ext uri="{FF2B5EF4-FFF2-40B4-BE49-F238E27FC236}">
                    <a16:creationId xmlns:a16="http://schemas.microsoft.com/office/drawing/2014/main" id="{F689ED9F-A1FB-4BC4-A14D-AFBA35E1A521}"/>
                  </a:ext>
                </a:extLst>
              </p:cNvPr>
              <p:cNvSpPr>
                <a:spLocks noEditPoints="1"/>
              </p:cNvSpPr>
              <p:nvPr/>
            </p:nvSpPr>
            <p:spPr bwMode="auto">
              <a:xfrm>
                <a:off x="1119"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57" name="Freeform 161">
                <a:extLst>
                  <a:ext uri="{FF2B5EF4-FFF2-40B4-BE49-F238E27FC236}">
                    <a16:creationId xmlns:a16="http://schemas.microsoft.com/office/drawing/2014/main" id="{5DEDF637-3CA5-4CF8-8296-09912E36AFFE}"/>
                  </a:ext>
                </a:extLst>
              </p:cNvPr>
              <p:cNvSpPr>
                <a:spLocks noEditPoints="1"/>
              </p:cNvSpPr>
              <p:nvPr/>
            </p:nvSpPr>
            <p:spPr bwMode="auto">
              <a:xfrm>
                <a:off x="1119"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58" name="Freeform 162">
                <a:extLst>
                  <a:ext uri="{FF2B5EF4-FFF2-40B4-BE49-F238E27FC236}">
                    <a16:creationId xmlns:a16="http://schemas.microsoft.com/office/drawing/2014/main" id="{7E2EBDF5-3AF5-46E7-9FA4-0D9E3E369728}"/>
                  </a:ext>
                </a:extLst>
              </p:cNvPr>
              <p:cNvSpPr>
                <a:spLocks noEditPoints="1"/>
              </p:cNvSpPr>
              <p:nvPr/>
            </p:nvSpPr>
            <p:spPr bwMode="auto">
              <a:xfrm>
                <a:off x="1119"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59" name="Freeform 163">
                <a:extLst>
                  <a:ext uri="{FF2B5EF4-FFF2-40B4-BE49-F238E27FC236}">
                    <a16:creationId xmlns:a16="http://schemas.microsoft.com/office/drawing/2014/main" id="{104D55FE-2386-4F53-B298-5DC5848A6818}"/>
                  </a:ext>
                </a:extLst>
              </p:cNvPr>
              <p:cNvSpPr>
                <a:spLocks noEditPoints="1"/>
              </p:cNvSpPr>
              <p:nvPr/>
            </p:nvSpPr>
            <p:spPr bwMode="auto">
              <a:xfrm>
                <a:off x="1119"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60" name="Freeform 164">
                <a:extLst>
                  <a:ext uri="{FF2B5EF4-FFF2-40B4-BE49-F238E27FC236}">
                    <a16:creationId xmlns:a16="http://schemas.microsoft.com/office/drawing/2014/main" id="{1C9D95B6-FF55-4985-A543-1B4E45F2166B}"/>
                  </a:ext>
                </a:extLst>
              </p:cNvPr>
              <p:cNvSpPr>
                <a:spLocks noEditPoints="1"/>
              </p:cNvSpPr>
              <p:nvPr/>
            </p:nvSpPr>
            <p:spPr bwMode="auto">
              <a:xfrm>
                <a:off x="1119"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61" name="Rectangle 165">
                <a:extLst>
                  <a:ext uri="{FF2B5EF4-FFF2-40B4-BE49-F238E27FC236}">
                    <a16:creationId xmlns:a16="http://schemas.microsoft.com/office/drawing/2014/main" id="{FA135B3F-5E04-46BA-BA35-02E3CA99EC55}"/>
                  </a:ext>
                </a:extLst>
              </p:cNvPr>
              <p:cNvSpPr>
                <a:spLocks noChangeArrowheads="1"/>
              </p:cNvSpPr>
              <p:nvPr/>
            </p:nvSpPr>
            <p:spPr bwMode="auto">
              <a:xfrm>
                <a:off x="1190" y="2178"/>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62" name="Rectangle 166">
                <a:extLst>
                  <a:ext uri="{FF2B5EF4-FFF2-40B4-BE49-F238E27FC236}">
                    <a16:creationId xmlns:a16="http://schemas.microsoft.com/office/drawing/2014/main" id="{3774D7A0-78EE-493D-8C82-DA10CD009518}"/>
                  </a:ext>
                </a:extLst>
              </p:cNvPr>
              <p:cNvSpPr>
                <a:spLocks noChangeArrowheads="1"/>
              </p:cNvSpPr>
              <p:nvPr/>
            </p:nvSpPr>
            <p:spPr bwMode="auto">
              <a:xfrm>
                <a:off x="1190" y="2178"/>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63" name="Rectangle 167">
                <a:extLst>
                  <a:ext uri="{FF2B5EF4-FFF2-40B4-BE49-F238E27FC236}">
                    <a16:creationId xmlns:a16="http://schemas.microsoft.com/office/drawing/2014/main" id="{004C82C5-C29F-43E0-8A69-B7786E332ABF}"/>
                  </a:ext>
                </a:extLst>
              </p:cNvPr>
              <p:cNvSpPr>
                <a:spLocks noChangeArrowheads="1"/>
              </p:cNvSpPr>
              <p:nvPr/>
            </p:nvSpPr>
            <p:spPr bwMode="auto">
              <a:xfrm>
                <a:off x="1190" y="2249"/>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64" name="Rectangle 168">
                <a:extLst>
                  <a:ext uri="{FF2B5EF4-FFF2-40B4-BE49-F238E27FC236}">
                    <a16:creationId xmlns:a16="http://schemas.microsoft.com/office/drawing/2014/main" id="{4D70245D-9082-4A38-8EC0-7A731DC5A1C4}"/>
                  </a:ext>
                </a:extLst>
              </p:cNvPr>
              <p:cNvSpPr>
                <a:spLocks noChangeArrowheads="1"/>
              </p:cNvSpPr>
              <p:nvPr/>
            </p:nvSpPr>
            <p:spPr bwMode="auto">
              <a:xfrm>
                <a:off x="1190" y="2249"/>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65" name="Rectangle 169">
                <a:extLst>
                  <a:ext uri="{FF2B5EF4-FFF2-40B4-BE49-F238E27FC236}">
                    <a16:creationId xmlns:a16="http://schemas.microsoft.com/office/drawing/2014/main" id="{2E4B19E7-5111-46D6-8087-C064A4C22C4F}"/>
                  </a:ext>
                </a:extLst>
              </p:cNvPr>
              <p:cNvSpPr>
                <a:spLocks noChangeArrowheads="1"/>
              </p:cNvSpPr>
              <p:nvPr/>
            </p:nvSpPr>
            <p:spPr bwMode="auto">
              <a:xfrm>
                <a:off x="1190" y="2287"/>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66" name="Rectangle 170">
                <a:extLst>
                  <a:ext uri="{FF2B5EF4-FFF2-40B4-BE49-F238E27FC236}">
                    <a16:creationId xmlns:a16="http://schemas.microsoft.com/office/drawing/2014/main" id="{61B17F23-EDE5-4BB6-874A-9D3664AF61EC}"/>
                  </a:ext>
                </a:extLst>
              </p:cNvPr>
              <p:cNvSpPr>
                <a:spLocks noChangeArrowheads="1"/>
              </p:cNvSpPr>
              <p:nvPr/>
            </p:nvSpPr>
            <p:spPr bwMode="auto">
              <a:xfrm>
                <a:off x="1190" y="2287"/>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67" name="Rectangle 171">
                <a:extLst>
                  <a:ext uri="{FF2B5EF4-FFF2-40B4-BE49-F238E27FC236}">
                    <a16:creationId xmlns:a16="http://schemas.microsoft.com/office/drawing/2014/main" id="{5BFC2792-5E87-4330-A88B-9DEAF50043CF}"/>
                  </a:ext>
                </a:extLst>
              </p:cNvPr>
              <p:cNvSpPr>
                <a:spLocks noChangeArrowheads="1"/>
              </p:cNvSpPr>
              <p:nvPr/>
            </p:nvSpPr>
            <p:spPr bwMode="auto">
              <a:xfrm>
                <a:off x="1190" y="2335"/>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68" name="Rectangle 172">
                <a:extLst>
                  <a:ext uri="{FF2B5EF4-FFF2-40B4-BE49-F238E27FC236}">
                    <a16:creationId xmlns:a16="http://schemas.microsoft.com/office/drawing/2014/main" id="{17588EDD-BB90-4862-9ED7-EE7CE4ADB188}"/>
                  </a:ext>
                </a:extLst>
              </p:cNvPr>
              <p:cNvSpPr>
                <a:spLocks noChangeArrowheads="1"/>
              </p:cNvSpPr>
              <p:nvPr/>
            </p:nvSpPr>
            <p:spPr bwMode="auto">
              <a:xfrm>
                <a:off x="1190" y="2335"/>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69" name="Rectangle 173">
                <a:extLst>
                  <a:ext uri="{FF2B5EF4-FFF2-40B4-BE49-F238E27FC236}">
                    <a16:creationId xmlns:a16="http://schemas.microsoft.com/office/drawing/2014/main" id="{342BCA19-1C2E-40F6-81AE-CBB6B1362A2E}"/>
                  </a:ext>
                </a:extLst>
              </p:cNvPr>
              <p:cNvSpPr>
                <a:spLocks noChangeArrowheads="1"/>
              </p:cNvSpPr>
              <p:nvPr/>
            </p:nvSpPr>
            <p:spPr bwMode="auto">
              <a:xfrm>
                <a:off x="1190" y="2306"/>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70" name="Rectangle 174">
                <a:extLst>
                  <a:ext uri="{FF2B5EF4-FFF2-40B4-BE49-F238E27FC236}">
                    <a16:creationId xmlns:a16="http://schemas.microsoft.com/office/drawing/2014/main" id="{452A8E24-524F-4FB5-A56A-DEC04DA5AD89}"/>
                  </a:ext>
                </a:extLst>
              </p:cNvPr>
              <p:cNvSpPr>
                <a:spLocks noChangeArrowheads="1"/>
              </p:cNvSpPr>
              <p:nvPr/>
            </p:nvSpPr>
            <p:spPr bwMode="auto">
              <a:xfrm>
                <a:off x="1190" y="2306"/>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71" name="Rectangle 175">
                <a:extLst>
                  <a:ext uri="{FF2B5EF4-FFF2-40B4-BE49-F238E27FC236}">
                    <a16:creationId xmlns:a16="http://schemas.microsoft.com/office/drawing/2014/main" id="{094F5376-C0F6-43D4-A2FD-C699B4AB8E53}"/>
                  </a:ext>
                </a:extLst>
              </p:cNvPr>
              <p:cNvSpPr>
                <a:spLocks noChangeArrowheads="1"/>
              </p:cNvSpPr>
              <p:nvPr/>
            </p:nvSpPr>
            <p:spPr bwMode="auto">
              <a:xfrm>
                <a:off x="1280" y="2178"/>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72" name="Rectangle 176">
                <a:extLst>
                  <a:ext uri="{FF2B5EF4-FFF2-40B4-BE49-F238E27FC236}">
                    <a16:creationId xmlns:a16="http://schemas.microsoft.com/office/drawing/2014/main" id="{1682CF1C-5AEE-4C0A-AD18-DAD1F4ED7CBC}"/>
                  </a:ext>
                </a:extLst>
              </p:cNvPr>
              <p:cNvSpPr>
                <a:spLocks noChangeArrowheads="1"/>
              </p:cNvSpPr>
              <p:nvPr/>
            </p:nvSpPr>
            <p:spPr bwMode="auto">
              <a:xfrm>
                <a:off x="1280" y="2178"/>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73" name="Rectangle 177">
                <a:extLst>
                  <a:ext uri="{FF2B5EF4-FFF2-40B4-BE49-F238E27FC236}">
                    <a16:creationId xmlns:a16="http://schemas.microsoft.com/office/drawing/2014/main" id="{1C361C70-3E69-4F2B-BA1D-2207AD000398}"/>
                  </a:ext>
                </a:extLst>
              </p:cNvPr>
              <p:cNvSpPr>
                <a:spLocks noChangeArrowheads="1"/>
              </p:cNvSpPr>
              <p:nvPr/>
            </p:nvSpPr>
            <p:spPr bwMode="auto">
              <a:xfrm>
                <a:off x="1280" y="2249"/>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74" name="Rectangle 178">
                <a:extLst>
                  <a:ext uri="{FF2B5EF4-FFF2-40B4-BE49-F238E27FC236}">
                    <a16:creationId xmlns:a16="http://schemas.microsoft.com/office/drawing/2014/main" id="{86C8780E-7432-40EC-B042-B2FF325D9B25}"/>
                  </a:ext>
                </a:extLst>
              </p:cNvPr>
              <p:cNvSpPr>
                <a:spLocks noChangeArrowheads="1"/>
              </p:cNvSpPr>
              <p:nvPr/>
            </p:nvSpPr>
            <p:spPr bwMode="auto">
              <a:xfrm>
                <a:off x="1280" y="2249"/>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75" name="Rectangle 179">
                <a:extLst>
                  <a:ext uri="{FF2B5EF4-FFF2-40B4-BE49-F238E27FC236}">
                    <a16:creationId xmlns:a16="http://schemas.microsoft.com/office/drawing/2014/main" id="{1D43A474-0C13-4681-9360-8F2640031FC6}"/>
                  </a:ext>
                </a:extLst>
              </p:cNvPr>
              <p:cNvSpPr>
                <a:spLocks noChangeArrowheads="1"/>
              </p:cNvSpPr>
              <p:nvPr/>
            </p:nvSpPr>
            <p:spPr bwMode="auto">
              <a:xfrm>
                <a:off x="1280" y="2287"/>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76" name="Rectangle 180">
                <a:extLst>
                  <a:ext uri="{FF2B5EF4-FFF2-40B4-BE49-F238E27FC236}">
                    <a16:creationId xmlns:a16="http://schemas.microsoft.com/office/drawing/2014/main" id="{6F499F9F-8D87-4C8F-BE48-E3E4ABE871BD}"/>
                  </a:ext>
                </a:extLst>
              </p:cNvPr>
              <p:cNvSpPr>
                <a:spLocks noChangeArrowheads="1"/>
              </p:cNvSpPr>
              <p:nvPr/>
            </p:nvSpPr>
            <p:spPr bwMode="auto">
              <a:xfrm>
                <a:off x="1280" y="2287"/>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77" name="Rectangle 181">
                <a:extLst>
                  <a:ext uri="{FF2B5EF4-FFF2-40B4-BE49-F238E27FC236}">
                    <a16:creationId xmlns:a16="http://schemas.microsoft.com/office/drawing/2014/main" id="{F536ECAF-7F99-4CBD-8F7F-7E2322B4B0A1}"/>
                  </a:ext>
                </a:extLst>
              </p:cNvPr>
              <p:cNvSpPr>
                <a:spLocks noChangeArrowheads="1"/>
              </p:cNvSpPr>
              <p:nvPr/>
            </p:nvSpPr>
            <p:spPr bwMode="auto">
              <a:xfrm>
                <a:off x="1280" y="2335"/>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78" name="Rectangle 182">
                <a:extLst>
                  <a:ext uri="{FF2B5EF4-FFF2-40B4-BE49-F238E27FC236}">
                    <a16:creationId xmlns:a16="http://schemas.microsoft.com/office/drawing/2014/main" id="{A92DC6E7-3DAE-47FC-BF56-F942E0FD9986}"/>
                  </a:ext>
                </a:extLst>
              </p:cNvPr>
              <p:cNvSpPr>
                <a:spLocks noChangeArrowheads="1"/>
              </p:cNvSpPr>
              <p:nvPr/>
            </p:nvSpPr>
            <p:spPr bwMode="auto">
              <a:xfrm>
                <a:off x="1280" y="2335"/>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79" name="Rectangle 183">
                <a:extLst>
                  <a:ext uri="{FF2B5EF4-FFF2-40B4-BE49-F238E27FC236}">
                    <a16:creationId xmlns:a16="http://schemas.microsoft.com/office/drawing/2014/main" id="{15A17AE7-AA0D-4ED1-A44B-EE52D9DF6FE1}"/>
                  </a:ext>
                </a:extLst>
              </p:cNvPr>
              <p:cNvSpPr>
                <a:spLocks noChangeArrowheads="1"/>
              </p:cNvSpPr>
              <p:nvPr/>
            </p:nvSpPr>
            <p:spPr bwMode="auto">
              <a:xfrm>
                <a:off x="1280" y="2306"/>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80" name="Rectangle 184">
                <a:extLst>
                  <a:ext uri="{FF2B5EF4-FFF2-40B4-BE49-F238E27FC236}">
                    <a16:creationId xmlns:a16="http://schemas.microsoft.com/office/drawing/2014/main" id="{8F3B54F6-B4BE-45AA-9540-49D00DE7D277}"/>
                  </a:ext>
                </a:extLst>
              </p:cNvPr>
              <p:cNvSpPr>
                <a:spLocks noChangeArrowheads="1"/>
              </p:cNvSpPr>
              <p:nvPr/>
            </p:nvSpPr>
            <p:spPr bwMode="auto">
              <a:xfrm>
                <a:off x="1280" y="2306"/>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81" name="Freeform 185">
                <a:extLst>
                  <a:ext uri="{FF2B5EF4-FFF2-40B4-BE49-F238E27FC236}">
                    <a16:creationId xmlns:a16="http://schemas.microsoft.com/office/drawing/2014/main" id="{5679815B-4338-498F-BB24-2C6B6B72E096}"/>
                  </a:ext>
                </a:extLst>
              </p:cNvPr>
              <p:cNvSpPr>
                <a:spLocks noEditPoints="1"/>
              </p:cNvSpPr>
              <p:nvPr/>
            </p:nvSpPr>
            <p:spPr bwMode="auto">
              <a:xfrm>
                <a:off x="1403" y="2178"/>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90 w 284"/>
                  <a:gd name="T39" fmla="*/ 0 h 285"/>
                  <a:gd name="T40" fmla="*/ 190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82" name="Freeform 186">
                <a:extLst>
                  <a:ext uri="{FF2B5EF4-FFF2-40B4-BE49-F238E27FC236}">
                    <a16:creationId xmlns:a16="http://schemas.microsoft.com/office/drawing/2014/main" id="{2DFAF861-649C-4692-A1F2-485AD3D0EE02}"/>
                  </a:ext>
                </a:extLst>
              </p:cNvPr>
              <p:cNvSpPr>
                <a:spLocks noEditPoints="1"/>
              </p:cNvSpPr>
              <p:nvPr/>
            </p:nvSpPr>
            <p:spPr bwMode="auto">
              <a:xfrm>
                <a:off x="1403" y="2178"/>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90 w 284"/>
                  <a:gd name="T39" fmla="*/ 0 h 285"/>
                  <a:gd name="T40" fmla="*/ 190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83" name="Freeform 187">
                <a:extLst>
                  <a:ext uri="{FF2B5EF4-FFF2-40B4-BE49-F238E27FC236}">
                    <a16:creationId xmlns:a16="http://schemas.microsoft.com/office/drawing/2014/main" id="{296BA19F-12CE-45A7-A02C-6133D368661C}"/>
                  </a:ext>
                </a:extLst>
              </p:cNvPr>
              <p:cNvSpPr>
                <a:spLocks noEditPoints="1"/>
              </p:cNvSpPr>
              <p:nvPr/>
            </p:nvSpPr>
            <p:spPr bwMode="auto">
              <a:xfrm>
                <a:off x="1403"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84" name="Freeform 188">
                <a:extLst>
                  <a:ext uri="{FF2B5EF4-FFF2-40B4-BE49-F238E27FC236}">
                    <a16:creationId xmlns:a16="http://schemas.microsoft.com/office/drawing/2014/main" id="{9561DC7C-E9FC-49E9-9C57-56F3082ABBE1}"/>
                  </a:ext>
                </a:extLst>
              </p:cNvPr>
              <p:cNvSpPr>
                <a:spLocks noEditPoints="1"/>
              </p:cNvSpPr>
              <p:nvPr/>
            </p:nvSpPr>
            <p:spPr bwMode="auto">
              <a:xfrm>
                <a:off x="1403"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85" name="Freeform 189">
                <a:extLst>
                  <a:ext uri="{FF2B5EF4-FFF2-40B4-BE49-F238E27FC236}">
                    <a16:creationId xmlns:a16="http://schemas.microsoft.com/office/drawing/2014/main" id="{D3F0FBF9-14C4-4395-838B-3D5BB2A582A4}"/>
                  </a:ext>
                </a:extLst>
              </p:cNvPr>
              <p:cNvSpPr>
                <a:spLocks noEditPoints="1"/>
              </p:cNvSpPr>
              <p:nvPr/>
            </p:nvSpPr>
            <p:spPr bwMode="auto">
              <a:xfrm>
                <a:off x="1403"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86" name="Freeform 190">
                <a:extLst>
                  <a:ext uri="{FF2B5EF4-FFF2-40B4-BE49-F238E27FC236}">
                    <a16:creationId xmlns:a16="http://schemas.microsoft.com/office/drawing/2014/main" id="{2FCEE03D-64FA-43AC-A1CA-310DC878B9CF}"/>
                  </a:ext>
                </a:extLst>
              </p:cNvPr>
              <p:cNvSpPr>
                <a:spLocks noEditPoints="1"/>
              </p:cNvSpPr>
              <p:nvPr/>
            </p:nvSpPr>
            <p:spPr bwMode="auto">
              <a:xfrm>
                <a:off x="1403"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87" name="Freeform 191">
                <a:extLst>
                  <a:ext uri="{FF2B5EF4-FFF2-40B4-BE49-F238E27FC236}">
                    <a16:creationId xmlns:a16="http://schemas.microsoft.com/office/drawing/2014/main" id="{A8CCF2D1-CA76-48A8-9B12-6ACC42D4A22D}"/>
                  </a:ext>
                </a:extLst>
              </p:cNvPr>
              <p:cNvSpPr>
                <a:spLocks noEditPoints="1"/>
              </p:cNvSpPr>
              <p:nvPr/>
            </p:nvSpPr>
            <p:spPr bwMode="auto">
              <a:xfrm>
                <a:off x="1403"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88" name="Freeform 192">
                <a:extLst>
                  <a:ext uri="{FF2B5EF4-FFF2-40B4-BE49-F238E27FC236}">
                    <a16:creationId xmlns:a16="http://schemas.microsoft.com/office/drawing/2014/main" id="{031D35EC-2732-4B96-A6B8-7F5519DC7378}"/>
                  </a:ext>
                </a:extLst>
              </p:cNvPr>
              <p:cNvSpPr>
                <a:spLocks noEditPoints="1"/>
              </p:cNvSpPr>
              <p:nvPr/>
            </p:nvSpPr>
            <p:spPr bwMode="auto">
              <a:xfrm>
                <a:off x="1403"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89" name="Rectangle 193">
                <a:extLst>
                  <a:ext uri="{FF2B5EF4-FFF2-40B4-BE49-F238E27FC236}">
                    <a16:creationId xmlns:a16="http://schemas.microsoft.com/office/drawing/2014/main" id="{102B883A-53B7-4372-813E-716B92E75D61}"/>
                  </a:ext>
                </a:extLst>
              </p:cNvPr>
              <p:cNvSpPr>
                <a:spLocks noChangeArrowheads="1"/>
              </p:cNvSpPr>
              <p:nvPr/>
            </p:nvSpPr>
            <p:spPr bwMode="auto">
              <a:xfrm>
                <a:off x="1474" y="2178"/>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90" name="Rectangle 194">
                <a:extLst>
                  <a:ext uri="{FF2B5EF4-FFF2-40B4-BE49-F238E27FC236}">
                    <a16:creationId xmlns:a16="http://schemas.microsoft.com/office/drawing/2014/main" id="{E48156B1-69C1-4224-A050-38A639E074CA}"/>
                  </a:ext>
                </a:extLst>
              </p:cNvPr>
              <p:cNvSpPr>
                <a:spLocks noChangeArrowheads="1"/>
              </p:cNvSpPr>
              <p:nvPr/>
            </p:nvSpPr>
            <p:spPr bwMode="auto">
              <a:xfrm>
                <a:off x="1474" y="2178"/>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91" name="Rectangle 195">
                <a:extLst>
                  <a:ext uri="{FF2B5EF4-FFF2-40B4-BE49-F238E27FC236}">
                    <a16:creationId xmlns:a16="http://schemas.microsoft.com/office/drawing/2014/main" id="{319BA432-AE1A-4182-925B-CA9DEEB8184E}"/>
                  </a:ext>
                </a:extLst>
              </p:cNvPr>
              <p:cNvSpPr>
                <a:spLocks noChangeArrowheads="1"/>
              </p:cNvSpPr>
              <p:nvPr/>
            </p:nvSpPr>
            <p:spPr bwMode="auto">
              <a:xfrm>
                <a:off x="1474" y="2249"/>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92" name="Rectangle 196">
                <a:extLst>
                  <a:ext uri="{FF2B5EF4-FFF2-40B4-BE49-F238E27FC236}">
                    <a16:creationId xmlns:a16="http://schemas.microsoft.com/office/drawing/2014/main" id="{BF26F7F5-481C-4266-8A55-CE6D81F2A537}"/>
                  </a:ext>
                </a:extLst>
              </p:cNvPr>
              <p:cNvSpPr>
                <a:spLocks noChangeArrowheads="1"/>
              </p:cNvSpPr>
              <p:nvPr/>
            </p:nvSpPr>
            <p:spPr bwMode="auto">
              <a:xfrm>
                <a:off x="1474" y="2249"/>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93" name="Rectangle 197">
                <a:extLst>
                  <a:ext uri="{FF2B5EF4-FFF2-40B4-BE49-F238E27FC236}">
                    <a16:creationId xmlns:a16="http://schemas.microsoft.com/office/drawing/2014/main" id="{AA75670B-1E94-4B72-9F61-03A4DE8833AA}"/>
                  </a:ext>
                </a:extLst>
              </p:cNvPr>
              <p:cNvSpPr>
                <a:spLocks noChangeArrowheads="1"/>
              </p:cNvSpPr>
              <p:nvPr/>
            </p:nvSpPr>
            <p:spPr bwMode="auto">
              <a:xfrm>
                <a:off x="1474" y="2287"/>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94" name="Rectangle 198">
                <a:extLst>
                  <a:ext uri="{FF2B5EF4-FFF2-40B4-BE49-F238E27FC236}">
                    <a16:creationId xmlns:a16="http://schemas.microsoft.com/office/drawing/2014/main" id="{02F1C03E-A607-40D4-A384-D4E749DDBAE5}"/>
                  </a:ext>
                </a:extLst>
              </p:cNvPr>
              <p:cNvSpPr>
                <a:spLocks noChangeArrowheads="1"/>
              </p:cNvSpPr>
              <p:nvPr/>
            </p:nvSpPr>
            <p:spPr bwMode="auto">
              <a:xfrm>
                <a:off x="1474" y="2287"/>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95" name="Rectangle 199">
                <a:extLst>
                  <a:ext uri="{FF2B5EF4-FFF2-40B4-BE49-F238E27FC236}">
                    <a16:creationId xmlns:a16="http://schemas.microsoft.com/office/drawing/2014/main" id="{B57C6B9D-B7D5-4ABA-8E34-FBB73DCF9BDC}"/>
                  </a:ext>
                </a:extLst>
              </p:cNvPr>
              <p:cNvSpPr>
                <a:spLocks noChangeArrowheads="1"/>
              </p:cNvSpPr>
              <p:nvPr/>
            </p:nvSpPr>
            <p:spPr bwMode="auto">
              <a:xfrm>
                <a:off x="1474" y="2335"/>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96" name="Rectangle 200">
                <a:extLst>
                  <a:ext uri="{FF2B5EF4-FFF2-40B4-BE49-F238E27FC236}">
                    <a16:creationId xmlns:a16="http://schemas.microsoft.com/office/drawing/2014/main" id="{746B61FA-C1B2-4C6B-93B7-2097198F5BF9}"/>
                  </a:ext>
                </a:extLst>
              </p:cNvPr>
              <p:cNvSpPr>
                <a:spLocks noChangeArrowheads="1"/>
              </p:cNvSpPr>
              <p:nvPr/>
            </p:nvSpPr>
            <p:spPr bwMode="auto">
              <a:xfrm>
                <a:off x="1474" y="2335"/>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97" name="Rectangle 201">
                <a:extLst>
                  <a:ext uri="{FF2B5EF4-FFF2-40B4-BE49-F238E27FC236}">
                    <a16:creationId xmlns:a16="http://schemas.microsoft.com/office/drawing/2014/main" id="{C6BDFF91-9D9F-4FB6-A632-E113A5D25437}"/>
                  </a:ext>
                </a:extLst>
              </p:cNvPr>
              <p:cNvSpPr>
                <a:spLocks noChangeArrowheads="1"/>
              </p:cNvSpPr>
              <p:nvPr/>
            </p:nvSpPr>
            <p:spPr bwMode="auto">
              <a:xfrm>
                <a:off x="1474" y="2306"/>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98" name="Rectangle 202">
                <a:extLst>
                  <a:ext uri="{FF2B5EF4-FFF2-40B4-BE49-F238E27FC236}">
                    <a16:creationId xmlns:a16="http://schemas.microsoft.com/office/drawing/2014/main" id="{8D5D4362-D9E2-461E-A68F-B8449CF0E17B}"/>
                  </a:ext>
                </a:extLst>
              </p:cNvPr>
              <p:cNvSpPr>
                <a:spLocks noChangeArrowheads="1"/>
              </p:cNvSpPr>
              <p:nvPr/>
            </p:nvSpPr>
            <p:spPr bwMode="auto">
              <a:xfrm>
                <a:off x="1474" y="2306"/>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99" name="Rectangle 203">
                <a:extLst>
                  <a:ext uri="{FF2B5EF4-FFF2-40B4-BE49-F238E27FC236}">
                    <a16:creationId xmlns:a16="http://schemas.microsoft.com/office/drawing/2014/main" id="{7FCC4C4E-5929-4941-9C3C-55B8313904DE}"/>
                  </a:ext>
                </a:extLst>
              </p:cNvPr>
              <p:cNvSpPr>
                <a:spLocks noChangeArrowheads="1"/>
              </p:cNvSpPr>
              <p:nvPr/>
            </p:nvSpPr>
            <p:spPr bwMode="auto">
              <a:xfrm>
                <a:off x="1564" y="2178"/>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500" name="Rectangle 204">
                <a:extLst>
                  <a:ext uri="{FF2B5EF4-FFF2-40B4-BE49-F238E27FC236}">
                    <a16:creationId xmlns:a16="http://schemas.microsoft.com/office/drawing/2014/main" id="{E73AE9A9-DD84-443A-B6E8-18AD11DFAFD3}"/>
                  </a:ext>
                </a:extLst>
              </p:cNvPr>
              <p:cNvSpPr>
                <a:spLocks noChangeArrowheads="1"/>
              </p:cNvSpPr>
              <p:nvPr/>
            </p:nvSpPr>
            <p:spPr bwMode="auto">
              <a:xfrm>
                <a:off x="1564" y="2178"/>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grpSp>
        <p:grpSp>
          <p:nvGrpSpPr>
            <p:cNvPr id="8" name="Group 406">
              <a:extLst>
                <a:ext uri="{FF2B5EF4-FFF2-40B4-BE49-F238E27FC236}">
                  <a16:creationId xmlns:a16="http://schemas.microsoft.com/office/drawing/2014/main" id="{4E93D94F-28D7-4BCA-BDAC-7D3188960F45}"/>
                </a:ext>
              </a:extLst>
            </p:cNvPr>
            <p:cNvGrpSpPr>
              <a:grpSpLocks/>
            </p:cNvGrpSpPr>
            <p:nvPr/>
          </p:nvGrpSpPr>
          <p:grpSpPr bwMode="auto">
            <a:xfrm>
              <a:off x="2482850" y="3457575"/>
              <a:ext cx="3351213" cy="452438"/>
              <a:chOff x="1564" y="2178"/>
              <a:chExt cx="2111" cy="285"/>
            </a:xfrm>
          </p:grpSpPr>
          <p:sp>
            <p:nvSpPr>
              <p:cNvPr id="2101" name="Rectangle 206">
                <a:extLst>
                  <a:ext uri="{FF2B5EF4-FFF2-40B4-BE49-F238E27FC236}">
                    <a16:creationId xmlns:a16="http://schemas.microsoft.com/office/drawing/2014/main" id="{16293F72-649A-404E-A9C0-7D31A6D69392}"/>
                  </a:ext>
                </a:extLst>
              </p:cNvPr>
              <p:cNvSpPr>
                <a:spLocks noChangeArrowheads="1"/>
              </p:cNvSpPr>
              <p:nvPr/>
            </p:nvSpPr>
            <p:spPr bwMode="auto">
              <a:xfrm>
                <a:off x="1564" y="2249"/>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02" name="Rectangle 207">
                <a:extLst>
                  <a:ext uri="{FF2B5EF4-FFF2-40B4-BE49-F238E27FC236}">
                    <a16:creationId xmlns:a16="http://schemas.microsoft.com/office/drawing/2014/main" id="{241D7F46-B7B9-410E-98A2-DC144E21C5C8}"/>
                  </a:ext>
                </a:extLst>
              </p:cNvPr>
              <p:cNvSpPr>
                <a:spLocks noChangeArrowheads="1"/>
              </p:cNvSpPr>
              <p:nvPr/>
            </p:nvSpPr>
            <p:spPr bwMode="auto">
              <a:xfrm>
                <a:off x="1564" y="2249"/>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03" name="Rectangle 208">
                <a:extLst>
                  <a:ext uri="{FF2B5EF4-FFF2-40B4-BE49-F238E27FC236}">
                    <a16:creationId xmlns:a16="http://schemas.microsoft.com/office/drawing/2014/main" id="{88B55CD4-EEFF-403A-B873-D75DEDD9EBE4}"/>
                  </a:ext>
                </a:extLst>
              </p:cNvPr>
              <p:cNvSpPr>
                <a:spLocks noChangeArrowheads="1"/>
              </p:cNvSpPr>
              <p:nvPr/>
            </p:nvSpPr>
            <p:spPr bwMode="auto">
              <a:xfrm>
                <a:off x="1564" y="2287"/>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04" name="Rectangle 209">
                <a:extLst>
                  <a:ext uri="{FF2B5EF4-FFF2-40B4-BE49-F238E27FC236}">
                    <a16:creationId xmlns:a16="http://schemas.microsoft.com/office/drawing/2014/main" id="{8DD29887-F19F-4495-9525-FDA910A625B5}"/>
                  </a:ext>
                </a:extLst>
              </p:cNvPr>
              <p:cNvSpPr>
                <a:spLocks noChangeArrowheads="1"/>
              </p:cNvSpPr>
              <p:nvPr/>
            </p:nvSpPr>
            <p:spPr bwMode="auto">
              <a:xfrm>
                <a:off x="1564" y="2287"/>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05" name="Rectangle 210">
                <a:extLst>
                  <a:ext uri="{FF2B5EF4-FFF2-40B4-BE49-F238E27FC236}">
                    <a16:creationId xmlns:a16="http://schemas.microsoft.com/office/drawing/2014/main" id="{05FA343E-19F6-44B6-8067-2015958A641C}"/>
                  </a:ext>
                </a:extLst>
              </p:cNvPr>
              <p:cNvSpPr>
                <a:spLocks noChangeArrowheads="1"/>
              </p:cNvSpPr>
              <p:nvPr/>
            </p:nvSpPr>
            <p:spPr bwMode="auto">
              <a:xfrm>
                <a:off x="1564" y="2335"/>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06" name="Rectangle 211">
                <a:extLst>
                  <a:ext uri="{FF2B5EF4-FFF2-40B4-BE49-F238E27FC236}">
                    <a16:creationId xmlns:a16="http://schemas.microsoft.com/office/drawing/2014/main" id="{B4DF4F14-CFEF-45B1-8FEC-E11B35B3DFDE}"/>
                  </a:ext>
                </a:extLst>
              </p:cNvPr>
              <p:cNvSpPr>
                <a:spLocks noChangeArrowheads="1"/>
              </p:cNvSpPr>
              <p:nvPr/>
            </p:nvSpPr>
            <p:spPr bwMode="auto">
              <a:xfrm>
                <a:off x="1564" y="2335"/>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07" name="Rectangle 212">
                <a:extLst>
                  <a:ext uri="{FF2B5EF4-FFF2-40B4-BE49-F238E27FC236}">
                    <a16:creationId xmlns:a16="http://schemas.microsoft.com/office/drawing/2014/main" id="{A5DDA84A-8211-4632-BBEA-1504CD1D5A24}"/>
                  </a:ext>
                </a:extLst>
              </p:cNvPr>
              <p:cNvSpPr>
                <a:spLocks noChangeArrowheads="1"/>
              </p:cNvSpPr>
              <p:nvPr/>
            </p:nvSpPr>
            <p:spPr bwMode="auto">
              <a:xfrm>
                <a:off x="1564" y="2306"/>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08" name="Rectangle 213">
                <a:extLst>
                  <a:ext uri="{FF2B5EF4-FFF2-40B4-BE49-F238E27FC236}">
                    <a16:creationId xmlns:a16="http://schemas.microsoft.com/office/drawing/2014/main" id="{D2F17333-9BAE-4206-BC1A-2287ECEE2AD3}"/>
                  </a:ext>
                </a:extLst>
              </p:cNvPr>
              <p:cNvSpPr>
                <a:spLocks noChangeArrowheads="1"/>
              </p:cNvSpPr>
              <p:nvPr/>
            </p:nvSpPr>
            <p:spPr bwMode="auto">
              <a:xfrm>
                <a:off x="1564" y="2306"/>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09" name="Freeform 214">
                <a:extLst>
                  <a:ext uri="{FF2B5EF4-FFF2-40B4-BE49-F238E27FC236}">
                    <a16:creationId xmlns:a16="http://schemas.microsoft.com/office/drawing/2014/main" id="{307E6C04-042C-43F6-B510-27EA4659DD75}"/>
                  </a:ext>
                </a:extLst>
              </p:cNvPr>
              <p:cNvSpPr>
                <a:spLocks noEditPoints="1"/>
              </p:cNvSpPr>
              <p:nvPr/>
            </p:nvSpPr>
            <p:spPr bwMode="auto">
              <a:xfrm>
                <a:off x="1687" y="2178"/>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90 w 284"/>
                  <a:gd name="T39" fmla="*/ 0 h 285"/>
                  <a:gd name="T40" fmla="*/ 190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10" name="Freeform 215">
                <a:extLst>
                  <a:ext uri="{FF2B5EF4-FFF2-40B4-BE49-F238E27FC236}">
                    <a16:creationId xmlns:a16="http://schemas.microsoft.com/office/drawing/2014/main" id="{5959B836-2312-4541-A2A9-377400D20FB7}"/>
                  </a:ext>
                </a:extLst>
              </p:cNvPr>
              <p:cNvSpPr>
                <a:spLocks noEditPoints="1"/>
              </p:cNvSpPr>
              <p:nvPr/>
            </p:nvSpPr>
            <p:spPr bwMode="auto">
              <a:xfrm>
                <a:off x="1687" y="2178"/>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90 w 284"/>
                  <a:gd name="T39" fmla="*/ 0 h 285"/>
                  <a:gd name="T40" fmla="*/ 190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11" name="Freeform 216">
                <a:extLst>
                  <a:ext uri="{FF2B5EF4-FFF2-40B4-BE49-F238E27FC236}">
                    <a16:creationId xmlns:a16="http://schemas.microsoft.com/office/drawing/2014/main" id="{8CB987A8-E904-4FC3-B5C1-F8432216E171}"/>
                  </a:ext>
                </a:extLst>
              </p:cNvPr>
              <p:cNvSpPr>
                <a:spLocks noEditPoints="1"/>
              </p:cNvSpPr>
              <p:nvPr/>
            </p:nvSpPr>
            <p:spPr bwMode="auto">
              <a:xfrm>
                <a:off x="1687"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12" name="Freeform 217">
                <a:extLst>
                  <a:ext uri="{FF2B5EF4-FFF2-40B4-BE49-F238E27FC236}">
                    <a16:creationId xmlns:a16="http://schemas.microsoft.com/office/drawing/2014/main" id="{B6E2AB3C-ABCE-4C81-9DC1-F4D6C54D6941}"/>
                  </a:ext>
                </a:extLst>
              </p:cNvPr>
              <p:cNvSpPr>
                <a:spLocks noEditPoints="1"/>
              </p:cNvSpPr>
              <p:nvPr/>
            </p:nvSpPr>
            <p:spPr bwMode="auto">
              <a:xfrm>
                <a:off x="1687"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13" name="Freeform 218">
                <a:extLst>
                  <a:ext uri="{FF2B5EF4-FFF2-40B4-BE49-F238E27FC236}">
                    <a16:creationId xmlns:a16="http://schemas.microsoft.com/office/drawing/2014/main" id="{5498028F-EF53-432C-879E-C145986D55F7}"/>
                  </a:ext>
                </a:extLst>
              </p:cNvPr>
              <p:cNvSpPr>
                <a:spLocks noEditPoints="1"/>
              </p:cNvSpPr>
              <p:nvPr/>
            </p:nvSpPr>
            <p:spPr bwMode="auto">
              <a:xfrm>
                <a:off x="1687"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14" name="Freeform 219">
                <a:extLst>
                  <a:ext uri="{FF2B5EF4-FFF2-40B4-BE49-F238E27FC236}">
                    <a16:creationId xmlns:a16="http://schemas.microsoft.com/office/drawing/2014/main" id="{F6A1098A-1D30-433E-9FF6-FBAC72D34E45}"/>
                  </a:ext>
                </a:extLst>
              </p:cNvPr>
              <p:cNvSpPr>
                <a:spLocks noEditPoints="1"/>
              </p:cNvSpPr>
              <p:nvPr/>
            </p:nvSpPr>
            <p:spPr bwMode="auto">
              <a:xfrm>
                <a:off x="1687"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15" name="Freeform 220">
                <a:extLst>
                  <a:ext uri="{FF2B5EF4-FFF2-40B4-BE49-F238E27FC236}">
                    <a16:creationId xmlns:a16="http://schemas.microsoft.com/office/drawing/2014/main" id="{70DACCD0-CE78-4556-BB75-9FB6AAC1CDCF}"/>
                  </a:ext>
                </a:extLst>
              </p:cNvPr>
              <p:cNvSpPr>
                <a:spLocks noEditPoints="1"/>
              </p:cNvSpPr>
              <p:nvPr/>
            </p:nvSpPr>
            <p:spPr bwMode="auto">
              <a:xfrm>
                <a:off x="1687"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16" name="Freeform 221">
                <a:extLst>
                  <a:ext uri="{FF2B5EF4-FFF2-40B4-BE49-F238E27FC236}">
                    <a16:creationId xmlns:a16="http://schemas.microsoft.com/office/drawing/2014/main" id="{4A6F40FB-F799-4B17-A904-2AB6626A6D7E}"/>
                  </a:ext>
                </a:extLst>
              </p:cNvPr>
              <p:cNvSpPr>
                <a:spLocks noEditPoints="1"/>
              </p:cNvSpPr>
              <p:nvPr/>
            </p:nvSpPr>
            <p:spPr bwMode="auto">
              <a:xfrm>
                <a:off x="1687"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17" name="Rectangle 222">
                <a:extLst>
                  <a:ext uri="{FF2B5EF4-FFF2-40B4-BE49-F238E27FC236}">
                    <a16:creationId xmlns:a16="http://schemas.microsoft.com/office/drawing/2014/main" id="{A5FE00D1-75D4-4566-98C7-015922F20A07}"/>
                  </a:ext>
                </a:extLst>
              </p:cNvPr>
              <p:cNvSpPr>
                <a:spLocks noChangeArrowheads="1"/>
              </p:cNvSpPr>
              <p:nvPr/>
            </p:nvSpPr>
            <p:spPr bwMode="auto">
              <a:xfrm>
                <a:off x="1758" y="2178"/>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18" name="Rectangle 223">
                <a:extLst>
                  <a:ext uri="{FF2B5EF4-FFF2-40B4-BE49-F238E27FC236}">
                    <a16:creationId xmlns:a16="http://schemas.microsoft.com/office/drawing/2014/main" id="{6BBDD59D-F9C4-46BE-A197-182F2A876C0B}"/>
                  </a:ext>
                </a:extLst>
              </p:cNvPr>
              <p:cNvSpPr>
                <a:spLocks noChangeArrowheads="1"/>
              </p:cNvSpPr>
              <p:nvPr/>
            </p:nvSpPr>
            <p:spPr bwMode="auto">
              <a:xfrm>
                <a:off x="1758" y="2178"/>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19" name="Rectangle 224">
                <a:extLst>
                  <a:ext uri="{FF2B5EF4-FFF2-40B4-BE49-F238E27FC236}">
                    <a16:creationId xmlns:a16="http://schemas.microsoft.com/office/drawing/2014/main" id="{4C6D95CA-CDAB-4ED2-8073-F6C90026DC25}"/>
                  </a:ext>
                </a:extLst>
              </p:cNvPr>
              <p:cNvSpPr>
                <a:spLocks noChangeArrowheads="1"/>
              </p:cNvSpPr>
              <p:nvPr/>
            </p:nvSpPr>
            <p:spPr bwMode="auto">
              <a:xfrm>
                <a:off x="1758" y="2249"/>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20" name="Rectangle 225">
                <a:extLst>
                  <a:ext uri="{FF2B5EF4-FFF2-40B4-BE49-F238E27FC236}">
                    <a16:creationId xmlns:a16="http://schemas.microsoft.com/office/drawing/2014/main" id="{AE171CAC-6631-4E3D-B3DB-DAB881499FAC}"/>
                  </a:ext>
                </a:extLst>
              </p:cNvPr>
              <p:cNvSpPr>
                <a:spLocks noChangeArrowheads="1"/>
              </p:cNvSpPr>
              <p:nvPr/>
            </p:nvSpPr>
            <p:spPr bwMode="auto">
              <a:xfrm>
                <a:off x="1758" y="2249"/>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21" name="Rectangle 226">
                <a:extLst>
                  <a:ext uri="{FF2B5EF4-FFF2-40B4-BE49-F238E27FC236}">
                    <a16:creationId xmlns:a16="http://schemas.microsoft.com/office/drawing/2014/main" id="{CA1587F2-1E65-4403-96E5-837B0DD41BA8}"/>
                  </a:ext>
                </a:extLst>
              </p:cNvPr>
              <p:cNvSpPr>
                <a:spLocks noChangeArrowheads="1"/>
              </p:cNvSpPr>
              <p:nvPr/>
            </p:nvSpPr>
            <p:spPr bwMode="auto">
              <a:xfrm>
                <a:off x="1758" y="2287"/>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22" name="Rectangle 227">
                <a:extLst>
                  <a:ext uri="{FF2B5EF4-FFF2-40B4-BE49-F238E27FC236}">
                    <a16:creationId xmlns:a16="http://schemas.microsoft.com/office/drawing/2014/main" id="{1EC8669A-AEC5-4621-9357-27C242E18EA8}"/>
                  </a:ext>
                </a:extLst>
              </p:cNvPr>
              <p:cNvSpPr>
                <a:spLocks noChangeArrowheads="1"/>
              </p:cNvSpPr>
              <p:nvPr/>
            </p:nvSpPr>
            <p:spPr bwMode="auto">
              <a:xfrm>
                <a:off x="1758" y="2287"/>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23" name="Rectangle 228">
                <a:extLst>
                  <a:ext uri="{FF2B5EF4-FFF2-40B4-BE49-F238E27FC236}">
                    <a16:creationId xmlns:a16="http://schemas.microsoft.com/office/drawing/2014/main" id="{4BF2D589-24EF-4955-BA23-DC19FCF1D560}"/>
                  </a:ext>
                </a:extLst>
              </p:cNvPr>
              <p:cNvSpPr>
                <a:spLocks noChangeArrowheads="1"/>
              </p:cNvSpPr>
              <p:nvPr/>
            </p:nvSpPr>
            <p:spPr bwMode="auto">
              <a:xfrm>
                <a:off x="1758" y="2335"/>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24" name="Rectangle 229">
                <a:extLst>
                  <a:ext uri="{FF2B5EF4-FFF2-40B4-BE49-F238E27FC236}">
                    <a16:creationId xmlns:a16="http://schemas.microsoft.com/office/drawing/2014/main" id="{5D12FEC3-5C50-4460-917B-EC650FFAE342}"/>
                  </a:ext>
                </a:extLst>
              </p:cNvPr>
              <p:cNvSpPr>
                <a:spLocks noChangeArrowheads="1"/>
              </p:cNvSpPr>
              <p:nvPr/>
            </p:nvSpPr>
            <p:spPr bwMode="auto">
              <a:xfrm>
                <a:off x="1758" y="2335"/>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25" name="Rectangle 230">
                <a:extLst>
                  <a:ext uri="{FF2B5EF4-FFF2-40B4-BE49-F238E27FC236}">
                    <a16:creationId xmlns:a16="http://schemas.microsoft.com/office/drawing/2014/main" id="{00689892-A68B-49D3-931B-7937F59C00EC}"/>
                  </a:ext>
                </a:extLst>
              </p:cNvPr>
              <p:cNvSpPr>
                <a:spLocks noChangeArrowheads="1"/>
              </p:cNvSpPr>
              <p:nvPr/>
            </p:nvSpPr>
            <p:spPr bwMode="auto">
              <a:xfrm>
                <a:off x="1758" y="2306"/>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26" name="Rectangle 231">
                <a:extLst>
                  <a:ext uri="{FF2B5EF4-FFF2-40B4-BE49-F238E27FC236}">
                    <a16:creationId xmlns:a16="http://schemas.microsoft.com/office/drawing/2014/main" id="{7E4994AA-2FD0-4062-B059-4A717E84F671}"/>
                  </a:ext>
                </a:extLst>
              </p:cNvPr>
              <p:cNvSpPr>
                <a:spLocks noChangeArrowheads="1"/>
              </p:cNvSpPr>
              <p:nvPr/>
            </p:nvSpPr>
            <p:spPr bwMode="auto">
              <a:xfrm>
                <a:off x="1758" y="2306"/>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27" name="Rectangle 232">
                <a:extLst>
                  <a:ext uri="{FF2B5EF4-FFF2-40B4-BE49-F238E27FC236}">
                    <a16:creationId xmlns:a16="http://schemas.microsoft.com/office/drawing/2014/main" id="{2A36583F-ECB5-408C-AC3E-107F281BFF0C}"/>
                  </a:ext>
                </a:extLst>
              </p:cNvPr>
              <p:cNvSpPr>
                <a:spLocks noChangeArrowheads="1"/>
              </p:cNvSpPr>
              <p:nvPr/>
            </p:nvSpPr>
            <p:spPr bwMode="auto">
              <a:xfrm>
                <a:off x="1848" y="2178"/>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28" name="Rectangle 233">
                <a:extLst>
                  <a:ext uri="{FF2B5EF4-FFF2-40B4-BE49-F238E27FC236}">
                    <a16:creationId xmlns:a16="http://schemas.microsoft.com/office/drawing/2014/main" id="{D1350BD1-A457-49A1-B422-5155DB5AC58D}"/>
                  </a:ext>
                </a:extLst>
              </p:cNvPr>
              <p:cNvSpPr>
                <a:spLocks noChangeArrowheads="1"/>
              </p:cNvSpPr>
              <p:nvPr/>
            </p:nvSpPr>
            <p:spPr bwMode="auto">
              <a:xfrm>
                <a:off x="1848" y="2178"/>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29" name="Rectangle 234">
                <a:extLst>
                  <a:ext uri="{FF2B5EF4-FFF2-40B4-BE49-F238E27FC236}">
                    <a16:creationId xmlns:a16="http://schemas.microsoft.com/office/drawing/2014/main" id="{A4E0E63D-0FC8-43EA-A1D6-46838F4FB86D}"/>
                  </a:ext>
                </a:extLst>
              </p:cNvPr>
              <p:cNvSpPr>
                <a:spLocks noChangeArrowheads="1"/>
              </p:cNvSpPr>
              <p:nvPr/>
            </p:nvSpPr>
            <p:spPr bwMode="auto">
              <a:xfrm>
                <a:off x="1848" y="2249"/>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30" name="Rectangle 235">
                <a:extLst>
                  <a:ext uri="{FF2B5EF4-FFF2-40B4-BE49-F238E27FC236}">
                    <a16:creationId xmlns:a16="http://schemas.microsoft.com/office/drawing/2014/main" id="{696A8039-5664-4FB6-A42D-8BC2637E7B9E}"/>
                  </a:ext>
                </a:extLst>
              </p:cNvPr>
              <p:cNvSpPr>
                <a:spLocks noChangeArrowheads="1"/>
              </p:cNvSpPr>
              <p:nvPr/>
            </p:nvSpPr>
            <p:spPr bwMode="auto">
              <a:xfrm>
                <a:off x="1848" y="2249"/>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31" name="Rectangle 236">
                <a:extLst>
                  <a:ext uri="{FF2B5EF4-FFF2-40B4-BE49-F238E27FC236}">
                    <a16:creationId xmlns:a16="http://schemas.microsoft.com/office/drawing/2014/main" id="{B5813D23-3E45-4222-B760-529F721B8E86}"/>
                  </a:ext>
                </a:extLst>
              </p:cNvPr>
              <p:cNvSpPr>
                <a:spLocks noChangeArrowheads="1"/>
              </p:cNvSpPr>
              <p:nvPr/>
            </p:nvSpPr>
            <p:spPr bwMode="auto">
              <a:xfrm>
                <a:off x="1848" y="2287"/>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32" name="Rectangle 237">
                <a:extLst>
                  <a:ext uri="{FF2B5EF4-FFF2-40B4-BE49-F238E27FC236}">
                    <a16:creationId xmlns:a16="http://schemas.microsoft.com/office/drawing/2014/main" id="{2D9F6645-3696-496A-BA8C-DDC464201D4E}"/>
                  </a:ext>
                </a:extLst>
              </p:cNvPr>
              <p:cNvSpPr>
                <a:spLocks noChangeArrowheads="1"/>
              </p:cNvSpPr>
              <p:nvPr/>
            </p:nvSpPr>
            <p:spPr bwMode="auto">
              <a:xfrm>
                <a:off x="1848" y="2287"/>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33" name="Rectangle 238">
                <a:extLst>
                  <a:ext uri="{FF2B5EF4-FFF2-40B4-BE49-F238E27FC236}">
                    <a16:creationId xmlns:a16="http://schemas.microsoft.com/office/drawing/2014/main" id="{289F4824-74D8-406C-B238-A439E426AE67}"/>
                  </a:ext>
                </a:extLst>
              </p:cNvPr>
              <p:cNvSpPr>
                <a:spLocks noChangeArrowheads="1"/>
              </p:cNvSpPr>
              <p:nvPr/>
            </p:nvSpPr>
            <p:spPr bwMode="auto">
              <a:xfrm>
                <a:off x="1848" y="2335"/>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34" name="Rectangle 239">
                <a:extLst>
                  <a:ext uri="{FF2B5EF4-FFF2-40B4-BE49-F238E27FC236}">
                    <a16:creationId xmlns:a16="http://schemas.microsoft.com/office/drawing/2014/main" id="{8A0D88FA-E9DE-46CA-B3DE-E47FFA6BF4E2}"/>
                  </a:ext>
                </a:extLst>
              </p:cNvPr>
              <p:cNvSpPr>
                <a:spLocks noChangeArrowheads="1"/>
              </p:cNvSpPr>
              <p:nvPr/>
            </p:nvSpPr>
            <p:spPr bwMode="auto">
              <a:xfrm>
                <a:off x="1848" y="2335"/>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35" name="Rectangle 240">
                <a:extLst>
                  <a:ext uri="{FF2B5EF4-FFF2-40B4-BE49-F238E27FC236}">
                    <a16:creationId xmlns:a16="http://schemas.microsoft.com/office/drawing/2014/main" id="{633D0ED1-437A-4369-9BC8-7FD8E68975F2}"/>
                  </a:ext>
                </a:extLst>
              </p:cNvPr>
              <p:cNvSpPr>
                <a:spLocks noChangeArrowheads="1"/>
              </p:cNvSpPr>
              <p:nvPr/>
            </p:nvSpPr>
            <p:spPr bwMode="auto">
              <a:xfrm>
                <a:off x="1848" y="2306"/>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36" name="Rectangle 241">
                <a:extLst>
                  <a:ext uri="{FF2B5EF4-FFF2-40B4-BE49-F238E27FC236}">
                    <a16:creationId xmlns:a16="http://schemas.microsoft.com/office/drawing/2014/main" id="{C11A9F2C-7DFA-4A7D-8D7C-D067AED4BD33}"/>
                  </a:ext>
                </a:extLst>
              </p:cNvPr>
              <p:cNvSpPr>
                <a:spLocks noChangeArrowheads="1"/>
              </p:cNvSpPr>
              <p:nvPr/>
            </p:nvSpPr>
            <p:spPr bwMode="auto">
              <a:xfrm>
                <a:off x="1848" y="2306"/>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37" name="Freeform 242">
                <a:extLst>
                  <a:ext uri="{FF2B5EF4-FFF2-40B4-BE49-F238E27FC236}">
                    <a16:creationId xmlns:a16="http://schemas.microsoft.com/office/drawing/2014/main" id="{DA97CF03-B4AA-4AA3-9C78-9B58A12BB2C7}"/>
                  </a:ext>
                </a:extLst>
              </p:cNvPr>
              <p:cNvSpPr>
                <a:spLocks noEditPoints="1"/>
              </p:cNvSpPr>
              <p:nvPr/>
            </p:nvSpPr>
            <p:spPr bwMode="auto">
              <a:xfrm>
                <a:off x="1971" y="2178"/>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90 w 284"/>
                  <a:gd name="T39" fmla="*/ 0 h 285"/>
                  <a:gd name="T40" fmla="*/ 190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38" name="Freeform 243">
                <a:extLst>
                  <a:ext uri="{FF2B5EF4-FFF2-40B4-BE49-F238E27FC236}">
                    <a16:creationId xmlns:a16="http://schemas.microsoft.com/office/drawing/2014/main" id="{A57A4454-CA1D-4004-B0CE-F1ACCE3F9038}"/>
                  </a:ext>
                </a:extLst>
              </p:cNvPr>
              <p:cNvSpPr>
                <a:spLocks noEditPoints="1"/>
              </p:cNvSpPr>
              <p:nvPr/>
            </p:nvSpPr>
            <p:spPr bwMode="auto">
              <a:xfrm>
                <a:off x="1971" y="2178"/>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90 w 284"/>
                  <a:gd name="T39" fmla="*/ 0 h 285"/>
                  <a:gd name="T40" fmla="*/ 190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39" name="Freeform 244">
                <a:extLst>
                  <a:ext uri="{FF2B5EF4-FFF2-40B4-BE49-F238E27FC236}">
                    <a16:creationId xmlns:a16="http://schemas.microsoft.com/office/drawing/2014/main" id="{3D5BD3CB-9903-4F32-9CB4-1DC931B3F51B}"/>
                  </a:ext>
                </a:extLst>
              </p:cNvPr>
              <p:cNvSpPr>
                <a:spLocks noEditPoints="1"/>
              </p:cNvSpPr>
              <p:nvPr/>
            </p:nvSpPr>
            <p:spPr bwMode="auto">
              <a:xfrm>
                <a:off x="1971"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40" name="Freeform 245">
                <a:extLst>
                  <a:ext uri="{FF2B5EF4-FFF2-40B4-BE49-F238E27FC236}">
                    <a16:creationId xmlns:a16="http://schemas.microsoft.com/office/drawing/2014/main" id="{CFA3946B-E544-4F32-9D83-7DE95F4A6C7A}"/>
                  </a:ext>
                </a:extLst>
              </p:cNvPr>
              <p:cNvSpPr>
                <a:spLocks noEditPoints="1"/>
              </p:cNvSpPr>
              <p:nvPr/>
            </p:nvSpPr>
            <p:spPr bwMode="auto">
              <a:xfrm>
                <a:off x="1971"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41" name="Freeform 246">
                <a:extLst>
                  <a:ext uri="{FF2B5EF4-FFF2-40B4-BE49-F238E27FC236}">
                    <a16:creationId xmlns:a16="http://schemas.microsoft.com/office/drawing/2014/main" id="{302720CA-5795-479F-A220-4365B50B44B5}"/>
                  </a:ext>
                </a:extLst>
              </p:cNvPr>
              <p:cNvSpPr>
                <a:spLocks noEditPoints="1"/>
              </p:cNvSpPr>
              <p:nvPr/>
            </p:nvSpPr>
            <p:spPr bwMode="auto">
              <a:xfrm>
                <a:off x="1971"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42" name="Freeform 247">
                <a:extLst>
                  <a:ext uri="{FF2B5EF4-FFF2-40B4-BE49-F238E27FC236}">
                    <a16:creationId xmlns:a16="http://schemas.microsoft.com/office/drawing/2014/main" id="{9F819FAE-5CAD-46A3-9B9F-129DE061E460}"/>
                  </a:ext>
                </a:extLst>
              </p:cNvPr>
              <p:cNvSpPr>
                <a:spLocks noEditPoints="1"/>
              </p:cNvSpPr>
              <p:nvPr/>
            </p:nvSpPr>
            <p:spPr bwMode="auto">
              <a:xfrm>
                <a:off x="1971"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43" name="Freeform 248">
                <a:extLst>
                  <a:ext uri="{FF2B5EF4-FFF2-40B4-BE49-F238E27FC236}">
                    <a16:creationId xmlns:a16="http://schemas.microsoft.com/office/drawing/2014/main" id="{7BD984B8-056D-4B70-871C-077B09B43D12}"/>
                  </a:ext>
                </a:extLst>
              </p:cNvPr>
              <p:cNvSpPr>
                <a:spLocks noEditPoints="1"/>
              </p:cNvSpPr>
              <p:nvPr/>
            </p:nvSpPr>
            <p:spPr bwMode="auto">
              <a:xfrm>
                <a:off x="1971"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44" name="Freeform 249">
                <a:extLst>
                  <a:ext uri="{FF2B5EF4-FFF2-40B4-BE49-F238E27FC236}">
                    <a16:creationId xmlns:a16="http://schemas.microsoft.com/office/drawing/2014/main" id="{116233C4-68A5-4D5F-85C5-A9017A010251}"/>
                  </a:ext>
                </a:extLst>
              </p:cNvPr>
              <p:cNvSpPr>
                <a:spLocks noEditPoints="1"/>
              </p:cNvSpPr>
              <p:nvPr/>
            </p:nvSpPr>
            <p:spPr bwMode="auto">
              <a:xfrm>
                <a:off x="1971"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45" name="Rectangle 250">
                <a:extLst>
                  <a:ext uri="{FF2B5EF4-FFF2-40B4-BE49-F238E27FC236}">
                    <a16:creationId xmlns:a16="http://schemas.microsoft.com/office/drawing/2014/main" id="{A58F39E9-40A9-404C-9A0E-247706D746FF}"/>
                  </a:ext>
                </a:extLst>
              </p:cNvPr>
              <p:cNvSpPr>
                <a:spLocks noChangeArrowheads="1"/>
              </p:cNvSpPr>
              <p:nvPr/>
            </p:nvSpPr>
            <p:spPr bwMode="auto">
              <a:xfrm>
                <a:off x="2042" y="2178"/>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46" name="Rectangle 251">
                <a:extLst>
                  <a:ext uri="{FF2B5EF4-FFF2-40B4-BE49-F238E27FC236}">
                    <a16:creationId xmlns:a16="http://schemas.microsoft.com/office/drawing/2014/main" id="{D56A4D62-97EF-446A-8912-C87ACD55277F}"/>
                  </a:ext>
                </a:extLst>
              </p:cNvPr>
              <p:cNvSpPr>
                <a:spLocks noChangeArrowheads="1"/>
              </p:cNvSpPr>
              <p:nvPr/>
            </p:nvSpPr>
            <p:spPr bwMode="auto">
              <a:xfrm>
                <a:off x="2042" y="2178"/>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47" name="Rectangle 252">
                <a:extLst>
                  <a:ext uri="{FF2B5EF4-FFF2-40B4-BE49-F238E27FC236}">
                    <a16:creationId xmlns:a16="http://schemas.microsoft.com/office/drawing/2014/main" id="{446B359A-E808-41F7-95CD-F495DD85D62B}"/>
                  </a:ext>
                </a:extLst>
              </p:cNvPr>
              <p:cNvSpPr>
                <a:spLocks noChangeArrowheads="1"/>
              </p:cNvSpPr>
              <p:nvPr/>
            </p:nvSpPr>
            <p:spPr bwMode="auto">
              <a:xfrm>
                <a:off x="2042" y="2249"/>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48" name="Rectangle 253">
                <a:extLst>
                  <a:ext uri="{FF2B5EF4-FFF2-40B4-BE49-F238E27FC236}">
                    <a16:creationId xmlns:a16="http://schemas.microsoft.com/office/drawing/2014/main" id="{702D7832-63C4-44E7-B4EB-9B7E5CE21E50}"/>
                  </a:ext>
                </a:extLst>
              </p:cNvPr>
              <p:cNvSpPr>
                <a:spLocks noChangeArrowheads="1"/>
              </p:cNvSpPr>
              <p:nvPr/>
            </p:nvSpPr>
            <p:spPr bwMode="auto">
              <a:xfrm>
                <a:off x="2042" y="2249"/>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49" name="Rectangle 254">
                <a:extLst>
                  <a:ext uri="{FF2B5EF4-FFF2-40B4-BE49-F238E27FC236}">
                    <a16:creationId xmlns:a16="http://schemas.microsoft.com/office/drawing/2014/main" id="{75D5AC9B-0DEA-49D5-834E-B711FAA4D2A4}"/>
                  </a:ext>
                </a:extLst>
              </p:cNvPr>
              <p:cNvSpPr>
                <a:spLocks noChangeArrowheads="1"/>
              </p:cNvSpPr>
              <p:nvPr/>
            </p:nvSpPr>
            <p:spPr bwMode="auto">
              <a:xfrm>
                <a:off x="2042" y="2287"/>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50" name="Rectangle 255">
                <a:extLst>
                  <a:ext uri="{FF2B5EF4-FFF2-40B4-BE49-F238E27FC236}">
                    <a16:creationId xmlns:a16="http://schemas.microsoft.com/office/drawing/2014/main" id="{A2AAAC6A-7435-43D6-9492-03BFDD4BD955}"/>
                  </a:ext>
                </a:extLst>
              </p:cNvPr>
              <p:cNvSpPr>
                <a:spLocks noChangeArrowheads="1"/>
              </p:cNvSpPr>
              <p:nvPr/>
            </p:nvSpPr>
            <p:spPr bwMode="auto">
              <a:xfrm>
                <a:off x="2042" y="2287"/>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51" name="Rectangle 256">
                <a:extLst>
                  <a:ext uri="{FF2B5EF4-FFF2-40B4-BE49-F238E27FC236}">
                    <a16:creationId xmlns:a16="http://schemas.microsoft.com/office/drawing/2014/main" id="{F7EC3101-A40F-4A03-A5DE-D7FB9E33AAEF}"/>
                  </a:ext>
                </a:extLst>
              </p:cNvPr>
              <p:cNvSpPr>
                <a:spLocks noChangeArrowheads="1"/>
              </p:cNvSpPr>
              <p:nvPr/>
            </p:nvSpPr>
            <p:spPr bwMode="auto">
              <a:xfrm>
                <a:off x="2042" y="2335"/>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52" name="Rectangle 257">
                <a:extLst>
                  <a:ext uri="{FF2B5EF4-FFF2-40B4-BE49-F238E27FC236}">
                    <a16:creationId xmlns:a16="http://schemas.microsoft.com/office/drawing/2014/main" id="{43CA26A6-1BF2-451A-BB86-E15F63D77A7A}"/>
                  </a:ext>
                </a:extLst>
              </p:cNvPr>
              <p:cNvSpPr>
                <a:spLocks noChangeArrowheads="1"/>
              </p:cNvSpPr>
              <p:nvPr/>
            </p:nvSpPr>
            <p:spPr bwMode="auto">
              <a:xfrm>
                <a:off x="2042" y="2335"/>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53" name="Rectangle 258">
                <a:extLst>
                  <a:ext uri="{FF2B5EF4-FFF2-40B4-BE49-F238E27FC236}">
                    <a16:creationId xmlns:a16="http://schemas.microsoft.com/office/drawing/2014/main" id="{FBA0B616-48F8-4A97-A48B-DAD479EA22E0}"/>
                  </a:ext>
                </a:extLst>
              </p:cNvPr>
              <p:cNvSpPr>
                <a:spLocks noChangeArrowheads="1"/>
              </p:cNvSpPr>
              <p:nvPr/>
            </p:nvSpPr>
            <p:spPr bwMode="auto">
              <a:xfrm>
                <a:off x="2042" y="2306"/>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54" name="Rectangle 259">
                <a:extLst>
                  <a:ext uri="{FF2B5EF4-FFF2-40B4-BE49-F238E27FC236}">
                    <a16:creationId xmlns:a16="http://schemas.microsoft.com/office/drawing/2014/main" id="{5B09EAF7-8A74-4998-8876-68B66B5B65E6}"/>
                  </a:ext>
                </a:extLst>
              </p:cNvPr>
              <p:cNvSpPr>
                <a:spLocks noChangeArrowheads="1"/>
              </p:cNvSpPr>
              <p:nvPr/>
            </p:nvSpPr>
            <p:spPr bwMode="auto">
              <a:xfrm>
                <a:off x="2042" y="2306"/>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55" name="Rectangle 260">
                <a:extLst>
                  <a:ext uri="{FF2B5EF4-FFF2-40B4-BE49-F238E27FC236}">
                    <a16:creationId xmlns:a16="http://schemas.microsoft.com/office/drawing/2014/main" id="{7A981AB7-FA94-4237-B2E6-04E8676521A7}"/>
                  </a:ext>
                </a:extLst>
              </p:cNvPr>
              <p:cNvSpPr>
                <a:spLocks noChangeArrowheads="1"/>
              </p:cNvSpPr>
              <p:nvPr/>
            </p:nvSpPr>
            <p:spPr bwMode="auto">
              <a:xfrm>
                <a:off x="2132" y="2178"/>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56" name="Rectangle 261">
                <a:extLst>
                  <a:ext uri="{FF2B5EF4-FFF2-40B4-BE49-F238E27FC236}">
                    <a16:creationId xmlns:a16="http://schemas.microsoft.com/office/drawing/2014/main" id="{B2DEF703-8681-494C-86CD-061C30CBC27A}"/>
                  </a:ext>
                </a:extLst>
              </p:cNvPr>
              <p:cNvSpPr>
                <a:spLocks noChangeArrowheads="1"/>
              </p:cNvSpPr>
              <p:nvPr/>
            </p:nvSpPr>
            <p:spPr bwMode="auto">
              <a:xfrm>
                <a:off x="2132" y="2178"/>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57" name="Rectangle 262">
                <a:extLst>
                  <a:ext uri="{FF2B5EF4-FFF2-40B4-BE49-F238E27FC236}">
                    <a16:creationId xmlns:a16="http://schemas.microsoft.com/office/drawing/2014/main" id="{86956AC0-0DA8-448C-9925-7B470D5D2F36}"/>
                  </a:ext>
                </a:extLst>
              </p:cNvPr>
              <p:cNvSpPr>
                <a:spLocks noChangeArrowheads="1"/>
              </p:cNvSpPr>
              <p:nvPr/>
            </p:nvSpPr>
            <p:spPr bwMode="auto">
              <a:xfrm>
                <a:off x="2132" y="2249"/>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58" name="Rectangle 263">
                <a:extLst>
                  <a:ext uri="{FF2B5EF4-FFF2-40B4-BE49-F238E27FC236}">
                    <a16:creationId xmlns:a16="http://schemas.microsoft.com/office/drawing/2014/main" id="{9D20F9C2-EE42-4B40-BEC3-F1F0F941F95B}"/>
                  </a:ext>
                </a:extLst>
              </p:cNvPr>
              <p:cNvSpPr>
                <a:spLocks noChangeArrowheads="1"/>
              </p:cNvSpPr>
              <p:nvPr/>
            </p:nvSpPr>
            <p:spPr bwMode="auto">
              <a:xfrm>
                <a:off x="2132" y="2249"/>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59" name="Rectangle 264">
                <a:extLst>
                  <a:ext uri="{FF2B5EF4-FFF2-40B4-BE49-F238E27FC236}">
                    <a16:creationId xmlns:a16="http://schemas.microsoft.com/office/drawing/2014/main" id="{92EF184F-4FF1-4EEA-90B9-7BB377B84F0E}"/>
                  </a:ext>
                </a:extLst>
              </p:cNvPr>
              <p:cNvSpPr>
                <a:spLocks noChangeArrowheads="1"/>
              </p:cNvSpPr>
              <p:nvPr/>
            </p:nvSpPr>
            <p:spPr bwMode="auto">
              <a:xfrm>
                <a:off x="2132" y="2287"/>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60" name="Rectangle 265">
                <a:extLst>
                  <a:ext uri="{FF2B5EF4-FFF2-40B4-BE49-F238E27FC236}">
                    <a16:creationId xmlns:a16="http://schemas.microsoft.com/office/drawing/2014/main" id="{66CE6F95-925F-4325-B261-90EBF4E21C9D}"/>
                  </a:ext>
                </a:extLst>
              </p:cNvPr>
              <p:cNvSpPr>
                <a:spLocks noChangeArrowheads="1"/>
              </p:cNvSpPr>
              <p:nvPr/>
            </p:nvSpPr>
            <p:spPr bwMode="auto">
              <a:xfrm>
                <a:off x="2132" y="2287"/>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61" name="Rectangle 266">
                <a:extLst>
                  <a:ext uri="{FF2B5EF4-FFF2-40B4-BE49-F238E27FC236}">
                    <a16:creationId xmlns:a16="http://schemas.microsoft.com/office/drawing/2014/main" id="{B5E68701-C8AA-44AC-B3CF-A0CA331C75F5}"/>
                  </a:ext>
                </a:extLst>
              </p:cNvPr>
              <p:cNvSpPr>
                <a:spLocks noChangeArrowheads="1"/>
              </p:cNvSpPr>
              <p:nvPr/>
            </p:nvSpPr>
            <p:spPr bwMode="auto">
              <a:xfrm>
                <a:off x="2132" y="2335"/>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62" name="Rectangle 267">
                <a:extLst>
                  <a:ext uri="{FF2B5EF4-FFF2-40B4-BE49-F238E27FC236}">
                    <a16:creationId xmlns:a16="http://schemas.microsoft.com/office/drawing/2014/main" id="{5B3D7B38-72FA-446D-9910-3C96D7EAB04A}"/>
                  </a:ext>
                </a:extLst>
              </p:cNvPr>
              <p:cNvSpPr>
                <a:spLocks noChangeArrowheads="1"/>
              </p:cNvSpPr>
              <p:nvPr/>
            </p:nvSpPr>
            <p:spPr bwMode="auto">
              <a:xfrm>
                <a:off x="2132" y="2335"/>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63" name="Rectangle 268">
                <a:extLst>
                  <a:ext uri="{FF2B5EF4-FFF2-40B4-BE49-F238E27FC236}">
                    <a16:creationId xmlns:a16="http://schemas.microsoft.com/office/drawing/2014/main" id="{72881EA1-4501-4061-9A16-A4932D63A24E}"/>
                  </a:ext>
                </a:extLst>
              </p:cNvPr>
              <p:cNvSpPr>
                <a:spLocks noChangeArrowheads="1"/>
              </p:cNvSpPr>
              <p:nvPr/>
            </p:nvSpPr>
            <p:spPr bwMode="auto">
              <a:xfrm>
                <a:off x="2132" y="2306"/>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64" name="Rectangle 269">
                <a:extLst>
                  <a:ext uri="{FF2B5EF4-FFF2-40B4-BE49-F238E27FC236}">
                    <a16:creationId xmlns:a16="http://schemas.microsoft.com/office/drawing/2014/main" id="{5C2A2398-A4E7-4E47-9BC2-035BA908E1BE}"/>
                  </a:ext>
                </a:extLst>
              </p:cNvPr>
              <p:cNvSpPr>
                <a:spLocks noChangeArrowheads="1"/>
              </p:cNvSpPr>
              <p:nvPr/>
            </p:nvSpPr>
            <p:spPr bwMode="auto">
              <a:xfrm>
                <a:off x="2132" y="2306"/>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65" name="Freeform 270">
                <a:extLst>
                  <a:ext uri="{FF2B5EF4-FFF2-40B4-BE49-F238E27FC236}">
                    <a16:creationId xmlns:a16="http://schemas.microsoft.com/office/drawing/2014/main" id="{4C64930E-D152-4A20-80AB-02D1C2B5B8B6}"/>
                  </a:ext>
                </a:extLst>
              </p:cNvPr>
              <p:cNvSpPr>
                <a:spLocks noEditPoints="1"/>
              </p:cNvSpPr>
              <p:nvPr/>
            </p:nvSpPr>
            <p:spPr bwMode="auto">
              <a:xfrm>
                <a:off x="2255" y="2178"/>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90 w 284"/>
                  <a:gd name="T39" fmla="*/ 0 h 285"/>
                  <a:gd name="T40" fmla="*/ 190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66" name="Freeform 271">
                <a:extLst>
                  <a:ext uri="{FF2B5EF4-FFF2-40B4-BE49-F238E27FC236}">
                    <a16:creationId xmlns:a16="http://schemas.microsoft.com/office/drawing/2014/main" id="{2F217990-1442-4A80-8F6B-D75840290EF9}"/>
                  </a:ext>
                </a:extLst>
              </p:cNvPr>
              <p:cNvSpPr>
                <a:spLocks noEditPoints="1"/>
              </p:cNvSpPr>
              <p:nvPr/>
            </p:nvSpPr>
            <p:spPr bwMode="auto">
              <a:xfrm>
                <a:off x="2255" y="2178"/>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90 w 284"/>
                  <a:gd name="T39" fmla="*/ 0 h 285"/>
                  <a:gd name="T40" fmla="*/ 190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67" name="Freeform 272">
                <a:extLst>
                  <a:ext uri="{FF2B5EF4-FFF2-40B4-BE49-F238E27FC236}">
                    <a16:creationId xmlns:a16="http://schemas.microsoft.com/office/drawing/2014/main" id="{42BD7587-90BC-473E-B87F-7A8F88B22E55}"/>
                  </a:ext>
                </a:extLst>
              </p:cNvPr>
              <p:cNvSpPr>
                <a:spLocks noEditPoints="1"/>
              </p:cNvSpPr>
              <p:nvPr/>
            </p:nvSpPr>
            <p:spPr bwMode="auto">
              <a:xfrm>
                <a:off x="2255"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68" name="Freeform 273">
                <a:extLst>
                  <a:ext uri="{FF2B5EF4-FFF2-40B4-BE49-F238E27FC236}">
                    <a16:creationId xmlns:a16="http://schemas.microsoft.com/office/drawing/2014/main" id="{47F3D67D-6D2D-4561-BB41-57821B8D2A56}"/>
                  </a:ext>
                </a:extLst>
              </p:cNvPr>
              <p:cNvSpPr>
                <a:spLocks noEditPoints="1"/>
              </p:cNvSpPr>
              <p:nvPr/>
            </p:nvSpPr>
            <p:spPr bwMode="auto">
              <a:xfrm>
                <a:off x="2255"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69" name="Freeform 274">
                <a:extLst>
                  <a:ext uri="{FF2B5EF4-FFF2-40B4-BE49-F238E27FC236}">
                    <a16:creationId xmlns:a16="http://schemas.microsoft.com/office/drawing/2014/main" id="{3793A110-EB98-408D-B6C9-7124AF910059}"/>
                  </a:ext>
                </a:extLst>
              </p:cNvPr>
              <p:cNvSpPr>
                <a:spLocks noEditPoints="1"/>
              </p:cNvSpPr>
              <p:nvPr/>
            </p:nvSpPr>
            <p:spPr bwMode="auto">
              <a:xfrm>
                <a:off x="2255"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70" name="Freeform 275">
                <a:extLst>
                  <a:ext uri="{FF2B5EF4-FFF2-40B4-BE49-F238E27FC236}">
                    <a16:creationId xmlns:a16="http://schemas.microsoft.com/office/drawing/2014/main" id="{18EA7F35-61F6-430B-8CBE-9EDD441D98E2}"/>
                  </a:ext>
                </a:extLst>
              </p:cNvPr>
              <p:cNvSpPr>
                <a:spLocks noEditPoints="1"/>
              </p:cNvSpPr>
              <p:nvPr/>
            </p:nvSpPr>
            <p:spPr bwMode="auto">
              <a:xfrm>
                <a:off x="2255"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71" name="Freeform 276">
                <a:extLst>
                  <a:ext uri="{FF2B5EF4-FFF2-40B4-BE49-F238E27FC236}">
                    <a16:creationId xmlns:a16="http://schemas.microsoft.com/office/drawing/2014/main" id="{B8B15B86-C3C0-4799-B7EF-2A3E94677316}"/>
                  </a:ext>
                </a:extLst>
              </p:cNvPr>
              <p:cNvSpPr>
                <a:spLocks noEditPoints="1"/>
              </p:cNvSpPr>
              <p:nvPr/>
            </p:nvSpPr>
            <p:spPr bwMode="auto">
              <a:xfrm>
                <a:off x="2255"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72" name="Freeform 277">
                <a:extLst>
                  <a:ext uri="{FF2B5EF4-FFF2-40B4-BE49-F238E27FC236}">
                    <a16:creationId xmlns:a16="http://schemas.microsoft.com/office/drawing/2014/main" id="{7E6707E2-2B25-4475-B495-3DF7B23D0D2F}"/>
                  </a:ext>
                </a:extLst>
              </p:cNvPr>
              <p:cNvSpPr>
                <a:spLocks noEditPoints="1"/>
              </p:cNvSpPr>
              <p:nvPr/>
            </p:nvSpPr>
            <p:spPr bwMode="auto">
              <a:xfrm>
                <a:off x="2255"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73" name="Rectangle 278">
                <a:extLst>
                  <a:ext uri="{FF2B5EF4-FFF2-40B4-BE49-F238E27FC236}">
                    <a16:creationId xmlns:a16="http://schemas.microsoft.com/office/drawing/2014/main" id="{E52106DD-E3D2-4930-A6DC-0B051E0B53BA}"/>
                  </a:ext>
                </a:extLst>
              </p:cNvPr>
              <p:cNvSpPr>
                <a:spLocks noChangeArrowheads="1"/>
              </p:cNvSpPr>
              <p:nvPr/>
            </p:nvSpPr>
            <p:spPr bwMode="auto">
              <a:xfrm>
                <a:off x="2326" y="2178"/>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74" name="Rectangle 279">
                <a:extLst>
                  <a:ext uri="{FF2B5EF4-FFF2-40B4-BE49-F238E27FC236}">
                    <a16:creationId xmlns:a16="http://schemas.microsoft.com/office/drawing/2014/main" id="{EB74615D-3A5B-4FFF-996A-02A90CA10098}"/>
                  </a:ext>
                </a:extLst>
              </p:cNvPr>
              <p:cNvSpPr>
                <a:spLocks noChangeArrowheads="1"/>
              </p:cNvSpPr>
              <p:nvPr/>
            </p:nvSpPr>
            <p:spPr bwMode="auto">
              <a:xfrm>
                <a:off x="2326" y="2178"/>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75" name="Rectangle 280">
                <a:extLst>
                  <a:ext uri="{FF2B5EF4-FFF2-40B4-BE49-F238E27FC236}">
                    <a16:creationId xmlns:a16="http://schemas.microsoft.com/office/drawing/2014/main" id="{58355E2A-25B2-4F22-8763-293EE1F29ACC}"/>
                  </a:ext>
                </a:extLst>
              </p:cNvPr>
              <p:cNvSpPr>
                <a:spLocks noChangeArrowheads="1"/>
              </p:cNvSpPr>
              <p:nvPr/>
            </p:nvSpPr>
            <p:spPr bwMode="auto">
              <a:xfrm>
                <a:off x="2326" y="2249"/>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76" name="Rectangle 281">
                <a:extLst>
                  <a:ext uri="{FF2B5EF4-FFF2-40B4-BE49-F238E27FC236}">
                    <a16:creationId xmlns:a16="http://schemas.microsoft.com/office/drawing/2014/main" id="{F9EF3FFB-9CF1-4D10-AD6C-C10049C91569}"/>
                  </a:ext>
                </a:extLst>
              </p:cNvPr>
              <p:cNvSpPr>
                <a:spLocks noChangeArrowheads="1"/>
              </p:cNvSpPr>
              <p:nvPr/>
            </p:nvSpPr>
            <p:spPr bwMode="auto">
              <a:xfrm>
                <a:off x="2326" y="2249"/>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77" name="Rectangle 282">
                <a:extLst>
                  <a:ext uri="{FF2B5EF4-FFF2-40B4-BE49-F238E27FC236}">
                    <a16:creationId xmlns:a16="http://schemas.microsoft.com/office/drawing/2014/main" id="{2D5BFBF2-70F2-4149-B2CF-7A82DB230FBD}"/>
                  </a:ext>
                </a:extLst>
              </p:cNvPr>
              <p:cNvSpPr>
                <a:spLocks noChangeArrowheads="1"/>
              </p:cNvSpPr>
              <p:nvPr/>
            </p:nvSpPr>
            <p:spPr bwMode="auto">
              <a:xfrm>
                <a:off x="2326" y="2287"/>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78" name="Rectangle 283">
                <a:extLst>
                  <a:ext uri="{FF2B5EF4-FFF2-40B4-BE49-F238E27FC236}">
                    <a16:creationId xmlns:a16="http://schemas.microsoft.com/office/drawing/2014/main" id="{9DACBC60-776F-4178-B140-2DCEDD6854C0}"/>
                  </a:ext>
                </a:extLst>
              </p:cNvPr>
              <p:cNvSpPr>
                <a:spLocks noChangeArrowheads="1"/>
              </p:cNvSpPr>
              <p:nvPr/>
            </p:nvSpPr>
            <p:spPr bwMode="auto">
              <a:xfrm>
                <a:off x="2326" y="2287"/>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79" name="Rectangle 284">
                <a:extLst>
                  <a:ext uri="{FF2B5EF4-FFF2-40B4-BE49-F238E27FC236}">
                    <a16:creationId xmlns:a16="http://schemas.microsoft.com/office/drawing/2014/main" id="{C88639D1-CA6B-4760-BE7A-369698D2D4D0}"/>
                  </a:ext>
                </a:extLst>
              </p:cNvPr>
              <p:cNvSpPr>
                <a:spLocks noChangeArrowheads="1"/>
              </p:cNvSpPr>
              <p:nvPr/>
            </p:nvSpPr>
            <p:spPr bwMode="auto">
              <a:xfrm>
                <a:off x="2326" y="2335"/>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80" name="Rectangle 285">
                <a:extLst>
                  <a:ext uri="{FF2B5EF4-FFF2-40B4-BE49-F238E27FC236}">
                    <a16:creationId xmlns:a16="http://schemas.microsoft.com/office/drawing/2014/main" id="{0AF1ADA4-E24B-4F0C-BE6D-F83C0B1CEF0B}"/>
                  </a:ext>
                </a:extLst>
              </p:cNvPr>
              <p:cNvSpPr>
                <a:spLocks noChangeArrowheads="1"/>
              </p:cNvSpPr>
              <p:nvPr/>
            </p:nvSpPr>
            <p:spPr bwMode="auto">
              <a:xfrm>
                <a:off x="2326" y="2335"/>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81" name="Rectangle 286">
                <a:extLst>
                  <a:ext uri="{FF2B5EF4-FFF2-40B4-BE49-F238E27FC236}">
                    <a16:creationId xmlns:a16="http://schemas.microsoft.com/office/drawing/2014/main" id="{C75A076B-F80F-4273-93D4-321D4E33A19C}"/>
                  </a:ext>
                </a:extLst>
              </p:cNvPr>
              <p:cNvSpPr>
                <a:spLocks noChangeArrowheads="1"/>
              </p:cNvSpPr>
              <p:nvPr/>
            </p:nvSpPr>
            <p:spPr bwMode="auto">
              <a:xfrm>
                <a:off x="2326" y="2306"/>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82" name="Rectangle 287">
                <a:extLst>
                  <a:ext uri="{FF2B5EF4-FFF2-40B4-BE49-F238E27FC236}">
                    <a16:creationId xmlns:a16="http://schemas.microsoft.com/office/drawing/2014/main" id="{B8F79271-DEA3-48CF-A7BF-5E648DBBF812}"/>
                  </a:ext>
                </a:extLst>
              </p:cNvPr>
              <p:cNvSpPr>
                <a:spLocks noChangeArrowheads="1"/>
              </p:cNvSpPr>
              <p:nvPr/>
            </p:nvSpPr>
            <p:spPr bwMode="auto">
              <a:xfrm>
                <a:off x="2326" y="2306"/>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83" name="Rectangle 288">
                <a:extLst>
                  <a:ext uri="{FF2B5EF4-FFF2-40B4-BE49-F238E27FC236}">
                    <a16:creationId xmlns:a16="http://schemas.microsoft.com/office/drawing/2014/main" id="{B45F7EF5-7E80-4775-812D-EE5CA9B13817}"/>
                  </a:ext>
                </a:extLst>
              </p:cNvPr>
              <p:cNvSpPr>
                <a:spLocks noChangeArrowheads="1"/>
              </p:cNvSpPr>
              <p:nvPr/>
            </p:nvSpPr>
            <p:spPr bwMode="auto">
              <a:xfrm>
                <a:off x="2416" y="2178"/>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84" name="Rectangle 289">
                <a:extLst>
                  <a:ext uri="{FF2B5EF4-FFF2-40B4-BE49-F238E27FC236}">
                    <a16:creationId xmlns:a16="http://schemas.microsoft.com/office/drawing/2014/main" id="{6A8ED7F1-1352-47FC-8D53-28D25825FED8}"/>
                  </a:ext>
                </a:extLst>
              </p:cNvPr>
              <p:cNvSpPr>
                <a:spLocks noChangeArrowheads="1"/>
              </p:cNvSpPr>
              <p:nvPr/>
            </p:nvSpPr>
            <p:spPr bwMode="auto">
              <a:xfrm>
                <a:off x="2416" y="2178"/>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85" name="Rectangle 290">
                <a:extLst>
                  <a:ext uri="{FF2B5EF4-FFF2-40B4-BE49-F238E27FC236}">
                    <a16:creationId xmlns:a16="http://schemas.microsoft.com/office/drawing/2014/main" id="{E23B159B-7918-45E5-835A-CF805967A59A}"/>
                  </a:ext>
                </a:extLst>
              </p:cNvPr>
              <p:cNvSpPr>
                <a:spLocks noChangeArrowheads="1"/>
              </p:cNvSpPr>
              <p:nvPr/>
            </p:nvSpPr>
            <p:spPr bwMode="auto">
              <a:xfrm>
                <a:off x="2416" y="2249"/>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86" name="Rectangle 291">
                <a:extLst>
                  <a:ext uri="{FF2B5EF4-FFF2-40B4-BE49-F238E27FC236}">
                    <a16:creationId xmlns:a16="http://schemas.microsoft.com/office/drawing/2014/main" id="{B7BE3C4B-605E-4ABB-9496-56395A3BF9D1}"/>
                  </a:ext>
                </a:extLst>
              </p:cNvPr>
              <p:cNvSpPr>
                <a:spLocks noChangeArrowheads="1"/>
              </p:cNvSpPr>
              <p:nvPr/>
            </p:nvSpPr>
            <p:spPr bwMode="auto">
              <a:xfrm>
                <a:off x="2416" y="2249"/>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87" name="Rectangle 292">
                <a:extLst>
                  <a:ext uri="{FF2B5EF4-FFF2-40B4-BE49-F238E27FC236}">
                    <a16:creationId xmlns:a16="http://schemas.microsoft.com/office/drawing/2014/main" id="{6E67A828-D670-4123-83CC-587D2CFE49EB}"/>
                  </a:ext>
                </a:extLst>
              </p:cNvPr>
              <p:cNvSpPr>
                <a:spLocks noChangeArrowheads="1"/>
              </p:cNvSpPr>
              <p:nvPr/>
            </p:nvSpPr>
            <p:spPr bwMode="auto">
              <a:xfrm>
                <a:off x="2416" y="2287"/>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88" name="Rectangle 293">
                <a:extLst>
                  <a:ext uri="{FF2B5EF4-FFF2-40B4-BE49-F238E27FC236}">
                    <a16:creationId xmlns:a16="http://schemas.microsoft.com/office/drawing/2014/main" id="{97E2FC98-5BE0-4310-AA27-5EC8BEF6E86E}"/>
                  </a:ext>
                </a:extLst>
              </p:cNvPr>
              <p:cNvSpPr>
                <a:spLocks noChangeArrowheads="1"/>
              </p:cNvSpPr>
              <p:nvPr/>
            </p:nvSpPr>
            <p:spPr bwMode="auto">
              <a:xfrm>
                <a:off x="2416" y="2287"/>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89" name="Rectangle 294">
                <a:extLst>
                  <a:ext uri="{FF2B5EF4-FFF2-40B4-BE49-F238E27FC236}">
                    <a16:creationId xmlns:a16="http://schemas.microsoft.com/office/drawing/2014/main" id="{2ABDC917-0D9B-4E3B-B1B8-112284B9CBEA}"/>
                  </a:ext>
                </a:extLst>
              </p:cNvPr>
              <p:cNvSpPr>
                <a:spLocks noChangeArrowheads="1"/>
              </p:cNvSpPr>
              <p:nvPr/>
            </p:nvSpPr>
            <p:spPr bwMode="auto">
              <a:xfrm>
                <a:off x="2416" y="2335"/>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90" name="Rectangle 295">
                <a:extLst>
                  <a:ext uri="{FF2B5EF4-FFF2-40B4-BE49-F238E27FC236}">
                    <a16:creationId xmlns:a16="http://schemas.microsoft.com/office/drawing/2014/main" id="{442622A2-5B82-422F-89BC-9887A86EC5FF}"/>
                  </a:ext>
                </a:extLst>
              </p:cNvPr>
              <p:cNvSpPr>
                <a:spLocks noChangeArrowheads="1"/>
              </p:cNvSpPr>
              <p:nvPr/>
            </p:nvSpPr>
            <p:spPr bwMode="auto">
              <a:xfrm>
                <a:off x="2416" y="2335"/>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91" name="Rectangle 296">
                <a:extLst>
                  <a:ext uri="{FF2B5EF4-FFF2-40B4-BE49-F238E27FC236}">
                    <a16:creationId xmlns:a16="http://schemas.microsoft.com/office/drawing/2014/main" id="{136BCD79-D87D-4286-B9C0-42A7CA232120}"/>
                  </a:ext>
                </a:extLst>
              </p:cNvPr>
              <p:cNvSpPr>
                <a:spLocks noChangeArrowheads="1"/>
              </p:cNvSpPr>
              <p:nvPr/>
            </p:nvSpPr>
            <p:spPr bwMode="auto">
              <a:xfrm>
                <a:off x="2416" y="2306"/>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92" name="Rectangle 297">
                <a:extLst>
                  <a:ext uri="{FF2B5EF4-FFF2-40B4-BE49-F238E27FC236}">
                    <a16:creationId xmlns:a16="http://schemas.microsoft.com/office/drawing/2014/main" id="{F3EED6DB-2BD1-4D76-8427-62A06564C421}"/>
                  </a:ext>
                </a:extLst>
              </p:cNvPr>
              <p:cNvSpPr>
                <a:spLocks noChangeArrowheads="1"/>
              </p:cNvSpPr>
              <p:nvPr/>
            </p:nvSpPr>
            <p:spPr bwMode="auto">
              <a:xfrm>
                <a:off x="2416" y="2306"/>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93" name="Freeform 298">
                <a:extLst>
                  <a:ext uri="{FF2B5EF4-FFF2-40B4-BE49-F238E27FC236}">
                    <a16:creationId xmlns:a16="http://schemas.microsoft.com/office/drawing/2014/main" id="{8C8A2BE9-307F-451F-A185-98C717AC1241}"/>
                  </a:ext>
                </a:extLst>
              </p:cNvPr>
              <p:cNvSpPr>
                <a:spLocks noEditPoints="1"/>
              </p:cNvSpPr>
              <p:nvPr/>
            </p:nvSpPr>
            <p:spPr bwMode="auto">
              <a:xfrm>
                <a:off x="2539" y="2178"/>
                <a:ext cx="284" cy="285"/>
              </a:xfrm>
              <a:custGeom>
                <a:avLst/>
                <a:gdLst>
                  <a:gd name="T0" fmla="*/ 30 w 120"/>
                  <a:gd name="T1" fmla="*/ 0 h 120"/>
                  <a:gd name="T2" fmla="*/ 0 w 120"/>
                  <a:gd name="T3" fmla="*/ 0 h 120"/>
                  <a:gd name="T4" fmla="*/ 0 w 120"/>
                  <a:gd name="T5" fmla="*/ 120 h 120"/>
                  <a:gd name="T6" fmla="*/ 100 w 120"/>
                  <a:gd name="T7" fmla="*/ 120 h 120"/>
                  <a:gd name="T8" fmla="*/ 120 w 120"/>
                  <a:gd name="T9" fmla="*/ 117 h 120"/>
                  <a:gd name="T10" fmla="*/ 120 w 120"/>
                  <a:gd name="T11" fmla="*/ 66 h 120"/>
                  <a:gd name="T12" fmla="*/ 80 w 120"/>
                  <a:gd name="T13" fmla="*/ 66 h 120"/>
                  <a:gd name="T14" fmla="*/ 80 w 120"/>
                  <a:gd name="T15" fmla="*/ 120 h 120"/>
                  <a:gd name="T16" fmla="*/ 68 w 120"/>
                  <a:gd name="T17" fmla="*/ 120 h 120"/>
                  <a:gd name="T18" fmla="*/ 68 w 120"/>
                  <a:gd name="T19" fmla="*/ 66 h 120"/>
                  <a:gd name="T20" fmla="*/ 68 w 120"/>
                  <a:gd name="T21" fmla="*/ 120 h 120"/>
                  <a:gd name="T22" fmla="*/ 30 w 120"/>
                  <a:gd name="T23" fmla="*/ 120 h 120"/>
                  <a:gd name="T24" fmla="*/ 30 w 120"/>
                  <a:gd name="T25" fmla="*/ 66 h 120"/>
                  <a:gd name="T26" fmla="*/ 0 w 120"/>
                  <a:gd name="T27" fmla="*/ 66 h 120"/>
                  <a:gd name="T28" fmla="*/ 0 w 120"/>
                  <a:gd name="T29" fmla="*/ 58 h 120"/>
                  <a:gd name="T30" fmla="*/ 0 w 120"/>
                  <a:gd name="T31" fmla="*/ 56 h 120"/>
                  <a:gd name="T32" fmla="*/ 0 w 120"/>
                  <a:gd name="T33" fmla="*/ 30 h 120"/>
                  <a:gd name="T34" fmla="*/ 30 w 120"/>
                  <a:gd name="T35" fmla="*/ 30 h 120"/>
                  <a:gd name="T36" fmla="*/ 30 w 120"/>
                  <a:gd name="T37" fmla="*/ 0 h 120"/>
                  <a:gd name="T38" fmla="*/ 120 w 120"/>
                  <a:gd name="T39" fmla="*/ 0 h 120"/>
                  <a:gd name="T40" fmla="*/ 80 w 120"/>
                  <a:gd name="T41" fmla="*/ 0 h 120"/>
                  <a:gd name="T42" fmla="*/ 80 w 120"/>
                  <a:gd name="T43" fmla="*/ 30 h 120"/>
                  <a:gd name="T44" fmla="*/ 120 w 120"/>
                  <a:gd name="T45" fmla="*/ 30 h 120"/>
                  <a:gd name="T46" fmla="*/ 120 w 120"/>
                  <a:gd name="T47"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120">
                    <a:moveTo>
                      <a:pt x="30" y="0"/>
                    </a:moveTo>
                    <a:cubicBezTo>
                      <a:pt x="0" y="0"/>
                      <a:pt x="0" y="0"/>
                      <a:pt x="0" y="0"/>
                    </a:cubicBezTo>
                    <a:cubicBezTo>
                      <a:pt x="0" y="120"/>
                      <a:pt x="0" y="120"/>
                      <a:pt x="0" y="120"/>
                    </a:cubicBezTo>
                    <a:cubicBezTo>
                      <a:pt x="100" y="120"/>
                      <a:pt x="100" y="120"/>
                      <a:pt x="100" y="120"/>
                    </a:cubicBezTo>
                    <a:cubicBezTo>
                      <a:pt x="106" y="119"/>
                      <a:pt x="113" y="118"/>
                      <a:pt x="120" y="117"/>
                    </a:cubicBezTo>
                    <a:cubicBezTo>
                      <a:pt x="120" y="66"/>
                      <a:pt x="120" y="66"/>
                      <a:pt x="120" y="66"/>
                    </a:cubicBezTo>
                    <a:cubicBezTo>
                      <a:pt x="80" y="66"/>
                      <a:pt x="80" y="66"/>
                      <a:pt x="80" y="66"/>
                    </a:cubicBezTo>
                    <a:cubicBezTo>
                      <a:pt x="80" y="120"/>
                      <a:pt x="80" y="120"/>
                      <a:pt x="80" y="120"/>
                    </a:cubicBezTo>
                    <a:cubicBezTo>
                      <a:pt x="68" y="120"/>
                      <a:pt x="68" y="120"/>
                      <a:pt x="68" y="120"/>
                    </a:cubicBezTo>
                    <a:cubicBezTo>
                      <a:pt x="68" y="66"/>
                      <a:pt x="68" y="66"/>
                      <a:pt x="68" y="66"/>
                    </a:cubicBezTo>
                    <a:cubicBezTo>
                      <a:pt x="68" y="120"/>
                      <a:pt x="68" y="120"/>
                      <a:pt x="68" y="120"/>
                    </a:cubicBezTo>
                    <a:cubicBezTo>
                      <a:pt x="30" y="120"/>
                      <a:pt x="30" y="120"/>
                      <a:pt x="30" y="120"/>
                    </a:cubicBezTo>
                    <a:cubicBezTo>
                      <a:pt x="30" y="66"/>
                      <a:pt x="30" y="66"/>
                      <a:pt x="30" y="66"/>
                    </a:cubicBezTo>
                    <a:cubicBezTo>
                      <a:pt x="0" y="66"/>
                      <a:pt x="0" y="66"/>
                      <a:pt x="0" y="66"/>
                    </a:cubicBezTo>
                    <a:cubicBezTo>
                      <a:pt x="0" y="58"/>
                      <a:pt x="0" y="58"/>
                      <a:pt x="0" y="58"/>
                    </a:cubicBezTo>
                    <a:cubicBezTo>
                      <a:pt x="0" y="56"/>
                      <a:pt x="0" y="56"/>
                      <a:pt x="0" y="56"/>
                    </a:cubicBezTo>
                    <a:cubicBezTo>
                      <a:pt x="0" y="30"/>
                      <a:pt x="0" y="30"/>
                      <a:pt x="0" y="30"/>
                    </a:cubicBezTo>
                    <a:cubicBezTo>
                      <a:pt x="30" y="30"/>
                      <a:pt x="30" y="30"/>
                      <a:pt x="30" y="30"/>
                    </a:cubicBezTo>
                    <a:cubicBezTo>
                      <a:pt x="30" y="0"/>
                      <a:pt x="30" y="0"/>
                      <a:pt x="30" y="0"/>
                    </a:cubicBezTo>
                    <a:moveTo>
                      <a:pt x="120" y="0"/>
                    </a:moveTo>
                    <a:cubicBezTo>
                      <a:pt x="80" y="0"/>
                      <a:pt x="80" y="0"/>
                      <a:pt x="80" y="0"/>
                    </a:cubicBezTo>
                    <a:cubicBezTo>
                      <a:pt x="80" y="30"/>
                      <a:pt x="80" y="30"/>
                      <a:pt x="80" y="30"/>
                    </a:cubicBezTo>
                    <a:cubicBezTo>
                      <a:pt x="120" y="30"/>
                      <a:pt x="120" y="30"/>
                      <a:pt x="120" y="30"/>
                    </a:cubicBezTo>
                    <a:cubicBezTo>
                      <a:pt x="120" y="0"/>
                      <a:pt x="120" y="0"/>
                      <a:pt x="1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94" name="Freeform 299">
                <a:extLst>
                  <a:ext uri="{FF2B5EF4-FFF2-40B4-BE49-F238E27FC236}">
                    <a16:creationId xmlns:a16="http://schemas.microsoft.com/office/drawing/2014/main" id="{656EAAC1-5A62-4395-9665-17DA29FAD13B}"/>
                  </a:ext>
                </a:extLst>
              </p:cNvPr>
              <p:cNvSpPr>
                <a:spLocks/>
              </p:cNvSpPr>
              <p:nvPr/>
            </p:nvSpPr>
            <p:spPr bwMode="auto">
              <a:xfrm>
                <a:off x="2776" y="2456"/>
                <a:ext cx="47" cy="7"/>
              </a:xfrm>
              <a:custGeom>
                <a:avLst/>
                <a:gdLst>
                  <a:gd name="T0" fmla="*/ 20 w 20"/>
                  <a:gd name="T1" fmla="*/ 0 h 3"/>
                  <a:gd name="T2" fmla="*/ 0 w 20"/>
                  <a:gd name="T3" fmla="*/ 3 h 3"/>
                  <a:gd name="T4" fmla="*/ 20 w 20"/>
                  <a:gd name="T5" fmla="*/ 3 h 3"/>
                  <a:gd name="T6" fmla="*/ 20 w 20"/>
                  <a:gd name="T7" fmla="*/ 0 h 3"/>
                </a:gdLst>
                <a:ahLst/>
                <a:cxnLst>
                  <a:cxn ang="0">
                    <a:pos x="T0" y="T1"/>
                  </a:cxn>
                  <a:cxn ang="0">
                    <a:pos x="T2" y="T3"/>
                  </a:cxn>
                  <a:cxn ang="0">
                    <a:pos x="T4" y="T5"/>
                  </a:cxn>
                  <a:cxn ang="0">
                    <a:pos x="T6" y="T7"/>
                  </a:cxn>
                </a:cxnLst>
                <a:rect l="0" t="0" r="r" b="b"/>
                <a:pathLst>
                  <a:path w="20" h="3">
                    <a:moveTo>
                      <a:pt x="20" y="0"/>
                    </a:moveTo>
                    <a:cubicBezTo>
                      <a:pt x="13" y="1"/>
                      <a:pt x="6" y="2"/>
                      <a:pt x="0" y="3"/>
                    </a:cubicBezTo>
                    <a:cubicBezTo>
                      <a:pt x="20" y="3"/>
                      <a:pt x="20" y="3"/>
                      <a:pt x="20" y="3"/>
                    </a:cubicBezTo>
                    <a:cubicBezTo>
                      <a:pt x="20" y="0"/>
                      <a:pt x="20" y="0"/>
                      <a:pt x="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95" name="Freeform 300">
                <a:extLst>
                  <a:ext uri="{FF2B5EF4-FFF2-40B4-BE49-F238E27FC236}">
                    <a16:creationId xmlns:a16="http://schemas.microsoft.com/office/drawing/2014/main" id="{8274E8AD-00EE-4D02-971D-3AB113FF3AC5}"/>
                  </a:ext>
                </a:extLst>
              </p:cNvPr>
              <p:cNvSpPr>
                <a:spLocks noEditPoints="1"/>
              </p:cNvSpPr>
              <p:nvPr/>
            </p:nvSpPr>
            <p:spPr bwMode="auto">
              <a:xfrm>
                <a:off x="2539"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96" name="Freeform 301">
                <a:extLst>
                  <a:ext uri="{FF2B5EF4-FFF2-40B4-BE49-F238E27FC236}">
                    <a16:creationId xmlns:a16="http://schemas.microsoft.com/office/drawing/2014/main" id="{E86745D9-FF42-4096-9E9B-F565DB567267}"/>
                  </a:ext>
                </a:extLst>
              </p:cNvPr>
              <p:cNvSpPr>
                <a:spLocks noEditPoints="1"/>
              </p:cNvSpPr>
              <p:nvPr/>
            </p:nvSpPr>
            <p:spPr bwMode="auto">
              <a:xfrm>
                <a:off x="2539"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97" name="Freeform 302">
                <a:extLst>
                  <a:ext uri="{FF2B5EF4-FFF2-40B4-BE49-F238E27FC236}">
                    <a16:creationId xmlns:a16="http://schemas.microsoft.com/office/drawing/2014/main" id="{7428AC9C-1E7D-439E-A518-F3E5B9241DD2}"/>
                  </a:ext>
                </a:extLst>
              </p:cNvPr>
              <p:cNvSpPr>
                <a:spLocks noEditPoints="1"/>
              </p:cNvSpPr>
              <p:nvPr/>
            </p:nvSpPr>
            <p:spPr bwMode="auto">
              <a:xfrm>
                <a:off x="2539"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98" name="Freeform 303">
                <a:extLst>
                  <a:ext uri="{FF2B5EF4-FFF2-40B4-BE49-F238E27FC236}">
                    <a16:creationId xmlns:a16="http://schemas.microsoft.com/office/drawing/2014/main" id="{5D12BF6C-F93A-454E-AF9C-D856F943FA58}"/>
                  </a:ext>
                </a:extLst>
              </p:cNvPr>
              <p:cNvSpPr>
                <a:spLocks noEditPoints="1"/>
              </p:cNvSpPr>
              <p:nvPr/>
            </p:nvSpPr>
            <p:spPr bwMode="auto">
              <a:xfrm>
                <a:off x="2539"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99" name="Freeform 304">
                <a:extLst>
                  <a:ext uri="{FF2B5EF4-FFF2-40B4-BE49-F238E27FC236}">
                    <a16:creationId xmlns:a16="http://schemas.microsoft.com/office/drawing/2014/main" id="{665438B2-A3A7-4F3B-8ABC-C895E54FFF6A}"/>
                  </a:ext>
                </a:extLst>
              </p:cNvPr>
              <p:cNvSpPr>
                <a:spLocks noEditPoints="1"/>
              </p:cNvSpPr>
              <p:nvPr/>
            </p:nvSpPr>
            <p:spPr bwMode="auto">
              <a:xfrm>
                <a:off x="2539"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00" name="Freeform 305">
                <a:extLst>
                  <a:ext uri="{FF2B5EF4-FFF2-40B4-BE49-F238E27FC236}">
                    <a16:creationId xmlns:a16="http://schemas.microsoft.com/office/drawing/2014/main" id="{22E2D467-F12A-447C-971C-D97C78AA5083}"/>
                  </a:ext>
                </a:extLst>
              </p:cNvPr>
              <p:cNvSpPr>
                <a:spLocks noEditPoints="1"/>
              </p:cNvSpPr>
              <p:nvPr/>
            </p:nvSpPr>
            <p:spPr bwMode="auto">
              <a:xfrm>
                <a:off x="2539"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01" name="Rectangle 306">
                <a:extLst>
                  <a:ext uri="{FF2B5EF4-FFF2-40B4-BE49-F238E27FC236}">
                    <a16:creationId xmlns:a16="http://schemas.microsoft.com/office/drawing/2014/main" id="{6B32AC56-61B6-4FBE-A650-3864BB039D47}"/>
                  </a:ext>
                </a:extLst>
              </p:cNvPr>
              <p:cNvSpPr>
                <a:spLocks noChangeArrowheads="1"/>
              </p:cNvSpPr>
              <p:nvPr/>
            </p:nvSpPr>
            <p:spPr bwMode="auto">
              <a:xfrm>
                <a:off x="2610" y="2178"/>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02" name="Rectangle 307">
                <a:extLst>
                  <a:ext uri="{FF2B5EF4-FFF2-40B4-BE49-F238E27FC236}">
                    <a16:creationId xmlns:a16="http://schemas.microsoft.com/office/drawing/2014/main" id="{9600582E-AC62-4912-B635-AECD88881D43}"/>
                  </a:ext>
                </a:extLst>
              </p:cNvPr>
              <p:cNvSpPr>
                <a:spLocks noChangeArrowheads="1"/>
              </p:cNvSpPr>
              <p:nvPr/>
            </p:nvSpPr>
            <p:spPr bwMode="auto">
              <a:xfrm>
                <a:off x="2610" y="2178"/>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03" name="Rectangle 308">
                <a:extLst>
                  <a:ext uri="{FF2B5EF4-FFF2-40B4-BE49-F238E27FC236}">
                    <a16:creationId xmlns:a16="http://schemas.microsoft.com/office/drawing/2014/main" id="{687258CA-7903-4968-9A1A-4ABDB13214D3}"/>
                  </a:ext>
                </a:extLst>
              </p:cNvPr>
              <p:cNvSpPr>
                <a:spLocks noChangeArrowheads="1"/>
              </p:cNvSpPr>
              <p:nvPr/>
            </p:nvSpPr>
            <p:spPr bwMode="auto">
              <a:xfrm>
                <a:off x="2610" y="2249"/>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04" name="Rectangle 309">
                <a:extLst>
                  <a:ext uri="{FF2B5EF4-FFF2-40B4-BE49-F238E27FC236}">
                    <a16:creationId xmlns:a16="http://schemas.microsoft.com/office/drawing/2014/main" id="{CB08ECAD-6CCB-496C-86FB-E14E74EBD657}"/>
                  </a:ext>
                </a:extLst>
              </p:cNvPr>
              <p:cNvSpPr>
                <a:spLocks noChangeArrowheads="1"/>
              </p:cNvSpPr>
              <p:nvPr/>
            </p:nvSpPr>
            <p:spPr bwMode="auto">
              <a:xfrm>
                <a:off x="2610" y="2249"/>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05" name="Rectangle 310">
                <a:extLst>
                  <a:ext uri="{FF2B5EF4-FFF2-40B4-BE49-F238E27FC236}">
                    <a16:creationId xmlns:a16="http://schemas.microsoft.com/office/drawing/2014/main" id="{CCC56E9F-4B21-44CA-8105-5206F7E7FD97}"/>
                  </a:ext>
                </a:extLst>
              </p:cNvPr>
              <p:cNvSpPr>
                <a:spLocks noChangeArrowheads="1"/>
              </p:cNvSpPr>
              <p:nvPr/>
            </p:nvSpPr>
            <p:spPr bwMode="auto">
              <a:xfrm>
                <a:off x="2610" y="2287"/>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06" name="Rectangle 311">
                <a:extLst>
                  <a:ext uri="{FF2B5EF4-FFF2-40B4-BE49-F238E27FC236}">
                    <a16:creationId xmlns:a16="http://schemas.microsoft.com/office/drawing/2014/main" id="{5D39A1C5-A8E8-4ABC-B17A-EE217C78029A}"/>
                  </a:ext>
                </a:extLst>
              </p:cNvPr>
              <p:cNvSpPr>
                <a:spLocks noChangeArrowheads="1"/>
              </p:cNvSpPr>
              <p:nvPr/>
            </p:nvSpPr>
            <p:spPr bwMode="auto">
              <a:xfrm>
                <a:off x="2610" y="2287"/>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07" name="Rectangle 312">
                <a:extLst>
                  <a:ext uri="{FF2B5EF4-FFF2-40B4-BE49-F238E27FC236}">
                    <a16:creationId xmlns:a16="http://schemas.microsoft.com/office/drawing/2014/main" id="{08B36DD7-647A-4D9D-BB1C-A10BAAE6CF5C}"/>
                  </a:ext>
                </a:extLst>
              </p:cNvPr>
              <p:cNvSpPr>
                <a:spLocks noChangeArrowheads="1"/>
              </p:cNvSpPr>
              <p:nvPr/>
            </p:nvSpPr>
            <p:spPr bwMode="auto">
              <a:xfrm>
                <a:off x="2610" y="2335"/>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08" name="Rectangle 313">
                <a:extLst>
                  <a:ext uri="{FF2B5EF4-FFF2-40B4-BE49-F238E27FC236}">
                    <a16:creationId xmlns:a16="http://schemas.microsoft.com/office/drawing/2014/main" id="{5DC49017-290F-4C54-B165-13C826F04E4F}"/>
                  </a:ext>
                </a:extLst>
              </p:cNvPr>
              <p:cNvSpPr>
                <a:spLocks noChangeArrowheads="1"/>
              </p:cNvSpPr>
              <p:nvPr/>
            </p:nvSpPr>
            <p:spPr bwMode="auto">
              <a:xfrm>
                <a:off x="2610" y="2335"/>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09" name="Rectangle 314">
                <a:extLst>
                  <a:ext uri="{FF2B5EF4-FFF2-40B4-BE49-F238E27FC236}">
                    <a16:creationId xmlns:a16="http://schemas.microsoft.com/office/drawing/2014/main" id="{F23F9041-F071-4256-9FBC-CD356116BB6D}"/>
                  </a:ext>
                </a:extLst>
              </p:cNvPr>
              <p:cNvSpPr>
                <a:spLocks noChangeArrowheads="1"/>
              </p:cNvSpPr>
              <p:nvPr/>
            </p:nvSpPr>
            <p:spPr bwMode="auto">
              <a:xfrm>
                <a:off x="2610" y="2306"/>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10" name="Rectangle 315">
                <a:extLst>
                  <a:ext uri="{FF2B5EF4-FFF2-40B4-BE49-F238E27FC236}">
                    <a16:creationId xmlns:a16="http://schemas.microsoft.com/office/drawing/2014/main" id="{1F5F101A-2631-40A2-8B51-AB6D18D67A0E}"/>
                  </a:ext>
                </a:extLst>
              </p:cNvPr>
              <p:cNvSpPr>
                <a:spLocks noChangeArrowheads="1"/>
              </p:cNvSpPr>
              <p:nvPr/>
            </p:nvSpPr>
            <p:spPr bwMode="auto">
              <a:xfrm>
                <a:off x="2610" y="2306"/>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11" name="Rectangle 316">
                <a:extLst>
                  <a:ext uri="{FF2B5EF4-FFF2-40B4-BE49-F238E27FC236}">
                    <a16:creationId xmlns:a16="http://schemas.microsoft.com/office/drawing/2014/main" id="{3010AE57-7001-4542-A215-8BA53E1A8AF1}"/>
                  </a:ext>
                </a:extLst>
              </p:cNvPr>
              <p:cNvSpPr>
                <a:spLocks noChangeArrowheads="1"/>
              </p:cNvSpPr>
              <p:nvPr/>
            </p:nvSpPr>
            <p:spPr bwMode="auto">
              <a:xfrm>
                <a:off x="2700" y="2178"/>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12" name="Rectangle 317">
                <a:extLst>
                  <a:ext uri="{FF2B5EF4-FFF2-40B4-BE49-F238E27FC236}">
                    <a16:creationId xmlns:a16="http://schemas.microsoft.com/office/drawing/2014/main" id="{1A682D60-77CF-4074-9FF9-40B4E3CA5337}"/>
                  </a:ext>
                </a:extLst>
              </p:cNvPr>
              <p:cNvSpPr>
                <a:spLocks noChangeArrowheads="1"/>
              </p:cNvSpPr>
              <p:nvPr/>
            </p:nvSpPr>
            <p:spPr bwMode="auto">
              <a:xfrm>
                <a:off x="2700" y="2178"/>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13" name="Rectangle 318">
                <a:extLst>
                  <a:ext uri="{FF2B5EF4-FFF2-40B4-BE49-F238E27FC236}">
                    <a16:creationId xmlns:a16="http://schemas.microsoft.com/office/drawing/2014/main" id="{F2E3E6E3-82DF-45B9-9B08-96AD1C610CEE}"/>
                  </a:ext>
                </a:extLst>
              </p:cNvPr>
              <p:cNvSpPr>
                <a:spLocks noChangeArrowheads="1"/>
              </p:cNvSpPr>
              <p:nvPr/>
            </p:nvSpPr>
            <p:spPr bwMode="auto">
              <a:xfrm>
                <a:off x="2700" y="2249"/>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14" name="Rectangle 319">
                <a:extLst>
                  <a:ext uri="{FF2B5EF4-FFF2-40B4-BE49-F238E27FC236}">
                    <a16:creationId xmlns:a16="http://schemas.microsoft.com/office/drawing/2014/main" id="{F576B4F4-4D61-4370-9474-1D437F3F26D9}"/>
                  </a:ext>
                </a:extLst>
              </p:cNvPr>
              <p:cNvSpPr>
                <a:spLocks noChangeArrowheads="1"/>
              </p:cNvSpPr>
              <p:nvPr/>
            </p:nvSpPr>
            <p:spPr bwMode="auto">
              <a:xfrm>
                <a:off x="2700" y="2249"/>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15" name="Rectangle 320">
                <a:extLst>
                  <a:ext uri="{FF2B5EF4-FFF2-40B4-BE49-F238E27FC236}">
                    <a16:creationId xmlns:a16="http://schemas.microsoft.com/office/drawing/2014/main" id="{47CFDAC3-DB14-4ED8-A003-7B74B5381DF6}"/>
                  </a:ext>
                </a:extLst>
              </p:cNvPr>
              <p:cNvSpPr>
                <a:spLocks noChangeArrowheads="1"/>
              </p:cNvSpPr>
              <p:nvPr/>
            </p:nvSpPr>
            <p:spPr bwMode="auto">
              <a:xfrm>
                <a:off x="2700" y="2287"/>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16" name="Rectangle 321">
                <a:extLst>
                  <a:ext uri="{FF2B5EF4-FFF2-40B4-BE49-F238E27FC236}">
                    <a16:creationId xmlns:a16="http://schemas.microsoft.com/office/drawing/2014/main" id="{E35E8ADD-C0F8-4CB0-A19E-301D240EC170}"/>
                  </a:ext>
                </a:extLst>
              </p:cNvPr>
              <p:cNvSpPr>
                <a:spLocks noChangeArrowheads="1"/>
              </p:cNvSpPr>
              <p:nvPr/>
            </p:nvSpPr>
            <p:spPr bwMode="auto">
              <a:xfrm>
                <a:off x="2700" y="2287"/>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17" name="Rectangle 322">
                <a:extLst>
                  <a:ext uri="{FF2B5EF4-FFF2-40B4-BE49-F238E27FC236}">
                    <a16:creationId xmlns:a16="http://schemas.microsoft.com/office/drawing/2014/main" id="{989C9A2B-85B2-46B5-A225-DD6772A12067}"/>
                  </a:ext>
                </a:extLst>
              </p:cNvPr>
              <p:cNvSpPr>
                <a:spLocks noChangeArrowheads="1"/>
              </p:cNvSpPr>
              <p:nvPr/>
            </p:nvSpPr>
            <p:spPr bwMode="auto">
              <a:xfrm>
                <a:off x="2700" y="2335"/>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18" name="Rectangle 323">
                <a:extLst>
                  <a:ext uri="{FF2B5EF4-FFF2-40B4-BE49-F238E27FC236}">
                    <a16:creationId xmlns:a16="http://schemas.microsoft.com/office/drawing/2014/main" id="{0419A407-45D0-462B-B0C2-08B5D479586A}"/>
                  </a:ext>
                </a:extLst>
              </p:cNvPr>
              <p:cNvSpPr>
                <a:spLocks noChangeArrowheads="1"/>
              </p:cNvSpPr>
              <p:nvPr/>
            </p:nvSpPr>
            <p:spPr bwMode="auto">
              <a:xfrm>
                <a:off x="2700" y="2335"/>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19" name="Rectangle 324">
                <a:extLst>
                  <a:ext uri="{FF2B5EF4-FFF2-40B4-BE49-F238E27FC236}">
                    <a16:creationId xmlns:a16="http://schemas.microsoft.com/office/drawing/2014/main" id="{DB1D84A1-CE08-40DB-90B4-B7E75AFA5EAA}"/>
                  </a:ext>
                </a:extLst>
              </p:cNvPr>
              <p:cNvSpPr>
                <a:spLocks noChangeArrowheads="1"/>
              </p:cNvSpPr>
              <p:nvPr/>
            </p:nvSpPr>
            <p:spPr bwMode="auto">
              <a:xfrm>
                <a:off x="2700" y="2306"/>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20" name="Rectangle 325">
                <a:extLst>
                  <a:ext uri="{FF2B5EF4-FFF2-40B4-BE49-F238E27FC236}">
                    <a16:creationId xmlns:a16="http://schemas.microsoft.com/office/drawing/2014/main" id="{70C775A4-2F82-4FE9-ACC6-14A4E6E1072D}"/>
                  </a:ext>
                </a:extLst>
              </p:cNvPr>
              <p:cNvSpPr>
                <a:spLocks noChangeArrowheads="1"/>
              </p:cNvSpPr>
              <p:nvPr/>
            </p:nvSpPr>
            <p:spPr bwMode="auto">
              <a:xfrm>
                <a:off x="2700" y="2306"/>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21" name="Freeform 326">
                <a:extLst>
                  <a:ext uri="{FF2B5EF4-FFF2-40B4-BE49-F238E27FC236}">
                    <a16:creationId xmlns:a16="http://schemas.microsoft.com/office/drawing/2014/main" id="{1768875C-67C2-48CD-A291-7FD58782B8FD}"/>
                  </a:ext>
                </a:extLst>
              </p:cNvPr>
              <p:cNvSpPr>
                <a:spLocks noEditPoints="1"/>
              </p:cNvSpPr>
              <p:nvPr/>
            </p:nvSpPr>
            <p:spPr bwMode="auto">
              <a:xfrm>
                <a:off x="2823" y="2178"/>
                <a:ext cx="284" cy="278"/>
              </a:xfrm>
              <a:custGeom>
                <a:avLst/>
                <a:gdLst>
                  <a:gd name="T0" fmla="*/ 120 w 120"/>
                  <a:gd name="T1" fmla="*/ 66 h 117"/>
                  <a:gd name="T2" fmla="*/ 80 w 120"/>
                  <a:gd name="T3" fmla="*/ 66 h 117"/>
                  <a:gd name="T4" fmla="*/ 80 w 120"/>
                  <a:gd name="T5" fmla="*/ 106 h 117"/>
                  <a:gd name="T6" fmla="*/ 120 w 120"/>
                  <a:gd name="T7" fmla="*/ 101 h 117"/>
                  <a:gd name="T8" fmla="*/ 120 w 120"/>
                  <a:gd name="T9" fmla="*/ 66 h 117"/>
                  <a:gd name="T10" fmla="*/ 30 w 120"/>
                  <a:gd name="T11" fmla="*/ 0 h 117"/>
                  <a:gd name="T12" fmla="*/ 0 w 120"/>
                  <a:gd name="T13" fmla="*/ 0 h 117"/>
                  <a:gd name="T14" fmla="*/ 0 w 120"/>
                  <a:gd name="T15" fmla="*/ 117 h 117"/>
                  <a:gd name="T16" fmla="*/ 30 w 120"/>
                  <a:gd name="T17" fmla="*/ 113 h 117"/>
                  <a:gd name="T18" fmla="*/ 30 w 120"/>
                  <a:gd name="T19" fmla="*/ 66 h 117"/>
                  <a:gd name="T20" fmla="*/ 0 w 120"/>
                  <a:gd name="T21" fmla="*/ 66 h 117"/>
                  <a:gd name="T22" fmla="*/ 0 w 120"/>
                  <a:gd name="T23" fmla="*/ 58 h 117"/>
                  <a:gd name="T24" fmla="*/ 0 w 120"/>
                  <a:gd name="T25" fmla="*/ 56 h 117"/>
                  <a:gd name="T26" fmla="*/ 0 w 120"/>
                  <a:gd name="T27" fmla="*/ 30 h 117"/>
                  <a:gd name="T28" fmla="*/ 30 w 120"/>
                  <a:gd name="T29" fmla="*/ 30 h 117"/>
                  <a:gd name="T30" fmla="*/ 30 w 120"/>
                  <a:gd name="T31" fmla="*/ 0 h 117"/>
                  <a:gd name="T32" fmla="*/ 120 w 120"/>
                  <a:gd name="T33" fmla="*/ 0 h 117"/>
                  <a:gd name="T34" fmla="*/ 80 w 120"/>
                  <a:gd name="T35" fmla="*/ 0 h 117"/>
                  <a:gd name="T36" fmla="*/ 80 w 120"/>
                  <a:gd name="T37" fmla="*/ 30 h 117"/>
                  <a:gd name="T38" fmla="*/ 120 w 120"/>
                  <a:gd name="T39" fmla="*/ 30 h 117"/>
                  <a:gd name="T40" fmla="*/ 120 w 120"/>
                  <a:gd name="T4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0" h="117">
                    <a:moveTo>
                      <a:pt x="120" y="66"/>
                    </a:moveTo>
                    <a:cubicBezTo>
                      <a:pt x="80" y="66"/>
                      <a:pt x="80" y="66"/>
                      <a:pt x="80" y="66"/>
                    </a:cubicBezTo>
                    <a:cubicBezTo>
                      <a:pt x="80" y="106"/>
                      <a:pt x="80" y="106"/>
                      <a:pt x="80" y="106"/>
                    </a:cubicBezTo>
                    <a:cubicBezTo>
                      <a:pt x="93" y="104"/>
                      <a:pt x="107" y="103"/>
                      <a:pt x="120" y="101"/>
                    </a:cubicBezTo>
                    <a:cubicBezTo>
                      <a:pt x="120" y="66"/>
                      <a:pt x="120" y="66"/>
                      <a:pt x="120" y="66"/>
                    </a:cubicBezTo>
                    <a:moveTo>
                      <a:pt x="30" y="0"/>
                    </a:moveTo>
                    <a:cubicBezTo>
                      <a:pt x="0" y="0"/>
                      <a:pt x="0" y="0"/>
                      <a:pt x="0" y="0"/>
                    </a:cubicBezTo>
                    <a:cubicBezTo>
                      <a:pt x="0" y="117"/>
                      <a:pt x="0" y="117"/>
                      <a:pt x="0" y="117"/>
                    </a:cubicBezTo>
                    <a:cubicBezTo>
                      <a:pt x="10" y="116"/>
                      <a:pt x="20" y="114"/>
                      <a:pt x="30" y="113"/>
                    </a:cubicBezTo>
                    <a:cubicBezTo>
                      <a:pt x="30" y="66"/>
                      <a:pt x="30" y="66"/>
                      <a:pt x="30" y="66"/>
                    </a:cubicBezTo>
                    <a:cubicBezTo>
                      <a:pt x="0" y="66"/>
                      <a:pt x="0" y="66"/>
                      <a:pt x="0" y="66"/>
                    </a:cubicBezTo>
                    <a:cubicBezTo>
                      <a:pt x="0" y="58"/>
                      <a:pt x="0" y="58"/>
                      <a:pt x="0" y="58"/>
                    </a:cubicBezTo>
                    <a:cubicBezTo>
                      <a:pt x="0" y="56"/>
                      <a:pt x="0" y="56"/>
                      <a:pt x="0" y="56"/>
                    </a:cubicBezTo>
                    <a:cubicBezTo>
                      <a:pt x="0" y="30"/>
                      <a:pt x="0" y="30"/>
                      <a:pt x="0" y="30"/>
                    </a:cubicBezTo>
                    <a:cubicBezTo>
                      <a:pt x="30" y="30"/>
                      <a:pt x="30" y="30"/>
                      <a:pt x="30" y="30"/>
                    </a:cubicBezTo>
                    <a:cubicBezTo>
                      <a:pt x="30" y="0"/>
                      <a:pt x="30" y="0"/>
                      <a:pt x="30" y="0"/>
                    </a:cubicBezTo>
                    <a:moveTo>
                      <a:pt x="120" y="0"/>
                    </a:moveTo>
                    <a:cubicBezTo>
                      <a:pt x="80" y="0"/>
                      <a:pt x="80" y="0"/>
                      <a:pt x="80" y="0"/>
                    </a:cubicBezTo>
                    <a:cubicBezTo>
                      <a:pt x="80" y="30"/>
                      <a:pt x="80" y="30"/>
                      <a:pt x="80" y="30"/>
                    </a:cubicBezTo>
                    <a:cubicBezTo>
                      <a:pt x="120" y="30"/>
                      <a:pt x="120" y="30"/>
                      <a:pt x="120" y="30"/>
                    </a:cubicBezTo>
                    <a:cubicBezTo>
                      <a:pt x="120" y="0"/>
                      <a:pt x="120" y="0"/>
                      <a:pt x="1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22" name="Freeform 327">
                <a:extLst>
                  <a:ext uri="{FF2B5EF4-FFF2-40B4-BE49-F238E27FC236}">
                    <a16:creationId xmlns:a16="http://schemas.microsoft.com/office/drawing/2014/main" id="{2D58514F-7B64-41D4-AB02-4D8146B2B9BD}"/>
                  </a:ext>
                </a:extLst>
              </p:cNvPr>
              <p:cNvSpPr>
                <a:spLocks/>
              </p:cNvSpPr>
              <p:nvPr/>
            </p:nvSpPr>
            <p:spPr bwMode="auto">
              <a:xfrm>
                <a:off x="2823" y="2418"/>
                <a:ext cx="284" cy="45"/>
              </a:xfrm>
              <a:custGeom>
                <a:avLst/>
                <a:gdLst>
                  <a:gd name="T0" fmla="*/ 120 w 120"/>
                  <a:gd name="T1" fmla="*/ 0 h 19"/>
                  <a:gd name="T2" fmla="*/ 80 w 120"/>
                  <a:gd name="T3" fmla="*/ 5 h 19"/>
                  <a:gd name="T4" fmla="*/ 80 w 120"/>
                  <a:gd name="T5" fmla="*/ 19 h 19"/>
                  <a:gd name="T6" fmla="*/ 68 w 120"/>
                  <a:gd name="T7" fmla="*/ 19 h 19"/>
                  <a:gd name="T8" fmla="*/ 68 w 120"/>
                  <a:gd name="T9" fmla="*/ 7 h 19"/>
                  <a:gd name="T10" fmla="*/ 68 w 120"/>
                  <a:gd name="T11" fmla="*/ 7 h 19"/>
                  <a:gd name="T12" fmla="*/ 68 w 120"/>
                  <a:gd name="T13" fmla="*/ 19 h 19"/>
                  <a:gd name="T14" fmla="*/ 30 w 120"/>
                  <a:gd name="T15" fmla="*/ 19 h 19"/>
                  <a:gd name="T16" fmla="*/ 30 w 120"/>
                  <a:gd name="T17" fmla="*/ 12 h 19"/>
                  <a:gd name="T18" fmla="*/ 0 w 120"/>
                  <a:gd name="T19" fmla="*/ 16 h 19"/>
                  <a:gd name="T20" fmla="*/ 0 w 120"/>
                  <a:gd name="T21" fmla="*/ 19 h 19"/>
                  <a:gd name="T22" fmla="*/ 95 w 120"/>
                  <a:gd name="T23" fmla="*/ 19 h 19"/>
                  <a:gd name="T24" fmla="*/ 120 w 120"/>
                  <a:gd name="T25" fmla="*/ 17 h 19"/>
                  <a:gd name="T26" fmla="*/ 120 w 120"/>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 h="19">
                    <a:moveTo>
                      <a:pt x="120" y="0"/>
                    </a:moveTo>
                    <a:cubicBezTo>
                      <a:pt x="107" y="2"/>
                      <a:pt x="93" y="3"/>
                      <a:pt x="80" y="5"/>
                    </a:cubicBezTo>
                    <a:cubicBezTo>
                      <a:pt x="80" y="19"/>
                      <a:pt x="80" y="19"/>
                      <a:pt x="80" y="19"/>
                    </a:cubicBezTo>
                    <a:cubicBezTo>
                      <a:pt x="68" y="19"/>
                      <a:pt x="68" y="19"/>
                      <a:pt x="68" y="19"/>
                    </a:cubicBezTo>
                    <a:cubicBezTo>
                      <a:pt x="68" y="7"/>
                      <a:pt x="68" y="7"/>
                      <a:pt x="68" y="7"/>
                    </a:cubicBezTo>
                    <a:cubicBezTo>
                      <a:pt x="68" y="7"/>
                      <a:pt x="68" y="7"/>
                      <a:pt x="68" y="7"/>
                    </a:cubicBezTo>
                    <a:cubicBezTo>
                      <a:pt x="68" y="19"/>
                      <a:pt x="68" y="19"/>
                      <a:pt x="68" y="19"/>
                    </a:cubicBezTo>
                    <a:cubicBezTo>
                      <a:pt x="30" y="19"/>
                      <a:pt x="30" y="19"/>
                      <a:pt x="30" y="19"/>
                    </a:cubicBezTo>
                    <a:cubicBezTo>
                      <a:pt x="30" y="12"/>
                      <a:pt x="30" y="12"/>
                      <a:pt x="30" y="12"/>
                    </a:cubicBezTo>
                    <a:cubicBezTo>
                      <a:pt x="20" y="13"/>
                      <a:pt x="10" y="15"/>
                      <a:pt x="0" y="16"/>
                    </a:cubicBezTo>
                    <a:cubicBezTo>
                      <a:pt x="0" y="19"/>
                      <a:pt x="0" y="19"/>
                      <a:pt x="0" y="19"/>
                    </a:cubicBezTo>
                    <a:cubicBezTo>
                      <a:pt x="95" y="19"/>
                      <a:pt x="95" y="19"/>
                      <a:pt x="95" y="19"/>
                    </a:cubicBezTo>
                    <a:cubicBezTo>
                      <a:pt x="103" y="18"/>
                      <a:pt x="112" y="17"/>
                      <a:pt x="120" y="17"/>
                    </a:cubicBezTo>
                    <a:cubicBezTo>
                      <a:pt x="120" y="0"/>
                      <a:pt x="120" y="0"/>
                      <a:pt x="1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23" name="Freeform 328">
                <a:extLst>
                  <a:ext uri="{FF2B5EF4-FFF2-40B4-BE49-F238E27FC236}">
                    <a16:creationId xmlns:a16="http://schemas.microsoft.com/office/drawing/2014/main" id="{FBF7F75D-45D6-41CC-A0FD-1630D5A01DF7}"/>
                  </a:ext>
                </a:extLst>
              </p:cNvPr>
              <p:cNvSpPr>
                <a:spLocks noEditPoints="1"/>
              </p:cNvSpPr>
              <p:nvPr/>
            </p:nvSpPr>
            <p:spPr bwMode="auto">
              <a:xfrm>
                <a:off x="2823"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24" name="Freeform 329">
                <a:extLst>
                  <a:ext uri="{FF2B5EF4-FFF2-40B4-BE49-F238E27FC236}">
                    <a16:creationId xmlns:a16="http://schemas.microsoft.com/office/drawing/2014/main" id="{73F195AE-BD30-4080-964F-C280BF478D65}"/>
                  </a:ext>
                </a:extLst>
              </p:cNvPr>
              <p:cNvSpPr>
                <a:spLocks noEditPoints="1"/>
              </p:cNvSpPr>
              <p:nvPr/>
            </p:nvSpPr>
            <p:spPr bwMode="auto">
              <a:xfrm>
                <a:off x="2823"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25" name="Freeform 330">
                <a:extLst>
                  <a:ext uri="{FF2B5EF4-FFF2-40B4-BE49-F238E27FC236}">
                    <a16:creationId xmlns:a16="http://schemas.microsoft.com/office/drawing/2014/main" id="{065A84FE-4921-4208-8453-AE9B326D0FC6}"/>
                  </a:ext>
                </a:extLst>
              </p:cNvPr>
              <p:cNvSpPr>
                <a:spLocks noEditPoints="1"/>
              </p:cNvSpPr>
              <p:nvPr/>
            </p:nvSpPr>
            <p:spPr bwMode="auto">
              <a:xfrm>
                <a:off x="2823"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26" name="Freeform 331">
                <a:extLst>
                  <a:ext uri="{FF2B5EF4-FFF2-40B4-BE49-F238E27FC236}">
                    <a16:creationId xmlns:a16="http://schemas.microsoft.com/office/drawing/2014/main" id="{4581E634-0FB3-4FA0-91E3-9FD935565F29}"/>
                  </a:ext>
                </a:extLst>
              </p:cNvPr>
              <p:cNvSpPr>
                <a:spLocks noEditPoints="1"/>
              </p:cNvSpPr>
              <p:nvPr/>
            </p:nvSpPr>
            <p:spPr bwMode="auto">
              <a:xfrm>
                <a:off x="2823"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27" name="Freeform 332">
                <a:extLst>
                  <a:ext uri="{FF2B5EF4-FFF2-40B4-BE49-F238E27FC236}">
                    <a16:creationId xmlns:a16="http://schemas.microsoft.com/office/drawing/2014/main" id="{73BB87A5-D108-4871-9977-FFDD64ADF0B3}"/>
                  </a:ext>
                </a:extLst>
              </p:cNvPr>
              <p:cNvSpPr>
                <a:spLocks noEditPoints="1"/>
              </p:cNvSpPr>
              <p:nvPr/>
            </p:nvSpPr>
            <p:spPr bwMode="auto">
              <a:xfrm>
                <a:off x="2823"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28" name="Freeform 333">
                <a:extLst>
                  <a:ext uri="{FF2B5EF4-FFF2-40B4-BE49-F238E27FC236}">
                    <a16:creationId xmlns:a16="http://schemas.microsoft.com/office/drawing/2014/main" id="{D4C7A6B6-9700-49E5-95D7-1CC3C9CD707F}"/>
                  </a:ext>
                </a:extLst>
              </p:cNvPr>
              <p:cNvSpPr>
                <a:spLocks noEditPoints="1"/>
              </p:cNvSpPr>
              <p:nvPr/>
            </p:nvSpPr>
            <p:spPr bwMode="auto">
              <a:xfrm>
                <a:off x="2823"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29" name="Rectangle 334">
                <a:extLst>
                  <a:ext uri="{FF2B5EF4-FFF2-40B4-BE49-F238E27FC236}">
                    <a16:creationId xmlns:a16="http://schemas.microsoft.com/office/drawing/2014/main" id="{09C827E9-92D5-4074-98D9-F76A0491886F}"/>
                  </a:ext>
                </a:extLst>
              </p:cNvPr>
              <p:cNvSpPr>
                <a:spLocks noChangeArrowheads="1"/>
              </p:cNvSpPr>
              <p:nvPr/>
            </p:nvSpPr>
            <p:spPr bwMode="auto">
              <a:xfrm>
                <a:off x="2894" y="2178"/>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30" name="Rectangle 335">
                <a:extLst>
                  <a:ext uri="{FF2B5EF4-FFF2-40B4-BE49-F238E27FC236}">
                    <a16:creationId xmlns:a16="http://schemas.microsoft.com/office/drawing/2014/main" id="{10F9412D-18DF-41EB-8BB3-5E89A79811E1}"/>
                  </a:ext>
                </a:extLst>
              </p:cNvPr>
              <p:cNvSpPr>
                <a:spLocks noChangeArrowheads="1"/>
              </p:cNvSpPr>
              <p:nvPr/>
            </p:nvSpPr>
            <p:spPr bwMode="auto">
              <a:xfrm>
                <a:off x="2894" y="2178"/>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31" name="Rectangle 336">
                <a:extLst>
                  <a:ext uri="{FF2B5EF4-FFF2-40B4-BE49-F238E27FC236}">
                    <a16:creationId xmlns:a16="http://schemas.microsoft.com/office/drawing/2014/main" id="{3B143A10-03E7-48F2-BB15-87FF1EC91D5B}"/>
                  </a:ext>
                </a:extLst>
              </p:cNvPr>
              <p:cNvSpPr>
                <a:spLocks noChangeArrowheads="1"/>
              </p:cNvSpPr>
              <p:nvPr/>
            </p:nvSpPr>
            <p:spPr bwMode="auto">
              <a:xfrm>
                <a:off x="2894" y="2249"/>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32" name="Rectangle 337">
                <a:extLst>
                  <a:ext uri="{FF2B5EF4-FFF2-40B4-BE49-F238E27FC236}">
                    <a16:creationId xmlns:a16="http://schemas.microsoft.com/office/drawing/2014/main" id="{7A701C11-F9A7-4361-B61F-29F4E7AA75AC}"/>
                  </a:ext>
                </a:extLst>
              </p:cNvPr>
              <p:cNvSpPr>
                <a:spLocks noChangeArrowheads="1"/>
              </p:cNvSpPr>
              <p:nvPr/>
            </p:nvSpPr>
            <p:spPr bwMode="auto">
              <a:xfrm>
                <a:off x="2894" y="2249"/>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33" name="Rectangle 338">
                <a:extLst>
                  <a:ext uri="{FF2B5EF4-FFF2-40B4-BE49-F238E27FC236}">
                    <a16:creationId xmlns:a16="http://schemas.microsoft.com/office/drawing/2014/main" id="{5A59B7BD-65BF-492A-81C8-490ADA2DE069}"/>
                  </a:ext>
                </a:extLst>
              </p:cNvPr>
              <p:cNvSpPr>
                <a:spLocks noChangeArrowheads="1"/>
              </p:cNvSpPr>
              <p:nvPr/>
            </p:nvSpPr>
            <p:spPr bwMode="auto">
              <a:xfrm>
                <a:off x="2894" y="2287"/>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34" name="Rectangle 339">
                <a:extLst>
                  <a:ext uri="{FF2B5EF4-FFF2-40B4-BE49-F238E27FC236}">
                    <a16:creationId xmlns:a16="http://schemas.microsoft.com/office/drawing/2014/main" id="{D1983446-271F-4EF5-8728-4B26B3EDC99C}"/>
                  </a:ext>
                </a:extLst>
              </p:cNvPr>
              <p:cNvSpPr>
                <a:spLocks noChangeArrowheads="1"/>
              </p:cNvSpPr>
              <p:nvPr/>
            </p:nvSpPr>
            <p:spPr bwMode="auto">
              <a:xfrm>
                <a:off x="2894" y="2287"/>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35" name="Freeform 340">
                <a:extLst>
                  <a:ext uri="{FF2B5EF4-FFF2-40B4-BE49-F238E27FC236}">
                    <a16:creationId xmlns:a16="http://schemas.microsoft.com/office/drawing/2014/main" id="{061050A4-6BC3-49D4-BDD3-3AB9E544A842}"/>
                  </a:ext>
                </a:extLst>
              </p:cNvPr>
              <p:cNvSpPr>
                <a:spLocks/>
              </p:cNvSpPr>
              <p:nvPr/>
            </p:nvSpPr>
            <p:spPr bwMode="auto">
              <a:xfrm>
                <a:off x="2894" y="2335"/>
                <a:ext cx="90" cy="111"/>
              </a:xfrm>
              <a:custGeom>
                <a:avLst/>
                <a:gdLst>
                  <a:gd name="T0" fmla="*/ 38 w 38"/>
                  <a:gd name="T1" fmla="*/ 0 h 47"/>
                  <a:gd name="T2" fmla="*/ 0 w 38"/>
                  <a:gd name="T3" fmla="*/ 0 h 47"/>
                  <a:gd name="T4" fmla="*/ 0 w 38"/>
                  <a:gd name="T5" fmla="*/ 47 h 47"/>
                  <a:gd name="T6" fmla="*/ 38 w 38"/>
                  <a:gd name="T7" fmla="*/ 42 h 47"/>
                  <a:gd name="T8" fmla="*/ 38 w 38"/>
                  <a:gd name="T9" fmla="*/ 0 h 47"/>
                </a:gdLst>
                <a:ahLst/>
                <a:cxnLst>
                  <a:cxn ang="0">
                    <a:pos x="T0" y="T1"/>
                  </a:cxn>
                  <a:cxn ang="0">
                    <a:pos x="T2" y="T3"/>
                  </a:cxn>
                  <a:cxn ang="0">
                    <a:pos x="T4" y="T5"/>
                  </a:cxn>
                  <a:cxn ang="0">
                    <a:pos x="T6" y="T7"/>
                  </a:cxn>
                  <a:cxn ang="0">
                    <a:pos x="T8" y="T9"/>
                  </a:cxn>
                </a:cxnLst>
                <a:rect l="0" t="0" r="r" b="b"/>
                <a:pathLst>
                  <a:path w="38" h="47">
                    <a:moveTo>
                      <a:pt x="38" y="0"/>
                    </a:moveTo>
                    <a:cubicBezTo>
                      <a:pt x="0" y="0"/>
                      <a:pt x="0" y="0"/>
                      <a:pt x="0" y="0"/>
                    </a:cubicBezTo>
                    <a:cubicBezTo>
                      <a:pt x="0" y="47"/>
                      <a:pt x="0" y="47"/>
                      <a:pt x="0" y="47"/>
                    </a:cubicBezTo>
                    <a:cubicBezTo>
                      <a:pt x="13" y="45"/>
                      <a:pt x="25" y="44"/>
                      <a:pt x="38" y="42"/>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36" name="Freeform 341">
                <a:extLst>
                  <a:ext uri="{FF2B5EF4-FFF2-40B4-BE49-F238E27FC236}">
                    <a16:creationId xmlns:a16="http://schemas.microsoft.com/office/drawing/2014/main" id="{D666E499-FA01-46C7-8C6C-EBDF342C3F14}"/>
                  </a:ext>
                </a:extLst>
              </p:cNvPr>
              <p:cNvSpPr>
                <a:spLocks/>
              </p:cNvSpPr>
              <p:nvPr/>
            </p:nvSpPr>
            <p:spPr bwMode="auto">
              <a:xfrm>
                <a:off x="2894" y="2434"/>
                <a:ext cx="90" cy="29"/>
              </a:xfrm>
              <a:custGeom>
                <a:avLst/>
                <a:gdLst>
                  <a:gd name="T0" fmla="*/ 38 w 38"/>
                  <a:gd name="T1" fmla="*/ 0 h 12"/>
                  <a:gd name="T2" fmla="*/ 0 w 38"/>
                  <a:gd name="T3" fmla="*/ 5 h 12"/>
                  <a:gd name="T4" fmla="*/ 0 w 38"/>
                  <a:gd name="T5" fmla="*/ 12 h 12"/>
                  <a:gd name="T6" fmla="*/ 38 w 38"/>
                  <a:gd name="T7" fmla="*/ 12 h 12"/>
                  <a:gd name="T8" fmla="*/ 38 w 38"/>
                  <a:gd name="T9" fmla="*/ 0 h 12"/>
                </a:gdLst>
                <a:ahLst/>
                <a:cxnLst>
                  <a:cxn ang="0">
                    <a:pos x="T0" y="T1"/>
                  </a:cxn>
                  <a:cxn ang="0">
                    <a:pos x="T2" y="T3"/>
                  </a:cxn>
                  <a:cxn ang="0">
                    <a:pos x="T4" y="T5"/>
                  </a:cxn>
                  <a:cxn ang="0">
                    <a:pos x="T6" y="T7"/>
                  </a:cxn>
                  <a:cxn ang="0">
                    <a:pos x="T8" y="T9"/>
                  </a:cxn>
                </a:cxnLst>
                <a:rect l="0" t="0" r="r" b="b"/>
                <a:pathLst>
                  <a:path w="38" h="12">
                    <a:moveTo>
                      <a:pt x="38" y="0"/>
                    </a:moveTo>
                    <a:cubicBezTo>
                      <a:pt x="25" y="2"/>
                      <a:pt x="13" y="3"/>
                      <a:pt x="0" y="5"/>
                    </a:cubicBezTo>
                    <a:cubicBezTo>
                      <a:pt x="0" y="12"/>
                      <a:pt x="0" y="12"/>
                      <a:pt x="0" y="12"/>
                    </a:cubicBezTo>
                    <a:cubicBezTo>
                      <a:pt x="38" y="12"/>
                      <a:pt x="38" y="12"/>
                      <a:pt x="38" y="12"/>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37" name="Rectangle 342">
                <a:extLst>
                  <a:ext uri="{FF2B5EF4-FFF2-40B4-BE49-F238E27FC236}">
                    <a16:creationId xmlns:a16="http://schemas.microsoft.com/office/drawing/2014/main" id="{0F990905-1124-42DB-9CF2-364772F76C59}"/>
                  </a:ext>
                </a:extLst>
              </p:cNvPr>
              <p:cNvSpPr>
                <a:spLocks noChangeArrowheads="1"/>
              </p:cNvSpPr>
              <p:nvPr/>
            </p:nvSpPr>
            <p:spPr bwMode="auto">
              <a:xfrm>
                <a:off x="2894" y="2306"/>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38" name="Rectangle 343">
                <a:extLst>
                  <a:ext uri="{FF2B5EF4-FFF2-40B4-BE49-F238E27FC236}">
                    <a16:creationId xmlns:a16="http://schemas.microsoft.com/office/drawing/2014/main" id="{837B2F41-8284-488A-B80D-84A872D3A218}"/>
                  </a:ext>
                </a:extLst>
              </p:cNvPr>
              <p:cNvSpPr>
                <a:spLocks noChangeArrowheads="1"/>
              </p:cNvSpPr>
              <p:nvPr/>
            </p:nvSpPr>
            <p:spPr bwMode="auto">
              <a:xfrm>
                <a:off x="2894" y="2306"/>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39" name="Rectangle 344">
                <a:extLst>
                  <a:ext uri="{FF2B5EF4-FFF2-40B4-BE49-F238E27FC236}">
                    <a16:creationId xmlns:a16="http://schemas.microsoft.com/office/drawing/2014/main" id="{6512ADC8-981A-45E9-81BC-EF1B4C42A31D}"/>
                  </a:ext>
                </a:extLst>
              </p:cNvPr>
              <p:cNvSpPr>
                <a:spLocks noChangeArrowheads="1"/>
              </p:cNvSpPr>
              <p:nvPr/>
            </p:nvSpPr>
            <p:spPr bwMode="auto">
              <a:xfrm>
                <a:off x="2984" y="2178"/>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40" name="Rectangle 345">
                <a:extLst>
                  <a:ext uri="{FF2B5EF4-FFF2-40B4-BE49-F238E27FC236}">
                    <a16:creationId xmlns:a16="http://schemas.microsoft.com/office/drawing/2014/main" id="{8158BC5A-C112-4024-9153-76125BE8509F}"/>
                  </a:ext>
                </a:extLst>
              </p:cNvPr>
              <p:cNvSpPr>
                <a:spLocks noChangeArrowheads="1"/>
              </p:cNvSpPr>
              <p:nvPr/>
            </p:nvSpPr>
            <p:spPr bwMode="auto">
              <a:xfrm>
                <a:off x="2984" y="2178"/>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41" name="Rectangle 346">
                <a:extLst>
                  <a:ext uri="{FF2B5EF4-FFF2-40B4-BE49-F238E27FC236}">
                    <a16:creationId xmlns:a16="http://schemas.microsoft.com/office/drawing/2014/main" id="{659841B7-686C-4CFB-A5F4-BC77D88AED44}"/>
                  </a:ext>
                </a:extLst>
              </p:cNvPr>
              <p:cNvSpPr>
                <a:spLocks noChangeArrowheads="1"/>
              </p:cNvSpPr>
              <p:nvPr/>
            </p:nvSpPr>
            <p:spPr bwMode="auto">
              <a:xfrm>
                <a:off x="2984" y="2249"/>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42" name="Rectangle 347">
                <a:extLst>
                  <a:ext uri="{FF2B5EF4-FFF2-40B4-BE49-F238E27FC236}">
                    <a16:creationId xmlns:a16="http://schemas.microsoft.com/office/drawing/2014/main" id="{11B0D7CE-5BE2-4B33-A66D-D521970D451F}"/>
                  </a:ext>
                </a:extLst>
              </p:cNvPr>
              <p:cNvSpPr>
                <a:spLocks noChangeArrowheads="1"/>
              </p:cNvSpPr>
              <p:nvPr/>
            </p:nvSpPr>
            <p:spPr bwMode="auto">
              <a:xfrm>
                <a:off x="2984" y="2249"/>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43" name="Rectangle 348">
                <a:extLst>
                  <a:ext uri="{FF2B5EF4-FFF2-40B4-BE49-F238E27FC236}">
                    <a16:creationId xmlns:a16="http://schemas.microsoft.com/office/drawing/2014/main" id="{3D649938-A6D1-4A8D-AD41-C3686EE06C62}"/>
                  </a:ext>
                </a:extLst>
              </p:cNvPr>
              <p:cNvSpPr>
                <a:spLocks noChangeArrowheads="1"/>
              </p:cNvSpPr>
              <p:nvPr/>
            </p:nvSpPr>
            <p:spPr bwMode="auto">
              <a:xfrm>
                <a:off x="2984" y="2287"/>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44" name="Rectangle 349">
                <a:extLst>
                  <a:ext uri="{FF2B5EF4-FFF2-40B4-BE49-F238E27FC236}">
                    <a16:creationId xmlns:a16="http://schemas.microsoft.com/office/drawing/2014/main" id="{6D07099F-ECFD-49B1-9590-A0038475BF80}"/>
                  </a:ext>
                </a:extLst>
              </p:cNvPr>
              <p:cNvSpPr>
                <a:spLocks noChangeArrowheads="1"/>
              </p:cNvSpPr>
              <p:nvPr/>
            </p:nvSpPr>
            <p:spPr bwMode="auto">
              <a:xfrm>
                <a:off x="2984" y="2287"/>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45" name="Freeform 350">
                <a:extLst>
                  <a:ext uri="{FF2B5EF4-FFF2-40B4-BE49-F238E27FC236}">
                    <a16:creationId xmlns:a16="http://schemas.microsoft.com/office/drawing/2014/main" id="{4E70C3CB-F3BC-4257-AA9F-54031C6631F3}"/>
                  </a:ext>
                </a:extLst>
              </p:cNvPr>
              <p:cNvSpPr>
                <a:spLocks/>
              </p:cNvSpPr>
              <p:nvPr/>
            </p:nvSpPr>
            <p:spPr bwMode="auto">
              <a:xfrm>
                <a:off x="2984" y="2335"/>
                <a:ext cx="28" cy="99"/>
              </a:xfrm>
              <a:custGeom>
                <a:avLst/>
                <a:gdLst>
                  <a:gd name="T0" fmla="*/ 12 w 12"/>
                  <a:gd name="T1" fmla="*/ 0 h 42"/>
                  <a:gd name="T2" fmla="*/ 0 w 12"/>
                  <a:gd name="T3" fmla="*/ 0 h 42"/>
                  <a:gd name="T4" fmla="*/ 0 w 12"/>
                  <a:gd name="T5" fmla="*/ 42 h 42"/>
                  <a:gd name="T6" fmla="*/ 12 w 12"/>
                  <a:gd name="T7" fmla="*/ 40 h 42"/>
                  <a:gd name="T8" fmla="*/ 12 w 12"/>
                  <a:gd name="T9" fmla="*/ 0 h 42"/>
                </a:gdLst>
                <a:ahLst/>
                <a:cxnLst>
                  <a:cxn ang="0">
                    <a:pos x="T0" y="T1"/>
                  </a:cxn>
                  <a:cxn ang="0">
                    <a:pos x="T2" y="T3"/>
                  </a:cxn>
                  <a:cxn ang="0">
                    <a:pos x="T4" y="T5"/>
                  </a:cxn>
                  <a:cxn ang="0">
                    <a:pos x="T6" y="T7"/>
                  </a:cxn>
                  <a:cxn ang="0">
                    <a:pos x="T8" y="T9"/>
                  </a:cxn>
                </a:cxnLst>
                <a:rect l="0" t="0" r="r" b="b"/>
                <a:pathLst>
                  <a:path w="12" h="42">
                    <a:moveTo>
                      <a:pt x="12" y="0"/>
                    </a:moveTo>
                    <a:cubicBezTo>
                      <a:pt x="0" y="0"/>
                      <a:pt x="0" y="0"/>
                      <a:pt x="0" y="0"/>
                    </a:cubicBezTo>
                    <a:cubicBezTo>
                      <a:pt x="0" y="42"/>
                      <a:pt x="0" y="42"/>
                      <a:pt x="0" y="42"/>
                    </a:cubicBezTo>
                    <a:cubicBezTo>
                      <a:pt x="4" y="41"/>
                      <a:pt x="8" y="41"/>
                      <a:pt x="12" y="40"/>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46" name="Freeform 351">
                <a:extLst>
                  <a:ext uri="{FF2B5EF4-FFF2-40B4-BE49-F238E27FC236}">
                    <a16:creationId xmlns:a16="http://schemas.microsoft.com/office/drawing/2014/main" id="{33E3FDCF-D7C5-4FC4-8A88-DD1D2377DD43}"/>
                  </a:ext>
                </a:extLst>
              </p:cNvPr>
              <p:cNvSpPr>
                <a:spLocks/>
              </p:cNvSpPr>
              <p:nvPr/>
            </p:nvSpPr>
            <p:spPr bwMode="auto">
              <a:xfrm>
                <a:off x="2984" y="2430"/>
                <a:ext cx="28" cy="33"/>
              </a:xfrm>
              <a:custGeom>
                <a:avLst/>
                <a:gdLst>
                  <a:gd name="T0" fmla="*/ 12 w 12"/>
                  <a:gd name="T1" fmla="*/ 0 h 14"/>
                  <a:gd name="T2" fmla="*/ 0 w 12"/>
                  <a:gd name="T3" fmla="*/ 2 h 14"/>
                  <a:gd name="T4" fmla="*/ 0 w 12"/>
                  <a:gd name="T5" fmla="*/ 14 h 14"/>
                  <a:gd name="T6" fmla="*/ 12 w 12"/>
                  <a:gd name="T7" fmla="*/ 14 h 14"/>
                  <a:gd name="T8" fmla="*/ 12 w 12"/>
                  <a:gd name="T9" fmla="*/ 0 h 14"/>
                </a:gdLst>
                <a:ahLst/>
                <a:cxnLst>
                  <a:cxn ang="0">
                    <a:pos x="T0" y="T1"/>
                  </a:cxn>
                  <a:cxn ang="0">
                    <a:pos x="T2" y="T3"/>
                  </a:cxn>
                  <a:cxn ang="0">
                    <a:pos x="T4" y="T5"/>
                  </a:cxn>
                  <a:cxn ang="0">
                    <a:pos x="T6" y="T7"/>
                  </a:cxn>
                  <a:cxn ang="0">
                    <a:pos x="T8" y="T9"/>
                  </a:cxn>
                </a:cxnLst>
                <a:rect l="0" t="0" r="r" b="b"/>
                <a:pathLst>
                  <a:path w="12" h="14">
                    <a:moveTo>
                      <a:pt x="12" y="0"/>
                    </a:moveTo>
                    <a:cubicBezTo>
                      <a:pt x="8" y="1"/>
                      <a:pt x="4" y="1"/>
                      <a:pt x="0" y="2"/>
                    </a:cubicBezTo>
                    <a:cubicBezTo>
                      <a:pt x="0" y="14"/>
                      <a:pt x="0" y="14"/>
                      <a:pt x="0" y="14"/>
                    </a:cubicBezTo>
                    <a:cubicBezTo>
                      <a:pt x="12" y="14"/>
                      <a:pt x="12" y="14"/>
                      <a:pt x="12" y="14"/>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47" name="Rectangle 352">
                <a:extLst>
                  <a:ext uri="{FF2B5EF4-FFF2-40B4-BE49-F238E27FC236}">
                    <a16:creationId xmlns:a16="http://schemas.microsoft.com/office/drawing/2014/main" id="{FA513837-CC86-4363-BA8B-B91A90505333}"/>
                  </a:ext>
                </a:extLst>
              </p:cNvPr>
              <p:cNvSpPr>
                <a:spLocks noChangeArrowheads="1"/>
              </p:cNvSpPr>
              <p:nvPr/>
            </p:nvSpPr>
            <p:spPr bwMode="auto">
              <a:xfrm>
                <a:off x="2984" y="2306"/>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48" name="Rectangle 353">
                <a:extLst>
                  <a:ext uri="{FF2B5EF4-FFF2-40B4-BE49-F238E27FC236}">
                    <a16:creationId xmlns:a16="http://schemas.microsoft.com/office/drawing/2014/main" id="{22058875-FF81-4AD1-B128-C53FA4C90081}"/>
                  </a:ext>
                </a:extLst>
              </p:cNvPr>
              <p:cNvSpPr>
                <a:spLocks noChangeArrowheads="1"/>
              </p:cNvSpPr>
              <p:nvPr/>
            </p:nvSpPr>
            <p:spPr bwMode="auto">
              <a:xfrm>
                <a:off x="2984" y="2306"/>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49" name="Freeform 354">
                <a:extLst>
                  <a:ext uri="{FF2B5EF4-FFF2-40B4-BE49-F238E27FC236}">
                    <a16:creationId xmlns:a16="http://schemas.microsoft.com/office/drawing/2014/main" id="{598410C0-1D89-48FF-B6EF-80700F3AAE04}"/>
                  </a:ext>
                </a:extLst>
              </p:cNvPr>
              <p:cNvSpPr>
                <a:spLocks noEditPoints="1"/>
              </p:cNvSpPr>
              <p:nvPr/>
            </p:nvSpPr>
            <p:spPr bwMode="auto">
              <a:xfrm>
                <a:off x="3107" y="2178"/>
                <a:ext cx="284" cy="240"/>
              </a:xfrm>
              <a:custGeom>
                <a:avLst/>
                <a:gdLst>
                  <a:gd name="T0" fmla="*/ 30 w 120"/>
                  <a:gd name="T1" fmla="*/ 0 h 101"/>
                  <a:gd name="T2" fmla="*/ 0 w 120"/>
                  <a:gd name="T3" fmla="*/ 0 h 101"/>
                  <a:gd name="T4" fmla="*/ 0 w 120"/>
                  <a:gd name="T5" fmla="*/ 101 h 101"/>
                  <a:gd name="T6" fmla="*/ 30 w 120"/>
                  <a:gd name="T7" fmla="*/ 97 h 101"/>
                  <a:gd name="T8" fmla="*/ 30 w 120"/>
                  <a:gd name="T9" fmla="*/ 66 h 101"/>
                  <a:gd name="T10" fmla="*/ 0 w 120"/>
                  <a:gd name="T11" fmla="*/ 66 h 101"/>
                  <a:gd name="T12" fmla="*/ 0 w 120"/>
                  <a:gd name="T13" fmla="*/ 58 h 101"/>
                  <a:gd name="T14" fmla="*/ 0 w 120"/>
                  <a:gd name="T15" fmla="*/ 56 h 101"/>
                  <a:gd name="T16" fmla="*/ 0 w 120"/>
                  <a:gd name="T17" fmla="*/ 30 h 101"/>
                  <a:gd name="T18" fmla="*/ 30 w 120"/>
                  <a:gd name="T19" fmla="*/ 30 h 101"/>
                  <a:gd name="T20" fmla="*/ 30 w 120"/>
                  <a:gd name="T21" fmla="*/ 0 h 101"/>
                  <a:gd name="T22" fmla="*/ 120 w 120"/>
                  <a:gd name="T23" fmla="*/ 0 h 101"/>
                  <a:gd name="T24" fmla="*/ 80 w 120"/>
                  <a:gd name="T25" fmla="*/ 0 h 101"/>
                  <a:gd name="T26" fmla="*/ 80 w 120"/>
                  <a:gd name="T27" fmla="*/ 30 h 101"/>
                  <a:gd name="T28" fmla="*/ 120 w 120"/>
                  <a:gd name="T29" fmla="*/ 30 h 101"/>
                  <a:gd name="T30" fmla="*/ 120 w 120"/>
                  <a:gd name="T31"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101">
                    <a:moveTo>
                      <a:pt x="30" y="0"/>
                    </a:moveTo>
                    <a:cubicBezTo>
                      <a:pt x="0" y="0"/>
                      <a:pt x="0" y="0"/>
                      <a:pt x="0" y="0"/>
                    </a:cubicBezTo>
                    <a:cubicBezTo>
                      <a:pt x="0" y="101"/>
                      <a:pt x="0" y="101"/>
                      <a:pt x="0" y="101"/>
                    </a:cubicBezTo>
                    <a:cubicBezTo>
                      <a:pt x="10" y="100"/>
                      <a:pt x="20" y="98"/>
                      <a:pt x="30" y="97"/>
                    </a:cubicBezTo>
                    <a:cubicBezTo>
                      <a:pt x="30" y="66"/>
                      <a:pt x="30" y="66"/>
                      <a:pt x="30" y="66"/>
                    </a:cubicBezTo>
                    <a:cubicBezTo>
                      <a:pt x="0" y="66"/>
                      <a:pt x="0" y="66"/>
                      <a:pt x="0" y="66"/>
                    </a:cubicBezTo>
                    <a:cubicBezTo>
                      <a:pt x="0" y="58"/>
                      <a:pt x="0" y="58"/>
                      <a:pt x="0" y="58"/>
                    </a:cubicBezTo>
                    <a:cubicBezTo>
                      <a:pt x="0" y="56"/>
                      <a:pt x="0" y="56"/>
                      <a:pt x="0" y="56"/>
                    </a:cubicBezTo>
                    <a:cubicBezTo>
                      <a:pt x="0" y="30"/>
                      <a:pt x="0" y="30"/>
                      <a:pt x="0" y="30"/>
                    </a:cubicBezTo>
                    <a:cubicBezTo>
                      <a:pt x="30" y="30"/>
                      <a:pt x="30" y="30"/>
                      <a:pt x="30" y="30"/>
                    </a:cubicBezTo>
                    <a:cubicBezTo>
                      <a:pt x="30" y="0"/>
                      <a:pt x="30" y="0"/>
                      <a:pt x="30" y="0"/>
                    </a:cubicBezTo>
                    <a:moveTo>
                      <a:pt x="120" y="0"/>
                    </a:moveTo>
                    <a:cubicBezTo>
                      <a:pt x="80" y="0"/>
                      <a:pt x="80" y="0"/>
                      <a:pt x="80" y="0"/>
                    </a:cubicBezTo>
                    <a:cubicBezTo>
                      <a:pt x="80" y="30"/>
                      <a:pt x="80" y="30"/>
                      <a:pt x="80" y="30"/>
                    </a:cubicBezTo>
                    <a:cubicBezTo>
                      <a:pt x="120" y="30"/>
                      <a:pt x="120" y="30"/>
                      <a:pt x="120" y="30"/>
                    </a:cubicBezTo>
                    <a:cubicBezTo>
                      <a:pt x="120" y="0"/>
                      <a:pt x="120" y="0"/>
                      <a:pt x="1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50" name="Freeform 355">
                <a:extLst>
                  <a:ext uri="{FF2B5EF4-FFF2-40B4-BE49-F238E27FC236}">
                    <a16:creationId xmlns:a16="http://schemas.microsoft.com/office/drawing/2014/main" id="{00EE291B-989A-46A3-B959-F01266D71507}"/>
                  </a:ext>
                </a:extLst>
              </p:cNvPr>
              <p:cNvSpPr>
                <a:spLocks/>
              </p:cNvSpPr>
              <p:nvPr/>
            </p:nvSpPr>
            <p:spPr bwMode="auto">
              <a:xfrm>
                <a:off x="3107" y="2408"/>
                <a:ext cx="71" cy="50"/>
              </a:xfrm>
              <a:custGeom>
                <a:avLst/>
                <a:gdLst>
                  <a:gd name="T0" fmla="*/ 30 w 30"/>
                  <a:gd name="T1" fmla="*/ 0 h 21"/>
                  <a:gd name="T2" fmla="*/ 0 w 30"/>
                  <a:gd name="T3" fmla="*/ 4 h 21"/>
                  <a:gd name="T4" fmla="*/ 0 w 30"/>
                  <a:gd name="T5" fmla="*/ 21 h 21"/>
                  <a:gd name="T6" fmla="*/ 30 w 30"/>
                  <a:gd name="T7" fmla="*/ 18 h 21"/>
                  <a:gd name="T8" fmla="*/ 30 w 30"/>
                  <a:gd name="T9" fmla="*/ 0 h 21"/>
                </a:gdLst>
                <a:ahLst/>
                <a:cxnLst>
                  <a:cxn ang="0">
                    <a:pos x="T0" y="T1"/>
                  </a:cxn>
                  <a:cxn ang="0">
                    <a:pos x="T2" y="T3"/>
                  </a:cxn>
                  <a:cxn ang="0">
                    <a:pos x="T4" y="T5"/>
                  </a:cxn>
                  <a:cxn ang="0">
                    <a:pos x="T6" y="T7"/>
                  </a:cxn>
                  <a:cxn ang="0">
                    <a:pos x="T8" y="T9"/>
                  </a:cxn>
                </a:cxnLst>
                <a:rect l="0" t="0" r="r" b="b"/>
                <a:pathLst>
                  <a:path w="30" h="21">
                    <a:moveTo>
                      <a:pt x="30" y="0"/>
                    </a:moveTo>
                    <a:cubicBezTo>
                      <a:pt x="20" y="1"/>
                      <a:pt x="10" y="3"/>
                      <a:pt x="0" y="4"/>
                    </a:cubicBezTo>
                    <a:cubicBezTo>
                      <a:pt x="0" y="21"/>
                      <a:pt x="0" y="21"/>
                      <a:pt x="0" y="21"/>
                    </a:cubicBezTo>
                    <a:cubicBezTo>
                      <a:pt x="10" y="20"/>
                      <a:pt x="20" y="19"/>
                      <a:pt x="30" y="18"/>
                    </a:cubicBezTo>
                    <a:cubicBezTo>
                      <a:pt x="30" y="0"/>
                      <a:pt x="30" y="0"/>
                      <a:pt x="3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51" name="Freeform 356">
                <a:extLst>
                  <a:ext uri="{FF2B5EF4-FFF2-40B4-BE49-F238E27FC236}">
                    <a16:creationId xmlns:a16="http://schemas.microsoft.com/office/drawing/2014/main" id="{44ECB60B-5991-40A8-903E-5F2A5B60161C}"/>
                  </a:ext>
                </a:extLst>
              </p:cNvPr>
              <p:cNvSpPr>
                <a:spLocks/>
              </p:cNvSpPr>
              <p:nvPr/>
            </p:nvSpPr>
            <p:spPr bwMode="auto">
              <a:xfrm>
                <a:off x="3296" y="2335"/>
                <a:ext cx="95" cy="57"/>
              </a:xfrm>
              <a:custGeom>
                <a:avLst/>
                <a:gdLst>
                  <a:gd name="T0" fmla="*/ 40 w 40"/>
                  <a:gd name="T1" fmla="*/ 0 h 24"/>
                  <a:gd name="T2" fmla="*/ 0 w 40"/>
                  <a:gd name="T3" fmla="*/ 0 h 24"/>
                  <a:gd name="T4" fmla="*/ 0 w 40"/>
                  <a:gd name="T5" fmla="*/ 24 h 24"/>
                  <a:gd name="T6" fmla="*/ 40 w 40"/>
                  <a:gd name="T7" fmla="*/ 19 h 24"/>
                  <a:gd name="T8" fmla="*/ 40 w 40"/>
                  <a:gd name="T9" fmla="*/ 0 h 24"/>
                </a:gdLst>
                <a:ahLst/>
                <a:cxnLst>
                  <a:cxn ang="0">
                    <a:pos x="T0" y="T1"/>
                  </a:cxn>
                  <a:cxn ang="0">
                    <a:pos x="T2" y="T3"/>
                  </a:cxn>
                  <a:cxn ang="0">
                    <a:pos x="T4" y="T5"/>
                  </a:cxn>
                  <a:cxn ang="0">
                    <a:pos x="T6" y="T7"/>
                  </a:cxn>
                  <a:cxn ang="0">
                    <a:pos x="T8" y="T9"/>
                  </a:cxn>
                </a:cxnLst>
                <a:rect l="0" t="0" r="r" b="b"/>
                <a:pathLst>
                  <a:path w="40" h="24">
                    <a:moveTo>
                      <a:pt x="40" y="0"/>
                    </a:moveTo>
                    <a:cubicBezTo>
                      <a:pt x="0" y="0"/>
                      <a:pt x="0" y="0"/>
                      <a:pt x="0" y="0"/>
                    </a:cubicBezTo>
                    <a:cubicBezTo>
                      <a:pt x="0" y="24"/>
                      <a:pt x="0" y="24"/>
                      <a:pt x="0" y="24"/>
                    </a:cubicBezTo>
                    <a:cubicBezTo>
                      <a:pt x="14" y="23"/>
                      <a:pt x="27" y="21"/>
                      <a:pt x="40" y="19"/>
                    </a:cubicBezTo>
                    <a:cubicBezTo>
                      <a:pt x="40" y="0"/>
                      <a:pt x="40" y="0"/>
                      <a:pt x="4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52" name="Freeform 357">
                <a:extLst>
                  <a:ext uri="{FF2B5EF4-FFF2-40B4-BE49-F238E27FC236}">
                    <a16:creationId xmlns:a16="http://schemas.microsoft.com/office/drawing/2014/main" id="{F14F60F4-20CF-486B-B869-9A21F2DC88F5}"/>
                  </a:ext>
                </a:extLst>
              </p:cNvPr>
              <p:cNvSpPr>
                <a:spLocks/>
              </p:cNvSpPr>
              <p:nvPr/>
            </p:nvSpPr>
            <p:spPr bwMode="auto">
              <a:xfrm>
                <a:off x="3296" y="2380"/>
                <a:ext cx="95" cy="59"/>
              </a:xfrm>
              <a:custGeom>
                <a:avLst/>
                <a:gdLst>
                  <a:gd name="T0" fmla="*/ 40 w 40"/>
                  <a:gd name="T1" fmla="*/ 0 h 25"/>
                  <a:gd name="T2" fmla="*/ 0 w 40"/>
                  <a:gd name="T3" fmla="*/ 5 h 25"/>
                  <a:gd name="T4" fmla="*/ 0 w 40"/>
                  <a:gd name="T5" fmla="*/ 25 h 25"/>
                  <a:gd name="T6" fmla="*/ 40 w 40"/>
                  <a:gd name="T7" fmla="*/ 21 h 25"/>
                  <a:gd name="T8" fmla="*/ 40 w 40"/>
                  <a:gd name="T9" fmla="*/ 0 h 25"/>
                </a:gdLst>
                <a:ahLst/>
                <a:cxnLst>
                  <a:cxn ang="0">
                    <a:pos x="T0" y="T1"/>
                  </a:cxn>
                  <a:cxn ang="0">
                    <a:pos x="T2" y="T3"/>
                  </a:cxn>
                  <a:cxn ang="0">
                    <a:pos x="T4" y="T5"/>
                  </a:cxn>
                  <a:cxn ang="0">
                    <a:pos x="T6" y="T7"/>
                  </a:cxn>
                  <a:cxn ang="0">
                    <a:pos x="T8" y="T9"/>
                  </a:cxn>
                </a:cxnLst>
                <a:rect l="0" t="0" r="r" b="b"/>
                <a:pathLst>
                  <a:path w="40" h="25">
                    <a:moveTo>
                      <a:pt x="40" y="0"/>
                    </a:moveTo>
                    <a:cubicBezTo>
                      <a:pt x="27" y="2"/>
                      <a:pt x="14" y="4"/>
                      <a:pt x="0" y="5"/>
                    </a:cubicBezTo>
                    <a:cubicBezTo>
                      <a:pt x="0" y="25"/>
                      <a:pt x="0" y="25"/>
                      <a:pt x="0" y="25"/>
                    </a:cubicBezTo>
                    <a:cubicBezTo>
                      <a:pt x="13" y="23"/>
                      <a:pt x="27" y="22"/>
                      <a:pt x="40" y="21"/>
                    </a:cubicBezTo>
                    <a:cubicBezTo>
                      <a:pt x="40" y="0"/>
                      <a:pt x="40" y="0"/>
                      <a:pt x="4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53" name="Freeform 358">
                <a:extLst>
                  <a:ext uri="{FF2B5EF4-FFF2-40B4-BE49-F238E27FC236}">
                    <a16:creationId xmlns:a16="http://schemas.microsoft.com/office/drawing/2014/main" id="{06B456AD-5F5D-4D44-92CE-C22F3A9EBDD7}"/>
                  </a:ext>
                </a:extLst>
              </p:cNvPr>
              <p:cNvSpPr>
                <a:spLocks noEditPoints="1"/>
              </p:cNvSpPr>
              <p:nvPr/>
            </p:nvSpPr>
            <p:spPr bwMode="auto">
              <a:xfrm>
                <a:off x="3107"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54" name="Freeform 359">
                <a:extLst>
                  <a:ext uri="{FF2B5EF4-FFF2-40B4-BE49-F238E27FC236}">
                    <a16:creationId xmlns:a16="http://schemas.microsoft.com/office/drawing/2014/main" id="{93E41D63-05A9-4FF1-8C9C-53C43AF01E06}"/>
                  </a:ext>
                </a:extLst>
              </p:cNvPr>
              <p:cNvSpPr>
                <a:spLocks noEditPoints="1"/>
              </p:cNvSpPr>
              <p:nvPr/>
            </p:nvSpPr>
            <p:spPr bwMode="auto">
              <a:xfrm>
                <a:off x="3107"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55" name="Freeform 360">
                <a:extLst>
                  <a:ext uri="{FF2B5EF4-FFF2-40B4-BE49-F238E27FC236}">
                    <a16:creationId xmlns:a16="http://schemas.microsoft.com/office/drawing/2014/main" id="{8A0493EC-9E9C-4E33-92C7-FE4BFAD9B648}"/>
                  </a:ext>
                </a:extLst>
              </p:cNvPr>
              <p:cNvSpPr>
                <a:spLocks noEditPoints="1"/>
              </p:cNvSpPr>
              <p:nvPr/>
            </p:nvSpPr>
            <p:spPr bwMode="auto">
              <a:xfrm>
                <a:off x="3107"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56" name="Freeform 361">
                <a:extLst>
                  <a:ext uri="{FF2B5EF4-FFF2-40B4-BE49-F238E27FC236}">
                    <a16:creationId xmlns:a16="http://schemas.microsoft.com/office/drawing/2014/main" id="{B968DE54-F1B8-4278-BA74-2C6C8CBE1146}"/>
                  </a:ext>
                </a:extLst>
              </p:cNvPr>
              <p:cNvSpPr>
                <a:spLocks noEditPoints="1"/>
              </p:cNvSpPr>
              <p:nvPr/>
            </p:nvSpPr>
            <p:spPr bwMode="auto">
              <a:xfrm>
                <a:off x="3107"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57" name="Freeform 362">
                <a:extLst>
                  <a:ext uri="{FF2B5EF4-FFF2-40B4-BE49-F238E27FC236}">
                    <a16:creationId xmlns:a16="http://schemas.microsoft.com/office/drawing/2014/main" id="{961E8DE0-0B7F-457F-A506-14CA3B903BA7}"/>
                  </a:ext>
                </a:extLst>
              </p:cNvPr>
              <p:cNvSpPr>
                <a:spLocks noEditPoints="1"/>
              </p:cNvSpPr>
              <p:nvPr/>
            </p:nvSpPr>
            <p:spPr bwMode="auto">
              <a:xfrm>
                <a:off x="3107"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58" name="Freeform 363">
                <a:extLst>
                  <a:ext uri="{FF2B5EF4-FFF2-40B4-BE49-F238E27FC236}">
                    <a16:creationId xmlns:a16="http://schemas.microsoft.com/office/drawing/2014/main" id="{50ECE6CC-10BA-4D5C-8903-7C76675F301D}"/>
                  </a:ext>
                </a:extLst>
              </p:cNvPr>
              <p:cNvSpPr>
                <a:spLocks noEditPoints="1"/>
              </p:cNvSpPr>
              <p:nvPr/>
            </p:nvSpPr>
            <p:spPr bwMode="auto">
              <a:xfrm>
                <a:off x="3107"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59" name="Rectangle 364">
                <a:extLst>
                  <a:ext uri="{FF2B5EF4-FFF2-40B4-BE49-F238E27FC236}">
                    <a16:creationId xmlns:a16="http://schemas.microsoft.com/office/drawing/2014/main" id="{DC2F2A3E-17F3-4DFA-AAA1-515F09D7DDC5}"/>
                  </a:ext>
                </a:extLst>
              </p:cNvPr>
              <p:cNvSpPr>
                <a:spLocks noChangeArrowheads="1"/>
              </p:cNvSpPr>
              <p:nvPr/>
            </p:nvSpPr>
            <p:spPr bwMode="auto">
              <a:xfrm>
                <a:off x="3178" y="2178"/>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60" name="Rectangle 365">
                <a:extLst>
                  <a:ext uri="{FF2B5EF4-FFF2-40B4-BE49-F238E27FC236}">
                    <a16:creationId xmlns:a16="http://schemas.microsoft.com/office/drawing/2014/main" id="{5AF70840-2EF7-4CA2-8BD1-4A0B93BFB9E8}"/>
                  </a:ext>
                </a:extLst>
              </p:cNvPr>
              <p:cNvSpPr>
                <a:spLocks noChangeArrowheads="1"/>
              </p:cNvSpPr>
              <p:nvPr/>
            </p:nvSpPr>
            <p:spPr bwMode="auto">
              <a:xfrm>
                <a:off x="3178" y="2178"/>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61" name="Rectangle 366">
                <a:extLst>
                  <a:ext uri="{FF2B5EF4-FFF2-40B4-BE49-F238E27FC236}">
                    <a16:creationId xmlns:a16="http://schemas.microsoft.com/office/drawing/2014/main" id="{9A6E1843-4E7A-463D-9EDE-7E6894D153FA}"/>
                  </a:ext>
                </a:extLst>
              </p:cNvPr>
              <p:cNvSpPr>
                <a:spLocks noChangeArrowheads="1"/>
              </p:cNvSpPr>
              <p:nvPr/>
            </p:nvSpPr>
            <p:spPr bwMode="auto">
              <a:xfrm>
                <a:off x="3178" y="2249"/>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62" name="Rectangle 367">
                <a:extLst>
                  <a:ext uri="{FF2B5EF4-FFF2-40B4-BE49-F238E27FC236}">
                    <a16:creationId xmlns:a16="http://schemas.microsoft.com/office/drawing/2014/main" id="{ABD3D275-17DE-4662-8B1F-2AC23066D869}"/>
                  </a:ext>
                </a:extLst>
              </p:cNvPr>
              <p:cNvSpPr>
                <a:spLocks noChangeArrowheads="1"/>
              </p:cNvSpPr>
              <p:nvPr/>
            </p:nvSpPr>
            <p:spPr bwMode="auto">
              <a:xfrm>
                <a:off x="3178" y="2249"/>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63" name="Rectangle 368">
                <a:extLst>
                  <a:ext uri="{FF2B5EF4-FFF2-40B4-BE49-F238E27FC236}">
                    <a16:creationId xmlns:a16="http://schemas.microsoft.com/office/drawing/2014/main" id="{0594E4FD-B728-4327-804C-D0A2520822A4}"/>
                  </a:ext>
                </a:extLst>
              </p:cNvPr>
              <p:cNvSpPr>
                <a:spLocks noChangeArrowheads="1"/>
              </p:cNvSpPr>
              <p:nvPr/>
            </p:nvSpPr>
            <p:spPr bwMode="auto">
              <a:xfrm>
                <a:off x="3178" y="2287"/>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64" name="Rectangle 369">
                <a:extLst>
                  <a:ext uri="{FF2B5EF4-FFF2-40B4-BE49-F238E27FC236}">
                    <a16:creationId xmlns:a16="http://schemas.microsoft.com/office/drawing/2014/main" id="{E25463D1-938A-47B5-8DE9-656BE1382170}"/>
                  </a:ext>
                </a:extLst>
              </p:cNvPr>
              <p:cNvSpPr>
                <a:spLocks noChangeArrowheads="1"/>
              </p:cNvSpPr>
              <p:nvPr/>
            </p:nvSpPr>
            <p:spPr bwMode="auto">
              <a:xfrm>
                <a:off x="3178" y="2287"/>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65" name="Freeform 370">
                <a:extLst>
                  <a:ext uri="{FF2B5EF4-FFF2-40B4-BE49-F238E27FC236}">
                    <a16:creationId xmlns:a16="http://schemas.microsoft.com/office/drawing/2014/main" id="{F96F5E39-AE94-44C0-826D-39A84CD23530}"/>
                  </a:ext>
                </a:extLst>
              </p:cNvPr>
              <p:cNvSpPr>
                <a:spLocks/>
              </p:cNvSpPr>
              <p:nvPr/>
            </p:nvSpPr>
            <p:spPr bwMode="auto">
              <a:xfrm>
                <a:off x="3178" y="2335"/>
                <a:ext cx="90" cy="73"/>
              </a:xfrm>
              <a:custGeom>
                <a:avLst/>
                <a:gdLst>
                  <a:gd name="T0" fmla="*/ 38 w 38"/>
                  <a:gd name="T1" fmla="*/ 0 h 31"/>
                  <a:gd name="T2" fmla="*/ 0 w 38"/>
                  <a:gd name="T3" fmla="*/ 0 h 31"/>
                  <a:gd name="T4" fmla="*/ 0 w 38"/>
                  <a:gd name="T5" fmla="*/ 31 h 31"/>
                  <a:gd name="T6" fmla="*/ 38 w 38"/>
                  <a:gd name="T7" fmla="*/ 26 h 31"/>
                  <a:gd name="T8" fmla="*/ 38 w 38"/>
                  <a:gd name="T9" fmla="*/ 0 h 31"/>
                </a:gdLst>
                <a:ahLst/>
                <a:cxnLst>
                  <a:cxn ang="0">
                    <a:pos x="T0" y="T1"/>
                  </a:cxn>
                  <a:cxn ang="0">
                    <a:pos x="T2" y="T3"/>
                  </a:cxn>
                  <a:cxn ang="0">
                    <a:pos x="T4" y="T5"/>
                  </a:cxn>
                  <a:cxn ang="0">
                    <a:pos x="T6" y="T7"/>
                  </a:cxn>
                  <a:cxn ang="0">
                    <a:pos x="T8" y="T9"/>
                  </a:cxn>
                </a:cxnLst>
                <a:rect l="0" t="0" r="r" b="b"/>
                <a:pathLst>
                  <a:path w="38" h="31">
                    <a:moveTo>
                      <a:pt x="38" y="0"/>
                    </a:moveTo>
                    <a:cubicBezTo>
                      <a:pt x="0" y="0"/>
                      <a:pt x="0" y="0"/>
                      <a:pt x="0" y="0"/>
                    </a:cubicBezTo>
                    <a:cubicBezTo>
                      <a:pt x="0" y="31"/>
                      <a:pt x="0" y="31"/>
                      <a:pt x="0" y="31"/>
                    </a:cubicBezTo>
                    <a:cubicBezTo>
                      <a:pt x="13" y="29"/>
                      <a:pt x="26" y="27"/>
                      <a:pt x="38" y="26"/>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66" name="Freeform 371">
                <a:extLst>
                  <a:ext uri="{FF2B5EF4-FFF2-40B4-BE49-F238E27FC236}">
                    <a16:creationId xmlns:a16="http://schemas.microsoft.com/office/drawing/2014/main" id="{C79912F4-C054-4A9C-AB92-8B8013136ED3}"/>
                  </a:ext>
                </a:extLst>
              </p:cNvPr>
              <p:cNvSpPr>
                <a:spLocks/>
              </p:cNvSpPr>
              <p:nvPr/>
            </p:nvSpPr>
            <p:spPr bwMode="auto">
              <a:xfrm>
                <a:off x="3178" y="2396"/>
                <a:ext cx="90" cy="55"/>
              </a:xfrm>
              <a:custGeom>
                <a:avLst/>
                <a:gdLst>
                  <a:gd name="T0" fmla="*/ 38 w 38"/>
                  <a:gd name="T1" fmla="*/ 0 h 23"/>
                  <a:gd name="T2" fmla="*/ 0 w 38"/>
                  <a:gd name="T3" fmla="*/ 5 h 23"/>
                  <a:gd name="T4" fmla="*/ 0 w 38"/>
                  <a:gd name="T5" fmla="*/ 23 h 23"/>
                  <a:gd name="T6" fmla="*/ 38 w 38"/>
                  <a:gd name="T7" fmla="*/ 19 h 23"/>
                  <a:gd name="T8" fmla="*/ 38 w 38"/>
                  <a:gd name="T9" fmla="*/ 0 h 23"/>
                </a:gdLst>
                <a:ahLst/>
                <a:cxnLst>
                  <a:cxn ang="0">
                    <a:pos x="T0" y="T1"/>
                  </a:cxn>
                  <a:cxn ang="0">
                    <a:pos x="T2" y="T3"/>
                  </a:cxn>
                  <a:cxn ang="0">
                    <a:pos x="T4" y="T5"/>
                  </a:cxn>
                  <a:cxn ang="0">
                    <a:pos x="T6" y="T7"/>
                  </a:cxn>
                  <a:cxn ang="0">
                    <a:pos x="T8" y="T9"/>
                  </a:cxn>
                </a:cxnLst>
                <a:rect l="0" t="0" r="r" b="b"/>
                <a:pathLst>
                  <a:path w="38" h="23">
                    <a:moveTo>
                      <a:pt x="38" y="0"/>
                    </a:moveTo>
                    <a:cubicBezTo>
                      <a:pt x="26" y="1"/>
                      <a:pt x="13" y="3"/>
                      <a:pt x="0" y="5"/>
                    </a:cubicBezTo>
                    <a:cubicBezTo>
                      <a:pt x="0" y="23"/>
                      <a:pt x="0" y="23"/>
                      <a:pt x="0" y="23"/>
                    </a:cubicBezTo>
                    <a:cubicBezTo>
                      <a:pt x="13" y="21"/>
                      <a:pt x="25" y="20"/>
                      <a:pt x="38" y="19"/>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67" name="Rectangle 372">
                <a:extLst>
                  <a:ext uri="{FF2B5EF4-FFF2-40B4-BE49-F238E27FC236}">
                    <a16:creationId xmlns:a16="http://schemas.microsoft.com/office/drawing/2014/main" id="{F5398A7D-A62D-4187-95DB-7D1C833D779F}"/>
                  </a:ext>
                </a:extLst>
              </p:cNvPr>
              <p:cNvSpPr>
                <a:spLocks noChangeArrowheads="1"/>
              </p:cNvSpPr>
              <p:nvPr/>
            </p:nvSpPr>
            <p:spPr bwMode="auto">
              <a:xfrm>
                <a:off x="3178" y="2306"/>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68" name="Rectangle 373">
                <a:extLst>
                  <a:ext uri="{FF2B5EF4-FFF2-40B4-BE49-F238E27FC236}">
                    <a16:creationId xmlns:a16="http://schemas.microsoft.com/office/drawing/2014/main" id="{8FEAC27B-9277-4C23-91ED-2EC8DFBA6A64}"/>
                  </a:ext>
                </a:extLst>
              </p:cNvPr>
              <p:cNvSpPr>
                <a:spLocks noChangeArrowheads="1"/>
              </p:cNvSpPr>
              <p:nvPr/>
            </p:nvSpPr>
            <p:spPr bwMode="auto">
              <a:xfrm>
                <a:off x="3178" y="2306"/>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69" name="Rectangle 374">
                <a:extLst>
                  <a:ext uri="{FF2B5EF4-FFF2-40B4-BE49-F238E27FC236}">
                    <a16:creationId xmlns:a16="http://schemas.microsoft.com/office/drawing/2014/main" id="{67344D4B-0783-4BD5-9407-8A80606B3305}"/>
                  </a:ext>
                </a:extLst>
              </p:cNvPr>
              <p:cNvSpPr>
                <a:spLocks noChangeArrowheads="1"/>
              </p:cNvSpPr>
              <p:nvPr/>
            </p:nvSpPr>
            <p:spPr bwMode="auto">
              <a:xfrm>
                <a:off x="3268" y="2178"/>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70" name="Rectangle 375">
                <a:extLst>
                  <a:ext uri="{FF2B5EF4-FFF2-40B4-BE49-F238E27FC236}">
                    <a16:creationId xmlns:a16="http://schemas.microsoft.com/office/drawing/2014/main" id="{CDEA6417-3BF4-45D4-8B21-C7C93983855C}"/>
                  </a:ext>
                </a:extLst>
              </p:cNvPr>
              <p:cNvSpPr>
                <a:spLocks noChangeArrowheads="1"/>
              </p:cNvSpPr>
              <p:nvPr/>
            </p:nvSpPr>
            <p:spPr bwMode="auto">
              <a:xfrm>
                <a:off x="3268" y="2178"/>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71" name="Rectangle 376">
                <a:extLst>
                  <a:ext uri="{FF2B5EF4-FFF2-40B4-BE49-F238E27FC236}">
                    <a16:creationId xmlns:a16="http://schemas.microsoft.com/office/drawing/2014/main" id="{98819F15-8A56-47B6-AACB-0F560FDAECD0}"/>
                  </a:ext>
                </a:extLst>
              </p:cNvPr>
              <p:cNvSpPr>
                <a:spLocks noChangeArrowheads="1"/>
              </p:cNvSpPr>
              <p:nvPr/>
            </p:nvSpPr>
            <p:spPr bwMode="auto">
              <a:xfrm>
                <a:off x="3268" y="2249"/>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72" name="Rectangle 377">
                <a:extLst>
                  <a:ext uri="{FF2B5EF4-FFF2-40B4-BE49-F238E27FC236}">
                    <a16:creationId xmlns:a16="http://schemas.microsoft.com/office/drawing/2014/main" id="{80593940-ADBC-4814-A0D7-28453C733D5E}"/>
                  </a:ext>
                </a:extLst>
              </p:cNvPr>
              <p:cNvSpPr>
                <a:spLocks noChangeArrowheads="1"/>
              </p:cNvSpPr>
              <p:nvPr/>
            </p:nvSpPr>
            <p:spPr bwMode="auto">
              <a:xfrm>
                <a:off x="3268" y="2249"/>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73" name="Rectangle 378">
                <a:extLst>
                  <a:ext uri="{FF2B5EF4-FFF2-40B4-BE49-F238E27FC236}">
                    <a16:creationId xmlns:a16="http://schemas.microsoft.com/office/drawing/2014/main" id="{914260EA-7EA0-4288-9779-1A627DCEB12C}"/>
                  </a:ext>
                </a:extLst>
              </p:cNvPr>
              <p:cNvSpPr>
                <a:spLocks noChangeArrowheads="1"/>
              </p:cNvSpPr>
              <p:nvPr/>
            </p:nvSpPr>
            <p:spPr bwMode="auto">
              <a:xfrm>
                <a:off x="3268" y="2287"/>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74" name="Rectangle 379">
                <a:extLst>
                  <a:ext uri="{FF2B5EF4-FFF2-40B4-BE49-F238E27FC236}">
                    <a16:creationId xmlns:a16="http://schemas.microsoft.com/office/drawing/2014/main" id="{76336F8A-89DC-4071-A1C7-E3597D03315C}"/>
                  </a:ext>
                </a:extLst>
              </p:cNvPr>
              <p:cNvSpPr>
                <a:spLocks noChangeArrowheads="1"/>
              </p:cNvSpPr>
              <p:nvPr/>
            </p:nvSpPr>
            <p:spPr bwMode="auto">
              <a:xfrm>
                <a:off x="3268" y="2287"/>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75" name="Freeform 380">
                <a:extLst>
                  <a:ext uri="{FF2B5EF4-FFF2-40B4-BE49-F238E27FC236}">
                    <a16:creationId xmlns:a16="http://schemas.microsoft.com/office/drawing/2014/main" id="{A8474C1E-1442-4FB1-B0D4-5C35A68315BB}"/>
                  </a:ext>
                </a:extLst>
              </p:cNvPr>
              <p:cNvSpPr>
                <a:spLocks/>
              </p:cNvSpPr>
              <p:nvPr/>
            </p:nvSpPr>
            <p:spPr bwMode="auto">
              <a:xfrm>
                <a:off x="3268" y="2335"/>
                <a:ext cx="28" cy="61"/>
              </a:xfrm>
              <a:custGeom>
                <a:avLst/>
                <a:gdLst>
                  <a:gd name="T0" fmla="*/ 12 w 12"/>
                  <a:gd name="T1" fmla="*/ 0 h 26"/>
                  <a:gd name="T2" fmla="*/ 0 w 12"/>
                  <a:gd name="T3" fmla="*/ 0 h 26"/>
                  <a:gd name="T4" fmla="*/ 0 w 12"/>
                  <a:gd name="T5" fmla="*/ 26 h 26"/>
                  <a:gd name="T6" fmla="*/ 12 w 12"/>
                  <a:gd name="T7" fmla="*/ 24 h 26"/>
                  <a:gd name="T8" fmla="*/ 12 w 12"/>
                  <a:gd name="T9" fmla="*/ 0 h 26"/>
                </a:gdLst>
                <a:ahLst/>
                <a:cxnLst>
                  <a:cxn ang="0">
                    <a:pos x="T0" y="T1"/>
                  </a:cxn>
                  <a:cxn ang="0">
                    <a:pos x="T2" y="T3"/>
                  </a:cxn>
                  <a:cxn ang="0">
                    <a:pos x="T4" y="T5"/>
                  </a:cxn>
                  <a:cxn ang="0">
                    <a:pos x="T6" y="T7"/>
                  </a:cxn>
                  <a:cxn ang="0">
                    <a:pos x="T8" y="T9"/>
                  </a:cxn>
                </a:cxnLst>
                <a:rect l="0" t="0" r="r" b="b"/>
                <a:pathLst>
                  <a:path w="12" h="26">
                    <a:moveTo>
                      <a:pt x="12" y="0"/>
                    </a:moveTo>
                    <a:cubicBezTo>
                      <a:pt x="0" y="0"/>
                      <a:pt x="0" y="0"/>
                      <a:pt x="0" y="0"/>
                    </a:cubicBezTo>
                    <a:cubicBezTo>
                      <a:pt x="0" y="26"/>
                      <a:pt x="0" y="26"/>
                      <a:pt x="0" y="26"/>
                    </a:cubicBezTo>
                    <a:cubicBezTo>
                      <a:pt x="4" y="25"/>
                      <a:pt x="8" y="25"/>
                      <a:pt x="12" y="24"/>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76" name="Freeform 381">
                <a:extLst>
                  <a:ext uri="{FF2B5EF4-FFF2-40B4-BE49-F238E27FC236}">
                    <a16:creationId xmlns:a16="http://schemas.microsoft.com/office/drawing/2014/main" id="{2B5CA8BE-227E-425F-9CB1-5044D3F1257B}"/>
                  </a:ext>
                </a:extLst>
              </p:cNvPr>
              <p:cNvSpPr>
                <a:spLocks/>
              </p:cNvSpPr>
              <p:nvPr/>
            </p:nvSpPr>
            <p:spPr bwMode="auto">
              <a:xfrm>
                <a:off x="3268" y="2392"/>
                <a:ext cx="28" cy="49"/>
              </a:xfrm>
              <a:custGeom>
                <a:avLst/>
                <a:gdLst>
                  <a:gd name="T0" fmla="*/ 12 w 12"/>
                  <a:gd name="T1" fmla="*/ 0 h 21"/>
                  <a:gd name="T2" fmla="*/ 0 w 12"/>
                  <a:gd name="T3" fmla="*/ 2 h 21"/>
                  <a:gd name="T4" fmla="*/ 0 w 12"/>
                  <a:gd name="T5" fmla="*/ 21 h 21"/>
                  <a:gd name="T6" fmla="*/ 12 w 12"/>
                  <a:gd name="T7" fmla="*/ 20 h 21"/>
                  <a:gd name="T8" fmla="*/ 12 w 12"/>
                  <a:gd name="T9" fmla="*/ 0 h 21"/>
                </a:gdLst>
                <a:ahLst/>
                <a:cxnLst>
                  <a:cxn ang="0">
                    <a:pos x="T0" y="T1"/>
                  </a:cxn>
                  <a:cxn ang="0">
                    <a:pos x="T2" y="T3"/>
                  </a:cxn>
                  <a:cxn ang="0">
                    <a:pos x="T4" y="T5"/>
                  </a:cxn>
                  <a:cxn ang="0">
                    <a:pos x="T6" y="T7"/>
                  </a:cxn>
                  <a:cxn ang="0">
                    <a:pos x="T8" y="T9"/>
                  </a:cxn>
                </a:cxnLst>
                <a:rect l="0" t="0" r="r" b="b"/>
                <a:pathLst>
                  <a:path w="12" h="21">
                    <a:moveTo>
                      <a:pt x="12" y="0"/>
                    </a:moveTo>
                    <a:cubicBezTo>
                      <a:pt x="8" y="1"/>
                      <a:pt x="4" y="1"/>
                      <a:pt x="0" y="2"/>
                    </a:cubicBezTo>
                    <a:cubicBezTo>
                      <a:pt x="0" y="21"/>
                      <a:pt x="0" y="21"/>
                      <a:pt x="0" y="21"/>
                    </a:cubicBezTo>
                    <a:cubicBezTo>
                      <a:pt x="4" y="20"/>
                      <a:pt x="8" y="20"/>
                      <a:pt x="12" y="20"/>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77" name="Rectangle 382">
                <a:extLst>
                  <a:ext uri="{FF2B5EF4-FFF2-40B4-BE49-F238E27FC236}">
                    <a16:creationId xmlns:a16="http://schemas.microsoft.com/office/drawing/2014/main" id="{5498D92F-D2C8-4BF8-B9E9-212E20D48257}"/>
                  </a:ext>
                </a:extLst>
              </p:cNvPr>
              <p:cNvSpPr>
                <a:spLocks noChangeArrowheads="1"/>
              </p:cNvSpPr>
              <p:nvPr/>
            </p:nvSpPr>
            <p:spPr bwMode="auto">
              <a:xfrm>
                <a:off x="3268" y="2306"/>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78" name="Rectangle 383">
                <a:extLst>
                  <a:ext uri="{FF2B5EF4-FFF2-40B4-BE49-F238E27FC236}">
                    <a16:creationId xmlns:a16="http://schemas.microsoft.com/office/drawing/2014/main" id="{0C6E6241-2A81-411D-AA16-5574D73825B4}"/>
                  </a:ext>
                </a:extLst>
              </p:cNvPr>
              <p:cNvSpPr>
                <a:spLocks noChangeArrowheads="1"/>
              </p:cNvSpPr>
              <p:nvPr/>
            </p:nvSpPr>
            <p:spPr bwMode="auto">
              <a:xfrm>
                <a:off x="3268" y="2306"/>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79" name="Freeform 384">
                <a:extLst>
                  <a:ext uri="{FF2B5EF4-FFF2-40B4-BE49-F238E27FC236}">
                    <a16:creationId xmlns:a16="http://schemas.microsoft.com/office/drawing/2014/main" id="{56DE6C3D-B3D2-4CFD-B33B-6C031538B3DE}"/>
                  </a:ext>
                </a:extLst>
              </p:cNvPr>
              <p:cNvSpPr>
                <a:spLocks noEditPoints="1"/>
              </p:cNvSpPr>
              <p:nvPr/>
            </p:nvSpPr>
            <p:spPr bwMode="auto">
              <a:xfrm>
                <a:off x="3391" y="2178"/>
                <a:ext cx="284" cy="202"/>
              </a:xfrm>
              <a:custGeom>
                <a:avLst/>
                <a:gdLst>
                  <a:gd name="T0" fmla="*/ 30 w 120"/>
                  <a:gd name="T1" fmla="*/ 0 h 85"/>
                  <a:gd name="T2" fmla="*/ 0 w 120"/>
                  <a:gd name="T3" fmla="*/ 0 h 85"/>
                  <a:gd name="T4" fmla="*/ 0 w 120"/>
                  <a:gd name="T5" fmla="*/ 85 h 85"/>
                  <a:gd name="T6" fmla="*/ 30 w 120"/>
                  <a:gd name="T7" fmla="*/ 81 h 85"/>
                  <a:gd name="T8" fmla="*/ 30 w 120"/>
                  <a:gd name="T9" fmla="*/ 66 h 85"/>
                  <a:gd name="T10" fmla="*/ 0 w 120"/>
                  <a:gd name="T11" fmla="*/ 66 h 85"/>
                  <a:gd name="T12" fmla="*/ 0 w 120"/>
                  <a:gd name="T13" fmla="*/ 58 h 85"/>
                  <a:gd name="T14" fmla="*/ 0 w 120"/>
                  <a:gd name="T15" fmla="*/ 56 h 85"/>
                  <a:gd name="T16" fmla="*/ 0 w 120"/>
                  <a:gd name="T17" fmla="*/ 30 h 85"/>
                  <a:gd name="T18" fmla="*/ 30 w 120"/>
                  <a:gd name="T19" fmla="*/ 30 h 85"/>
                  <a:gd name="T20" fmla="*/ 30 w 120"/>
                  <a:gd name="T21" fmla="*/ 0 h 85"/>
                  <a:gd name="T22" fmla="*/ 120 w 120"/>
                  <a:gd name="T23" fmla="*/ 0 h 85"/>
                  <a:gd name="T24" fmla="*/ 80 w 120"/>
                  <a:gd name="T25" fmla="*/ 0 h 85"/>
                  <a:gd name="T26" fmla="*/ 80 w 120"/>
                  <a:gd name="T27" fmla="*/ 30 h 85"/>
                  <a:gd name="T28" fmla="*/ 120 w 120"/>
                  <a:gd name="T29" fmla="*/ 30 h 85"/>
                  <a:gd name="T30" fmla="*/ 120 w 120"/>
                  <a:gd name="T31"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85">
                    <a:moveTo>
                      <a:pt x="30" y="0"/>
                    </a:moveTo>
                    <a:cubicBezTo>
                      <a:pt x="0" y="0"/>
                      <a:pt x="0" y="0"/>
                      <a:pt x="0" y="0"/>
                    </a:cubicBezTo>
                    <a:cubicBezTo>
                      <a:pt x="0" y="85"/>
                      <a:pt x="0" y="85"/>
                      <a:pt x="0" y="85"/>
                    </a:cubicBezTo>
                    <a:cubicBezTo>
                      <a:pt x="10" y="84"/>
                      <a:pt x="20" y="83"/>
                      <a:pt x="30" y="81"/>
                    </a:cubicBezTo>
                    <a:cubicBezTo>
                      <a:pt x="30" y="66"/>
                      <a:pt x="30" y="66"/>
                      <a:pt x="30" y="66"/>
                    </a:cubicBezTo>
                    <a:cubicBezTo>
                      <a:pt x="0" y="66"/>
                      <a:pt x="0" y="66"/>
                      <a:pt x="0" y="66"/>
                    </a:cubicBezTo>
                    <a:cubicBezTo>
                      <a:pt x="0" y="58"/>
                      <a:pt x="0" y="58"/>
                      <a:pt x="0" y="58"/>
                    </a:cubicBezTo>
                    <a:cubicBezTo>
                      <a:pt x="0" y="56"/>
                      <a:pt x="0" y="56"/>
                      <a:pt x="0" y="56"/>
                    </a:cubicBezTo>
                    <a:cubicBezTo>
                      <a:pt x="0" y="30"/>
                      <a:pt x="0" y="30"/>
                      <a:pt x="0" y="30"/>
                    </a:cubicBezTo>
                    <a:cubicBezTo>
                      <a:pt x="30" y="30"/>
                      <a:pt x="30" y="30"/>
                      <a:pt x="30" y="30"/>
                    </a:cubicBezTo>
                    <a:cubicBezTo>
                      <a:pt x="30" y="0"/>
                      <a:pt x="30" y="0"/>
                      <a:pt x="30" y="0"/>
                    </a:cubicBezTo>
                    <a:moveTo>
                      <a:pt x="120" y="0"/>
                    </a:moveTo>
                    <a:cubicBezTo>
                      <a:pt x="80" y="0"/>
                      <a:pt x="80" y="0"/>
                      <a:pt x="80" y="0"/>
                    </a:cubicBezTo>
                    <a:cubicBezTo>
                      <a:pt x="80" y="30"/>
                      <a:pt x="80" y="30"/>
                      <a:pt x="80" y="30"/>
                    </a:cubicBezTo>
                    <a:cubicBezTo>
                      <a:pt x="120" y="30"/>
                      <a:pt x="120" y="30"/>
                      <a:pt x="120" y="30"/>
                    </a:cubicBezTo>
                    <a:cubicBezTo>
                      <a:pt x="120" y="0"/>
                      <a:pt x="120" y="0"/>
                      <a:pt x="1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80" name="Freeform 385">
                <a:extLst>
                  <a:ext uri="{FF2B5EF4-FFF2-40B4-BE49-F238E27FC236}">
                    <a16:creationId xmlns:a16="http://schemas.microsoft.com/office/drawing/2014/main" id="{24E763BF-5B13-4930-88A1-755757142E9A}"/>
                  </a:ext>
                </a:extLst>
              </p:cNvPr>
              <p:cNvSpPr>
                <a:spLocks/>
              </p:cNvSpPr>
              <p:nvPr/>
            </p:nvSpPr>
            <p:spPr bwMode="auto">
              <a:xfrm>
                <a:off x="3391" y="2370"/>
                <a:ext cx="71" cy="60"/>
              </a:xfrm>
              <a:custGeom>
                <a:avLst/>
                <a:gdLst>
                  <a:gd name="T0" fmla="*/ 30 w 30"/>
                  <a:gd name="T1" fmla="*/ 0 h 25"/>
                  <a:gd name="T2" fmla="*/ 0 w 30"/>
                  <a:gd name="T3" fmla="*/ 4 h 25"/>
                  <a:gd name="T4" fmla="*/ 0 w 30"/>
                  <a:gd name="T5" fmla="*/ 25 h 25"/>
                  <a:gd name="T6" fmla="*/ 30 w 30"/>
                  <a:gd name="T7" fmla="*/ 22 h 25"/>
                  <a:gd name="T8" fmla="*/ 30 w 30"/>
                  <a:gd name="T9" fmla="*/ 0 h 25"/>
                </a:gdLst>
                <a:ahLst/>
                <a:cxnLst>
                  <a:cxn ang="0">
                    <a:pos x="T0" y="T1"/>
                  </a:cxn>
                  <a:cxn ang="0">
                    <a:pos x="T2" y="T3"/>
                  </a:cxn>
                  <a:cxn ang="0">
                    <a:pos x="T4" y="T5"/>
                  </a:cxn>
                  <a:cxn ang="0">
                    <a:pos x="T6" y="T7"/>
                  </a:cxn>
                  <a:cxn ang="0">
                    <a:pos x="T8" y="T9"/>
                  </a:cxn>
                </a:cxnLst>
                <a:rect l="0" t="0" r="r" b="b"/>
                <a:pathLst>
                  <a:path w="30" h="25">
                    <a:moveTo>
                      <a:pt x="30" y="0"/>
                    </a:moveTo>
                    <a:cubicBezTo>
                      <a:pt x="20" y="2"/>
                      <a:pt x="10" y="3"/>
                      <a:pt x="0" y="4"/>
                    </a:cubicBezTo>
                    <a:cubicBezTo>
                      <a:pt x="0" y="25"/>
                      <a:pt x="0" y="25"/>
                      <a:pt x="0" y="25"/>
                    </a:cubicBezTo>
                    <a:cubicBezTo>
                      <a:pt x="10" y="24"/>
                      <a:pt x="20" y="23"/>
                      <a:pt x="30" y="22"/>
                    </a:cubicBezTo>
                    <a:cubicBezTo>
                      <a:pt x="30" y="0"/>
                      <a:pt x="30" y="0"/>
                      <a:pt x="3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81" name="Freeform 386">
                <a:extLst>
                  <a:ext uri="{FF2B5EF4-FFF2-40B4-BE49-F238E27FC236}">
                    <a16:creationId xmlns:a16="http://schemas.microsoft.com/office/drawing/2014/main" id="{4B62CB11-84FD-45D0-AD0A-F34F242F5C63}"/>
                  </a:ext>
                </a:extLst>
              </p:cNvPr>
              <p:cNvSpPr>
                <a:spLocks/>
              </p:cNvSpPr>
              <p:nvPr/>
            </p:nvSpPr>
            <p:spPr bwMode="auto">
              <a:xfrm>
                <a:off x="3580" y="2335"/>
                <a:ext cx="95" cy="21"/>
              </a:xfrm>
              <a:custGeom>
                <a:avLst/>
                <a:gdLst>
                  <a:gd name="T0" fmla="*/ 40 w 40"/>
                  <a:gd name="T1" fmla="*/ 0 h 9"/>
                  <a:gd name="T2" fmla="*/ 0 w 40"/>
                  <a:gd name="T3" fmla="*/ 0 h 9"/>
                  <a:gd name="T4" fmla="*/ 0 w 40"/>
                  <a:gd name="T5" fmla="*/ 9 h 9"/>
                  <a:gd name="T6" fmla="*/ 40 w 40"/>
                  <a:gd name="T7" fmla="*/ 4 h 9"/>
                  <a:gd name="T8" fmla="*/ 40 w 40"/>
                  <a:gd name="T9" fmla="*/ 0 h 9"/>
                </a:gdLst>
                <a:ahLst/>
                <a:cxnLst>
                  <a:cxn ang="0">
                    <a:pos x="T0" y="T1"/>
                  </a:cxn>
                  <a:cxn ang="0">
                    <a:pos x="T2" y="T3"/>
                  </a:cxn>
                  <a:cxn ang="0">
                    <a:pos x="T4" y="T5"/>
                  </a:cxn>
                  <a:cxn ang="0">
                    <a:pos x="T6" y="T7"/>
                  </a:cxn>
                  <a:cxn ang="0">
                    <a:pos x="T8" y="T9"/>
                  </a:cxn>
                </a:cxnLst>
                <a:rect l="0" t="0" r="r" b="b"/>
                <a:pathLst>
                  <a:path w="40" h="9">
                    <a:moveTo>
                      <a:pt x="40" y="0"/>
                    </a:moveTo>
                    <a:cubicBezTo>
                      <a:pt x="0" y="0"/>
                      <a:pt x="0" y="0"/>
                      <a:pt x="0" y="0"/>
                    </a:cubicBezTo>
                    <a:cubicBezTo>
                      <a:pt x="0" y="9"/>
                      <a:pt x="0" y="9"/>
                      <a:pt x="0" y="9"/>
                    </a:cubicBezTo>
                    <a:cubicBezTo>
                      <a:pt x="14" y="7"/>
                      <a:pt x="27" y="6"/>
                      <a:pt x="40" y="4"/>
                    </a:cubicBezTo>
                    <a:cubicBezTo>
                      <a:pt x="40" y="0"/>
                      <a:pt x="40" y="0"/>
                      <a:pt x="4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82" name="Freeform 387">
                <a:extLst>
                  <a:ext uri="{FF2B5EF4-FFF2-40B4-BE49-F238E27FC236}">
                    <a16:creationId xmlns:a16="http://schemas.microsoft.com/office/drawing/2014/main" id="{A97D6A31-CEAB-4E93-9066-5FB9B5F2E39B}"/>
                  </a:ext>
                </a:extLst>
              </p:cNvPr>
              <p:cNvSpPr>
                <a:spLocks/>
              </p:cNvSpPr>
              <p:nvPr/>
            </p:nvSpPr>
            <p:spPr bwMode="auto">
              <a:xfrm>
                <a:off x="3580" y="2344"/>
                <a:ext cx="95" cy="67"/>
              </a:xfrm>
              <a:custGeom>
                <a:avLst/>
                <a:gdLst>
                  <a:gd name="T0" fmla="*/ 40 w 40"/>
                  <a:gd name="T1" fmla="*/ 0 h 28"/>
                  <a:gd name="T2" fmla="*/ 0 w 40"/>
                  <a:gd name="T3" fmla="*/ 5 h 28"/>
                  <a:gd name="T4" fmla="*/ 0 w 40"/>
                  <a:gd name="T5" fmla="*/ 28 h 28"/>
                  <a:gd name="T6" fmla="*/ 40 w 40"/>
                  <a:gd name="T7" fmla="*/ 24 h 28"/>
                  <a:gd name="T8" fmla="*/ 40 w 40"/>
                  <a:gd name="T9" fmla="*/ 0 h 28"/>
                </a:gdLst>
                <a:ahLst/>
                <a:cxnLst>
                  <a:cxn ang="0">
                    <a:pos x="T0" y="T1"/>
                  </a:cxn>
                  <a:cxn ang="0">
                    <a:pos x="T2" y="T3"/>
                  </a:cxn>
                  <a:cxn ang="0">
                    <a:pos x="T4" y="T5"/>
                  </a:cxn>
                  <a:cxn ang="0">
                    <a:pos x="T6" y="T7"/>
                  </a:cxn>
                  <a:cxn ang="0">
                    <a:pos x="T8" y="T9"/>
                  </a:cxn>
                </a:cxnLst>
                <a:rect l="0" t="0" r="r" b="b"/>
                <a:pathLst>
                  <a:path w="40" h="28">
                    <a:moveTo>
                      <a:pt x="40" y="0"/>
                    </a:moveTo>
                    <a:cubicBezTo>
                      <a:pt x="27" y="2"/>
                      <a:pt x="14" y="3"/>
                      <a:pt x="0" y="5"/>
                    </a:cubicBezTo>
                    <a:cubicBezTo>
                      <a:pt x="0" y="28"/>
                      <a:pt x="0" y="28"/>
                      <a:pt x="0" y="28"/>
                    </a:cubicBezTo>
                    <a:cubicBezTo>
                      <a:pt x="13" y="27"/>
                      <a:pt x="27" y="25"/>
                      <a:pt x="40" y="24"/>
                    </a:cubicBezTo>
                    <a:cubicBezTo>
                      <a:pt x="40" y="0"/>
                      <a:pt x="40" y="0"/>
                      <a:pt x="4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83" name="Freeform 388">
                <a:extLst>
                  <a:ext uri="{FF2B5EF4-FFF2-40B4-BE49-F238E27FC236}">
                    <a16:creationId xmlns:a16="http://schemas.microsoft.com/office/drawing/2014/main" id="{D57F0BF1-3EB6-432D-AAD3-98CBD8F9C43D}"/>
                  </a:ext>
                </a:extLst>
              </p:cNvPr>
              <p:cNvSpPr>
                <a:spLocks noEditPoints="1"/>
              </p:cNvSpPr>
              <p:nvPr/>
            </p:nvSpPr>
            <p:spPr bwMode="auto">
              <a:xfrm>
                <a:off x="3391"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84" name="Freeform 389">
                <a:extLst>
                  <a:ext uri="{FF2B5EF4-FFF2-40B4-BE49-F238E27FC236}">
                    <a16:creationId xmlns:a16="http://schemas.microsoft.com/office/drawing/2014/main" id="{17586105-4604-44B1-B8A1-D739A3B32541}"/>
                  </a:ext>
                </a:extLst>
              </p:cNvPr>
              <p:cNvSpPr>
                <a:spLocks noEditPoints="1"/>
              </p:cNvSpPr>
              <p:nvPr/>
            </p:nvSpPr>
            <p:spPr bwMode="auto">
              <a:xfrm>
                <a:off x="3391"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85" name="Freeform 390">
                <a:extLst>
                  <a:ext uri="{FF2B5EF4-FFF2-40B4-BE49-F238E27FC236}">
                    <a16:creationId xmlns:a16="http://schemas.microsoft.com/office/drawing/2014/main" id="{F4E96C82-7B78-41B6-B4A0-A3A3E4507A87}"/>
                  </a:ext>
                </a:extLst>
              </p:cNvPr>
              <p:cNvSpPr>
                <a:spLocks noEditPoints="1"/>
              </p:cNvSpPr>
              <p:nvPr/>
            </p:nvSpPr>
            <p:spPr bwMode="auto">
              <a:xfrm>
                <a:off x="3391"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86" name="Freeform 391">
                <a:extLst>
                  <a:ext uri="{FF2B5EF4-FFF2-40B4-BE49-F238E27FC236}">
                    <a16:creationId xmlns:a16="http://schemas.microsoft.com/office/drawing/2014/main" id="{41715C23-0179-4988-BA8C-E1539D88F0A5}"/>
                  </a:ext>
                </a:extLst>
              </p:cNvPr>
              <p:cNvSpPr>
                <a:spLocks noEditPoints="1"/>
              </p:cNvSpPr>
              <p:nvPr/>
            </p:nvSpPr>
            <p:spPr bwMode="auto">
              <a:xfrm>
                <a:off x="3391"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87" name="Freeform 392">
                <a:extLst>
                  <a:ext uri="{FF2B5EF4-FFF2-40B4-BE49-F238E27FC236}">
                    <a16:creationId xmlns:a16="http://schemas.microsoft.com/office/drawing/2014/main" id="{CA5D5C6A-2830-4C14-843F-86BC5A7DECD0}"/>
                  </a:ext>
                </a:extLst>
              </p:cNvPr>
              <p:cNvSpPr>
                <a:spLocks noEditPoints="1"/>
              </p:cNvSpPr>
              <p:nvPr/>
            </p:nvSpPr>
            <p:spPr bwMode="auto">
              <a:xfrm>
                <a:off x="3391"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88" name="Freeform 393">
                <a:extLst>
                  <a:ext uri="{FF2B5EF4-FFF2-40B4-BE49-F238E27FC236}">
                    <a16:creationId xmlns:a16="http://schemas.microsoft.com/office/drawing/2014/main" id="{7A1CB7C9-5132-4BB9-AD03-7A9C7B9D244A}"/>
                  </a:ext>
                </a:extLst>
              </p:cNvPr>
              <p:cNvSpPr>
                <a:spLocks noEditPoints="1"/>
              </p:cNvSpPr>
              <p:nvPr/>
            </p:nvSpPr>
            <p:spPr bwMode="auto">
              <a:xfrm>
                <a:off x="3391" y="2306"/>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89" name="Rectangle 394">
                <a:extLst>
                  <a:ext uri="{FF2B5EF4-FFF2-40B4-BE49-F238E27FC236}">
                    <a16:creationId xmlns:a16="http://schemas.microsoft.com/office/drawing/2014/main" id="{8FBA126C-35A5-4AC3-9D43-2140772510A7}"/>
                  </a:ext>
                </a:extLst>
              </p:cNvPr>
              <p:cNvSpPr>
                <a:spLocks noChangeArrowheads="1"/>
              </p:cNvSpPr>
              <p:nvPr/>
            </p:nvSpPr>
            <p:spPr bwMode="auto">
              <a:xfrm>
                <a:off x="3462" y="2178"/>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90" name="Rectangle 395">
                <a:extLst>
                  <a:ext uri="{FF2B5EF4-FFF2-40B4-BE49-F238E27FC236}">
                    <a16:creationId xmlns:a16="http://schemas.microsoft.com/office/drawing/2014/main" id="{55C4ED0A-1BAA-4134-A940-F7737D9CA144}"/>
                  </a:ext>
                </a:extLst>
              </p:cNvPr>
              <p:cNvSpPr>
                <a:spLocks noChangeArrowheads="1"/>
              </p:cNvSpPr>
              <p:nvPr/>
            </p:nvSpPr>
            <p:spPr bwMode="auto">
              <a:xfrm>
                <a:off x="3462" y="2178"/>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91" name="Rectangle 396">
                <a:extLst>
                  <a:ext uri="{FF2B5EF4-FFF2-40B4-BE49-F238E27FC236}">
                    <a16:creationId xmlns:a16="http://schemas.microsoft.com/office/drawing/2014/main" id="{ABE8E50C-14D6-4129-A99A-E3A98714904F}"/>
                  </a:ext>
                </a:extLst>
              </p:cNvPr>
              <p:cNvSpPr>
                <a:spLocks noChangeArrowheads="1"/>
              </p:cNvSpPr>
              <p:nvPr/>
            </p:nvSpPr>
            <p:spPr bwMode="auto">
              <a:xfrm>
                <a:off x="3462" y="2249"/>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92" name="Rectangle 397">
                <a:extLst>
                  <a:ext uri="{FF2B5EF4-FFF2-40B4-BE49-F238E27FC236}">
                    <a16:creationId xmlns:a16="http://schemas.microsoft.com/office/drawing/2014/main" id="{E638E6D9-91B4-41D3-AAA8-75D285A88B94}"/>
                  </a:ext>
                </a:extLst>
              </p:cNvPr>
              <p:cNvSpPr>
                <a:spLocks noChangeArrowheads="1"/>
              </p:cNvSpPr>
              <p:nvPr/>
            </p:nvSpPr>
            <p:spPr bwMode="auto">
              <a:xfrm>
                <a:off x="3462" y="2249"/>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93" name="Rectangle 398">
                <a:extLst>
                  <a:ext uri="{FF2B5EF4-FFF2-40B4-BE49-F238E27FC236}">
                    <a16:creationId xmlns:a16="http://schemas.microsoft.com/office/drawing/2014/main" id="{57E49D0F-F89D-4FC9-BCD7-2276111625FC}"/>
                  </a:ext>
                </a:extLst>
              </p:cNvPr>
              <p:cNvSpPr>
                <a:spLocks noChangeArrowheads="1"/>
              </p:cNvSpPr>
              <p:nvPr/>
            </p:nvSpPr>
            <p:spPr bwMode="auto">
              <a:xfrm>
                <a:off x="3462" y="2287"/>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94" name="Rectangle 399">
                <a:extLst>
                  <a:ext uri="{FF2B5EF4-FFF2-40B4-BE49-F238E27FC236}">
                    <a16:creationId xmlns:a16="http://schemas.microsoft.com/office/drawing/2014/main" id="{D643C19E-DDD3-4D1D-AB89-D3EDA6E571D2}"/>
                  </a:ext>
                </a:extLst>
              </p:cNvPr>
              <p:cNvSpPr>
                <a:spLocks noChangeArrowheads="1"/>
              </p:cNvSpPr>
              <p:nvPr/>
            </p:nvSpPr>
            <p:spPr bwMode="auto">
              <a:xfrm>
                <a:off x="3462" y="2287"/>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95" name="Freeform 400">
                <a:extLst>
                  <a:ext uri="{FF2B5EF4-FFF2-40B4-BE49-F238E27FC236}">
                    <a16:creationId xmlns:a16="http://schemas.microsoft.com/office/drawing/2014/main" id="{F14FA8A5-E0B2-4694-98E2-1C7E4D4A2CD4}"/>
                  </a:ext>
                </a:extLst>
              </p:cNvPr>
              <p:cNvSpPr>
                <a:spLocks/>
              </p:cNvSpPr>
              <p:nvPr/>
            </p:nvSpPr>
            <p:spPr bwMode="auto">
              <a:xfrm>
                <a:off x="3462" y="2335"/>
                <a:ext cx="90" cy="35"/>
              </a:xfrm>
              <a:custGeom>
                <a:avLst/>
                <a:gdLst>
                  <a:gd name="T0" fmla="*/ 38 w 38"/>
                  <a:gd name="T1" fmla="*/ 0 h 15"/>
                  <a:gd name="T2" fmla="*/ 0 w 38"/>
                  <a:gd name="T3" fmla="*/ 0 h 15"/>
                  <a:gd name="T4" fmla="*/ 0 w 38"/>
                  <a:gd name="T5" fmla="*/ 15 h 15"/>
                  <a:gd name="T6" fmla="*/ 38 w 38"/>
                  <a:gd name="T7" fmla="*/ 11 h 15"/>
                  <a:gd name="T8" fmla="*/ 38 w 38"/>
                  <a:gd name="T9" fmla="*/ 0 h 15"/>
                </a:gdLst>
                <a:ahLst/>
                <a:cxnLst>
                  <a:cxn ang="0">
                    <a:pos x="T0" y="T1"/>
                  </a:cxn>
                  <a:cxn ang="0">
                    <a:pos x="T2" y="T3"/>
                  </a:cxn>
                  <a:cxn ang="0">
                    <a:pos x="T4" y="T5"/>
                  </a:cxn>
                  <a:cxn ang="0">
                    <a:pos x="T6" y="T7"/>
                  </a:cxn>
                  <a:cxn ang="0">
                    <a:pos x="T8" y="T9"/>
                  </a:cxn>
                </a:cxnLst>
                <a:rect l="0" t="0" r="r" b="b"/>
                <a:pathLst>
                  <a:path w="38" h="15">
                    <a:moveTo>
                      <a:pt x="38" y="0"/>
                    </a:moveTo>
                    <a:cubicBezTo>
                      <a:pt x="0" y="0"/>
                      <a:pt x="0" y="0"/>
                      <a:pt x="0" y="0"/>
                    </a:cubicBezTo>
                    <a:cubicBezTo>
                      <a:pt x="0" y="15"/>
                      <a:pt x="0" y="15"/>
                      <a:pt x="0" y="15"/>
                    </a:cubicBezTo>
                    <a:cubicBezTo>
                      <a:pt x="13" y="14"/>
                      <a:pt x="26" y="12"/>
                      <a:pt x="38" y="11"/>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96" name="Freeform 401">
                <a:extLst>
                  <a:ext uri="{FF2B5EF4-FFF2-40B4-BE49-F238E27FC236}">
                    <a16:creationId xmlns:a16="http://schemas.microsoft.com/office/drawing/2014/main" id="{70AA5498-86A6-4C03-8B6B-2DB63F8842DD}"/>
                  </a:ext>
                </a:extLst>
              </p:cNvPr>
              <p:cNvSpPr>
                <a:spLocks/>
              </p:cNvSpPr>
              <p:nvPr/>
            </p:nvSpPr>
            <p:spPr bwMode="auto">
              <a:xfrm>
                <a:off x="3462" y="2361"/>
                <a:ext cx="90" cy="62"/>
              </a:xfrm>
              <a:custGeom>
                <a:avLst/>
                <a:gdLst>
                  <a:gd name="T0" fmla="*/ 38 w 38"/>
                  <a:gd name="T1" fmla="*/ 0 h 26"/>
                  <a:gd name="T2" fmla="*/ 0 w 38"/>
                  <a:gd name="T3" fmla="*/ 4 h 26"/>
                  <a:gd name="T4" fmla="*/ 0 w 38"/>
                  <a:gd name="T5" fmla="*/ 26 h 26"/>
                  <a:gd name="T6" fmla="*/ 38 w 38"/>
                  <a:gd name="T7" fmla="*/ 22 h 26"/>
                  <a:gd name="T8" fmla="*/ 38 w 38"/>
                  <a:gd name="T9" fmla="*/ 0 h 26"/>
                </a:gdLst>
                <a:ahLst/>
                <a:cxnLst>
                  <a:cxn ang="0">
                    <a:pos x="T0" y="T1"/>
                  </a:cxn>
                  <a:cxn ang="0">
                    <a:pos x="T2" y="T3"/>
                  </a:cxn>
                  <a:cxn ang="0">
                    <a:pos x="T4" y="T5"/>
                  </a:cxn>
                  <a:cxn ang="0">
                    <a:pos x="T6" y="T7"/>
                  </a:cxn>
                  <a:cxn ang="0">
                    <a:pos x="T8" y="T9"/>
                  </a:cxn>
                </a:cxnLst>
                <a:rect l="0" t="0" r="r" b="b"/>
                <a:pathLst>
                  <a:path w="38" h="26">
                    <a:moveTo>
                      <a:pt x="38" y="0"/>
                    </a:moveTo>
                    <a:cubicBezTo>
                      <a:pt x="26" y="1"/>
                      <a:pt x="13" y="3"/>
                      <a:pt x="0" y="4"/>
                    </a:cubicBezTo>
                    <a:cubicBezTo>
                      <a:pt x="0" y="26"/>
                      <a:pt x="0" y="26"/>
                      <a:pt x="0" y="26"/>
                    </a:cubicBezTo>
                    <a:cubicBezTo>
                      <a:pt x="13" y="25"/>
                      <a:pt x="25" y="23"/>
                      <a:pt x="38" y="22"/>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97" name="Rectangle 402">
                <a:extLst>
                  <a:ext uri="{FF2B5EF4-FFF2-40B4-BE49-F238E27FC236}">
                    <a16:creationId xmlns:a16="http://schemas.microsoft.com/office/drawing/2014/main" id="{2B63EAE8-690A-4C99-89ED-352D281C9DD4}"/>
                  </a:ext>
                </a:extLst>
              </p:cNvPr>
              <p:cNvSpPr>
                <a:spLocks noChangeArrowheads="1"/>
              </p:cNvSpPr>
              <p:nvPr/>
            </p:nvSpPr>
            <p:spPr bwMode="auto">
              <a:xfrm>
                <a:off x="3462" y="2306"/>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98" name="Rectangle 403">
                <a:extLst>
                  <a:ext uri="{FF2B5EF4-FFF2-40B4-BE49-F238E27FC236}">
                    <a16:creationId xmlns:a16="http://schemas.microsoft.com/office/drawing/2014/main" id="{F92E0651-944A-44FE-8B6B-6CD3D86F4300}"/>
                  </a:ext>
                </a:extLst>
              </p:cNvPr>
              <p:cNvSpPr>
                <a:spLocks noChangeArrowheads="1"/>
              </p:cNvSpPr>
              <p:nvPr/>
            </p:nvSpPr>
            <p:spPr bwMode="auto">
              <a:xfrm>
                <a:off x="3462" y="2306"/>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99" name="Rectangle 404">
                <a:extLst>
                  <a:ext uri="{FF2B5EF4-FFF2-40B4-BE49-F238E27FC236}">
                    <a16:creationId xmlns:a16="http://schemas.microsoft.com/office/drawing/2014/main" id="{7ECCE965-C74B-4BFB-A8F1-6DCBDEF05CE7}"/>
                  </a:ext>
                </a:extLst>
              </p:cNvPr>
              <p:cNvSpPr>
                <a:spLocks noChangeArrowheads="1"/>
              </p:cNvSpPr>
              <p:nvPr/>
            </p:nvSpPr>
            <p:spPr bwMode="auto">
              <a:xfrm>
                <a:off x="3552" y="2178"/>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00" name="Rectangle 405">
                <a:extLst>
                  <a:ext uri="{FF2B5EF4-FFF2-40B4-BE49-F238E27FC236}">
                    <a16:creationId xmlns:a16="http://schemas.microsoft.com/office/drawing/2014/main" id="{5774CF24-B2E3-400A-BE0C-EE44F14D793C}"/>
                  </a:ext>
                </a:extLst>
              </p:cNvPr>
              <p:cNvSpPr>
                <a:spLocks noChangeArrowheads="1"/>
              </p:cNvSpPr>
              <p:nvPr/>
            </p:nvSpPr>
            <p:spPr bwMode="auto">
              <a:xfrm>
                <a:off x="3552" y="2178"/>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grpSp>
        <p:grpSp>
          <p:nvGrpSpPr>
            <p:cNvPr id="9" name="Group 607">
              <a:extLst>
                <a:ext uri="{FF2B5EF4-FFF2-40B4-BE49-F238E27FC236}">
                  <a16:creationId xmlns:a16="http://schemas.microsoft.com/office/drawing/2014/main" id="{4152AD6B-373A-4261-9568-55D994AAE6FE}"/>
                </a:ext>
              </a:extLst>
            </p:cNvPr>
            <p:cNvGrpSpPr>
              <a:grpSpLocks/>
            </p:cNvGrpSpPr>
            <p:nvPr/>
          </p:nvGrpSpPr>
          <p:grpSpPr bwMode="auto">
            <a:xfrm>
              <a:off x="1476375" y="3006725"/>
              <a:ext cx="6045200" cy="823913"/>
              <a:chOff x="930" y="1894"/>
              <a:chExt cx="3808" cy="519"/>
            </a:xfrm>
          </p:grpSpPr>
          <p:sp>
            <p:nvSpPr>
              <p:cNvPr id="1901" name="Rectangle 407">
                <a:extLst>
                  <a:ext uri="{FF2B5EF4-FFF2-40B4-BE49-F238E27FC236}">
                    <a16:creationId xmlns:a16="http://schemas.microsoft.com/office/drawing/2014/main" id="{2B1A69C3-8CD5-4FC2-A90D-2FB7FCCD1452}"/>
                  </a:ext>
                </a:extLst>
              </p:cNvPr>
              <p:cNvSpPr>
                <a:spLocks noChangeArrowheads="1"/>
              </p:cNvSpPr>
              <p:nvPr/>
            </p:nvSpPr>
            <p:spPr bwMode="auto">
              <a:xfrm>
                <a:off x="3552" y="2249"/>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02" name="Rectangle 408">
                <a:extLst>
                  <a:ext uri="{FF2B5EF4-FFF2-40B4-BE49-F238E27FC236}">
                    <a16:creationId xmlns:a16="http://schemas.microsoft.com/office/drawing/2014/main" id="{53330872-C5B6-4759-84D3-786948C8D88E}"/>
                  </a:ext>
                </a:extLst>
              </p:cNvPr>
              <p:cNvSpPr>
                <a:spLocks noChangeArrowheads="1"/>
              </p:cNvSpPr>
              <p:nvPr/>
            </p:nvSpPr>
            <p:spPr bwMode="auto">
              <a:xfrm>
                <a:off x="3552" y="2249"/>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03" name="Rectangle 409">
                <a:extLst>
                  <a:ext uri="{FF2B5EF4-FFF2-40B4-BE49-F238E27FC236}">
                    <a16:creationId xmlns:a16="http://schemas.microsoft.com/office/drawing/2014/main" id="{6DD85F2C-6F8D-44BF-BFB2-A0357B35275B}"/>
                  </a:ext>
                </a:extLst>
              </p:cNvPr>
              <p:cNvSpPr>
                <a:spLocks noChangeArrowheads="1"/>
              </p:cNvSpPr>
              <p:nvPr/>
            </p:nvSpPr>
            <p:spPr bwMode="auto">
              <a:xfrm>
                <a:off x="3552" y="2287"/>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04" name="Rectangle 410">
                <a:extLst>
                  <a:ext uri="{FF2B5EF4-FFF2-40B4-BE49-F238E27FC236}">
                    <a16:creationId xmlns:a16="http://schemas.microsoft.com/office/drawing/2014/main" id="{71D38170-BF0E-4953-9CC7-ADC48056E16D}"/>
                  </a:ext>
                </a:extLst>
              </p:cNvPr>
              <p:cNvSpPr>
                <a:spLocks noChangeArrowheads="1"/>
              </p:cNvSpPr>
              <p:nvPr/>
            </p:nvSpPr>
            <p:spPr bwMode="auto">
              <a:xfrm>
                <a:off x="3552" y="2287"/>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05" name="Freeform 411">
                <a:extLst>
                  <a:ext uri="{FF2B5EF4-FFF2-40B4-BE49-F238E27FC236}">
                    <a16:creationId xmlns:a16="http://schemas.microsoft.com/office/drawing/2014/main" id="{B9B773C7-6443-41B1-9F3F-F804FA7662A8}"/>
                  </a:ext>
                </a:extLst>
              </p:cNvPr>
              <p:cNvSpPr>
                <a:spLocks/>
              </p:cNvSpPr>
              <p:nvPr/>
            </p:nvSpPr>
            <p:spPr bwMode="auto">
              <a:xfrm>
                <a:off x="3552" y="2335"/>
                <a:ext cx="28" cy="26"/>
              </a:xfrm>
              <a:custGeom>
                <a:avLst/>
                <a:gdLst>
                  <a:gd name="T0" fmla="*/ 12 w 12"/>
                  <a:gd name="T1" fmla="*/ 0 h 11"/>
                  <a:gd name="T2" fmla="*/ 0 w 12"/>
                  <a:gd name="T3" fmla="*/ 0 h 11"/>
                  <a:gd name="T4" fmla="*/ 0 w 12"/>
                  <a:gd name="T5" fmla="*/ 11 h 11"/>
                  <a:gd name="T6" fmla="*/ 12 w 12"/>
                  <a:gd name="T7" fmla="*/ 9 h 11"/>
                  <a:gd name="T8" fmla="*/ 12 w 12"/>
                  <a:gd name="T9" fmla="*/ 0 h 11"/>
                </a:gdLst>
                <a:ahLst/>
                <a:cxnLst>
                  <a:cxn ang="0">
                    <a:pos x="T0" y="T1"/>
                  </a:cxn>
                  <a:cxn ang="0">
                    <a:pos x="T2" y="T3"/>
                  </a:cxn>
                  <a:cxn ang="0">
                    <a:pos x="T4" y="T5"/>
                  </a:cxn>
                  <a:cxn ang="0">
                    <a:pos x="T6" y="T7"/>
                  </a:cxn>
                  <a:cxn ang="0">
                    <a:pos x="T8" y="T9"/>
                  </a:cxn>
                </a:cxnLst>
                <a:rect l="0" t="0" r="r" b="b"/>
                <a:pathLst>
                  <a:path w="12" h="11">
                    <a:moveTo>
                      <a:pt x="12" y="0"/>
                    </a:moveTo>
                    <a:cubicBezTo>
                      <a:pt x="0" y="0"/>
                      <a:pt x="0" y="0"/>
                      <a:pt x="0" y="0"/>
                    </a:cubicBezTo>
                    <a:cubicBezTo>
                      <a:pt x="0" y="11"/>
                      <a:pt x="0" y="11"/>
                      <a:pt x="0" y="11"/>
                    </a:cubicBezTo>
                    <a:cubicBezTo>
                      <a:pt x="4" y="10"/>
                      <a:pt x="8" y="10"/>
                      <a:pt x="12" y="9"/>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06" name="Freeform 412">
                <a:extLst>
                  <a:ext uri="{FF2B5EF4-FFF2-40B4-BE49-F238E27FC236}">
                    <a16:creationId xmlns:a16="http://schemas.microsoft.com/office/drawing/2014/main" id="{317CB765-4643-4B1A-A5E6-78269AD8B948}"/>
                  </a:ext>
                </a:extLst>
              </p:cNvPr>
              <p:cNvSpPr>
                <a:spLocks/>
              </p:cNvSpPr>
              <p:nvPr/>
            </p:nvSpPr>
            <p:spPr bwMode="auto">
              <a:xfrm>
                <a:off x="3552" y="2356"/>
                <a:ext cx="28" cy="57"/>
              </a:xfrm>
              <a:custGeom>
                <a:avLst/>
                <a:gdLst>
                  <a:gd name="T0" fmla="*/ 12 w 12"/>
                  <a:gd name="T1" fmla="*/ 0 h 24"/>
                  <a:gd name="T2" fmla="*/ 0 w 12"/>
                  <a:gd name="T3" fmla="*/ 2 h 24"/>
                  <a:gd name="T4" fmla="*/ 0 w 12"/>
                  <a:gd name="T5" fmla="*/ 24 h 24"/>
                  <a:gd name="T6" fmla="*/ 12 w 12"/>
                  <a:gd name="T7" fmla="*/ 23 h 24"/>
                  <a:gd name="T8" fmla="*/ 12 w 12"/>
                  <a:gd name="T9" fmla="*/ 0 h 24"/>
                </a:gdLst>
                <a:ahLst/>
                <a:cxnLst>
                  <a:cxn ang="0">
                    <a:pos x="T0" y="T1"/>
                  </a:cxn>
                  <a:cxn ang="0">
                    <a:pos x="T2" y="T3"/>
                  </a:cxn>
                  <a:cxn ang="0">
                    <a:pos x="T4" y="T5"/>
                  </a:cxn>
                  <a:cxn ang="0">
                    <a:pos x="T6" y="T7"/>
                  </a:cxn>
                  <a:cxn ang="0">
                    <a:pos x="T8" y="T9"/>
                  </a:cxn>
                </a:cxnLst>
                <a:rect l="0" t="0" r="r" b="b"/>
                <a:pathLst>
                  <a:path w="12" h="24">
                    <a:moveTo>
                      <a:pt x="12" y="0"/>
                    </a:moveTo>
                    <a:cubicBezTo>
                      <a:pt x="8" y="1"/>
                      <a:pt x="4" y="1"/>
                      <a:pt x="0" y="2"/>
                    </a:cubicBezTo>
                    <a:cubicBezTo>
                      <a:pt x="0" y="24"/>
                      <a:pt x="0" y="24"/>
                      <a:pt x="0" y="24"/>
                    </a:cubicBezTo>
                    <a:cubicBezTo>
                      <a:pt x="4" y="24"/>
                      <a:pt x="8" y="23"/>
                      <a:pt x="12" y="23"/>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07" name="Rectangle 413">
                <a:extLst>
                  <a:ext uri="{FF2B5EF4-FFF2-40B4-BE49-F238E27FC236}">
                    <a16:creationId xmlns:a16="http://schemas.microsoft.com/office/drawing/2014/main" id="{FC683D4A-CD9F-461B-B33E-297350DE3613}"/>
                  </a:ext>
                </a:extLst>
              </p:cNvPr>
              <p:cNvSpPr>
                <a:spLocks noChangeArrowheads="1"/>
              </p:cNvSpPr>
              <p:nvPr/>
            </p:nvSpPr>
            <p:spPr bwMode="auto">
              <a:xfrm>
                <a:off x="3552" y="2306"/>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08" name="Rectangle 414">
                <a:extLst>
                  <a:ext uri="{FF2B5EF4-FFF2-40B4-BE49-F238E27FC236}">
                    <a16:creationId xmlns:a16="http://schemas.microsoft.com/office/drawing/2014/main" id="{6A0271AC-BFB8-4855-9B54-07A159441629}"/>
                  </a:ext>
                </a:extLst>
              </p:cNvPr>
              <p:cNvSpPr>
                <a:spLocks noChangeArrowheads="1"/>
              </p:cNvSpPr>
              <p:nvPr/>
            </p:nvSpPr>
            <p:spPr bwMode="auto">
              <a:xfrm>
                <a:off x="3552" y="2306"/>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09" name="Freeform 415">
                <a:extLst>
                  <a:ext uri="{FF2B5EF4-FFF2-40B4-BE49-F238E27FC236}">
                    <a16:creationId xmlns:a16="http://schemas.microsoft.com/office/drawing/2014/main" id="{34577927-271A-4100-8EDC-B564458A8F36}"/>
                  </a:ext>
                </a:extLst>
              </p:cNvPr>
              <p:cNvSpPr>
                <a:spLocks noEditPoints="1"/>
              </p:cNvSpPr>
              <p:nvPr/>
            </p:nvSpPr>
            <p:spPr bwMode="auto">
              <a:xfrm>
                <a:off x="3675" y="2178"/>
                <a:ext cx="284" cy="166"/>
              </a:xfrm>
              <a:custGeom>
                <a:avLst/>
                <a:gdLst>
                  <a:gd name="T0" fmla="*/ 30 w 120"/>
                  <a:gd name="T1" fmla="*/ 0 h 70"/>
                  <a:gd name="T2" fmla="*/ 0 w 120"/>
                  <a:gd name="T3" fmla="*/ 0 h 70"/>
                  <a:gd name="T4" fmla="*/ 0 w 120"/>
                  <a:gd name="T5" fmla="*/ 70 h 70"/>
                  <a:gd name="T6" fmla="*/ 30 w 120"/>
                  <a:gd name="T7" fmla="*/ 67 h 70"/>
                  <a:gd name="T8" fmla="*/ 30 w 120"/>
                  <a:gd name="T9" fmla="*/ 66 h 70"/>
                  <a:gd name="T10" fmla="*/ 0 w 120"/>
                  <a:gd name="T11" fmla="*/ 66 h 70"/>
                  <a:gd name="T12" fmla="*/ 0 w 120"/>
                  <a:gd name="T13" fmla="*/ 58 h 70"/>
                  <a:gd name="T14" fmla="*/ 0 w 120"/>
                  <a:gd name="T15" fmla="*/ 56 h 70"/>
                  <a:gd name="T16" fmla="*/ 0 w 120"/>
                  <a:gd name="T17" fmla="*/ 30 h 70"/>
                  <a:gd name="T18" fmla="*/ 30 w 120"/>
                  <a:gd name="T19" fmla="*/ 30 h 70"/>
                  <a:gd name="T20" fmla="*/ 30 w 120"/>
                  <a:gd name="T21" fmla="*/ 0 h 70"/>
                  <a:gd name="T22" fmla="*/ 120 w 120"/>
                  <a:gd name="T23" fmla="*/ 0 h 70"/>
                  <a:gd name="T24" fmla="*/ 80 w 120"/>
                  <a:gd name="T25" fmla="*/ 0 h 70"/>
                  <a:gd name="T26" fmla="*/ 80 w 120"/>
                  <a:gd name="T27" fmla="*/ 30 h 70"/>
                  <a:gd name="T28" fmla="*/ 120 w 120"/>
                  <a:gd name="T29" fmla="*/ 30 h 70"/>
                  <a:gd name="T30" fmla="*/ 120 w 120"/>
                  <a:gd name="T31"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 h="70">
                    <a:moveTo>
                      <a:pt x="30" y="0"/>
                    </a:moveTo>
                    <a:cubicBezTo>
                      <a:pt x="0" y="0"/>
                      <a:pt x="0" y="0"/>
                      <a:pt x="0" y="0"/>
                    </a:cubicBezTo>
                    <a:cubicBezTo>
                      <a:pt x="0" y="70"/>
                      <a:pt x="0" y="70"/>
                      <a:pt x="0" y="70"/>
                    </a:cubicBezTo>
                    <a:cubicBezTo>
                      <a:pt x="10" y="69"/>
                      <a:pt x="20" y="68"/>
                      <a:pt x="30" y="67"/>
                    </a:cubicBezTo>
                    <a:cubicBezTo>
                      <a:pt x="30" y="66"/>
                      <a:pt x="30" y="66"/>
                      <a:pt x="30" y="66"/>
                    </a:cubicBezTo>
                    <a:cubicBezTo>
                      <a:pt x="0" y="66"/>
                      <a:pt x="0" y="66"/>
                      <a:pt x="0" y="66"/>
                    </a:cubicBezTo>
                    <a:cubicBezTo>
                      <a:pt x="0" y="58"/>
                      <a:pt x="0" y="58"/>
                      <a:pt x="0" y="58"/>
                    </a:cubicBezTo>
                    <a:cubicBezTo>
                      <a:pt x="0" y="56"/>
                      <a:pt x="0" y="56"/>
                      <a:pt x="0" y="56"/>
                    </a:cubicBezTo>
                    <a:cubicBezTo>
                      <a:pt x="0" y="30"/>
                      <a:pt x="0" y="30"/>
                      <a:pt x="0" y="30"/>
                    </a:cubicBezTo>
                    <a:cubicBezTo>
                      <a:pt x="30" y="30"/>
                      <a:pt x="30" y="30"/>
                      <a:pt x="30" y="30"/>
                    </a:cubicBezTo>
                    <a:cubicBezTo>
                      <a:pt x="30" y="0"/>
                      <a:pt x="30" y="0"/>
                      <a:pt x="30" y="0"/>
                    </a:cubicBezTo>
                    <a:moveTo>
                      <a:pt x="120" y="0"/>
                    </a:moveTo>
                    <a:cubicBezTo>
                      <a:pt x="80" y="0"/>
                      <a:pt x="80" y="0"/>
                      <a:pt x="80" y="0"/>
                    </a:cubicBezTo>
                    <a:cubicBezTo>
                      <a:pt x="80" y="30"/>
                      <a:pt x="80" y="30"/>
                      <a:pt x="80" y="30"/>
                    </a:cubicBezTo>
                    <a:cubicBezTo>
                      <a:pt x="120" y="30"/>
                      <a:pt x="120" y="30"/>
                      <a:pt x="120" y="30"/>
                    </a:cubicBezTo>
                    <a:cubicBezTo>
                      <a:pt x="120" y="0"/>
                      <a:pt x="120" y="0"/>
                      <a:pt x="1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10" name="Freeform 416">
                <a:extLst>
                  <a:ext uri="{FF2B5EF4-FFF2-40B4-BE49-F238E27FC236}">
                    <a16:creationId xmlns:a16="http://schemas.microsoft.com/office/drawing/2014/main" id="{CEA7F361-928D-4282-AFF1-0552CE317E8B}"/>
                  </a:ext>
                </a:extLst>
              </p:cNvPr>
              <p:cNvSpPr>
                <a:spLocks noEditPoints="1"/>
              </p:cNvSpPr>
              <p:nvPr/>
            </p:nvSpPr>
            <p:spPr bwMode="auto">
              <a:xfrm>
                <a:off x="3675" y="2335"/>
                <a:ext cx="284" cy="66"/>
              </a:xfrm>
              <a:custGeom>
                <a:avLst/>
                <a:gdLst>
                  <a:gd name="T0" fmla="*/ 30 w 120"/>
                  <a:gd name="T1" fmla="*/ 1 h 28"/>
                  <a:gd name="T2" fmla="*/ 0 w 120"/>
                  <a:gd name="T3" fmla="*/ 4 h 28"/>
                  <a:gd name="T4" fmla="*/ 0 w 120"/>
                  <a:gd name="T5" fmla="*/ 28 h 28"/>
                  <a:gd name="T6" fmla="*/ 30 w 120"/>
                  <a:gd name="T7" fmla="*/ 25 h 28"/>
                  <a:gd name="T8" fmla="*/ 30 w 120"/>
                  <a:gd name="T9" fmla="*/ 1 h 28"/>
                  <a:gd name="T10" fmla="*/ 120 w 120"/>
                  <a:gd name="T11" fmla="*/ 0 h 28"/>
                  <a:gd name="T12" fmla="*/ 80 w 120"/>
                  <a:gd name="T13" fmla="*/ 0 h 28"/>
                  <a:gd name="T14" fmla="*/ 80 w 120"/>
                  <a:gd name="T15" fmla="*/ 20 h 28"/>
                  <a:gd name="T16" fmla="*/ 120 w 120"/>
                  <a:gd name="T17" fmla="*/ 15 h 28"/>
                  <a:gd name="T18" fmla="*/ 120 w 120"/>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0" h="28">
                    <a:moveTo>
                      <a:pt x="30" y="1"/>
                    </a:moveTo>
                    <a:cubicBezTo>
                      <a:pt x="20" y="2"/>
                      <a:pt x="10" y="3"/>
                      <a:pt x="0" y="4"/>
                    </a:cubicBezTo>
                    <a:cubicBezTo>
                      <a:pt x="0" y="28"/>
                      <a:pt x="0" y="28"/>
                      <a:pt x="0" y="28"/>
                    </a:cubicBezTo>
                    <a:cubicBezTo>
                      <a:pt x="10" y="27"/>
                      <a:pt x="20" y="26"/>
                      <a:pt x="30" y="25"/>
                    </a:cubicBezTo>
                    <a:cubicBezTo>
                      <a:pt x="30" y="1"/>
                      <a:pt x="30" y="1"/>
                      <a:pt x="30" y="1"/>
                    </a:cubicBezTo>
                    <a:moveTo>
                      <a:pt x="120" y="0"/>
                    </a:moveTo>
                    <a:cubicBezTo>
                      <a:pt x="80" y="0"/>
                      <a:pt x="80" y="0"/>
                      <a:pt x="80" y="0"/>
                    </a:cubicBezTo>
                    <a:cubicBezTo>
                      <a:pt x="80" y="20"/>
                      <a:pt x="80" y="20"/>
                      <a:pt x="80" y="20"/>
                    </a:cubicBezTo>
                    <a:cubicBezTo>
                      <a:pt x="93" y="18"/>
                      <a:pt x="107" y="17"/>
                      <a:pt x="120" y="15"/>
                    </a:cubicBezTo>
                    <a:cubicBezTo>
                      <a:pt x="120" y="0"/>
                      <a:pt x="120" y="0"/>
                      <a:pt x="1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11" name="Freeform 417">
                <a:extLst>
                  <a:ext uri="{FF2B5EF4-FFF2-40B4-BE49-F238E27FC236}">
                    <a16:creationId xmlns:a16="http://schemas.microsoft.com/office/drawing/2014/main" id="{BBD3BBBC-2024-4799-9339-E77609510AE1}"/>
                  </a:ext>
                </a:extLst>
              </p:cNvPr>
              <p:cNvSpPr>
                <a:spLocks noEditPoints="1"/>
              </p:cNvSpPr>
              <p:nvPr/>
            </p:nvSpPr>
            <p:spPr bwMode="auto">
              <a:xfrm>
                <a:off x="3675"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12" name="Freeform 418">
                <a:extLst>
                  <a:ext uri="{FF2B5EF4-FFF2-40B4-BE49-F238E27FC236}">
                    <a16:creationId xmlns:a16="http://schemas.microsoft.com/office/drawing/2014/main" id="{6BC26551-EA42-4E7B-9E9C-BA7D729E10F8}"/>
                  </a:ext>
                </a:extLst>
              </p:cNvPr>
              <p:cNvSpPr>
                <a:spLocks noEditPoints="1"/>
              </p:cNvSpPr>
              <p:nvPr/>
            </p:nvSpPr>
            <p:spPr bwMode="auto">
              <a:xfrm>
                <a:off x="3675" y="2249"/>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13" name="Freeform 419">
                <a:extLst>
                  <a:ext uri="{FF2B5EF4-FFF2-40B4-BE49-F238E27FC236}">
                    <a16:creationId xmlns:a16="http://schemas.microsoft.com/office/drawing/2014/main" id="{075882B8-24A7-4AAA-A314-7D4C68FB5BD3}"/>
                  </a:ext>
                </a:extLst>
              </p:cNvPr>
              <p:cNvSpPr>
                <a:spLocks noEditPoints="1"/>
              </p:cNvSpPr>
              <p:nvPr/>
            </p:nvSpPr>
            <p:spPr bwMode="auto">
              <a:xfrm>
                <a:off x="3675"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14" name="Freeform 420">
                <a:extLst>
                  <a:ext uri="{FF2B5EF4-FFF2-40B4-BE49-F238E27FC236}">
                    <a16:creationId xmlns:a16="http://schemas.microsoft.com/office/drawing/2014/main" id="{F4747238-E13C-4C6F-A240-96B05CA167A9}"/>
                  </a:ext>
                </a:extLst>
              </p:cNvPr>
              <p:cNvSpPr>
                <a:spLocks noEditPoints="1"/>
              </p:cNvSpPr>
              <p:nvPr/>
            </p:nvSpPr>
            <p:spPr bwMode="auto">
              <a:xfrm>
                <a:off x="3675" y="2287"/>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15" name="Freeform 421">
                <a:extLst>
                  <a:ext uri="{FF2B5EF4-FFF2-40B4-BE49-F238E27FC236}">
                    <a16:creationId xmlns:a16="http://schemas.microsoft.com/office/drawing/2014/main" id="{159A7B87-D827-4B9A-BE45-6BA4D3DE2A67}"/>
                  </a:ext>
                </a:extLst>
              </p:cNvPr>
              <p:cNvSpPr>
                <a:spLocks/>
              </p:cNvSpPr>
              <p:nvPr/>
            </p:nvSpPr>
            <p:spPr bwMode="auto">
              <a:xfrm>
                <a:off x="3864" y="2306"/>
                <a:ext cx="95" cy="19"/>
              </a:xfrm>
              <a:custGeom>
                <a:avLst/>
                <a:gdLst>
                  <a:gd name="T0" fmla="*/ 40 w 40"/>
                  <a:gd name="T1" fmla="*/ 0 h 8"/>
                  <a:gd name="T2" fmla="*/ 0 w 40"/>
                  <a:gd name="T3" fmla="*/ 0 h 8"/>
                  <a:gd name="T4" fmla="*/ 0 w 40"/>
                  <a:gd name="T5" fmla="*/ 8 h 8"/>
                  <a:gd name="T6" fmla="*/ 2 w 40"/>
                  <a:gd name="T7" fmla="*/ 8 h 8"/>
                  <a:gd name="T8" fmla="*/ 40 w 40"/>
                  <a:gd name="T9" fmla="*/ 4 h 8"/>
                  <a:gd name="T10" fmla="*/ 40 w 40"/>
                  <a:gd name="T11" fmla="*/ 0 h 8"/>
                </a:gdLst>
                <a:ahLst/>
                <a:cxnLst>
                  <a:cxn ang="0">
                    <a:pos x="T0" y="T1"/>
                  </a:cxn>
                  <a:cxn ang="0">
                    <a:pos x="T2" y="T3"/>
                  </a:cxn>
                  <a:cxn ang="0">
                    <a:pos x="T4" y="T5"/>
                  </a:cxn>
                  <a:cxn ang="0">
                    <a:pos x="T6" y="T7"/>
                  </a:cxn>
                  <a:cxn ang="0">
                    <a:pos x="T8" y="T9"/>
                  </a:cxn>
                  <a:cxn ang="0">
                    <a:pos x="T10" y="T11"/>
                  </a:cxn>
                </a:cxnLst>
                <a:rect l="0" t="0" r="r" b="b"/>
                <a:pathLst>
                  <a:path w="40" h="8">
                    <a:moveTo>
                      <a:pt x="40" y="0"/>
                    </a:moveTo>
                    <a:cubicBezTo>
                      <a:pt x="0" y="0"/>
                      <a:pt x="0" y="0"/>
                      <a:pt x="0" y="0"/>
                    </a:cubicBezTo>
                    <a:cubicBezTo>
                      <a:pt x="0" y="8"/>
                      <a:pt x="0" y="8"/>
                      <a:pt x="0" y="8"/>
                    </a:cubicBezTo>
                    <a:cubicBezTo>
                      <a:pt x="1" y="8"/>
                      <a:pt x="1" y="8"/>
                      <a:pt x="2" y="8"/>
                    </a:cubicBezTo>
                    <a:cubicBezTo>
                      <a:pt x="15" y="7"/>
                      <a:pt x="28" y="6"/>
                      <a:pt x="40" y="4"/>
                    </a:cubicBezTo>
                    <a:cubicBezTo>
                      <a:pt x="40" y="0"/>
                      <a:pt x="40" y="0"/>
                      <a:pt x="4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16" name="Freeform 422">
                <a:extLst>
                  <a:ext uri="{FF2B5EF4-FFF2-40B4-BE49-F238E27FC236}">
                    <a16:creationId xmlns:a16="http://schemas.microsoft.com/office/drawing/2014/main" id="{4300D493-6F0F-4136-A32E-2F44618B02D6}"/>
                  </a:ext>
                </a:extLst>
              </p:cNvPr>
              <p:cNvSpPr>
                <a:spLocks/>
              </p:cNvSpPr>
              <p:nvPr/>
            </p:nvSpPr>
            <p:spPr bwMode="auto">
              <a:xfrm>
                <a:off x="3864" y="2316"/>
                <a:ext cx="95" cy="19"/>
              </a:xfrm>
              <a:custGeom>
                <a:avLst/>
                <a:gdLst>
                  <a:gd name="T0" fmla="*/ 40 w 40"/>
                  <a:gd name="T1" fmla="*/ 0 h 8"/>
                  <a:gd name="T2" fmla="*/ 2 w 40"/>
                  <a:gd name="T3" fmla="*/ 4 h 8"/>
                  <a:gd name="T4" fmla="*/ 0 w 40"/>
                  <a:gd name="T5" fmla="*/ 4 h 8"/>
                  <a:gd name="T6" fmla="*/ 0 w 40"/>
                  <a:gd name="T7" fmla="*/ 8 h 8"/>
                  <a:gd name="T8" fmla="*/ 40 w 40"/>
                  <a:gd name="T9" fmla="*/ 8 h 8"/>
                  <a:gd name="T10" fmla="*/ 40 w 40"/>
                  <a:gd name="T11" fmla="*/ 0 h 8"/>
                </a:gdLst>
                <a:ahLst/>
                <a:cxnLst>
                  <a:cxn ang="0">
                    <a:pos x="T0" y="T1"/>
                  </a:cxn>
                  <a:cxn ang="0">
                    <a:pos x="T2" y="T3"/>
                  </a:cxn>
                  <a:cxn ang="0">
                    <a:pos x="T4" y="T5"/>
                  </a:cxn>
                  <a:cxn ang="0">
                    <a:pos x="T6" y="T7"/>
                  </a:cxn>
                  <a:cxn ang="0">
                    <a:pos x="T8" y="T9"/>
                  </a:cxn>
                  <a:cxn ang="0">
                    <a:pos x="T10" y="T11"/>
                  </a:cxn>
                </a:cxnLst>
                <a:rect l="0" t="0" r="r" b="b"/>
                <a:pathLst>
                  <a:path w="40" h="8">
                    <a:moveTo>
                      <a:pt x="40" y="0"/>
                    </a:moveTo>
                    <a:cubicBezTo>
                      <a:pt x="28" y="2"/>
                      <a:pt x="15" y="3"/>
                      <a:pt x="2" y="4"/>
                    </a:cubicBezTo>
                    <a:cubicBezTo>
                      <a:pt x="1" y="4"/>
                      <a:pt x="1" y="4"/>
                      <a:pt x="0" y="4"/>
                    </a:cubicBezTo>
                    <a:cubicBezTo>
                      <a:pt x="0" y="8"/>
                      <a:pt x="0" y="8"/>
                      <a:pt x="0" y="8"/>
                    </a:cubicBezTo>
                    <a:cubicBezTo>
                      <a:pt x="40" y="8"/>
                      <a:pt x="40" y="8"/>
                      <a:pt x="40" y="8"/>
                    </a:cubicBezTo>
                    <a:cubicBezTo>
                      <a:pt x="40" y="0"/>
                      <a:pt x="40" y="0"/>
                      <a:pt x="4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17" name="Freeform 423">
                <a:extLst>
                  <a:ext uri="{FF2B5EF4-FFF2-40B4-BE49-F238E27FC236}">
                    <a16:creationId xmlns:a16="http://schemas.microsoft.com/office/drawing/2014/main" id="{69C16720-7C3A-4CD5-84A0-17383C606B50}"/>
                  </a:ext>
                </a:extLst>
              </p:cNvPr>
              <p:cNvSpPr>
                <a:spLocks/>
              </p:cNvSpPr>
              <p:nvPr/>
            </p:nvSpPr>
            <p:spPr bwMode="auto">
              <a:xfrm>
                <a:off x="3675" y="2306"/>
                <a:ext cx="71" cy="29"/>
              </a:xfrm>
              <a:custGeom>
                <a:avLst/>
                <a:gdLst>
                  <a:gd name="T0" fmla="*/ 71 w 71"/>
                  <a:gd name="T1" fmla="*/ 0 h 29"/>
                  <a:gd name="T2" fmla="*/ 0 w 71"/>
                  <a:gd name="T3" fmla="*/ 0 h 29"/>
                  <a:gd name="T4" fmla="*/ 0 w 71"/>
                  <a:gd name="T5" fmla="*/ 5 h 29"/>
                  <a:gd name="T6" fmla="*/ 0 w 71"/>
                  <a:gd name="T7" fmla="*/ 10 h 29"/>
                  <a:gd name="T8" fmla="*/ 0 w 71"/>
                  <a:gd name="T9" fmla="*/ 29 h 29"/>
                  <a:gd name="T10" fmla="*/ 71 w 71"/>
                  <a:gd name="T11" fmla="*/ 29 h 29"/>
                  <a:gd name="T12" fmla="*/ 71 w 7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71" h="29">
                    <a:moveTo>
                      <a:pt x="71" y="0"/>
                    </a:moveTo>
                    <a:lnTo>
                      <a:pt x="0" y="0"/>
                    </a:lnTo>
                    <a:lnTo>
                      <a:pt x="0" y="5"/>
                    </a:lnTo>
                    <a:lnTo>
                      <a:pt x="0" y="10"/>
                    </a:lnTo>
                    <a:lnTo>
                      <a:pt x="0" y="29"/>
                    </a:lnTo>
                    <a:lnTo>
                      <a:pt x="71" y="29"/>
                    </a:lnTo>
                    <a:lnTo>
                      <a:pt x="71"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18" name="Freeform 424">
                <a:extLst>
                  <a:ext uri="{FF2B5EF4-FFF2-40B4-BE49-F238E27FC236}">
                    <a16:creationId xmlns:a16="http://schemas.microsoft.com/office/drawing/2014/main" id="{86334A61-ACBA-41C6-9CCF-F91681712E5A}"/>
                  </a:ext>
                </a:extLst>
              </p:cNvPr>
              <p:cNvSpPr>
                <a:spLocks/>
              </p:cNvSpPr>
              <p:nvPr/>
            </p:nvSpPr>
            <p:spPr bwMode="auto">
              <a:xfrm>
                <a:off x="3675" y="2306"/>
                <a:ext cx="71" cy="29"/>
              </a:xfrm>
              <a:custGeom>
                <a:avLst/>
                <a:gdLst>
                  <a:gd name="T0" fmla="*/ 71 w 71"/>
                  <a:gd name="T1" fmla="*/ 0 h 29"/>
                  <a:gd name="T2" fmla="*/ 0 w 71"/>
                  <a:gd name="T3" fmla="*/ 0 h 29"/>
                  <a:gd name="T4" fmla="*/ 0 w 71"/>
                  <a:gd name="T5" fmla="*/ 5 h 29"/>
                  <a:gd name="T6" fmla="*/ 0 w 71"/>
                  <a:gd name="T7" fmla="*/ 10 h 29"/>
                  <a:gd name="T8" fmla="*/ 0 w 71"/>
                  <a:gd name="T9" fmla="*/ 29 h 29"/>
                  <a:gd name="T10" fmla="*/ 71 w 71"/>
                  <a:gd name="T11" fmla="*/ 29 h 29"/>
                  <a:gd name="T12" fmla="*/ 71 w 7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71" h="29">
                    <a:moveTo>
                      <a:pt x="71" y="0"/>
                    </a:moveTo>
                    <a:lnTo>
                      <a:pt x="0" y="0"/>
                    </a:lnTo>
                    <a:lnTo>
                      <a:pt x="0" y="5"/>
                    </a:lnTo>
                    <a:lnTo>
                      <a:pt x="0" y="10"/>
                    </a:lnTo>
                    <a:lnTo>
                      <a:pt x="0" y="29"/>
                    </a:lnTo>
                    <a:lnTo>
                      <a:pt x="71" y="29"/>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19" name="Rectangle 425">
                <a:extLst>
                  <a:ext uri="{FF2B5EF4-FFF2-40B4-BE49-F238E27FC236}">
                    <a16:creationId xmlns:a16="http://schemas.microsoft.com/office/drawing/2014/main" id="{37062462-0EF6-4536-A498-FF346FCCBD98}"/>
                  </a:ext>
                </a:extLst>
              </p:cNvPr>
              <p:cNvSpPr>
                <a:spLocks noChangeArrowheads="1"/>
              </p:cNvSpPr>
              <p:nvPr/>
            </p:nvSpPr>
            <p:spPr bwMode="auto">
              <a:xfrm>
                <a:off x="3746" y="2178"/>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20" name="Rectangle 426">
                <a:extLst>
                  <a:ext uri="{FF2B5EF4-FFF2-40B4-BE49-F238E27FC236}">
                    <a16:creationId xmlns:a16="http://schemas.microsoft.com/office/drawing/2014/main" id="{1B7BCF00-F233-4A64-8E08-FA57518FA711}"/>
                  </a:ext>
                </a:extLst>
              </p:cNvPr>
              <p:cNvSpPr>
                <a:spLocks noChangeArrowheads="1"/>
              </p:cNvSpPr>
              <p:nvPr/>
            </p:nvSpPr>
            <p:spPr bwMode="auto">
              <a:xfrm>
                <a:off x="3746" y="2178"/>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21" name="Rectangle 427">
                <a:extLst>
                  <a:ext uri="{FF2B5EF4-FFF2-40B4-BE49-F238E27FC236}">
                    <a16:creationId xmlns:a16="http://schemas.microsoft.com/office/drawing/2014/main" id="{AD1E8B7A-962D-4EC2-B9B7-D3D9E032793C}"/>
                  </a:ext>
                </a:extLst>
              </p:cNvPr>
              <p:cNvSpPr>
                <a:spLocks noChangeArrowheads="1"/>
              </p:cNvSpPr>
              <p:nvPr/>
            </p:nvSpPr>
            <p:spPr bwMode="auto">
              <a:xfrm>
                <a:off x="3746" y="2249"/>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22" name="Rectangle 428">
                <a:extLst>
                  <a:ext uri="{FF2B5EF4-FFF2-40B4-BE49-F238E27FC236}">
                    <a16:creationId xmlns:a16="http://schemas.microsoft.com/office/drawing/2014/main" id="{24C6C5C7-3FF6-41A3-84C9-63CB79032996}"/>
                  </a:ext>
                </a:extLst>
              </p:cNvPr>
              <p:cNvSpPr>
                <a:spLocks noChangeArrowheads="1"/>
              </p:cNvSpPr>
              <p:nvPr/>
            </p:nvSpPr>
            <p:spPr bwMode="auto">
              <a:xfrm>
                <a:off x="3746" y="2249"/>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23" name="Rectangle 429">
                <a:extLst>
                  <a:ext uri="{FF2B5EF4-FFF2-40B4-BE49-F238E27FC236}">
                    <a16:creationId xmlns:a16="http://schemas.microsoft.com/office/drawing/2014/main" id="{49285C3D-6BD0-4613-959A-1ECEB286CE17}"/>
                  </a:ext>
                </a:extLst>
              </p:cNvPr>
              <p:cNvSpPr>
                <a:spLocks noChangeArrowheads="1"/>
              </p:cNvSpPr>
              <p:nvPr/>
            </p:nvSpPr>
            <p:spPr bwMode="auto">
              <a:xfrm>
                <a:off x="3746" y="2287"/>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24" name="Rectangle 430">
                <a:extLst>
                  <a:ext uri="{FF2B5EF4-FFF2-40B4-BE49-F238E27FC236}">
                    <a16:creationId xmlns:a16="http://schemas.microsoft.com/office/drawing/2014/main" id="{31B45D0D-2BAB-4E17-A638-B9ED799AAB90}"/>
                  </a:ext>
                </a:extLst>
              </p:cNvPr>
              <p:cNvSpPr>
                <a:spLocks noChangeArrowheads="1"/>
              </p:cNvSpPr>
              <p:nvPr/>
            </p:nvSpPr>
            <p:spPr bwMode="auto">
              <a:xfrm>
                <a:off x="3746" y="2287"/>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25" name="Freeform 431">
                <a:extLst>
                  <a:ext uri="{FF2B5EF4-FFF2-40B4-BE49-F238E27FC236}">
                    <a16:creationId xmlns:a16="http://schemas.microsoft.com/office/drawing/2014/main" id="{94CBF8A1-95BA-4861-8253-EA9B09FF974A}"/>
                  </a:ext>
                </a:extLst>
              </p:cNvPr>
              <p:cNvSpPr>
                <a:spLocks/>
              </p:cNvSpPr>
              <p:nvPr/>
            </p:nvSpPr>
            <p:spPr bwMode="auto">
              <a:xfrm>
                <a:off x="3746" y="2335"/>
                <a:ext cx="28" cy="2"/>
              </a:xfrm>
              <a:custGeom>
                <a:avLst/>
                <a:gdLst>
                  <a:gd name="T0" fmla="*/ 12 w 12"/>
                  <a:gd name="T1" fmla="*/ 0 h 1"/>
                  <a:gd name="T2" fmla="*/ 0 w 12"/>
                  <a:gd name="T3" fmla="*/ 0 h 1"/>
                  <a:gd name="T4" fmla="*/ 0 w 12"/>
                  <a:gd name="T5" fmla="*/ 1 h 1"/>
                  <a:gd name="T6" fmla="*/ 12 w 12"/>
                  <a:gd name="T7" fmla="*/ 0 h 1"/>
                </a:gdLst>
                <a:ahLst/>
                <a:cxnLst>
                  <a:cxn ang="0">
                    <a:pos x="T0" y="T1"/>
                  </a:cxn>
                  <a:cxn ang="0">
                    <a:pos x="T2" y="T3"/>
                  </a:cxn>
                  <a:cxn ang="0">
                    <a:pos x="T4" y="T5"/>
                  </a:cxn>
                  <a:cxn ang="0">
                    <a:pos x="T6" y="T7"/>
                  </a:cxn>
                </a:cxnLst>
                <a:rect l="0" t="0" r="r" b="b"/>
                <a:pathLst>
                  <a:path w="12" h="1">
                    <a:moveTo>
                      <a:pt x="12" y="0"/>
                    </a:moveTo>
                    <a:cubicBezTo>
                      <a:pt x="0" y="0"/>
                      <a:pt x="0" y="0"/>
                      <a:pt x="0" y="0"/>
                    </a:cubicBezTo>
                    <a:cubicBezTo>
                      <a:pt x="0" y="1"/>
                      <a:pt x="0" y="1"/>
                      <a:pt x="0" y="1"/>
                    </a:cubicBezTo>
                    <a:cubicBezTo>
                      <a:pt x="4" y="1"/>
                      <a:pt x="8" y="0"/>
                      <a:pt x="12"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26" name="Freeform 432">
                <a:extLst>
                  <a:ext uri="{FF2B5EF4-FFF2-40B4-BE49-F238E27FC236}">
                    <a16:creationId xmlns:a16="http://schemas.microsoft.com/office/drawing/2014/main" id="{A1E4E4ED-F394-49D3-BF47-AF2F0F888D72}"/>
                  </a:ext>
                </a:extLst>
              </p:cNvPr>
              <p:cNvSpPr>
                <a:spLocks/>
              </p:cNvSpPr>
              <p:nvPr/>
            </p:nvSpPr>
            <p:spPr bwMode="auto">
              <a:xfrm>
                <a:off x="3746" y="2335"/>
                <a:ext cx="90" cy="59"/>
              </a:xfrm>
              <a:custGeom>
                <a:avLst/>
                <a:gdLst>
                  <a:gd name="T0" fmla="*/ 38 w 38"/>
                  <a:gd name="T1" fmla="*/ 0 h 25"/>
                  <a:gd name="T2" fmla="*/ 12 w 38"/>
                  <a:gd name="T3" fmla="*/ 0 h 25"/>
                  <a:gd name="T4" fmla="*/ 0 w 38"/>
                  <a:gd name="T5" fmla="*/ 1 h 25"/>
                  <a:gd name="T6" fmla="*/ 0 w 38"/>
                  <a:gd name="T7" fmla="*/ 25 h 25"/>
                  <a:gd name="T8" fmla="*/ 38 w 38"/>
                  <a:gd name="T9" fmla="*/ 21 h 25"/>
                  <a:gd name="T10" fmla="*/ 38 w 38"/>
                  <a:gd name="T11" fmla="*/ 0 h 25"/>
                </a:gdLst>
                <a:ahLst/>
                <a:cxnLst>
                  <a:cxn ang="0">
                    <a:pos x="T0" y="T1"/>
                  </a:cxn>
                  <a:cxn ang="0">
                    <a:pos x="T2" y="T3"/>
                  </a:cxn>
                  <a:cxn ang="0">
                    <a:pos x="T4" y="T5"/>
                  </a:cxn>
                  <a:cxn ang="0">
                    <a:pos x="T6" y="T7"/>
                  </a:cxn>
                  <a:cxn ang="0">
                    <a:pos x="T8" y="T9"/>
                  </a:cxn>
                  <a:cxn ang="0">
                    <a:pos x="T10" y="T11"/>
                  </a:cxn>
                </a:cxnLst>
                <a:rect l="0" t="0" r="r" b="b"/>
                <a:pathLst>
                  <a:path w="38" h="25">
                    <a:moveTo>
                      <a:pt x="38" y="0"/>
                    </a:moveTo>
                    <a:cubicBezTo>
                      <a:pt x="12" y="0"/>
                      <a:pt x="12" y="0"/>
                      <a:pt x="12" y="0"/>
                    </a:cubicBezTo>
                    <a:cubicBezTo>
                      <a:pt x="8" y="0"/>
                      <a:pt x="4" y="1"/>
                      <a:pt x="0" y="1"/>
                    </a:cubicBezTo>
                    <a:cubicBezTo>
                      <a:pt x="0" y="25"/>
                      <a:pt x="0" y="25"/>
                      <a:pt x="0" y="25"/>
                    </a:cubicBezTo>
                    <a:cubicBezTo>
                      <a:pt x="13" y="24"/>
                      <a:pt x="25" y="22"/>
                      <a:pt x="38" y="21"/>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27" name="Freeform 433">
                <a:extLst>
                  <a:ext uri="{FF2B5EF4-FFF2-40B4-BE49-F238E27FC236}">
                    <a16:creationId xmlns:a16="http://schemas.microsoft.com/office/drawing/2014/main" id="{5AFF876F-53B7-4329-B417-7FFFE8FFE5C8}"/>
                  </a:ext>
                </a:extLst>
              </p:cNvPr>
              <p:cNvSpPr>
                <a:spLocks/>
              </p:cNvSpPr>
              <p:nvPr/>
            </p:nvSpPr>
            <p:spPr bwMode="auto">
              <a:xfrm>
                <a:off x="3746" y="2306"/>
                <a:ext cx="90" cy="29"/>
              </a:xfrm>
              <a:custGeom>
                <a:avLst/>
                <a:gdLst>
                  <a:gd name="T0" fmla="*/ 38 w 38"/>
                  <a:gd name="T1" fmla="*/ 0 h 12"/>
                  <a:gd name="T2" fmla="*/ 0 w 38"/>
                  <a:gd name="T3" fmla="*/ 0 h 12"/>
                  <a:gd name="T4" fmla="*/ 0 w 38"/>
                  <a:gd name="T5" fmla="*/ 12 h 12"/>
                  <a:gd name="T6" fmla="*/ 12 w 38"/>
                  <a:gd name="T7" fmla="*/ 12 h 12"/>
                  <a:gd name="T8" fmla="*/ 38 w 38"/>
                  <a:gd name="T9" fmla="*/ 9 h 12"/>
                  <a:gd name="T10" fmla="*/ 38 w 38"/>
                  <a:gd name="T11" fmla="*/ 0 h 12"/>
                </a:gdLst>
                <a:ahLst/>
                <a:cxnLst>
                  <a:cxn ang="0">
                    <a:pos x="T0" y="T1"/>
                  </a:cxn>
                  <a:cxn ang="0">
                    <a:pos x="T2" y="T3"/>
                  </a:cxn>
                  <a:cxn ang="0">
                    <a:pos x="T4" y="T5"/>
                  </a:cxn>
                  <a:cxn ang="0">
                    <a:pos x="T6" y="T7"/>
                  </a:cxn>
                  <a:cxn ang="0">
                    <a:pos x="T8" y="T9"/>
                  </a:cxn>
                  <a:cxn ang="0">
                    <a:pos x="T10" y="T11"/>
                  </a:cxn>
                </a:cxnLst>
                <a:rect l="0" t="0" r="r" b="b"/>
                <a:pathLst>
                  <a:path w="38" h="12">
                    <a:moveTo>
                      <a:pt x="38" y="0"/>
                    </a:moveTo>
                    <a:cubicBezTo>
                      <a:pt x="0" y="0"/>
                      <a:pt x="0" y="0"/>
                      <a:pt x="0" y="0"/>
                    </a:cubicBezTo>
                    <a:cubicBezTo>
                      <a:pt x="0" y="12"/>
                      <a:pt x="0" y="12"/>
                      <a:pt x="0" y="12"/>
                    </a:cubicBezTo>
                    <a:cubicBezTo>
                      <a:pt x="12" y="12"/>
                      <a:pt x="12" y="12"/>
                      <a:pt x="12" y="12"/>
                    </a:cubicBezTo>
                    <a:cubicBezTo>
                      <a:pt x="21" y="11"/>
                      <a:pt x="30" y="10"/>
                      <a:pt x="38" y="9"/>
                    </a:cubicBezTo>
                    <a:cubicBezTo>
                      <a:pt x="38" y="0"/>
                      <a:pt x="38" y="0"/>
                      <a:pt x="38"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28" name="Freeform 434">
                <a:extLst>
                  <a:ext uri="{FF2B5EF4-FFF2-40B4-BE49-F238E27FC236}">
                    <a16:creationId xmlns:a16="http://schemas.microsoft.com/office/drawing/2014/main" id="{C517AB63-06E6-4EB6-BECB-F8B6FC5D5CBF}"/>
                  </a:ext>
                </a:extLst>
              </p:cNvPr>
              <p:cNvSpPr>
                <a:spLocks/>
              </p:cNvSpPr>
              <p:nvPr/>
            </p:nvSpPr>
            <p:spPr bwMode="auto">
              <a:xfrm>
                <a:off x="3774" y="2328"/>
                <a:ext cx="62" cy="7"/>
              </a:xfrm>
              <a:custGeom>
                <a:avLst/>
                <a:gdLst>
                  <a:gd name="T0" fmla="*/ 26 w 26"/>
                  <a:gd name="T1" fmla="*/ 0 h 3"/>
                  <a:gd name="T2" fmla="*/ 0 w 26"/>
                  <a:gd name="T3" fmla="*/ 3 h 3"/>
                  <a:gd name="T4" fmla="*/ 26 w 26"/>
                  <a:gd name="T5" fmla="*/ 3 h 3"/>
                  <a:gd name="T6" fmla="*/ 26 w 26"/>
                  <a:gd name="T7" fmla="*/ 0 h 3"/>
                </a:gdLst>
                <a:ahLst/>
                <a:cxnLst>
                  <a:cxn ang="0">
                    <a:pos x="T0" y="T1"/>
                  </a:cxn>
                  <a:cxn ang="0">
                    <a:pos x="T2" y="T3"/>
                  </a:cxn>
                  <a:cxn ang="0">
                    <a:pos x="T4" y="T5"/>
                  </a:cxn>
                  <a:cxn ang="0">
                    <a:pos x="T6" y="T7"/>
                  </a:cxn>
                </a:cxnLst>
                <a:rect l="0" t="0" r="r" b="b"/>
                <a:pathLst>
                  <a:path w="26" h="3">
                    <a:moveTo>
                      <a:pt x="26" y="0"/>
                    </a:moveTo>
                    <a:cubicBezTo>
                      <a:pt x="18" y="1"/>
                      <a:pt x="9" y="2"/>
                      <a:pt x="0" y="3"/>
                    </a:cubicBezTo>
                    <a:cubicBezTo>
                      <a:pt x="26" y="3"/>
                      <a:pt x="26" y="3"/>
                      <a:pt x="26" y="3"/>
                    </a:cubicBezTo>
                    <a:cubicBezTo>
                      <a:pt x="26" y="0"/>
                      <a:pt x="26" y="0"/>
                      <a:pt x="26"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29" name="Rectangle 435">
                <a:extLst>
                  <a:ext uri="{FF2B5EF4-FFF2-40B4-BE49-F238E27FC236}">
                    <a16:creationId xmlns:a16="http://schemas.microsoft.com/office/drawing/2014/main" id="{8F3A1B74-D77B-43A5-9095-A4BB4ECDC10E}"/>
                  </a:ext>
                </a:extLst>
              </p:cNvPr>
              <p:cNvSpPr>
                <a:spLocks noChangeArrowheads="1"/>
              </p:cNvSpPr>
              <p:nvPr/>
            </p:nvSpPr>
            <p:spPr bwMode="auto">
              <a:xfrm>
                <a:off x="3836" y="2178"/>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30" name="Rectangle 436">
                <a:extLst>
                  <a:ext uri="{FF2B5EF4-FFF2-40B4-BE49-F238E27FC236}">
                    <a16:creationId xmlns:a16="http://schemas.microsoft.com/office/drawing/2014/main" id="{6FA981E3-048C-49AB-BDD5-0E72BD33921C}"/>
                  </a:ext>
                </a:extLst>
              </p:cNvPr>
              <p:cNvSpPr>
                <a:spLocks noChangeArrowheads="1"/>
              </p:cNvSpPr>
              <p:nvPr/>
            </p:nvSpPr>
            <p:spPr bwMode="auto">
              <a:xfrm>
                <a:off x="3836" y="2178"/>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31" name="Rectangle 437">
                <a:extLst>
                  <a:ext uri="{FF2B5EF4-FFF2-40B4-BE49-F238E27FC236}">
                    <a16:creationId xmlns:a16="http://schemas.microsoft.com/office/drawing/2014/main" id="{E0BBDE60-ECB4-40A1-BF36-2B3B87760B36}"/>
                  </a:ext>
                </a:extLst>
              </p:cNvPr>
              <p:cNvSpPr>
                <a:spLocks noChangeArrowheads="1"/>
              </p:cNvSpPr>
              <p:nvPr/>
            </p:nvSpPr>
            <p:spPr bwMode="auto">
              <a:xfrm>
                <a:off x="3836" y="2249"/>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32" name="Rectangle 438">
                <a:extLst>
                  <a:ext uri="{FF2B5EF4-FFF2-40B4-BE49-F238E27FC236}">
                    <a16:creationId xmlns:a16="http://schemas.microsoft.com/office/drawing/2014/main" id="{7C82DC5B-0D52-4616-8101-032A83B26243}"/>
                  </a:ext>
                </a:extLst>
              </p:cNvPr>
              <p:cNvSpPr>
                <a:spLocks noChangeArrowheads="1"/>
              </p:cNvSpPr>
              <p:nvPr/>
            </p:nvSpPr>
            <p:spPr bwMode="auto">
              <a:xfrm>
                <a:off x="3836" y="2249"/>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33" name="Rectangle 439">
                <a:extLst>
                  <a:ext uri="{FF2B5EF4-FFF2-40B4-BE49-F238E27FC236}">
                    <a16:creationId xmlns:a16="http://schemas.microsoft.com/office/drawing/2014/main" id="{1FB57617-B3B1-4AB9-8B04-3900F46484EB}"/>
                  </a:ext>
                </a:extLst>
              </p:cNvPr>
              <p:cNvSpPr>
                <a:spLocks noChangeArrowheads="1"/>
              </p:cNvSpPr>
              <p:nvPr/>
            </p:nvSpPr>
            <p:spPr bwMode="auto">
              <a:xfrm>
                <a:off x="3836" y="2287"/>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34" name="Rectangle 440">
                <a:extLst>
                  <a:ext uri="{FF2B5EF4-FFF2-40B4-BE49-F238E27FC236}">
                    <a16:creationId xmlns:a16="http://schemas.microsoft.com/office/drawing/2014/main" id="{668465A7-DE68-4A52-A3EA-7F743A8B6ADA}"/>
                  </a:ext>
                </a:extLst>
              </p:cNvPr>
              <p:cNvSpPr>
                <a:spLocks noChangeArrowheads="1"/>
              </p:cNvSpPr>
              <p:nvPr/>
            </p:nvSpPr>
            <p:spPr bwMode="auto">
              <a:xfrm>
                <a:off x="3836" y="2287"/>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35" name="Freeform 441">
                <a:extLst>
                  <a:ext uri="{FF2B5EF4-FFF2-40B4-BE49-F238E27FC236}">
                    <a16:creationId xmlns:a16="http://schemas.microsoft.com/office/drawing/2014/main" id="{000E1F39-AA1A-42BC-9873-EFB53CB718C3}"/>
                  </a:ext>
                </a:extLst>
              </p:cNvPr>
              <p:cNvSpPr>
                <a:spLocks/>
              </p:cNvSpPr>
              <p:nvPr/>
            </p:nvSpPr>
            <p:spPr bwMode="auto">
              <a:xfrm>
                <a:off x="3836" y="2335"/>
                <a:ext cx="28" cy="50"/>
              </a:xfrm>
              <a:custGeom>
                <a:avLst/>
                <a:gdLst>
                  <a:gd name="T0" fmla="*/ 12 w 12"/>
                  <a:gd name="T1" fmla="*/ 0 h 21"/>
                  <a:gd name="T2" fmla="*/ 0 w 12"/>
                  <a:gd name="T3" fmla="*/ 0 h 21"/>
                  <a:gd name="T4" fmla="*/ 0 w 12"/>
                  <a:gd name="T5" fmla="*/ 21 h 21"/>
                  <a:gd name="T6" fmla="*/ 12 w 12"/>
                  <a:gd name="T7" fmla="*/ 20 h 21"/>
                  <a:gd name="T8" fmla="*/ 12 w 12"/>
                  <a:gd name="T9" fmla="*/ 0 h 21"/>
                </a:gdLst>
                <a:ahLst/>
                <a:cxnLst>
                  <a:cxn ang="0">
                    <a:pos x="T0" y="T1"/>
                  </a:cxn>
                  <a:cxn ang="0">
                    <a:pos x="T2" y="T3"/>
                  </a:cxn>
                  <a:cxn ang="0">
                    <a:pos x="T4" y="T5"/>
                  </a:cxn>
                  <a:cxn ang="0">
                    <a:pos x="T6" y="T7"/>
                  </a:cxn>
                  <a:cxn ang="0">
                    <a:pos x="T8" y="T9"/>
                  </a:cxn>
                </a:cxnLst>
                <a:rect l="0" t="0" r="r" b="b"/>
                <a:pathLst>
                  <a:path w="12" h="21">
                    <a:moveTo>
                      <a:pt x="12" y="0"/>
                    </a:moveTo>
                    <a:cubicBezTo>
                      <a:pt x="0" y="0"/>
                      <a:pt x="0" y="0"/>
                      <a:pt x="0" y="0"/>
                    </a:cubicBezTo>
                    <a:cubicBezTo>
                      <a:pt x="0" y="21"/>
                      <a:pt x="0" y="21"/>
                      <a:pt x="0" y="21"/>
                    </a:cubicBezTo>
                    <a:cubicBezTo>
                      <a:pt x="4" y="21"/>
                      <a:pt x="8" y="20"/>
                      <a:pt x="12" y="20"/>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36" name="Freeform 442">
                <a:extLst>
                  <a:ext uri="{FF2B5EF4-FFF2-40B4-BE49-F238E27FC236}">
                    <a16:creationId xmlns:a16="http://schemas.microsoft.com/office/drawing/2014/main" id="{35EA8763-4460-4D1B-AF54-AB13417482F4}"/>
                  </a:ext>
                </a:extLst>
              </p:cNvPr>
              <p:cNvSpPr>
                <a:spLocks/>
              </p:cNvSpPr>
              <p:nvPr/>
            </p:nvSpPr>
            <p:spPr bwMode="auto">
              <a:xfrm>
                <a:off x="3836" y="2306"/>
                <a:ext cx="28" cy="22"/>
              </a:xfrm>
              <a:custGeom>
                <a:avLst/>
                <a:gdLst>
                  <a:gd name="T0" fmla="*/ 12 w 12"/>
                  <a:gd name="T1" fmla="*/ 0 h 9"/>
                  <a:gd name="T2" fmla="*/ 0 w 12"/>
                  <a:gd name="T3" fmla="*/ 0 h 9"/>
                  <a:gd name="T4" fmla="*/ 0 w 12"/>
                  <a:gd name="T5" fmla="*/ 9 h 9"/>
                  <a:gd name="T6" fmla="*/ 12 w 12"/>
                  <a:gd name="T7" fmla="*/ 8 h 9"/>
                  <a:gd name="T8" fmla="*/ 12 w 12"/>
                  <a:gd name="T9" fmla="*/ 0 h 9"/>
                </a:gdLst>
                <a:ahLst/>
                <a:cxnLst>
                  <a:cxn ang="0">
                    <a:pos x="T0" y="T1"/>
                  </a:cxn>
                  <a:cxn ang="0">
                    <a:pos x="T2" y="T3"/>
                  </a:cxn>
                  <a:cxn ang="0">
                    <a:pos x="T4" y="T5"/>
                  </a:cxn>
                  <a:cxn ang="0">
                    <a:pos x="T6" y="T7"/>
                  </a:cxn>
                  <a:cxn ang="0">
                    <a:pos x="T8" y="T9"/>
                  </a:cxn>
                </a:cxnLst>
                <a:rect l="0" t="0" r="r" b="b"/>
                <a:pathLst>
                  <a:path w="12" h="9">
                    <a:moveTo>
                      <a:pt x="12" y="0"/>
                    </a:moveTo>
                    <a:cubicBezTo>
                      <a:pt x="0" y="0"/>
                      <a:pt x="0" y="0"/>
                      <a:pt x="0" y="0"/>
                    </a:cubicBezTo>
                    <a:cubicBezTo>
                      <a:pt x="0" y="9"/>
                      <a:pt x="0" y="9"/>
                      <a:pt x="0" y="9"/>
                    </a:cubicBezTo>
                    <a:cubicBezTo>
                      <a:pt x="4" y="9"/>
                      <a:pt x="8" y="8"/>
                      <a:pt x="12" y="8"/>
                    </a:cubicBezTo>
                    <a:cubicBezTo>
                      <a:pt x="12" y="0"/>
                      <a:pt x="12" y="0"/>
                      <a:pt x="12"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37" name="Freeform 443">
                <a:extLst>
                  <a:ext uri="{FF2B5EF4-FFF2-40B4-BE49-F238E27FC236}">
                    <a16:creationId xmlns:a16="http://schemas.microsoft.com/office/drawing/2014/main" id="{1DB04E72-7464-4C51-A4A1-01068AD72024}"/>
                  </a:ext>
                </a:extLst>
              </p:cNvPr>
              <p:cNvSpPr>
                <a:spLocks/>
              </p:cNvSpPr>
              <p:nvPr/>
            </p:nvSpPr>
            <p:spPr bwMode="auto">
              <a:xfrm>
                <a:off x="3836" y="2325"/>
                <a:ext cx="28" cy="10"/>
              </a:xfrm>
              <a:custGeom>
                <a:avLst/>
                <a:gdLst>
                  <a:gd name="T0" fmla="*/ 12 w 12"/>
                  <a:gd name="T1" fmla="*/ 0 h 4"/>
                  <a:gd name="T2" fmla="*/ 0 w 12"/>
                  <a:gd name="T3" fmla="*/ 1 h 4"/>
                  <a:gd name="T4" fmla="*/ 0 w 12"/>
                  <a:gd name="T5" fmla="*/ 4 h 4"/>
                  <a:gd name="T6" fmla="*/ 12 w 12"/>
                  <a:gd name="T7" fmla="*/ 4 h 4"/>
                  <a:gd name="T8" fmla="*/ 12 w 12"/>
                  <a:gd name="T9" fmla="*/ 0 h 4"/>
                </a:gdLst>
                <a:ahLst/>
                <a:cxnLst>
                  <a:cxn ang="0">
                    <a:pos x="T0" y="T1"/>
                  </a:cxn>
                  <a:cxn ang="0">
                    <a:pos x="T2" y="T3"/>
                  </a:cxn>
                  <a:cxn ang="0">
                    <a:pos x="T4" y="T5"/>
                  </a:cxn>
                  <a:cxn ang="0">
                    <a:pos x="T6" y="T7"/>
                  </a:cxn>
                  <a:cxn ang="0">
                    <a:pos x="T8" y="T9"/>
                  </a:cxn>
                </a:cxnLst>
                <a:rect l="0" t="0" r="r" b="b"/>
                <a:pathLst>
                  <a:path w="12" h="4">
                    <a:moveTo>
                      <a:pt x="12" y="0"/>
                    </a:moveTo>
                    <a:cubicBezTo>
                      <a:pt x="8" y="0"/>
                      <a:pt x="4" y="1"/>
                      <a:pt x="0" y="1"/>
                    </a:cubicBezTo>
                    <a:cubicBezTo>
                      <a:pt x="0" y="4"/>
                      <a:pt x="0" y="4"/>
                      <a:pt x="0" y="4"/>
                    </a:cubicBezTo>
                    <a:cubicBezTo>
                      <a:pt x="12" y="4"/>
                      <a:pt x="12" y="4"/>
                      <a:pt x="12" y="4"/>
                    </a:cubicBezTo>
                    <a:cubicBezTo>
                      <a:pt x="12" y="0"/>
                      <a:pt x="12" y="0"/>
                      <a:pt x="12"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38" name="Freeform 444">
                <a:extLst>
                  <a:ext uri="{FF2B5EF4-FFF2-40B4-BE49-F238E27FC236}">
                    <a16:creationId xmlns:a16="http://schemas.microsoft.com/office/drawing/2014/main" id="{A9412FFC-C512-4C79-8619-3214796F4C44}"/>
                  </a:ext>
                </a:extLst>
              </p:cNvPr>
              <p:cNvSpPr>
                <a:spLocks noEditPoints="1"/>
              </p:cNvSpPr>
              <p:nvPr/>
            </p:nvSpPr>
            <p:spPr bwMode="auto">
              <a:xfrm>
                <a:off x="3959" y="2178"/>
                <a:ext cx="284" cy="138"/>
              </a:xfrm>
              <a:custGeom>
                <a:avLst/>
                <a:gdLst>
                  <a:gd name="T0" fmla="*/ 71 w 284"/>
                  <a:gd name="T1" fmla="*/ 0 h 138"/>
                  <a:gd name="T2" fmla="*/ 0 w 284"/>
                  <a:gd name="T3" fmla="*/ 0 h 138"/>
                  <a:gd name="T4" fmla="*/ 0 w 284"/>
                  <a:gd name="T5" fmla="*/ 138 h 138"/>
                  <a:gd name="T6" fmla="*/ 0 w 284"/>
                  <a:gd name="T7" fmla="*/ 138 h 138"/>
                  <a:gd name="T8" fmla="*/ 0 w 284"/>
                  <a:gd name="T9" fmla="*/ 138 h 138"/>
                  <a:gd name="T10" fmla="*/ 0 w 284"/>
                  <a:gd name="T11" fmla="*/ 133 h 138"/>
                  <a:gd name="T12" fmla="*/ 0 w 284"/>
                  <a:gd name="T13" fmla="*/ 71 h 138"/>
                  <a:gd name="T14" fmla="*/ 71 w 284"/>
                  <a:gd name="T15" fmla="*/ 71 h 138"/>
                  <a:gd name="T16" fmla="*/ 71 w 284"/>
                  <a:gd name="T17" fmla="*/ 0 h 138"/>
                  <a:gd name="T18" fmla="*/ 284 w 284"/>
                  <a:gd name="T19" fmla="*/ 0 h 138"/>
                  <a:gd name="T20" fmla="*/ 189 w 284"/>
                  <a:gd name="T21" fmla="*/ 0 h 138"/>
                  <a:gd name="T22" fmla="*/ 189 w 284"/>
                  <a:gd name="T23" fmla="*/ 71 h 138"/>
                  <a:gd name="T24" fmla="*/ 284 w 284"/>
                  <a:gd name="T25" fmla="*/ 71 h 138"/>
                  <a:gd name="T26" fmla="*/ 284 w 284"/>
                  <a:gd name="T2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4" h="138">
                    <a:moveTo>
                      <a:pt x="71" y="0"/>
                    </a:moveTo>
                    <a:lnTo>
                      <a:pt x="0" y="0"/>
                    </a:lnTo>
                    <a:lnTo>
                      <a:pt x="0" y="138"/>
                    </a:lnTo>
                    <a:lnTo>
                      <a:pt x="0" y="138"/>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39" name="Freeform 445">
                <a:extLst>
                  <a:ext uri="{FF2B5EF4-FFF2-40B4-BE49-F238E27FC236}">
                    <a16:creationId xmlns:a16="http://schemas.microsoft.com/office/drawing/2014/main" id="{3F328CC9-728B-4302-B187-052004766FDC}"/>
                  </a:ext>
                </a:extLst>
              </p:cNvPr>
              <p:cNvSpPr>
                <a:spLocks noEditPoints="1"/>
              </p:cNvSpPr>
              <p:nvPr/>
            </p:nvSpPr>
            <p:spPr bwMode="auto">
              <a:xfrm>
                <a:off x="3959" y="2178"/>
                <a:ext cx="284" cy="138"/>
              </a:xfrm>
              <a:custGeom>
                <a:avLst/>
                <a:gdLst>
                  <a:gd name="T0" fmla="*/ 71 w 284"/>
                  <a:gd name="T1" fmla="*/ 0 h 138"/>
                  <a:gd name="T2" fmla="*/ 0 w 284"/>
                  <a:gd name="T3" fmla="*/ 0 h 138"/>
                  <a:gd name="T4" fmla="*/ 0 w 284"/>
                  <a:gd name="T5" fmla="*/ 138 h 138"/>
                  <a:gd name="T6" fmla="*/ 0 w 284"/>
                  <a:gd name="T7" fmla="*/ 138 h 138"/>
                  <a:gd name="T8" fmla="*/ 0 w 284"/>
                  <a:gd name="T9" fmla="*/ 138 h 138"/>
                  <a:gd name="T10" fmla="*/ 0 w 284"/>
                  <a:gd name="T11" fmla="*/ 133 h 138"/>
                  <a:gd name="T12" fmla="*/ 0 w 284"/>
                  <a:gd name="T13" fmla="*/ 71 h 138"/>
                  <a:gd name="T14" fmla="*/ 71 w 284"/>
                  <a:gd name="T15" fmla="*/ 71 h 138"/>
                  <a:gd name="T16" fmla="*/ 71 w 284"/>
                  <a:gd name="T17" fmla="*/ 0 h 138"/>
                  <a:gd name="T18" fmla="*/ 284 w 284"/>
                  <a:gd name="T19" fmla="*/ 0 h 138"/>
                  <a:gd name="T20" fmla="*/ 189 w 284"/>
                  <a:gd name="T21" fmla="*/ 0 h 138"/>
                  <a:gd name="T22" fmla="*/ 189 w 284"/>
                  <a:gd name="T23" fmla="*/ 71 h 138"/>
                  <a:gd name="T24" fmla="*/ 284 w 284"/>
                  <a:gd name="T25" fmla="*/ 71 h 138"/>
                  <a:gd name="T26" fmla="*/ 284 w 284"/>
                  <a:gd name="T2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4" h="138">
                    <a:moveTo>
                      <a:pt x="71" y="0"/>
                    </a:moveTo>
                    <a:lnTo>
                      <a:pt x="0" y="0"/>
                    </a:lnTo>
                    <a:lnTo>
                      <a:pt x="0" y="138"/>
                    </a:lnTo>
                    <a:lnTo>
                      <a:pt x="0" y="138"/>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40" name="Freeform 446">
                <a:extLst>
                  <a:ext uri="{FF2B5EF4-FFF2-40B4-BE49-F238E27FC236}">
                    <a16:creationId xmlns:a16="http://schemas.microsoft.com/office/drawing/2014/main" id="{B73E4985-5EA1-4EFE-9A42-8F55EC8B5C32}"/>
                  </a:ext>
                </a:extLst>
              </p:cNvPr>
              <p:cNvSpPr>
                <a:spLocks noEditPoints="1"/>
              </p:cNvSpPr>
              <p:nvPr/>
            </p:nvSpPr>
            <p:spPr bwMode="auto">
              <a:xfrm>
                <a:off x="3959" y="2316"/>
                <a:ext cx="284" cy="54"/>
              </a:xfrm>
              <a:custGeom>
                <a:avLst/>
                <a:gdLst>
                  <a:gd name="T0" fmla="*/ 120 w 120"/>
                  <a:gd name="T1" fmla="*/ 8 h 23"/>
                  <a:gd name="T2" fmla="*/ 80 w 120"/>
                  <a:gd name="T3" fmla="*/ 8 h 23"/>
                  <a:gd name="T4" fmla="*/ 80 w 120"/>
                  <a:gd name="T5" fmla="*/ 14 h 23"/>
                  <a:gd name="T6" fmla="*/ 120 w 120"/>
                  <a:gd name="T7" fmla="*/ 9 h 23"/>
                  <a:gd name="T8" fmla="*/ 120 w 120"/>
                  <a:gd name="T9" fmla="*/ 8 h 23"/>
                  <a:gd name="T10" fmla="*/ 0 w 120"/>
                  <a:gd name="T11" fmla="*/ 0 h 23"/>
                  <a:gd name="T12" fmla="*/ 0 w 120"/>
                  <a:gd name="T13" fmla="*/ 0 h 23"/>
                  <a:gd name="T14" fmla="*/ 0 w 120"/>
                  <a:gd name="T15" fmla="*/ 23 h 23"/>
                  <a:gd name="T16" fmla="*/ 30 w 120"/>
                  <a:gd name="T17" fmla="*/ 20 h 23"/>
                  <a:gd name="T18" fmla="*/ 30 w 120"/>
                  <a:gd name="T19" fmla="*/ 8 h 23"/>
                  <a:gd name="T20" fmla="*/ 0 w 120"/>
                  <a:gd name="T21" fmla="*/ 8 h 23"/>
                  <a:gd name="T22" fmla="*/ 0 w 120"/>
                  <a:gd name="T2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0" h="23">
                    <a:moveTo>
                      <a:pt x="120" y="8"/>
                    </a:moveTo>
                    <a:cubicBezTo>
                      <a:pt x="80" y="8"/>
                      <a:pt x="80" y="8"/>
                      <a:pt x="80" y="8"/>
                    </a:cubicBezTo>
                    <a:cubicBezTo>
                      <a:pt x="80" y="14"/>
                      <a:pt x="80" y="14"/>
                      <a:pt x="80" y="14"/>
                    </a:cubicBezTo>
                    <a:cubicBezTo>
                      <a:pt x="93" y="12"/>
                      <a:pt x="107" y="11"/>
                      <a:pt x="120" y="9"/>
                    </a:cubicBezTo>
                    <a:cubicBezTo>
                      <a:pt x="120" y="8"/>
                      <a:pt x="120" y="8"/>
                      <a:pt x="120" y="8"/>
                    </a:cubicBezTo>
                    <a:moveTo>
                      <a:pt x="0" y="0"/>
                    </a:moveTo>
                    <a:cubicBezTo>
                      <a:pt x="0" y="0"/>
                      <a:pt x="0" y="0"/>
                      <a:pt x="0" y="0"/>
                    </a:cubicBezTo>
                    <a:cubicBezTo>
                      <a:pt x="0" y="23"/>
                      <a:pt x="0" y="23"/>
                      <a:pt x="0" y="23"/>
                    </a:cubicBezTo>
                    <a:cubicBezTo>
                      <a:pt x="10" y="22"/>
                      <a:pt x="20" y="21"/>
                      <a:pt x="30" y="20"/>
                    </a:cubicBezTo>
                    <a:cubicBezTo>
                      <a:pt x="30" y="8"/>
                      <a:pt x="30" y="8"/>
                      <a:pt x="30" y="8"/>
                    </a:cubicBezTo>
                    <a:cubicBezTo>
                      <a:pt x="0" y="8"/>
                      <a:pt x="0" y="8"/>
                      <a:pt x="0" y="8"/>
                    </a:cubicBezTo>
                    <a:cubicBezTo>
                      <a:pt x="0" y="0"/>
                      <a:pt x="0" y="0"/>
                      <a:pt x="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41" name="Freeform 447">
                <a:extLst>
                  <a:ext uri="{FF2B5EF4-FFF2-40B4-BE49-F238E27FC236}">
                    <a16:creationId xmlns:a16="http://schemas.microsoft.com/office/drawing/2014/main" id="{B5F14EFC-8594-4200-B66E-C470920362C4}"/>
                  </a:ext>
                </a:extLst>
              </p:cNvPr>
              <p:cNvSpPr>
                <a:spLocks/>
              </p:cNvSpPr>
              <p:nvPr/>
            </p:nvSpPr>
            <p:spPr bwMode="auto">
              <a:xfrm>
                <a:off x="4148" y="2249"/>
                <a:ext cx="95" cy="38"/>
              </a:xfrm>
              <a:custGeom>
                <a:avLst/>
                <a:gdLst>
                  <a:gd name="T0" fmla="*/ 40 w 40"/>
                  <a:gd name="T1" fmla="*/ 0 h 16"/>
                  <a:gd name="T2" fmla="*/ 0 w 40"/>
                  <a:gd name="T3" fmla="*/ 0 h 16"/>
                  <a:gd name="T4" fmla="*/ 0 w 40"/>
                  <a:gd name="T5" fmla="*/ 16 h 16"/>
                  <a:gd name="T6" fmla="*/ 27 w 40"/>
                  <a:gd name="T7" fmla="*/ 16 h 16"/>
                  <a:gd name="T8" fmla="*/ 40 w 40"/>
                  <a:gd name="T9" fmla="*/ 14 h 16"/>
                  <a:gd name="T10" fmla="*/ 40 w 40"/>
                  <a:gd name="T11" fmla="*/ 0 h 16"/>
                </a:gdLst>
                <a:ahLst/>
                <a:cxnLst>
                  <a:cxn ang="0">
                    <a:pos x="T0" y="T1"/>
                  </a:cxn>
                  <a:cxn ang="0">
                    <a:pos x="T2" y="T3"/>
                  </a:cxn>
                  <a:cxn ang="0">
                    <a:pos x="T4" y="T5"/>
                  </a:cxn>
                  <a:cxn ang="0">
                    <a:pos x="T6" y="T7"/>
                  </a:cxn>
                  <a:cxn ang="0">
                    <a:pos x="T8" y="T9"/>
                  </a:cxn>
                  <a:cxn ang="0">
                    <a:pos x="T10" y="T11"/>
                  </a:cxn>
                </a:cxnLst>
                <a:rect l="0" t="0" r="r" b="b"/>
                <a:pathLst>
                  <a:path w="40" h="16">
                    <a:moveTo>
                      <a:pt x="40" y="0"/>
                    </a:moveTo>
                    <a:cubicBezTo>
                      <a:pt x="0" y="0"/>
                      <a:pt x="0" y="0"/>
                      <a:pt x="0" y="0"/>
                    </a:cubicBezTo>
                    <a:cubicBezTo>
                      <a:pt x="0" y="16"/>
                      <a:pt x="0" y="16"/>
                      <a:pt x="0" y="16"/>
                    </a:cubicBezTo>
                    <a:cubicBezTo>
                      <a:pt x="27" y="16"/>
                      <a:pt x="27" y="16"/>
                      <a:pt x="27" y="16"/>
                    </a:cubicBezTo>
                    <a:cubicBezTo>
                      <a:pt x="31" y="16"/>
                      <a:pt x="36" y="15"/>
                      <a:pt x="40" y="14"/>
                    </a:cubicBezTo>
                    <a:cubicBezTo>
                      <a:pt x="40" y="0"/>
                      <a:pt x="40" y="0"/>
                      <a:pt x="4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42" name="Freeform 448">
                <a:extLst>
                  <a:ext uri="{FF2B5EF4-FFF2-40B4-BE49-F238E27FC236}">
                    <a16:creationId xmlns:a16="http://schemas.microsoft.com/office/drawing/2014/main" id="{5FA9C0BC-DEFA-4120-9893-4345C64D8C8C}"/>
                  </a:ext>
                </a:extLst>
              </p:cNvPr>
              <p:cNvSpPr>
                <a:spLocks/>
              </p:cNvSpPr>
              <p:nvPr/>
            </p:nvSpPr>
            <p:spPr bwMode="auto">
              <a:xfrm>
                <a:off x="4212" y="2283"/>
                <a:ext cx="31" cy="4"/>
              </a:xfrm>
              <a:custGeom>
                <a:avLst/>
                <a:gdLst>
                  <a:gd name="T0" fmla="*/ 13 w 13"/>
                  <a:gd name="T1" fmla="*/ 0 h 2"/>
                  <a:gd name="T2" fmla="*/ 0 w 13"/>
                  <a:gd name="T3" fmla="*/ 2 h 2"/>
                  <a:gd name="T4" fmla="*/ 13 w 13"/>
                  <a:gd name="T5" fmla="*/ 2 h 2"/>
                  <a:gd name="T6" fmla="*/ 13 w 13"/>
                  <a:gd name="T7" fmla="*/ 0 h 2"/>
                </a:gdLst>
                <a:ahLst/>
                <a:cxnLst>
                  <a:cxn ang="0">
                    <a:pos x="T0" y="T1"/>
                  </a:cxn>
                  <a:cxn ang="0">
                    <a:pos x="T2" y="T3"/>
                  </a:cxn>
                  <a:cxn ang="0">
                    <a:pos x="T4" y="T5"/>
                  </a:cxn>
                  <a:cxn ang="0">
                    <a:pos x="T6" y="T7"/>
                  </a:cxn>
                </a:cxnLst>
                <a:rect l="0" t="0" r="r" b="b"/>
                <a:pathLst>
                  <a:path w="13" h="2">
                    <a:moveTo>
                      <a:pt x="13" y="0"/>
                    </a:moveTo>
                    <a:cubicBezTo>
                      <a:pt x="9" y="1"/>
                      <a:pt x="4" y="2"/>
                      <a:pt x="0" y="2"/>
                    </a:cubicBezTo>
                    <a:cubicBezTo>
                      <a:pt x="13" y="2"/>
                      <a:pt x="13" y="2"/>
                      <a:pt x="13" y="2"/>
                    </a:cubicBezTo>
                    <a:cubicBezTo>
                      <a:pt x="13" y="0"/>
                      <a:pt x="13" y="0"/>
                      <a:pt x="13"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43" name="Freeform 449">
                <a:extLst>
                  <a:ext uri="{FF2B5EF4-FFF2-40B4-BE49-F238E27FC236}">
                    <a16:creationId xmlns:a16="http://schemas.microsoft.com/office/drawing/2014/main" id="{1E291C9C-8924-49A5-AB26-AD16309F9E02}"/>
                  </a:ext>
                </a:extLst>
              </p:cNvPr>
              <p:cNvSpPr>
                <a:spLocks/>
              </p:cNvSpPr>
              <p:nvPr/>
            </p:nvSpPr>
            <p:spPr bwMode="auto">
              <a:xfrm>
                <a:off x="3959" y="2249"/>
                <a:ext cx="71" cy="62"/>
              </a:xfrm>
              <a:custGeom>
                <a:avLst/>
                <a:gdLst>
                  <a:gd name="T0" fmla="*/ 71 w 71"/>
                  <a:gd name="T1" fmla="*/ 0 h 62"/>
                  <a:gd name="T2" fmla="*/ 0 w 71"/>
                  <a:gd name="T3" fmla="*/ 0 h 62"/>
                  <a:gd name="T4" fmla="*/ 0 w 71"/>
                  <a:gd name="T5" fmla="*/ 62 h 62"/>
                  <a:gd name="T6" fmla="*/ 0 w 71"/>
                  <a:gd name="T7" fmla="*/ 38 h 62"/>
                  <a:gd name="T8" fmla="*/ 71 w 71"/>
                  <a:gd name="T9" fmla="*/ 38 h 62"/>
                  <a:gd name="T10" fmla="*/ 71 w 71"/>
                  <a:gd name="T11" fmla="*/ 0 h 62"/>
                </a:gdLst>
                <a:ahLst/>
                <a:cxnLst>
                  <a:cxn ang="0">
                    <a:pos x="T0" y="T1"/>
                  </a:cxn>
                  <a:cxn ang="0">
                    <a:pos x="T2" y="T3"/>
                  </a:cxn>
                  <a:cxn ang="0">
                    <a:pos x="T4" y="T5"/>
                  </a:cxn>
                  <a:cxn ang="0">
                    <a:pos x="T6" y="T7"/>
                  </a:cxn>
                  <a:cxn ang="0">
                    <a:pos x="T8" y="T9"/>
                  </a:cxn>
                  <a:cxn ang="0">
                    <a:pos x="T10" y="T11"/>
                  </a:cxn>
                </a:cxnLst>
                <a:rect l="0" t="0" r="r" b="b"/>
                <a:pathLst>
                  <a:path w="71" h="62">
                    <a:moveTo>
                      <a:pt x="71" y="0"/>
                    </a:moveTo>
                    <a:lnTo>
                      <a:pt x="0" y="0"/>
                    </a:lnTo>
                    <a:lnTo>
                      <a:pt x="0" y="62"/>
                    </a:lnTo>
                    <a:lnTo>
                      <a:pt x="0" y="38"/>
                    </a:lnTo>
                    <a:lnTo>
                      <a:pt x="71" y="38"/>
                    </a:lnTo>
                    <a:lnTo>
                      <a:pt x="71"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44" name="Freeform 450">
                <a:extLst>
                  <a:ext uri="{FF2B5EF4-FFF2-40B4-BE49-F238E27FC236}">
                    <a16:creationId xmlns:a16="http://schemas.microsoft.com/office/drawing/2014/main" id="{BCD4E120-BD46-46A7-B6C4-FAB257370026}"/>
                  </a:ext>
                </a:extLst>
              </p:cNvPr>
              <p:cNvSpPr>
                <a:spLocks/>
              </p:cNvSpPr>
              <p:nvPr/>
            </p:nvSpPr>
            <p:spPr bwMode="auto">
              <a:xfrm>
                <a:off x="3959" y="2249"/>
                <a:ext cx="71" cy="62"/>
              </a:xfrm>
              <a:custGeom>
                <a:avLst/>
                <a:gdLst>
                  <a:gd name="T0" fmla="*/ 71 w 71"/>
                  <a:gd name="T1" fmla="*/ 0 h 62"/>
                  <a:gd name="T2" fmla="*/ 0 w 71"/>
                  <a:gd name="T3" fmla="*/ 0 h 62"/>
                  <a:gd name="T4" fmla="*/ 0 w 71"/>
                  <a:gd name="T5" fmla="*/ 62 h 62"/>
                  <a:gd name="T6" fmla="*/ 0 w 71"/>
                  <a:gd name="T7" fmla="*/ 38 h 62"/>
                  <a:gd name="T8" fmla="*/ 71 w 71"/>
                  <a:gd name="T9" fmla="*/ 38 h 62"/>
                  <a:gd name="T10" fmla="*/ 71 w 71"/>
                  <a:gd name="T11" fmla="*/ 0 h 62"/>
                </a:gdLst>
                <a:ahLst/>
                <a:cxnLst>
                  <a:cxn ang="0">
                    <a:pos x="T0" y="T1"/>
                  </a:cxn>
                  <a:cxn ang="0">
                    <a:pos x="T2" y="T3"/>
                  </a:cxn>
                  <a:cxn ang="0">
                    <a:pos x="T4" y="T5"/>
                  </a:cxn>
                  <a:cxn ang="0">
                    <a:pos x="T6" y="T7"/>
                  </a:cxn>
                  <a:cxn ang="0">
                    <a:pos x="T8" y="T9"/>
                  </a:cxn>
                  <a:cxn ang="0">
                    <a:pos x="T10" y="T11"/>
                  </a:cxn>
                </a:cxnLst>
                <a:rect l="0" t="0" r="r" b="b"/>
                <a:pathLst>
                  <a:path w="71" h="62">
                    <a:moveTo>
                      <a:pt x="71" y="0"/>
                    </a:moveTo>
                    <a:lnTo>
                      <a:pt x="0" y="0"/>
                    </a:lnTo>
                    <a:lnTo>
                      <a:pt x="0" y="62"/>
                    </a:lnTo>
                    <a:lnTo>
                      <a:pt x="0" y="38"/>
                    </a:lnTo>
                    <a:lnTo>
                      <a:pt x="71" y="38"/>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45" name="Freeform 451">
                <a:extLst>
                  <a:ext uri="{FF2B5EF4-FFF2-40B4-BE49-F238E27FC236}">
                    <a16:creationId xmlns:a16="http://schemas.microsoft.com/office/drawing/2014/main" id="{9A3A09F7-1E4A-4880-B747-B81443E74096}"/>
                  </a:ext>
                </a:extLst>
              </p:cNvPr>
              <p:cNvSpPr>
                <a:spLocks/>
              </p:cNvSpPr>
              <p:nvPr/>
            </p:nvSpPr>
            <p:spPr bwMode="auto">
              <a:xfrm>
                <a:off x="4148" y="2287"/>
                <a:ext cx="64" cy="10"/>
              </a:xfrm>
              <a:custGeom>
                <a:avLst/>
                <a:gdLst>
                  <a:gd name="T0" fmla="*/ 27 w 27"/>
                  <a:gd name="T1" fmla="*/ 0 h 4"/>
                  <a:gd name="T2" fmla="*/ 0 w 27"/>
                  <a:gd name="T3" fmla="*/ 0 h 4"/>
                  <a:gd name="T4" fmla="*/ 0 w 27"/>
                  <a:gd name="T5" fmla="*/ 4 h 4"/>
                  <a:gd name="T6" fmla="*/ 27 w 27"/>
                  <a:gd name="T7" fmla="*/ 0 h 4"/>
                </a:gdLst>
                <a:ahLst/>
                <a:cxnLst>
                  <a:cxn ang="0">
                    <a:pos x="T0" y="T1"/>
                  </a:cxn>
                  <a:cxn ang="0">
                    <a:pos x="T2" y="T3"/>
                  </a:cxn>
                  <a:cxn ang="0">
                    <a:pos x="T4" y="T5"/>
                  </a:cxn>
                  <a:cxn ang="0">
                    <a:pos x="T6" y="T7"/>
                  </a:cxn>
                </a:cxnLst>
                <a:rect l="0" t="0" r="r" b="b"/>
                <a:pathLst>
                  <a:path w="27" h="4">
                    <a:moveTo>
                      <a:pt x="27" y="0"/>
                    </a:moveTo>
                    <a:cubicBezTo>
                      <a:pt x="0" y="0"/>
                      <a:pt x="0" y="0"/>
                      <a:pt x="0" y="0"/>
                    </a:cubicBezTo>
                    <a:cubicBezTo>
                      <a:pt x="0" y="4"/>
                      <a:pt x="0" y="4"/>
                      <a:pt x="0" y="4"/>
                    </a:cubicBezTo>
                    <a:cubicBezTo>
                      <a:pt x="9" y="3"/>
                      <a:pt x="18" y="2"/>
                      <a:pt x="27"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46" name="Freeform 452">
                <a:extLst>
                  <a:ext uri="{FF2B5EF4-FFF2-40B4-BE49-F238E27FC236}">
                    <a16:creationId xmlns:a16="http://schemas.microsoft.com/office/drawing/2014/main" id="{23B3F4CB-3A16-4D3D-8B0D-691619E96F68}"/>
                  </a:ext>
                </a:extLst>
              </p:cNvPr>
              <p:cNvSpPr>
                <a:spLocks/>
              </p:cNvSpPr>
              <p:nvPr/>
            </p:nvSpPr>
            <p:spPr bwMode="auto">
              <a:xfrm>
                <a:off x="4148" y="2287"/>
                <a:ext cx="95" cy="19"/>
              </a:xfrm>
              <a:custGeom>
                <a:avLst/>
                <a:gdLst>
                  <a:gd name="T0" fmla="*/ 40 w 40"/>
                  <a:gd name="T1" fmla="*/ 0 h 8"/>
                  <a:gd name="T2" fmla="*/ 27 w 40"/>
                  <a:gd name="T3" fmla="*/ 0 h 8"/>
                  <a:gd name="T4" fmla="*/ 0 w 40"/>
                  <a:gd name="T5" fmla="*/ 4 h 8"/>
                  <a:gd name="T6" fmla="*/ 0 w 40"/>
                  <a:gd name="T7" fmla="*/ 8 h 8"/>
                  <a:gd name="T8" fmla="*/ 40 w 40"/>
                  <a:gd name="T9" fmla="*/ 8 h 8"/>
                  <a:gd name="T10" fmla="*/ 40 w 40"/>
                  <a:gd name="T11" fmla="*/ 0 h 8"/>
                </a:gdLst>
                <a:ahLst/>
                <a:cxnLst>
                  <a:cxn ang="0">
                    <a:pos x="T0" y="T1"/>
                  </a:cxn>
                  <a:cxn ang="0">
                    <a:pos x="T2" y="T3"/>
                  </a:cxn>
                  <a:cxn ang="0">
                    <a:pos x="T4" y="T5"/>
                  </a:cxn>
                  <a:cxn ang="0">
                    <a:pos x="T6" y="T7"/>
                  </a:cxn>
                  <a:cxn ang="0">
                    <a:pos x="T8" y="T9"/>
                  </a:cxn>
                  <a:cxn ang="0">
                    <a:pos x="T10" y="T11"/>
                  </a:cxn>
                </a:cxnLst>
                <a:rect l="0" t="0" r="r" b="b"/>
                <a:pathLst>
                  <a:path w="40" h="8">
                    <a:moveTo>
                      <a:pt x="40" y="0"/>
                    </a:moveTo>
                    <a:cubicBezTo>
                      <a:pt x="27" y="0"/>
                      <a:pt x="27" y="0"/>
                      <a:pt x="27" y="0"/>
                    </a:cubicBezTo>
                    <a:cubicBezTo>
                      <a:pt x="18" y="2"/>
                      <a:pt x="9" y="3"/>
                      <a:pt x="0" y="4"/>
                    </a:cubicBezTo>
                    <a:cubicBezTo>
                      <a:pt x="0" y="8"/>
                      <a:pt x="0" y="8"/>
                      <a:pt x="0" y="8"/>
                    </a:cubicBezTo>
                    <a:cubicBezTo>
                      <a:pt x="40" y="8"/>
                      <a:pt x="40" y="8"/>
                      <a:pt x="40" y="8"/>
                    </a:cubicBezTo>
                    <a:cubicBezTo>
                      <a:pt x="40" y="0"/>
                      <a:pt x="40" y="0"/>
                      <a:pt x="40"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47" name="Freeform 453">
                <a:extLst>
                  <a:ext uri="{FF2B5EF4-FFF2-40B4-BE49-F238E27FC236}">
                    <a16:creationId xmlns:a16="http://schemas.microsoft.com/office/drawing/2014/main" id="{3AE1DBBF-F37E-4FDD-BAAF-F0F5446183A4}"/>
                  </a:ext>
                </a:extLst>
              </p:cNvPr>
              <p:cNvSpPr>
                <a:spLocks/>
              </p:cNvSpPr>
              <p:nvPr/>
            </p:nvSpPr>
            <p:spPr bwMode="auto">
              <a:xfrm>
                <a:off x="3959" y="2287"/>
                <a:ext cx="71" cy="24"/>
              </a:xfrm>
              <a:custGeom>
                <a:avLst/>
                <a:gdLst>
                  <a:gd name="T0" fmla="*/ 71 w 71"/>
                  <a:gd name="T1" fmla="*/ 0 h 24"/>
                  <a:gd name="T2" fmla="*/ 0 w 71"/>
                  <a:gd name="T3" fmla="*/ 0 h 24"/>
                  <a:gd name="T4" fmla="*/ 0 w 71"/>
                  <a:gd name="T5" fmla="*/ 24 h 24"/>
                  <a:gd name="T6" fmla="*/ 0 w 71"/>
                  <a:gd name="T7" fmla="*/ 19 h 24"/>
                  <a:gd name="T8" fmla="*/ 71 w 71"/>
                  <a:gd name="T9" fmla="*/ 19 h 24"/>
                  <a:gd name="T10" fmla="*/ 71 w 71"/>
                  <a:gd name="T11" fmla="*/ 0 h 24"/>
                </a:gdLst>
                <a:ahLst/>
                <a:cxnLst>
                  <a:cxn ang="0">
                    <a:pos x="T0" y="T1"/>
                  </a:cxn>
                  <a:cxn ang="0">
                    <a:pos x="T2" y="T3"/>
                  </a:cxn>
                  <a:cxn ang="0">
                    <a:pos x="T4" y="T5"/>
                  </a:cxn>
                  <a:cxn ang="0">
                    <a:pos x="T6" y="T7"/>
                  </a:cxn>
                  <a:cxn ang="0">
                    <a:pos x="T8" y="T9"/>
                  </a:cxn>
                  <a:cxn ang="0">
                    <a:pos x="T10" y="T11"/>
                  </a:cxn>
                </a:cxnLst>
                <a:rect l="0" t="0" r="r" b="b"/>
                <a:pathLst>
                  <a:path w="71" h="24">
                    <a:moveTo>
                      <a:pt x="71" y="0"/>
                    </a:moveTo>
                    <a:lnTo>
                      <a:pt x="0" y="0"/>
                    </a:lnTo>
                    <a:lnTo>
                      <a:pt x="0" y="24"/>
                    </a:lnTo>
                    <a:lnTo>
                      <a:pt x="0" y="19"/>
                    </a:lnTo>
                    <a:lnTo>
                      <a:pt x="71" y="19"/>
                    </a:lnTo>
                    <a:lnTo>
                      <a:pt x="71"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48" name="Freeform 454">
                <a:extLst>
                  <a:ext uri="{FF2B5EF4-FFF2-40B4-BE49-F238E27FC236}">
                    <a16:creationId xmlns:a16="http://schemas.microsoft.com/office/drawing/2014/main" id="{50CD761F-AE95-48D0-BBF8-9F475DA351E5}"/>
                  </a:ext>
                </a:extLst>
              </p:cNvPr>
              <p:cNvSpPr>
                <a:spLocks/>
              </p:cNvSpPr>
              <p:nvPr/>
            </p:nvSpPr>
            <p:spPr bwMode="auto">
              <a:xfrm>
                <a:off x="3959" y="2287"/>
                <a:ext cx="71" cy="24"/>
              </a:xfrm>
              <a:custGeom>
                <a:avLst/>
                <a:gdLst>
                  <a:gd name="T0" fmla="*/ 71 w 71"/>
                  <a:gd name="T1" fmla="*/ 0 h 24"/>
                  <a:gd name="T2" fmla="*/ 0 w 71"/>
                  <a:gd name="T3" fmla="*/ 0 h 24"/>
                  <a:gd name="T4" fmla="*/ 0 w 71"/>
                  <a:gd name="T5" fmla="*/ 24 h 24"/>
                  <a:gd name="T6" fmla="*/ 0 w 71"/>
                  <a:gd name="T7" fmla="*/ 19 h 24"/>
                  <a:gd name="T8" fmla="*/ 71 w 71"/>
                  <a:gd name="T9" fmla="*/ 19 h 24"/>
                  <a:gd name="T10" fmla="*/ 71 w 71"/>
                  <a:gd name="T11" fmla="*/ 0 h 24"/>
                </a:gdLst>
                <a:ahLst/>
                <a:cxnLst>
                  <a:cxn ang="0">
                    <a:pos x="T0" y="T1"/>
                  </a:cxn>
                  <a:cxn ang="0">
                    <a:pos x="T2" y="T3"/>
                  </a:cxn>
                  <a:cxn ang="0">
                    <a:pos x="T4" y="T5"/>
                  </a:cxn>
                  <a:cxn ang="0">
                    <a:pos x="T6" y="T7"/>
                  </a:cxn>
                  <a:cxn ang="0">
                    <a:pos x="T8" y="T9"/>
                  </a:cxn>
                  <a:cxn ang="0">
                    <a:pos x="T10" y="T11"/>
                  </a:cxn>
                </a:cxnLst>
                <a:rect l="0" t="0" r="r" b="b"/>
                <a:pathLst>
                  <a:path w="71" h="24">
                    <a:moveTo>
                      <a:pt x="71" y="0"/>
                    </a:moveTo>
                    <a:lnTo>
                      <a:pt x="0" y="0"/>
                    </a:lnTo>
                    <a:lnTo>
                      <a:pt x="0" y="24"/>
                    </a:lnTo>
                    <a:lnTo>
                      <a:pt x="0" y="19"/>
                    </a:lnTo>
                    <a:lnTo>
                      <a:pt x="71" y="19"/>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49" name="Rectangle 455">
                <a:extLst>
                  <a:ext uri="{FF2B5EF4-FFF2-40B4-BE49-F238E27FC236}">
                    <a16:creationId xmlns:a16="http://schemas.microsoft.com/office/drawing/2014/main" id="{14A3DDD4-E219-4792-9EBC-5B1477A45931}"/>
                  </a:ext>
                </a:extLst>
              </p:cNvPr>
              <p:cNvSpPr>
                <a:spLocks noChangeArrowheads="1"/>
              </p:cNvSpPr>
              <p:nvPr/>
            </p:nvSpPr>
            <p:spPr bwMode="auto">
              <a:xfrm>
                <a:off x="4148" y="2306"/>
                <a:ext cx="95"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50" name="Rectangle 456">
                <a:extLst>
                  <a:ext uri="{FF2B5EF4-FFF2-40B4-BE49-F238E27FC236}">
                    <a16:creationId xmlns:a16="http://schemas.microsoft.com/office/drawing/2014/main" id="{51586437-34A2-40D0-8322-BD3810E58CFB}"/>
                  </a:ext>
                </a:extLst>
              </p:cNvPr>
              <p:cNvSpPr>
                <a:spLocks noChangeArrowheads="1"/>
              </p:cNvSpPr>
              <p:nvPr/>
            </p:nvSpPr>
            <p:spPr bwMode="auto">
              <a:xfrm>
                <a:off x="4148" y="2306"/>
                <a:ext cx="95"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51" name="Freeform 457">
                <a:extLst>
                  <a:ext uri="{FF2B5EF4-FFF2-40B4-BE49-F238E27FC236}">
                    <a16:creationId xmlns:a16="http://schemas.microsoft.com/office/drawing/2014/main" id="{7A2C7598-5677-47BB-A529-DBD6720E0228}"/>
                  </a:ext>
                </a:extLst>
              </p:cNvPr>
              <p:cNvSpPr>
                <a:spLocks/>
              </p:cNvSpPr>
              <p:nvPr/>
            </p:nvSpPr>
            <p:spPr bwMode="auto">
              <a:xfrm>
                <a:off x="3959" y="2306"/>
                <a:ext cx="71" cy="10"/>
              </a:xfrm>
              <a:custGeom>
                <a:avLst/>
                <a:gdLst>
                  <a:gd name="T0" fmla="*/ 30 w 30"/>
                  <a:gd name="T1" fmla="*/ 0 h 4"/>
                  <a:gd name="T2" fmla="*/ 0 w 30"/>
                  <a:gd name="T3" fmla="*/ 0 h 4"/>
                  <a:gd name="T4" fmla="*/ 0 w 30"/>
                  <a:gd name="T5" fmla="*/ 2 h 4"/>
                  <a:gd name="T6" fmla="*/ 0 w 30"/>
                  <a:gd name="T7" fmla="*/ 4 h 4"/>
                  <a:gd name="T8" fmla="*/ 0 w 30"/>
                  <a:gd name="T9" fmla="*/ 4 h 4"/>
                  <a:gd name="T10" fmla="*/ 30 w 30"/>
                  <a:gd name="T11" fmla="*/ 1 h 4"/>
                  <a:gd name="T12" fmla="*/ 30 w 30"/>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0" h="4">
                    <a:moveTo>
                      <a:pt x="30" y="0"/>
                    </a:moveTo>
                    <a:cubicBezTo>
                      <a:pt x="0" y="0"/>
                      <a:pt x="0" y="0"/>
                      <a:pt x="0" y="0"/>
                    </a:cubicBezTo>
                    <a:cubicBezTo>
                      <a:pt x="0" y="2"/>
                      <a:pt x="0" y="2"/>
                      <a:pt x="0" y="2"/>
                    </a:cubicBezTo>
                    <a:cubicBezTo>
                      <a:pt x="0" y="4"/>
                      <a:pt x="0" y="4"/>
                      <a:pt x="0" y="4"/>
                    </a:cubicBezTo>
                    <a:cubicBezTo>
                      <a:pt x="0" y="4"/>
                      <a:pt x="0" y="4"/>
                      <a:pt x="0" y="4"/>
                    </a:cubicBezTo>
                    <a:cubicBezTo>
                      <a:pt x="10" y="3"/>
                      <a:pt x="20" y="2"/>
                      <a:pt x="30" y="1"/>
                    </a:cubicBezTo>
                    <a:cubicBezTo>
                      <a:pt x="30" y="0"/>
                      <a:pt x="30" y="0"/>
                      <a:pt x="3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52" name="Freeform 458">
                <a:extLst>
                  <a:ext uri="{FF2B5EF4-FFF2-40B4-BE49-F238E27FC236}">
                    <a16:creationId xmlns:a16="http://schemas.microsoft.com/office/drawing/2014/main" id="{CF519267-3849-4426-9341-A5CAB1EAD2F8}"/>
                  </a:ext>
                </a:extLst>
              </p:cNvPr>
              <p:cNvSpPr>
                <a:spLocks/>
              </p:cNvSpPr>
              <p:nvPr/>
            </p:nvSpPr>
            <p:spPr bwMode="auto">
              <a:xfrm>
                <a:off x="3959" y="2309"/>
                <a:ext cx="71" cy="26"/>
              </a:xfrm>
              <a:custGeom>
                <a:avLst/>
                <a:gdLst>
                  <a:gd name="T0" fmla="*/ 30 w 30"/>
                  <a:gd name="T1" fmla="*/ 0 h 11"/>
                  <a:gd name="T2" fmla="*/ 0 w 30"/>
                  <a:gd name="T3" fmla="*/ 3 h 11"/>
                  <a:gd name="T4" fmla="*/ 0 w 30"/>
                  <a:gd name="T5" fmla="*/ 11 h 11"/>
                  <a:gd name="T6" fmla="*/ 30 w 30"/>
                  <a:gd name="T7" fmla="*/ 11 h 11"/>
                  <a:gd name="T8" fmla="*/ 30 w 30"/>
                  <a:gd name="T9" fmla="*/ 0 h 11"/>
                </a:gdLst>
                <a:ahLst/>
                <a:cxnLst>
                  <a:cxn ang="0">
                    <a:pos x="T0" y="T1"/>
                  </a:cxn>
                  <a:cxn ang="0">
                    <a:pos x="T2" y="T3"/>
                  </a:cxn>
                  <a:cxn ang="0">
                    <a:pos x="T4" y="T5"/>
                  </a:cxn>
                  <a:cxn ang="0">
                    <a:pos x="T6" y="T7"/>
                  </a:cxn>
                  <a:cxn ang="0">
                    <a:pos x="T8" y="T9"/>
                  </a:cxn>
                </a:cxnLst>
                <a:rect l="0" t="0" r="r" b="b"/>
                <a:pathLst>
                  <a:path w="30" h="11">
                    <a:moveTo>
                      <a:pt x="30" y="0"/>
                    </a:moveTo>
                    <a:cubicBezTo>
                      <a:pt x="20" y="1"/>
                      <a:pt x="10" y="2"/>
                      <a:pt x="0" y="3"/>
                    </a:cubicBezTo>
                    <a:cubicBezTo>
                      <a:pt x="0" y="11"/>
                      <a:pt x="0" y="11"/>
                      <a:pt x="0" y="11"/>
                    </a:cubicBezTo>
                    <a:cubicBezTo>
                      <a:pt x="30" y="11"/>
                      <a:pt x="30" y="11"/>
                      <a:pt x="30" y="11"/>
                    </a:cubicBezTo>
                    <a:cubicBezTo>
                      <a:pt x="30" y="0"/>
                      <a:pt x="30" y="0"/>
                      <a:pt x="3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53" name="Rectangle 459">
                <a:extLst>
                  <a:ext uri="{FF2B5EF4-FFF2-40B4-BE49-F238E27FC236}">
                    <a16:creationId xmlns:a16="http://schemas.microsoft.com/office/drawing/2014/main" id="{5AAFB9A0-338F-4D2F-B6E4-7726E50D8E24}"/>
                  </a:ext>
                </a:extLst>
              </p:cNvPr>
              <p:cNvSpPr>
                <a:spLocks noChangeArrowheads="1"/>
              </p:cNvSpPr>
              <p:nvPr/>
            </p:nvSpPr>
            <p:spPr bwMode="auto">
              <a:xfrm>
                <a:off x="4030" y="2178"/>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54" name="Rectangle 460">
                <a:extLst>
                  <a:ext uri="{FF2B5EF4-FFF2-40B4-BE49-F238E27FC236}">
                    <a16:creationId xmlns:a16="http://schemas.microsoft.com/office/drawing/2014/main" id="{B63996FF-AF8E-465F-9F5A-E9B7A2B9142A}"/>
                  </a:ext>
                </a:extLst>
              </p:cNvPr>
              <p:cNvSpPr>
                <a:spLocks noChangeArrowheads="1"/>
              </p:cNvSpPr>
              <p:nvPr/>
            </p:nvSpPr>
            <p:spPr bwMode="auto">
              <a:xfrm>
                <a:off x="4030" y="2178"/>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55" name="Rectangle 461">
                <a:extLst>
                  <a:ext uri="{FF2B5EF4-FFF2-40B4-BE49-F238E27FC236}">
                    <a16:creationId xmlns:a16="http://schemas.microsoft.com/office/drawing/2014/main" id="{C369648A-1699-4911-8FEF-5046C4B15D16}"/>
                  </a:ext>
                </a:extLst>
              </p:cNvPr>
              <p:cNvSpPr>
                <a:spLocks noChangeArrowheads="1"/>
              </p:cNvSpPr>
              <p:nvPr/>
            </p:nvSpPr>
            <p:spPr bwMode="auto">
              <a:xfrm>
                <a:off x="4030" y="2249"/>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56" name="Rectangle 462">
                <a:extLst>
                  <a:ext uri="{FF2B5EF4-FFF2-40B4-BE49-F238E27FC236}">
                    <a16:creationId xmlns:a16="http://schemas.microsoft.com/office/drawing/2014/main" id="{DAE5C814-2109-447E-9ED5-4A15D42E03A7}"/>
                  </a:ext>
                </a:extLst>
              </p:cNvPr>
              <p:cNvSpPr>
                <a:spLocks noChangeArrowheads="1"/>
              </p:cNvSpPr>
              <p:nvPr/>
            </p:nvSpPr>
            <p:spPr bwMode="auto">
              <a:xfrm>
                <a:off x="4030" y="2249"/>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57" name="Freeform 463">
                <a:extLst>
                  <a:ext uri="{FF2B5EF4-FFF2-40B4-BE49-F238E27FC236}">
                    <a16:creationId xmlns:a16="http://schemas.microsoft.com/office/drawing/2014/main" id="{14D81726-6E52-442D-81F1-D7DCCB924C88}"/>
                  </a:ext>
                </a:extLst>
              </p:cNvPr>
              <p:cNvSpPr>
                <a:spLocks/>
              </p:cNvSpPr>
              <p:nvPr/>
            </p:nvSpPr>
            <p:spPr bwMode="auto">
              <a:xfrm>
                <a:off x="4030" y="2287"/>
                <a:ext cx="90" cy="19"/>
              </a:xfrm>
              <a:custGeom>
                <a:avLst/>
                <a:gdLst>
                  <a:gd name="T0" fmla="*/ 38 w 38"/>
                  <a:gd name="T1" fmla="*/ 0 h 8"/>
                  <a:gd name="T2" fmla="*/ 0 w 38"/>
                  <a:gd name="T3" fmla="*/ 0 h 8"/>
                  <a:gd name="T4" fmla="*/ 0 w 38"/>
                  <a:gd name="T5" fmla="*/ 8 h 8"/>
                  <a:gd name="T6" fmla="*/ 12 w 38"/>
                  <a:gd name="T7" fmla="*/ 8 h 8"/>
                  <a:gd name="T8" fmla="*/ 38 w 38"/>
                  <a:gd name="T9" fmla="*/ 5 h 8"/>
                  <a:gd name="T10" fmla="*/ 38 w 38"/>
                  <a:gd name="T11" fmla="*/ 0 h 8"/>
                </a:gdLst>
                <a:ahLst/>
                <a:cxnLst>
                  <a:cxn ang="0">
                    <a:pos x="T0" y="T1"/>
                  </a:cxn>
                  <a:cxn ang="0">
                    <a:pos x="T2" y="T3"/>
                  </a:cxn>
                  <a:cxn ang="0">
                    <a:pos x="T4" y="T5"/>
                  </a:cxn>
                  <a:cxn ang="0">
                    <a:pos x="T6" y="T7"/>
                  </a:cxn>
                  <a:cxn ang="0">
                    <a:pos x="T8" y="T9"/>
                  </a:cxn>
                  <a:cxn ang="0">
                    <a:pos x="T10" y="T11"/>
                  </a:cxn>
                </a:cxnLst>
                <a:rect l="0" t="0" r="r" b="b"/>
                <a:pathLst>
                  <a:path w="38" h="8">
                    <a:moveTo>
                      <a:pt x="38" y="0"/>
                    </a:moveTo>
                    <a:cubicBezTo>
                      <a:pt x="0" y="0"/>
                      <a:pt x="0" y="0"/>
                      <a:pt x="0" y="0"/>
                    </a:cubicBezTo>
                    <a:cubicBezTo>
                      <a:pt x="0" y="8"/>
                      <a:pt x="0" y="8"/>
                      <a:pt x="0" y="8"/>
                    </a:cubicBezTo>
                    <a:cubicBezTo>
                      <a:pt x="12" y="8"/>
                      <a:pt x="12" y="8"/>
                      <a:pt x="12" y="8"/>
                    </a:cubicBezTo>
                    <a:cubicBezTo>
                      <a:pt x="21" y="7"/>
                      <a:pt x="30" y="6"/>
                      <a:pt x="38" y="5"/>
                    </a:cubicBezTo>
                    <a:cubicBezTo>
                      <a:pt x="38" y="0"/>
                      <a:pt x="38" y="0"/>
                      <a:pt x="38" y="0"/>
                    </a:cubicBezTo>
                  </a:path>
                </a:pathLst>
              </a:custGeom>
              <a:solidFill>
                <a:srgbClr val="FFBD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58" name="Freeform 464">
                <a:extLst>
                  <a:ext uri="{FF2B5EF4-FFF2-40B4-BE49-F238E27FC236}">
                    <a16:creationId xmlns:a16="http://schemas.microsoft.com/office/drawing/2014/main" id="{FFB8AB4D-AA8C-4C9A-ADFF-F2FBDB3DC305}"/>
                  </a:ext>
                </a:extLst>
              </p:cNvPr>
              <p:cNvSpPr>
                <a:spLocks/>
              </p:cNvSpPr>
              <p:nvPr/>
            </p:nvSpPr>
            <p:spPr bwMode="auto">
              <a:xfrm>
                <a:off x="4058" y="2299"/>
                <a:ext cx="62" cy="7"/>
              </a:xfrm>
              <a:custGeom>
                <a:avLst/>
                <a:gdLst>
                  <a:gd name="T0" fmla="*/ 26 w 26"/>
                  <a:gd name="T1" fmla="*/ 0 h 3"/>
                  <a:gd name="T2" fmla="*/ 0 w 26"/>
                  <a:gd name="T3" fmla="*/ 3 h 3"/>
                  <a:gd name="T4" fmla="*/ 26 w 26"/>
                  <a:gd name="T5" fmla="*/ 3 h 3"/>
                  <a:gd name="T6" fmla="*/ 26 w 26"/>
                  <a:gd name="T7" fmla="*/ 0 h 3"/>
                </a:gdLst>
                <a:ahLst/>
                <a:cxnLst>
                  <a:cxn ang="0">
                    <a:pos x="T0" y="T1"/>
                  </a:cxn>
                  <a:cxn ang="0">
                    <a:pos x="T2" y="T3"/>
                  </a:cxn>
                  <a:cxn ang="0">
                    <a:pos x="T4" y="T5"/>
                  </a:cxn>
                  <a:cxn ang="0">
                    <a:pos x="T6" y="T7"/>
                  </a:cxn>
                </a:cxnLst>
                <a:rect l="0" t="0" r="r" b="b"/>
                <a:pathLst>
                  <a:path w="26" h="3">
                    <a:moveTo>
                      <a:pt x="26" y="0"/>
                    </a:moveTo>
                    <a:cubicBezTo>
                      <a:pt x="18" y="1"/>
                      <a:pt x="9" y="2"/>
                      <a:pt x="0" y="3"/>
                    </a:cubicBezTo>
                    <a:cubicBezTo>
                      <a:pt x="26" y="3"/>
                      <a:pt x="26" y="3"/>
                      <a:pt x="26" y="3"/>
                    </a:cubicBezTo>
                    <a:cubicBezTo>
                      <a:pt x="26" y="0"/>
                      <a:pt x="26" y="0"/>
                      <a:pt x="26" y="0"/>
                    </a:cubicBezTo>
                  </a:path>
                </a:pathLst>
              </a:custGeom>
              <a:solidFill>
                <a:srgbClr val="FFBD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59" name="Freeform 465">
                <a:extLst>
                  <a:ext uri="{FF2B5EF4-FFF2-40B4-BE49-F238E27FC236}">
                    <a16:creationId xmlns:a16="http://schemas.microsoft.com/office/drawing/2014/main" id="{88876AA8-E337-48E8-9B37-7E77073B193D}"/>
                  </a:ext>
                </a:extLst>
              </p:cNvPr>
              <p:cNvSpPr>
                <a:spLocks/>
              </p:cNvSpPr>
              <p:nvPr/>
            </p:nvSpPr>
            <p:spPr bwMode="auto">
              <a:xfrm>
                <a:off x="4030" y="2335"/>
                <a:ext cx="90" cy="28"/>
              </a:xfrm>
              <a:custGeom>
                <a:avLst/>
                <a:gdLst>
                  <a:gd name="T0" fmla="*/ 38 w 38"/>
                  <a:gd name="T1" fmla="*/ 0 h 12"/>
                  <a:gd name="T2" fmla="*/ 0 w 38"/>
                  <a:gd name="T3" fmla="*/ 0 h 12"/>
                  <a:gd name="T4" fmla="*/ 0 w 38"/>
                  <a:gd name="T5" fmla="*/ 12 h 12"/>
                  <a:gd name="T6" fmla="*/ 38 w 38"/>
                  <a:gd name="T7" fmla="*/ 7 h 12"/>
                  <a:gd name="T8" fmla="*/ 38 w 38"/>
                  <a:gd name="T9" fmla="*/ 0 h 12"/>
                </a:gdLst>
                <a:ahLst/>
                <a:cxnLst>
                  <a:cxn ang="0">
                    <a:pos x="T0" y="T1"/>
                  </a:cxn>
                  <a:cxn ang="0">
                    <a:pos x="T2" y="T3"/>
                  </a:cxn>
                  <a:cxn ang="0">
                    <a:pos x="T4" y="T5"/>
                  </a:cxn>
                  <a:cxn ang="0">
                    <a:pos x="T6" y="T7"/>
                  </a:cxn>
                  <a:cxn ang="0">
                    <a:pos x="T8" y="T9"/>
                  </a:cxn>
                </a:cxnLst>
                <a:rect l="0" t="0" r="r" b="b"/>
                <a:pathLst>
                  <a:path w="38" h="12">
                    <a:moveTo>
                      <a:pt x="38" y="0"/>
                    </a:moveTo>
                    <a:cubicBezTo>
                      <a:pt x="0" y="0"/>
                      <a:pt x="0" y="0"/>
                      <a:pt x="0" y="0"/>
                    </a:cubicBezTo>
                    <a:cubicBezTo>
                      <a:pt x="0" y="12"/>
                      <a:pt x="0" y="12"/>
                      <a:pt x="0" y="12"/>
                    </a:cubicBezTo>
                    <a:cubicBezTo>
                      <a:pt x="13" y="10"/>
                      <a:pt x="25" y="9"/>
                      <a:pt x="38" y="7"/>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60" name="Freeform 466">
                <a:extLst>
                  <a:ext uri="{FF2B5EF4-FFF2-40B4-BE49-F238E27FC236}">
                    <a16:creationId xmlns:a16="http://schemas.microsoft.com/office/drawing/2014/main" id="{B73D03AD-433B-4C4B-95F0-F69CBE447113}"/>
                  </a:ext>
                </a:extLst>
              </p:cNvPr>
              <p:cNvSpPr>
                <a:spLocks/>
              </p:cNvSpPr>
              <p:nvPr/>
            </p:nvSpPr>
            <p:spPr bwMode="auto">
              <a:xfrm>
                <a:off x="4030" y="2306"/>
                <a:ext cx="28" cy="3"/>
              </a:xfrm>
              <a:custGeom>
                <a:avLst/>
                <a:gdLst>
                  <a:gd name="T0" fmla="*/ 12 w 12"/>
                  <a:gd name="T1" fmla="*/ 0 h 1"/>
                  <a:gd name="T2" fmla="*/ 0 w 12"/>
                  <a:gd name="T3" fmla="*/ 0 h 1"/>
                  <a:gd name="T4" fmla="*/ 0 w 12"/>
                  <a:gd name="T5" fmla="*/ 1 h 1"/>
                  <a:gd name="T6" fmla="*/ 12 w 12"/>
                  <a:gd name="T7" fmla="*/ 0 h 1"/>
                </a:gdLst>
                <a:ahLst/>
                <a:cxnLst>
                  <a:cxn ang="0">
                    <a:pos x="T0" y="T1"/>
                  </a:cxn>
                  <a:cxn ang="0">
                    <a:pos x="T2" y="T3"/>
                  </a:cxn>
                  <a:cxn ang="0">
                    <a:pos x="T4" y="T5"/>
                  </a:cxn>
                  <a:cxn ang="0">
                    <a:pos x="T6" y="T7"/>
                  </a:cxn>
                </a:cxnLst>
                <a:rect l="0" t="0" r="r" b="b"/>
                <a:pathLst>
                  <a:path w="12" h="1">
                    <a:moveTo>
                      <a:pt x="12" y="0"/>
                    </a:moveTo>
                    <a:cubicBezTo>
                      <a:pt x="0" y="0"/>
                      <a:pt x="0" y="0"/>
                      <a:pt x="0" y="0"/>
                    </a:cubicBezTo>
                    <a:cubicBezTo>
                      <a:pt x="0" y="1"/>
                      <a:pt x="0" y="1"/>
                      <a:pt x="0" y="1"/>
                    </a:cubicBezTo>
                    <a:cubicBezTo>
                      <a:pt x="4" y="1"/>
                      <a:pt x="8" y="1"/>
                      <a:pt x="12"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61" name="Freeform 467">
                <a:extLst>
                  <a:ext uri="{FF2B5EF4-FFF2-40B4-BE49-F238E27FC236}">
                    <a16:creationId xmlns:a16="http://schemas.microsoft.com/office/drawing/2014/main" id="{A6EDBF06-A89B-4F28-A048-7D6BB3CB1C95}"/>
                  </a:ext>
                </a:extLst>
              </p:cNvPr>
              <p:cNvSpPr>
                <a:spLocks/>
              </p:cNvSpPr>
              <p:nvPr/>
            </p:nvSpPr>
            <p:spPr bwMode="auto">
              <a:xfrm>
                <a:off x="4030" y="2306"/>
                <a:ext cx="90" cy="29"/>
              </a:xfrm>
              <a:custGeom>
                <a:avLst/>
                <a:gdLst>
                  <a:gd name="T0" fmla="*/ 38 w 38"/>
                  <a:gd name="T1" fmla="*/ 0 h 12"/>
                  <a:gd name="T2" fmla="*/ 12 w 38"/>
                  <a:gd name="T3" fmla="*/ 0 h 12"/>
                  <a:gd name="T4" fmla="*/ 0 w 38"/>
                  <a:gd name="T5" fmla="*/ 1 h 12"/>
                  <a:gd name="T6" fmla="*/ 0 w 38"/>
                  <a:gd name="T7" fmla="*/ 12 h 12"/>
                  <a:gd name="T8" fmla="*/ 38 w 38"/>
                  <a:gd name="T9" fmla="*/ 12 h 12"/>
                  <a:gd name="T10" fmla="*/ 38 w 38"/>
                  <a:gd name="T11" fmla="*/ 0 h 12"/>
                </a:gdLst>
                <a:ahLst/>
                <a:cxnLst>
                  <a:cxn ang="0">
                    <a:pos x="T0" y="T1"/>
                  </a:cxn>
                  <a:cxn ang="0">
                    <a:pos x="T2" y="T3"/>
                  </a:cxn>
                  <a:cxn ang="0">
                    <a:pos x="T4" y="T5"/>
                  </a:cxn>
                  <a:cxn ang="0">
                    <a:pos x="T6" y="T7"/>
                  </a:cxn>
                  <a:cxn ang="0">
                    <a:pos x="T8" y="T9"/>
                  </a:cxn>
                  <a:cxn ang="0">
                    <a:pos x="T10" y="T11"/>
                  </a:cxn>
                </a:cxnLst>
                <a:rect l="0" t="0" r="r" b="b"/>
                <a:pathLst>
                  <a:path w="38" h="12">
                    <a:moveTo>
                      <a:pt x="38" y="0"/>
                    </a:moveTo>
                    <a:cubicBezTo>
                      <a:pt x="12" y="0"/>
                      <a:pt x="12" y="0"/>
                      <a:pt x="12" y="0"/>
                    </a:cubicBezTo>
                    <a:cubicBezTo>
                      <a:pt x="8" y="1"/>
                      <a:pt x="4" y="1"/>
                      <a:pt x="0" y="1"/>
                    </a:cubicBezTo>
                    <a:cubicBezTo>
                      <a:pt x="0" y="12"/>
                      <a:pt x="0" y="12"/>
                      <a:pt x="0" y="12"/>
                    </a:cubicBezTo>
                    <a:cubicBezTo>
                      <a:pt x="38" y="12"/>
                      <a:pt x="38" y="12"/>
                      <a:pt x="38" y="12"/>
                    </a:cubicBezTo>
                    <a:cubicBezTo>
                      <a:pt x="38" y="0"/>
                      <a:pt x="38" y="0"/>
                      <a:pt x="38"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62" name="Rectangle 468">
                <a:extLst>
                  <a:ext uri="{FF2B5EF4-FFF2-40B4-BE49-F238E27FC236}">
                    <a16:creationId xmlns:a16="http://schemas.microsoft.com/office/drawing/2014/main" id="{2D57B226-0A44-4EF6-8577-9D8D8BC16B90}"/>
                  </a:ext>
                </a:extLst>
              </p:cNvPr>
              <p:cNvSpPr>
                <a:spLocks noChangeArrowheads="1"/>
              </p:cNvSpPr>
              <p:nvPr/>
            </p:nvSpPr>
            <p:spPr bwMode="auto">
              <a:xfrm>
                <a:off x="4120" y="2178"/>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63" name="Rectangle 469">
                <a:extLst>
                  <a:ext uri="{FF2B5EF4-FFF2-40B4-BE49-F238E27FC236}">
                    <a16:creationId xmlns:a16="http://schemas.microsoft.com/office/drawing/2014/main" id="{87D9BC13-E1B2-4B1C-827C-0916CD3709FE}"/>
                  </a:ext>
                </a:extLst>
              </p:cNvPr>
              <p:cNvSpPr>
                <a:spLocks noChangeArrowheads="1"/>
              </p:cNvSpPr>
              <p:nvPr/>
            </p:nvSpPr>
            <p:spPr bwMode="auto">
              <a:xfrm>
                <a:off x="4120" y="2178"/>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64" name="Rectangle 470">
                <a:extLst>
                  <a:ext uri="{FF2B5EF4-FFF2-40B4-BE49-F238E27FC236}">
                    <a16:creationId xmlns:a16="http://schemas.microsoft.com/office/drawing/2014/main" id="{B9F0528F-6AFE-43D2-B75D-270857D76791}"/>
                  </a:ext>
                </a:extLst>
              </p:cNvPr>
              <p:cNvSpPr>
                <a:spLocks noChangeArrowheads="1"/>
              </p:cNvSpPr>
              <p:nvPr/>
            </p:nvSpPr>
            <p:spPr bwMode="auto">
              <a:xfrm>
                <a:off x="4120" y="2249"/>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65" name="Rectangle 471">
                <a:extLst>
                  <a:ext uri="{FF2B5EF4-FFF2-40B4-BE49-F238E27FC236}">
                    <a16:creationId xmlns:a16="http://schemas.microsoft.com/office/drawing/2014/main" id="{EDC1AC0D-7374-4A0A-B501-1CE1CB62B40D}"/>
                  </a:ext>
                </a:extLst>
              </p:cNvPr>
              <p:cNvSpPr>
                <a:spLocks noChangeArrowheads="1"/>
              </p:cNvSpPr>
              <p:nvPr/>
            </p:nvSpPr>
            <p:spPr bwMode="auto">
              <a:xfrm>
                <a:off x="4120" y="2249"/>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66" name="Freeform 472">
                <a:extLst>
                  <a:ext uri="{FF2B5EF4-FFF2-40B4-BE49-F238E27FC236}">
                    <a16:creationId xmlns:a16="http://schemas.microsoft.com/office/drawing/2014/main" id="{84EE9032-DD03-4087-9C9F-ED946CA878DD}"/>
                  </a:ext>
                </a:extLst>
              </p:cNvPr>
              <p:cNvSpPr>
                <a:spLocks/>
              </p:cNvSpPr>
              <p:nvPr/>
            </p:nvSpPr>
            <p:spPr bwMode="auto">
              <a:xfrm>
                <a:off x="4120" y="2287"/>
                <a:ext cx="28" cy="12"/>
              </a:xfrm>
              <a:custGeom>
                <a:avLst/>
                <a:gdLst>
                  <a:gd name="T0" fmla="*/ 12 w 12"/>
                  <a:gd name="T1" fmla="*/ 0 h 5"/>
                  <a:gd name="T2" fmla="*/ 0 w 12"/>
                  <a:gd name="T3" fmla="*/ 0 h 5"/>
                  <a:gd name="T4" fmla="*/ 0 w 12"/>
                  <a:gd name="T5" fmla="*/ 5 h 5"/>
                  <a:gd name="T6" fmla="*/ 12 w 12"/>
                  <a:gd name="T7" fmla="*/ 4 h 5"/>
                  <a:gd name="T8" fmla="*/ 12 w 12"/>
                  <a:gd name="T9" fmla="*/ 0 h 5"/>
                </a:gdLst>
                <a:ahLst/>
                <a:cxnLst>
                  <a:cxn ang="0">
                    <a:pos x="T0" y="T1"/>
                  </a:cxn>
                  <a:cxn ang="0">
                    <a:pos x="T2" y="T3"/>
                  </a:cxn>
                  <a:cxn ang="0">
                    <a:pos x="T4" y="T5"/>
                  </a:cxn>
                  <a:cxn ang="0">
                    <a:pos x="T6" y="T7"/>
                  </a:cxn>
                  <a:cxn ang="0">
                    <a:pos x="T8" y="T9"/>
                  </a:cxn>
                </a:cxnLst>
                <a:rect l="0" t="0" r="r" b="b"/>
                <a:pathLst>
                  <a:path w="12" h="5">
                    <a:moveTo>
                      <a:pt x="12" y="0"/>
                    </a:moveTo>
                    <a:cubicBezTo>
                      <a:pt x="0" y="0"/>
                      <a:pt x="0" y="0"/>
                      <a:pt x="0" y="0"/>
                    </a:cubicBezTo>
                    <a:cubicBezTo>
                      <a:pt x="0" y="5"/>
                      <a:pt x="0" y="5"/>
                      <a:pt x="0" y="5"/>
                    </a:cubicBezTo>
                    <a:cubicBezTo>
                      <a:pt x="4" y="5"/>
                      <a:pt x="8" y="4"/>
                      <a:pt x="12" y="4"/>
                    </a:cubicBezTo>
                    <a:cubicBezTo>
                      <a:pt x="12" y="0"/>
                      <a:pt x="12" y="0"/>
                      <a:pt x="12" y="0"/>
                    </a:cubicBezTo>
                  </a:path>
                </a:pathLst>
              </a:custGeom>
              <a:solidFill>
                <a:srgbClr val="FFEF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67" name="Freeform 473">
                <a:extLst>
                  <a:ext uri="{FF2B5EF4-FFF2-40B4-BE49-F238E27FC236}">
                    <a16:creationId xmlns:a16="http://schemas.microsoft.com/office/drawing/2014/main" id="{5A2E6478-F7A2-4FD9-9930-FF91251DCACD}"/>
                  </a:ext>
                </a:extLst>
              </p:cNvPr>
              <p:cNvSpPr>
                <a:spLocks/>
              </p:cNvSpPr>
              <p:nvPr/>
            </p:nvSpPr>
            <p:spPr bwMode="auto">
              <a:xfrm>
                <a:off x="4120" y="2297"/>
                <a:ext cx="28" cy="9"/>
              </a:xfrm>
              <a:custGeom>
                <a:avLst/>
                <a:gdLst>
                  <a:gd name="T0" fmla="*/ 12 w 12"/>
                  <a:gd name="T1" fmla="*/ 0 h 4"/>
                  <a:gd name="T2" fmla="*/ 0 w 12"/>
                  <a:gd name="T3" fmla="*/ 1 h 4"/>
                  <a:gd name="T4" fmla="*/ 0 w 12"/>
                  <a:gd name="T5" fmla="*/ 4 h 4"/>
                  <a:gd name="T6" fmla="*/ 12 w 12"/>
                  <a:gd name="T7" fmla="*/ 4 h 4"/>
                  <a:gd name="T8" fmla="*/ 12 w 12"/>
                  <a:gd name="T9" fmla="*/ 0 h 4"/>
                </a:gdLst>
                <a:ahLst/>
                <a:cxnLst>
                  <a:cxn ang="0">
                    <a:pos x="T0" y="T1"/>
                  </a:cxn>
                  <a:cxn ang="0">
                    <a:pos x="T2" y="T3"/>
                  </a:cxn>
                  <a:cxn ang="0">
                    <a:pos x="T4" y="T5"/>
                  </a:cxn>
                  <a:cxn ang="0">
                    <a:pos x="T6" y="T7"/>
                  </a:cxn>
                  <a:cxn ang="0">
                    <a:pos x="T8" y="T9"/>
                  </a:cxn>
                </a:cxnLst>
                <a:rect l="0" t="0" r="r" b="b"/>
                <a:pathLst>
                  <a:path w="12" h="4">
                    <a:moveTo>
                      <a:pt x="12" y="0"/>
                    </a:moveTo>
                    <a:cubicBezTo>
                      <a:pt x="8" y="0"/>
                      <a:pt x="4" y="1"/>
                      <a:pt x="0" y="1"/>
                    </a:cubicBezTo>
                    <a:cubicBezTo>
                      <a:pt x="0" y="4"/>
                      <a:pt x="0" y="4"/>
                      <a:pt x="0" y="4"/>
                    </a:cubicBezTo>
                    <a:cubicBezTo>
                      <a:pt x="12" y="4"/>
                      <a:pt x="12" y="4"/>
                      <a:pt x="12" y="4"/>
                    </a:cubicBezTo>
                    <a:cubicBezTo>
                      <a:pt x="12" y="0"/>
                      <a:pt x="12" y="0"/>
                      <a:pt x="12" y="0"/>
                    </a:cubicBezTo>
                  </a:path>
                </a:pathLst>
              </a:custGeom>
              <a:solidFill>
                <a:srgbClr val="FFEF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68" name="Freeform 474">
                <a:extLst>
                  <a:ext uri="{FF2B5EF4-FFF2-40B4-BE49-F238E27FC236}">
                    <a16:creationId xmlns:a16="http://schemas.microsoft.com/office/drawing/2014/main" id="{6B11C52B-C99A-47B6-A33C-7E3266CDF53F}"/>
                  </a:ext>
                </a:extLst>
              </p:cNvPr>
              <p:cNvSpPr>
                <a:spLocks/>
              </p:cNvSpPr>
              <p:nvPr/>
            </p:nvSpPr>
            <p:spPr bwMode="auto">
              <a:xfrm>
                <a:off x="4120" y="2335"/>
                <a:ext cx="28" cy="16"/>
              </a:xfrm>
              <a:custGeom>
                <a:avLst/>
                <a:gdLst>
                  <a:gd name="T0" fmla="*/ 12 w 12"/>
                  <a:gd name="T1" fmla="*/ 0 h 7"/>
                  <a:gd name="T2" fmla="*/ 0 w 12"/>
                  <a:gd name="T3" fmla="*/ 0 h 7"/>
                  <a:gd name="T4" fmla="*/ 0 w 12"/>
                  <a:gd name="T5" fmla="*/ 7 h 7"/>
                  <a:gd name="T6" fmla="*/ 12 w 12"/>
                  <a:gd name="T7" fmla="*/ 6 h 7"/>
                  <a:gd name="T8" fmla="*/ 12 w 12"/>
                  <a:gd name="T9" fmla="*/ 0 h 7"/>
                </a:gdLst>
                <a:ahLst/>
                <a:cxnLst>
                  <a:cxn ang="0">
                    <a:pos x="T0" y="T1"/>
                  </a:cxn>
                  <a:cxn ang="0">
                    <a:pos x="T2" y="T3"/>
                  </a:cxn>
                  <a:cxn ang="0">
                    <a:pos x="T4" y="T5"/>
                  </a:cxn>
                  <a:cxn ang="0">
                    <a:pos x="T6" y="T7"/>
                  </a:cxn>
                  <a:cxn ang="0">
                    <a:pos x="T8" y="T9"/>
                  </a:cxn>
                </a:cxnLst>
                <a:rect l="0" t="0" r="r" b="b"/>
                <a:pathLst>
                  <a:path w="12" h="7">
                    <a:moveTo>
                      <a:pt x="12" y="0"/>
                    </a:moveTo>
                    <a:cubicBezTo>
                      <a:pt x="0" y="0"/>
                      <a:pt x="0" y="0"/>
                      <a:pt x="0" y="0"/>
                    </a:cubicBezTo>
                    <a:cubicBezTo>
                      <a:pt x="0" y="7"/>
                      <a:pt x="0" y="7"/>
                      <a:pt x="0" y="7"/>
                    </a:cubicBezTo>
                    <a:cubicBezTo>
                      <a:pt x="4" y="7"/>
                      <a:pt x="8" y="6"/>
                      <a:pt x="12" y="6"/>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69" name="Rectangle 475">
                <a:extLst>
                  <a:ext uri="{FF2B5EF4-FFF2-40B4-BE49-F238E27FC236}">
                    <a16:creationId xmlns:a16="http://schemas.microsoft.com/office/drawing/2014/main" id="{A9F8F24B-A405-49FD-BAB5-9A301E4F481D}"/>
                  </a:ext>
                </a:extLst>
              </p:cNvPr>
              <p:cNvSpPr>
                <a:spLocks noChangeArrowheads="1"/>
              </p:cNvSpPr>
              <p:nvPr/>
            </p:nvSpPr>
            <p:spPr bwMode="auto">
              <a:xfrm>
                <a:off x="4120" y="2306"/>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70" name="Rectangle 476">
                <a:extLst>
                  <a:ext uri="{FF2B5EF4-FFF2-40B4-BE49-F238E27FC236}">
                    <a16:creationId xmlns:a16="http://schemas.microsoft.com/office/drawing/2014/main" id="{68BE2DF5-B95C-443C-BE84-1D1530F3C7CC}"/>
                  </a:ext>
                </a:extLst>
              </p:cNvPr>
              <p:cNvSpPr>
                <a:spLocks noChangeArrowheads="1"/>
              </p:cNvSpPr>
              <p:nvPr/>
            </p:nvSpPr>
            <p:spPr bwMode="auto">
              <a:xfrm>
                <a:off x="4120" y="2306"/>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71" name="Freeform 477">
                <a:extLst>
                  <a:ext uri="{FF2B5EF4-FFF2-40B4-BE49-F238E27FC236}">
                    <a16:creationId xmlns:a16="http://schemas.microsoft.com/office/drawing/2014/main" id="{F07ECE6A-112B-4071-A0B9-8262F5394391}"/>
                  </a:ext>
                </a:extLst>
              </p:cNvPr>
              <p:cNvSpPr>
                <a:spLocks/>
              </p:cNvSpPr>
              <p:nvPr/>
            </p:nvSpPr>
            <p:spPr bwMode="auto">
              <a:xfrm>
                <a:off x="4432" y="2178"/>
                <a:ext cx="95" cy="62"/>
              </a:xfrm>
              <a:custGeom>
                <a:avLst/>
                <a:gdLst>
                  <a:gd name="T0" fmla="*/ 40 w 40"/>
                  <a:gd name="T1" fmla="*/ 0 h 26"/>
                  <a:gd name="T2" fmla="*/ 0 w 40"/>
                  <a:gd name="T3" fmla="*/ 0 h 26"/>
                  <a:gd name="T4" fmla="*/ 0 w 40"/>
                  <a:gd name="T5" fmla="*/ 26 h 26"/>
                  <a:gd name="T6" fmla="*/ 40 w 40"/>
                  <a:gd name="T7" fmla="*/ 10 h 26"/>
                  <a:gd name="T8" fmla="*/ 40 w 40"/>
                  <a:gd name="T9" fmla="*/ 0 h 26"/>
                </a:gdLst>
                <a:ahLst/>
                <a:cxnLst>
                  <a:cxn ang="0">
                    <a:pos x="T0" y="T1"/>
                  </a:cxn>
                  <a:cxn ang="0">
                    <a:pos x="T2" y="T3"/>
                  </a:cxn>
                  <a:cxn ang="0">
                    <a:pos x="T4" y="T5"/>
                  </a:cxn>
                  <a:cxn ang="0">
                    <a:pos x="T6" y="T7"/>
                  </a:cxn>
                  <a:cxn ang="0">
                    <a:pos x="T8" y="T9"/>
                  </a:cxn>
                </a:cxnLst>
                <a:rect l="0" t="0" r="r" b="b"/>
                <a:pathLst>
                  <a:path w="40" h="26">
                    <a:moveTo>
                      <a:pt x="40" y="0"/>
                    </a:moveTo>
                    <a:cubicBezTo>
                      <a:pt x="0" y="0"/>
                      <a:pt x="0" y="0"/>
                      <a:pt x="0" y="0"/>
                    </a:cubicBezTo>
                    <a:cubicBezTo>
                      <a:pt x="0" y="26"/>
                      <a:pt x="0" y="26"/>
                      <a:pt x="0" y="26"/>
                    </a:cubicBezTo>
                    <a:cubicBezTo>
                      <a:pt x="15" y="21"/>
                      <a:pt x="28" y="16"/>
                      <a:pt x="40" y="10"/>
                    </a:cubicBezTo>
                    <a:cubicBezTo>
                      <a:pt x="40" y="0"/>
                      <a:pt x="40" y="0"/>
                      <a:pt x="4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72" name="Freeform 478">
                <a:extLst>
                  <a:ext uri="{FF2B5EF4-FFF2-40B4-BE49-F238E27FC236}">
                    <a16:creationId xmlns:a16="http://schemas.microsoft.com/office/drawing/2014/main" id="{870D4164-A412-485B-AEAD-C49FF23D7336}"/>
                  </a:ext>
                </a:extLst>
              </p:cNvPr>
              <p:cNvSpPr>
                <a:spLocks/>
              </p:cNvSpPr>
              <p:nvPr/>
            </p:nvSpPr>
            <p:spPr bwMode="auto">
              <a:xfrm>
                <a:off x="4432" y="2202"/>
                <a:ext cx="95" cy="47"/>
              </a:xfrm>
              <a:custGeom>
                <a:avLst/>
                <a:gdLst>
                  <a:gd name="T0" fmla="*/ 40 w 40"/>
                  <a:gd name="T1" fmla="*/ 0 h 20"/>
                  <a:gd name="T2" fmla="*/ 0 w 40"/>
                  <a:gd name="T3" fmla="*/ 16 h 20"/>
                  <a:gd name="T4" fmla="*/ 0 w 40"/>
                  <a:gd name="T5" fmla="*/ 20 h 20"/>
                  <a:gd name="T6" fmla="*/ 40 w 40"/>
                  <a:gd name="T7" fmla="*/ 20 h 20"/>
                  <a:gd name="T8" fmla="*/ 40 w 40"/>
                  <a:gd name="T9" fmla="*/ 0 h 20"/>
                </a:gdLst>
                <a:ahLst/>
                <a:cxnLst>
                  <a:cxn ang="0">
                    <a:pos x="T0" y="T1"/>
                  </a:cxn>
                  <a:cxn ang="0">
                    <a:pos x="T2" y="T3"/>
                  </a:cxn>
                  <a:cxn ang="0">
                    <a:pos x="T4" y="T5"/>
                  </a:cxn>
                  <a:cxn ang="0">
                    <a:pos x="T6" y="T7"/>
                  </a:cxn>
                  <a:cxn ang="0">
                    <a:pos x="T8" y="T9"/>
                  </a:cxn>
                </a:cxnLst>
                <a:rect l="0" t="0" r="r" b="b"/>
                <a:pathLst>
                  <a:path w="40" h="20">
                    <a:moveTo>
                      <a:pt x="40" y="0"/>
                    </a:moveTo>
                    <a:cubicBezTo>
                      <a:pt x="28" y="6"/>
                      <a:pt x="15" y="11"/>
                      <a:pt x="0" y="16"/>
                    </a:cubicBezTo>
                    <a:cubicBezTo>
                      <a:pt x="0" y="20"/>
                      <a:pt x="0" y="20"/>
                      <a:pt x="0" y="20"/>
                    </a:cubicBezTo>
                    <a:cubicBezTo>
                      <a:pt x="40" y="20"/>
                      <a:pt x="40" y="20"/>
                      <a:pt x="40" y="20"/>
                    </a:cubicBezTo>
                    <a:cubicBezTo>
                      <a:pt x="40" y="0"/>
                      <a:pt x="40" y="0"/>
                      <a:pt x="4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73" name="Freeform 479">
                <a:extLst>
                  <a:ext uri="{FF2B5EF4-FFF2-40B4-BE49-F238E27FC236}">
                    <a16:creationId xmlns:a16="http://schemas.microsoft.com/office/drawing/2014/main" id="{599A18AD-A438-443F-90EF-6DBD61DD6CE6}"/>
                  </a:ext>
                </a:extLst>
              </p:cNvPr>
              <p:cNvSpPr>
                <a:spLocks/>
              </p:cNvSpPr>
              <p:nvPr/>
            </p:nvSpPr>
            <p:spPr bwMode="auto">
              <a:xfrm>
                <a:off x="4243" y="2178"/>
                <a:ext cx="71" cy="105"/>
              </a:xfrm>
              <a:custGeom>
                <a:avLst/>
                <a:gdLst>
                  <a:gd name="T0" fmla="*/ 71 w 71"/>
                  <a:gd name="T1" fmla="*/ 0 h 105"/>
                  <a:gd name="T2" fmla="*/ 0 w 71"/>
                  <a:gd name="T3" fmla="*/ 0 h 105"/>
                  <a:gd name="T4" fmla="*/ 0 w 71"/>
                  <a:gd name="T5" fmla="*/ 105 h 105"/>
                  <a:gd name="T6" fmla="*/ 0 w 71"/>
                  <a:gd name="T7" fmla="*/ 105 h 105"/>
                  <a:gd name="T8" fmla="*/ 0 w 71"/>
                  <a:gd name="T9" fmla="*/ 71 h 105"/>
                  <a:gd name="T10" fmla="*/ 71 w 71"/>
                  <a:gd name="T11" fmla="*/ 71 h 105"/>
                  <a:gd name="T12" fmla="*/ 71 w 71"/>
                  <a:gd name="T13" fmla="*/ 0 h 105"/>
                </a:gdLst>
                <a:ahLst/>
                <a:cxnLst>
                  <a:cxn ang="0">
                    <a:pos x="T0" y="T1"/>
                  </a:cxn>
                  <a:cxn ang="0">
                    <a:pos x="T2" y="T3"/>
                  </a:cxn>
                  <a:cxn ang="0">
                    <a:pos x="T4" y="T5"/>
                  </a:cxn>
                  <a:cxn ang="0">
                    <a:pos x="T6" y="T7"/>
                  </a:cxn>
                  <a:cxn ang="0">
                    <a:pos x="T8" y="T9"/>
                  </a:cxn>
                  <a:cxn ang="0">
                    <a:pos x="T10" y="T11"/>
                  </a:cxn>
                  <a:cxn ang="0">
                    <a:pos x="T12" y="T13"/>
                  </a:cxn>
                </a:cxnLst>
                <a:rect l="0" t="0" r="r" b="b"/>
                <a:pathLst>
                  <a:path w="71" h="105">
                    <a:moveTo>
                      <a:pt x="71" y="0"/>
                    </a:moveTo>
                    <a:lnTo>
                      <a:pt x="0" y="0"/>
                    </a:lnTo>
                    <a:lnTo>
                      <a:pt x="0" y="105"/>
                    </a:lnTo>
                    <a:lnTo>
                      <a:pt x="0" y="105"/>
                    </a:lnTo>
                    <a:lnTo>
                      <a:pt x="0" y="71"/>
                    </a:lnTo>
                    <a:lnTo>
                      <a:pt x="71" y="71"/>
                    </a:lnTo>
                    <a:lnTo>
                      <a:pt x="71"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74" name="Freeform 480">
                <a:extLst>
                  <a:ext uri="{FF2B5EF4-FFF2-40B4-BE49-F238E27FC236}">
                    <a16:creationId xmlns:a16="http://schemas.microsoft.com/office/drawing/2014/main" id="{4A249785-9E0C-40F5-B638-AD762B1EE8C8}"/>
                  </a:ext>
                </a:extLst>
              </p:cNvPr>
              <p:cNvSpPr>
                <a:spLocks/>
              </p:cNvSpPr>
              <p:nvPr/>
            </p:nvSpPr>
            <p:spPr bwMode="auto">
              <a:xfrm>
                <a:off x="4243" y="2178"/>
                <a:ext cx="71" cy="105"/>
              </a:xfrm>
              <a:custGeom>
                <a:avLst/>
                <a:gdLst>
                  <a:gd name="T0" fmla="*/ 71 w 71"/>
                  <a:gd name="T1" fmla="*/ 0 h 105"/>
                  <a:gd name="T2" fmla="*/ 0 w 71"/>
                  <a:gd name="T3" fmla="*/ 0 h 105"/>
                  <a:gd name="T4" fmla="*/ 0 w 71"/>
                  <a:gd name="T5" fmla="*/ 105 h 105"/>
                  <a:gd name="T6" fmla="*/ 0 w 71"/>
                  <a:gd name="T7" fmla="*/ 105 h 105"/>
                  <a:gd name="T8" fmla="*/ 0 w 71"/>
                  <a:gd name="T9" fmla="*/ 71 h 105"/>
                  <a:gd name="T10" fmla="*/ 71 w 71"/>
                  <a:gd name="T11" fmla="*/ 71 h 105"/>
                  <a:gd name="T12" fmla="*/ 71 w 71"/>
                  <a:gd name="T13" fmla="*/ 0 h 105"/>
                </a:gdLst>
                <a:ahLst/>
                <a:cxnLst>
                  <a:cxn ang="0">
                    <a:pos x="T0" y="T1"/>
                  </a:cxn>
                  <a:cxn ang="0">
                    <a:pos x="T2" y="T3"/>
                  </a:cxn>
                  <a:cxn ang="0">
                    <a:pos x="T4" y="T5"/>
                  </a:cxn>
                  <a:cxn ang="0">
                    <a:pos x="T6" y="T7"/>
                  </a:cxn>
                  <a:cxn ang="0">
                    <a:pos x="T8" y="T9"/>
                  </a:cxn>
                  <a:cxn ang="0">
                    <a:pos x="T10" y="T11"/>
                  </a:cxn>
                  <a:cxn ang="0">
                    <a:pos x="T12" y="T13"/>
                  </a:cxn>
                </a:cxnLst>
                <a:rect l="0" t="0" r="r" b="b"/>
                <a:pathLst>
                  <a:path w="71" h="105">
                    <a:moveTo>
                      <a:pt x="71" y="0"/>
                    </a:moveTo>
                    <a:lnTo>
                      <a:pt x="0" y="0"/>
                    </a:lnTo>
                    <a:lnTo>
                      <a:pt x="0" y="105"/>
                    </a:lnTo>
                    <a:lnTo>
                      <a:pt x="0" y="105"/>
                    </a:lnTo>
                    <a:lnTo>
                      <a:pt x="0" y="71"/>
                    </a:lnTo>
                    <a:lnTo>
                      <a:pt x="71" y="71"/>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75" name="Freeform 481">
                <a:extLst>
                  <a:ext uri="{FF2B5EF4-FFF2-40B4-BE49-F238E27FC236}">
                    <a16:creationId xmlns:a16="http://schemas.microsoft.com/office/drawing/2014/main" id="{D91AC0EC-8835-4A3B-B250-B340D9AB1E2D}"/>
                  </a:ext>
                </a:extLst>
              </p:cNvPr>
              <p:cNvSpPr>
                <a:spLocks/>
              </p:cNvSpPr>
              <p:nvPr/>
            </p:nvSpPr>
            <p:spPr bwMode="auto">
              <a:xfrm>
                <a:off x="4243" y="2283"/>
                <a:ext cx="21" cy="54"/>
              </a:xfrm>
              <a:custGeom>
                <a:avLst/>
                <a:gdLst>
                  <a:gd name="T0" fmla="*/ 0 w 9"/>
                  <a:gd name="T1" fmla="*/ 0 h 23"/>
                  <a:gd name="T2" fmla="*/ 0 w 9"/>
                  <a:gd name="T3" fmla="*/ 0 h 23"/>
                  <a:gd name="T4" fmla="*/ 0 w 9"/>
                  <a:gd name="T5" fmla="*/ 23 h 23"/>
                  <a:gd name="T6" fmla="*/ 9 w 9"/>
                  <a:gd name="T7" fmla="*/ 22 h 23"/>
                  <a:gd name="T8" fmla="*/ 0 w 9"/>
                  <a:gd name="T9" fmla="*/ 22 h 23"/>
                  <a:gd name="T10" fmla="*/ 0 w 9"/>
                  <a:gd name="T11" fmla="*/ 14 h 23"/>
                  <a:gd name="T12" fmla="*/ 0 w 9"/>
                  <a:gd name="T13" fmla="*/ 12 h 23"/>
                  <a:gd name="T14" fmla="*/ 0 w 9"/>
                  <a:gd name="T15" fmla="*/ 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3">
                    <a:moveTo>
                      <a:pt x="0" y="0"/>
                    </a:moveTo>
                    <a:cubicBezTo>
                      <a:pt x="0" y="0"/>
                      <a:pt x="0" y="0"/>
                      <a:pt x="0" y="0"/>
                    </a:cubicBezTo>
                    <a:cubicBezTo>
                      <a:pt x="0" y="23"/>
                      <a:pt x="0" y="23"/>
                      <a:pt x="0" y="23"/>
                    </a:cubicBezTo>
                    <a:cubicBezTo>
                      <a:pt x="3" y="23"/>
                      <a:pt x="6" y="22"/>
                      <a:pt x="9" y="22"/>
                    </a:cubicBezTo>
                    <a:cubicBezTo>
                      <a:pt x="0" y="22"/>
                      <a:pt x="0" y="22"/>
                      <a:pt x="0" y="22"/>
                    </a:cubicBezTo>
                    <a:cubicBezTo>
                      <a:pt x="0" y="14"/>
                      <a:pt x="0" y="14"/>
                      <a:pt x="0" y="14"/>
                    </a:cubicBezTo>
                    <a:cubicBezTo>
                      <a:pt x="0" y="12"/>
                      <a:pt x="0" y="12"/>
                      <a:pt x="0" y="12"/>
                    </a:cubicBezTo>
                    <a:cubicBezTo>
                      <a:pt x="0" y="0"/>
                      <a:pt x="0" y="0"/>
                      <a:pt x="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76" name="Rectangle 482">
                <a:extLst>
                  <a:ext uri="{FF2B5EF4-FFF2-40B4-BE49-F238E27FC236}">
                    <a16:creationId xmlns:a16="http://schemas.microsoft.com/office/drawing/2014/main" id="{1702CD93-B584-4DBA-AB9D-42ECC95072C7}"/>
                  </a:ext>
                </a:extLst>
              </p:cNvPr>
              <p:cNvSpPr>
                <a:spLocks noChangeArrowheads="1"/>
              </p:cNvSpPr>
              <p:nvPr/>
            </p:nvSpPr>
            <p:spPr bwMode="auto">
              <a:xfrm>
                <a:off x="4432" y="2249"/>
                <a:ext cx="95" cy="38"/>
              </a:xfrm>
              <a:prstGeom prst="rect">
                <a:avLst/>
              </a:prstGeom>
              <a:solidFill>
                <a:srgbClr val="FFE5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77" name="Rectangle 483">
                <a:extLst>
                  <a:ext uri="{FF2B5EF4-FFF2-40B4-BE49-F238E27FC236}">
                    <a16:creationId xmlns:a16="http://schemas.microsoft.com/office/drawing/2014/main" id="{57F6FFFF-0C69-4044-86FE-20839E8401AC}"/>
                  </a:ext>
                </a:extLst>
              </p:cNvPr>
              <p:cNvSpPr>
                <a:spLocks noChangeArrowheads="1"/>
              </p:cNvSpPr>
              <p:nvPr/>
            </p:nvSpPr>
            <p:spPr bwMode="auto">
              <a:xfrm>
                <a:off x="4432" y="2249"/>
                <a:ext cx="95"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78" name="Freeform 484">
                <a:extLst>
                  <a:ext uri="{FF2B5EF4-FFF2-40B4-BE49-F238E27FC236}">
                    <a16:creationId xmlns:a16="http://schemas.microsoft.com/office/drawing/2014/main" id="{0832A0EE-1A81-4835-B31E-08986BB695AA}"/>
                  </a:ext>
                </a:extLst>
              </p:cNvPr>
              <p:cNvSpPr>
                <a:spLocks/>
              </p:cNvSpPr>
              <p:nvPr/>
            </p:nvSpPr>
            <p:spPr bwMode="auto">
              <a:xfrm>
                <a:off x="4243" y="2249"/>
                <a:ext cx="71" cy="34"/>
              </a:xfrm>
              <a:custGeom>
                <a:avLst/>
                <a:gdLst>
                  <a:gd name="T0" fmla="*/ 30 w 30"/>
                  <a:gd name="T1" fmla="*/ 0 h 14"/>
                  <a:gd name="T2" fmla="*/ 0 w 30"/>
                  <a:gd name="T3" fmla="*/ 0 h 14"/>
                  <a:gd name="T4" fmla="*/ 0 w 30"/>
                  <a:gd name="T5" fmla="*/ 14 h 14"/>
                  <a:gd name="T6" fmla="*/ 30 w 30"/>
                  <a:gd name="T7" fmla="*/ 9 h 14"/>
                  <a:gd name="T8" fmla="*/ 30 w 30"/>
                  <a:gd name="T9" fmla="*/ 0 h 14"/>
                </a:gdLst>
                <a:ahLst/>
                <a:cxnLst>
                  <a:cxn ang="0">
                    <a:pos x="T0" y="T1"/>
                  </a:cxn>
                  <a:cxn ang="0">
                    <a:pos x="T2" y="T3"/>
                  </a:cxn>
                  <a:cxn ang="0">
                    <a:pos x="T4" y="T5"/>
                  </a:cxn>
                  <a:cxn ang="0">
                    <a:pos x="T6" y="T7"/>
                  </a:cxn>
                  <a:cxn ang="0">
                    <a:pos x="T8" y="T9"/>
                  </a:cxn>
                </a:cxnLst>
                <a:rect l="0" t="0" r="r" b="b"/>
                <a:pathLst>
                  <a:path w="30" h="14">
                    <a:moveTo>
                      <a:pt x="30" y="0"/>
                    </a:moveTo>
                    <a:cubicBezTo>
                      <a:pt x="0" y="0"/>
                      <a:pt x="0" y="0"/>
                      <a:pt x="0" y="0"/>
                    </a:cubicBezTo>
                    <a:cubicBezTo>
                      <a:pt x="0" y="14"/>
                      <a:pt x="0" y="14"/>
                      <a:pt x="0" y="14"/>
                    </a:cubicBezTo>
                    <a:cubicBezTo>
                      <a:pt x="10" y="13"/>
                      <a:pt x="20" y="11"/>
                      <a:pt x="30" y="9"/>
                    </a:cubicBezTo>
                    <a:cubicBezTo>
                      <a:pt x="30" y="0"/>
                      <a:pt x="30" y="0"/>
                      <a:pt x="3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79" name="Freeform 485">
                <a:extLst>
                  <a:ext uri="{FF2B5EF4-FFF2-40B4-BE49-F238E27FC236}">
                    <a16:creationId xmlns:a16="http://schemas.microsoft.com/office/drawing/2014/main" id="{10E92E37-750F-4489-A28F-2A775EDDAEBD}"/>
                  </a:ext>
                </a:extLst>
              </p:cNvPr>
              <p:cNvSpPr>
                <a:spLocks/>
              </p:cNvSpPr>
              <p:nvPr/>
            </p:nvSpPr>
            <p:spPr bwMode="auto">
              <a:xfrm>
                <a:off x="4243" y="2271"/>
                <a:ext cx="71" cy="40"/>
              </a:xfrm>
              <a:custGeom>
                <a:avLst/>
                <a:gdLst>
                  <a:gd name="T0" fmla="*/ 30 w 30"/>
                  <a:gd name="T1" fmla="*/ 0 h 17"/>
                  <a:gd name="T2" fmla="*/ 0 w 30"/>
                  <a:gd name="T3" fmla="*/ 5 h 17"/>
                  <a:gd name="T4" fmla="*/ 0 w 30"/>
                  <a:gd name="T5" fmla="*/ 17 h 17"/>
                  <a:gd name="T6" fmla="*/ 0 w 30"/>
                  <a:gd name="T7" fmla="*/ 7 h 17"/>
                  <a:gd name="T8" fmla="*/ 30 w 30"/>
                  <a:gd name="T9" fmla="*/ 7 h 17"/>
                  <a:gd name="T10" fmla="*/ 30 w 30"/>
                  <a:gd name="T11" fmla="*/ 0 h 17"/>
                </a:gdLst>
                <a:ahLst/>
                <a:cxnLst>
                  <a:cxn ang="0">
                    <a:pos x="T0" y="T1"/>
                  </a:cxn>
                  <a:cxn ang="0">
                    <a:pos x="T2" y="T3"/>
                  </a:cxn>
                  <a:cxn ang="0">
                    <a:pos x="T4" y="T5"/>
                  </a:cxn>
                  <a:cxn ang="0">
                    <a:pos x="T6" y="T7"/>
                  </a:cxn>
                  <a:cxn ang="0">
                    <a:pos x="T8" y="T9"/>
                  </a:cxn>
                  <a:cxn ang="0">
                    <a:pos x="T10" y="T11"/>
                  </a:cxn>
                </a:cxnLst>
                <a:rect l="0" t="0" r="r" b="b"/>
                <a:pathLst>
                  <a:path w="30" h="17">
                    <a:moveTo>
                      <a:pt x="30" y="0"/>
                    </a:moveTo>
                    <a:cubicBezTo>
                      <a:pt x="20" y="2"/>
                      <a:pt x="10" y="4"/>
                      <a:pt x="0" y="5"/>
                    </a:cubicBezTo>
                    <a:cubicBezTo>
                      <a:pt x="0" y="17"/>
                      <a:pt x="0" y="17"/>
                      <a:pt x="0" y="17"/>
                    </a:cubicBezTo>
                    <a:cubicBezTo>
                      <a:pt x="0" y="7"/>
                      <a:pt x="0" y="7"/>
                      <a:pt x="0" y="7"/>
                    </a:cubicBezTo>
                    <a:cubicBezTo>
                      <a:pt x="30" y="7"/>
                      <a:pt x="30" y="7"/>
                      <a:pt x="30" y="7"/>
                    </a:cubicBezTo>
                    <a:cubicBezTo>
                      <a:pt x="30" y="0"/>
                      <a:pt x="30" y="0"/>
                      <a:pt x="3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80" name="Freeform 486">
                <a:extLst>
                  <a:ext uri="{FF2B5EF4-FFF2-40B4-BE49-F238E27FC236}">
                    <a16:creationId xmlns:a16="http://schemas.microsoft.com/office/drawing/2014/main" id="{7874E257-220D-421D-970A-DAD849E09FEE}"/>
                  </a:ext>
                </a:extLst>
              </p:cNvPr>
              <p:cNvSpPr>
                <a:spLocks noEditPoints="1"/>
              </p:cNvSpPr>
              <p:nvPr/>
            </p:nvSpPr>
            <p:spPr bwMode="auto">
              <a:xfrm>
                <a:off x="4243" y="2287"/>
                <a:ext cx="284" cy="24"/>
              </a:xfrm>
              <a:custGeom>
                <a:avLst/>
                <a:gdLst>
                  <a:gd name="T0" fmla="*/ 30 w 120"/>
                  <a:gd name="T1" fmla="*/ 0 h 10"/>
                  <a:gd name="T2" fmla="*/ 0 w 120"/>
                  <a:gd name="T3" fmla="*/ 0 h 10"/>
                  <a:gd name="T4" fmla="*/ 0 w 120"/>
                  <a:gd name="T5" fmla="*/ 10 h 10"/>
                  <a:gd name="T6" fmla="*/ 0 w 120"/>
                  <a:gd name="T7" fmla="*/ 8 h 10"/>
                  <a:gd name="T8" fmla="*/ 30 w 120"/>
                  <a:gd name="T9" fmla="*/ 8 h 10"/>
                  <a:gd name="T10" fmla="*/ 30 w 120"/>
                  <a:gd name="T11" fmla="*/ 0 h 10"/>
                  <a:gd name="T12" fmla="*/ 120 w 120"/>
                  <a:gd name="T13" fmla="*/ 0 h 10"/>
                  <a:gd name="T14" fmla="*/ 80 w 120"/>
                  <a:gd name="T15" fmla="*/ 0 h 10"/>
                  <a:gd name="T16" fmla="*/ 80 w 120"/>
                  <a:gd name="T17" fmla="*/ 8 h 10"/>
                  <a:gd name="T18" fmla="*/ 93 w 120"/>
                  <a:gd name="T19" fmla="*/ 8 h 10"/>
                  <a:gd name="T20" fmla="*/ 100 w 120"/>
                  <a:gd name="T21" fmla="*/ 7 h 10"/>
                  <a:gd name="T22" fmla="*/ 120 w 120"/>
                  <a:gd name="T23" fmla="*/ 3 h 10"/>
                  <a:gd name="T24" fmla="*/ 120 w 120"/>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10">
                    <a:moveTo>
                      <a:pt x="30" y="0"/>
                    </a:moveTo>
                    <a:cubicBezTo>
                      <a:pt x="0" y="0"/>
                      <a:pt x="0" y="0"/>
                      <a:pt x="0" y="0"/>
                    </a:cubicBezTo>
                    <a:cubicBezTo>
                      <a:pt x="0" y="10"/>
                      <a:pt x="0" y="10"/>
                      <a:pt x="0" y="10"/>
                    </a:cubicBezTo>
                    <a:cubicBezTo>
                      <a:pt x="0" y="8"/>
                      <a:pt x="0" y="8"/>
                      <a:pt x="0" y="8"/>
                    </a:cubicBezTo>
                    <a:cubicBezTo>
                      <a:pt x="30" y="8"/>
                      <a:pt x="30" y="8"/>
                      <a:pt x="30" y="8"/>
                    </a:cubicBezTo>
                    <a:cubicBezTo>
                      <a:pt x="30" y="0"/>
                      <a:pt x="30" y="0"/>
                      <a:pt x="30" y="0"/>
                    </a:cubicBezTo>
                    <a:moveTo>
                      <a:pt x="120" y="0"/>
                    </a:moveTo>
                    <a:cubicBezTo>
                      <a:pt x="80" y="0"/>
                      <a:pt x="80" y="0"/>
                      <a:pt x="80" y="0"/>
                    </a:cubicBezTo>
                    <a:cubicBezTo>
                      <a:pt x="80" y="8"/>
                      <a:pt x="80" y="8"/>
                      <a:pt x="80" y="8"/>
                    </a:cubicBezTo>
                    <a:cubicBezTo>
                      <a:pt x="93" y="8"/>
                      <a:pt x="93" y="8"/>
                      <a:pt x="93" y="8"/>
                    </a:cubicBezTo>
                    <a:cubicBezTo>
                      <a:pt x="95" y="8"/>
                      <a:pt x="98" y="8"/>
                      <a:pt x="100" y="7"/>
                    </a:cubicBezTo>
                    <a:cubicBezTo>
                      <a:pt x="107" y="6"/>
                      <a:pt x="114" y="5"/>
                      <a:pt x="120" y="3"/>
                    </a:cubicBezTo>
                    <a:cubicBezTo>
                      <a:pt x="120" y="0"/>
                      <a:pt x="120" y="0"/>
                      <a:pt x="120"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81" name="Freeform 487">
                <a:extLst>
                  <a:ext uri="{FF2B5EF4-FFF2-40B4-BE49-F238E27FC236}">
                    <a16:creationId xmlns:a16="http://schemas.microsoft.com/office/drawing/2014/main" id="{51A56909-6AED-491F-BDC5-93B41B78452D}"/>
                  </a:ext>
                </a:extLst>
              </p:cNvPr>
              <p:cNvSpPr>
                <a:spLocks noEditPoints="1"/>
              </p:cNvSpPr>
              <p:nvPr/>
            </p:nvSpPr>
            <p:spPr bwMode="auto">
              <a:xfrm>
                <a:off x="4243" y="2306"/>
                <a:ext cx="220" cy="29"/>
              </a:xfrm>
              <a:custGeom>
                <a:avLst/>
                <a:gdLst>
                  <a:gd name="T0" fmla="*/ 30 w 93"/>
                  <a:gd name="T1" fmla="*/ 0 h 12"/>
                  <a:gd name="T2" fmla="*/ 0 w 93"/>
                  <a:gd name="T3" fmla="*/ 0 h 12"/>
                  <a:gd name="T4" fmla="*/ 0 w 93"/>
                  <a:gd name="T5" fmla="*/ 2 h 12"/>
                  <a:gd name="T6" fmla="*/ 0 w 93"/>
                  <a:gd name="T7" fmla="*/ 4 h 12"/>
                  <a:gd name="T8" fmla="*/ 0 w 93"/>
                  <a:gd name="T9" fmla="*/ 12 h 12"/>
                  <a:gd name="T10" fmla="*/ 9 w 93"/>
                  <a:gd name="T11" fmla="*/ 12 h 12"/>
                  <a:gd name="T12" fmla="*/ 30 w 93"/>
                  <a:gd name="T13" fmla="*/ 9 h 12"/>
                  <a:gd name="T14" fmla="*/ 30 w 93"/>
                  <a:gd name="T15" fmla="*/ 0 h 12"/>
                  <a:gd name="T16" fmla="*/ 93 w 93"/>
                  <a:gd name="T17" fmla="*/ 0 h 12"/>
                  <a:gd name="T18" fmla="*/ 80 w 93"/>
                  <a:gd name="T19" fmla="*/ 0 h 12"/>
                  <a:gd name="T20" fmla="*/ 80 w 93"/>
                  <a:gd name="T21" fmla="*/ 2 h 12"/>
                  <a:gd name="T22" fmla="*/ 93 w 93"/>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 h="12">
                    <a:moveTo>
                      <a:pt x="30" y="0"/>
                    </a:moveTo>
                    <a:cubicBezTo>
                      <a:pt x="0" y="0"/>
                      <a:pt x="0" y="0"/>
                      <a:pt x="0" y="0"/>
                    </a:cubicBezTo>
                    <a:cubicBezTo>
                      <a:pt x="0" y="2"/>
                      <a:pt x="0" y="2"/>
                      <a:pt x="0" y="2"/>
                    </a:cubicBezTo>
                    <a:cubicBezTo>
                      <a:pt x="0" y="4"/>
                      <a:pt x="0" y="4"/>
                      <a:pt x="0" y="4"/>
                    </a:cubicBezTo>
                    <a:cubicBezTo>
                      <a:pt x="0" y="12"/>
                      <a:pt x="0" y="12"/>
                      <a:pt x="0" y="12"/>
                    </a:cubicBezTo>
                    <a:cubicBezTo>
                      <a:pt x="9" y="12"/>
                      <a:pt x="9" y="12"/>
                      <a:pt x="9" y="12"/>
                    </a:cubicBezTo>
                    <a:cubicBezTo>
                      <a:pt x="16" y="11"/>
                      <a:pt x="23" y="10"/>
                      <a:pt x="30" y="9"/>
                    </a:cubicBezTo>
                    <a:cubicBezTo>
                      <a:pt x="30" y="0"/>
                      <a:pt x="30" y="0"/>
                      <a:pt x="30" y="0"/>
                    </a:cubicBezTo>
                    <a:moveTo>
                      <a:pt x="93" y="0"/>
                    </a:moveTo>
                    <a:cubicBezTo>
                      <a:pt x="80" y="0"/>
                      <a:pt x="80" y="0"/>
                      <a:pt x="80" y="0"/>
                    </a:cubicBezTo>
                    <a:cubicBezTo>
                      <a:pt x="80" y="2"/>
                      <a:pt x="80" y="2"/>
                      <a:pt x="80" y="2"/>
                    </a:cubicBezTo>
                    <a:cubicBezTo>
                      <a:pt x="84" y="1"/>
                      <a:pt x="89" y="1"/>
                      <a:pt x="93"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82" name="Freeform 488">
                <a:extLst>
                  <a:ext uri="{FF2B5EF4-FFF2-40B4-BE49-F238E27FC236}">
                    <a16:creationId xmlns:a16="http://schemas.microsoft.com/office/drawing/2014/main" id="{3A4A1036-6495-42F6-9690-129E2B117EE5}"/>
                  </a:ext>
                </a:extLst>
              </p:cNvPr>
              <p:cNvSpPr>
                <a:spLocks/>
              </p:cNvSpPr>
              <p:nvPr/>
            </p:nvSpPr>
            <p:spPr bwMode="auto">
              <a:xfrm>
                <a:off x="4314" y="2178"/>
                <a:ext cx="90" cy="71"/>
              </a:xfrm>
              <a:custGeom>
                <a:avLst/>
                <a:gdLst>
                  <a:gd name="T0" fmla="*/ 38 w 38"/>
                  <a:gd name="T1" fmla="*/ 0 h 30"/>
                  <a:gd name="T2" fmla="*/ 0 w 38"/>
                  <a:gd name="T3" fmla="*/ 0 h 30"/>
                  <a:gd name="T4" fmla="*/ 0 w 38"/>
                  <a:gd name="T5" fmla="*/ 30 h 30"/>
                  <a:gd name="T6" fmla="*/ 37 w 38"/>
                  <a:gd name="T7" fmla="*/ 30 h 30"/>
                  <a:gd name="T8" fmla="*/ 38 w 38"/>
                  <a:gd name="T9" fmla="*/ 30 h 30"/>
                  <a:gd name="T10" fmla="*/ 38 w 38"/>
                  <a:gd name="T11" fmla="*/ 0 h 30"/>
                </a:gdLst>
                <a:ahLst/>
                <a:cxnLst>
                  <a:cxn ang="0">
                    <a:pos x="T0" y="T1"/>
                  </a:cxn>
                  <a:cxn ang="0">
                    <a:pos x="T2" y="T3"/>
                  </a:cxn>
                  <a:cxn ang="0">
                    <a:pos x="T4" y="T5"/>
                  </a:cxn>
                  <a:cxn ang="0">
                    <a:pos x="T6" y="T7"/>
                  </a:cxn>
                  <a:cxn ang="0">
                    <a:pos x="T8" y="T9"/>
                  </a:cxn>
                  <a:cxn ang="0">
                    <a:pos x="T10" y="T11"/>
                  </a:cxn>
                </a:cxnLst>
                <a:rect l="0" t="0" r="r" b="b"/>
                <a:pathLst>
                  <a:path w="38" h="30">
                    <a:moveTo>
                      <a:pt x="38" y="0"/>
                    </a:moveTo>
                    <a:cubicBezTo>
                      <a:pt x="0" y="0"/>
                      <a:pt x="0" y="0"/>
                      <a:pt x="0" y="0"/>
                    </a:cubicBezTo>
                    <a:cubicBezTo>
                      <a:pt x="0" y="30"/>
                      <a:pt x="0" y="30"/>
                      <a:pt x="0" y="30"/>
                    </a:cubicBezTo>
                    <a:cubicBezTo>
                      <a:pt x="37" y="30"/>
                      <a:pt x="37" y="30"/>
                      <a:pt x="37" y="30"/>
                    </a:cubicBezTo>
                    <a:cubicBezTo>
                      <a:pt x="37" y="30"/>
                      <a:pt x="38" y="30"/>
                      <a:pt x="38" y="30"/>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83" name="Freeform 489">
                <a:extLst>
                  <a:ext uri="{FF2B5EF4-FFF2-40B4-BE49-F238E27FC236}">
                    <a16:creationId xmlns:a16="http://schemas.microsoft.com/office/drawing/2014/main" id="{5CA81315-AFB2-4D4D-BA29-0C659778A76E}"/>
                  </a:ext>
                </a:extLst>
              </p:cNvPr>
              <p:cNvSpPr>
                <a:spLocks/>
              </p:cNvSpPr>
              <p:nvPr/>
            </p:nvSpPr>
            <p:spPr bwMode="auto">
              <a:xfrm>
                <a:off x="4402" y="2249"/>
                <a:ext cx="2"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1" y="0"/>
                      <a:pt x="1" y="0"/>
                      <a:pt x="1" y="0"/>
                    </a:cubicBezTo>
                    <a:cubicBezTo>
                      <a:pt x="1" y="0"/>
                      <a:pt x="1" y="0"/>
                      <a:pt x="1"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84" name="Freeform 490">
                <a:extLst>
                  <a:ext uri="{FF2B5EF4-FFF2-40B4-BE49-F238E27FC236}">
                    <a16:creationId xmlns:a16="http://schemas.microsoft.com/office/drawing/2014/main" id="{CE72E669-150C-451D-AB2E-E7FCDDE61B3A}"/>
                  </a:ext>
                </a:extLst>
              </p:cNvPr>
              <p:cNvSpPr>
                <a:spLocks/>
              </p:cNvSpPr>
              <p:nvPr/>
            </p:nvSpPr>
            <p:spPr bwMode="auto">
              <a:xfrm>
                <a:off x="4314" y="2249"/>
                <a:ext cx="88" cy="22"/>
              </a:xfrm>
              <a:custGeom>
                <a:avLst/>
                <a:gdLst>
                  <a:gd name="T0" fmla="*/ 37 w 37"/>
                  <a:gd name="T1" fmla="*/ 0 h 9"/>
                  <a:gd name="T2" fmla="*/ 0 w 37"/>
                  <a:gd name="T3" fmla="*/ 0 h 9"/>
                  <a:gd name="T4" fmla="*/ 0 w 37"/>
                  <a:gd name="T5" fmla="*/ 9 h 9"/>
                  <a:gd name="T6" fmla="*/ 37 w 37"/>
                  <a:gd name="T7" fmla="*/ 0 h 9"/>
                </a:gdLst>
                <a:ahLst/>
                <a:cxnLst>
                  <a:cxn ang="0">
                    <a:pos x="T0" y="T1"/>
                  </a:cxn>
                  <a:cxn ang="0">
                    <a:pos x="T2" y="T3"/>
                  </a:cxn>
                  <a:cxn ang="0">
                    <a:pos x="T4" y="T5"/>
                  </a:cxn>
                  <a:cxn ang="0">
                    <a:pos x="T6" y="T7"/>
                  </a:cxn>
                </a:cxnLst>
                <a:rect l="0" t="0" r="r" b="b"/>
                <a:pathLst>
                  <a:path w="37" h="9">
                    <a:moveTo>
                      <a:pt x="37" y="0"/>
                    </a:moveTo>
                    <a:cubicBezTo>
                      <a:pt x="0" y="0"/>
                      <a:pt x="0" y="0"/>
                      <a:pt x="0" y="0"/>
                    </a:cubicBezTo>
                    <a:cubicBezTo>
                      <a:pt x="0" y="9"/>
                      <a:pt x="0" y="9"/>
                      <a:pt x="0" y="9"/>
                    </a:cubicBezTo>
                    <a:cubicBezTo>
                      <a:pt x="13" y="6"/>
                      <a:pt x="25" y="3"/>
                      <a:pt x="37"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85" name="Freeform 491">
                <a:extLst>
                  <a:ext uri="{FF2B5EF4-FFF2-40B4-BE49-F238E27FC236}">
                    <a16:creationId xmlns:a16="http://schemas.microsoft.com/office/drawing/2014/main" id="{C42C1688-3FA9-4B6A-B152-AAF6F0E6FD91}"/>
                  </a:ext>
                </a:extLst>
              </p:cNvPr>
              <p:cNvSpPr>
                <a:spLocks/>
              </p:cNvSpPr>
              <p:nvPr/>
            </p:nvSpPr>
            <p:spPr bwMode="auto">
              <a:xfrm>
                <a:off x="4314" y="2249"/>
                <a:ext cx="90" cy="38"/>
              </a:xfrm>
              <a:custGeom>
                <a:avLst/>
                <a:gdLst>
                  <a:gd name="T0" fmla="*/ 38 w 38"/>
                  <a:gd name="T1" fmla="*/ 0 h 16"/>
                  <a:gd name="T2" fmla="*/ 37 w 38"/>
                  <a:gd name="T3" fmla="*/ 0 h 16"/>
                  <a:gd name="T4" fmla="*/ 0 w 38"/>
                  <a:gd name="T5" fmla="*/ 9 h 16"/>
                  <a:gd name="T6" fmla="*/ 0 w 38"/>
                  <a:gd name="T7" fmla="*/ 16 h 16"/>
                  <a:gd name="T8" fmla="*/ 38 w 38"/>
                  <a:gd name="T9" fmla="*/ 16 h 16"/>
                  <a:gd name="T10" fmla="*/ 38 w 38"/>
                  <a:gd name="T11" fmla="*/ 0 h 16"/>
                </a:gdLst>
                <a:ahLst/>
                <a:cxnLst>
                  <a:cxn ang="0">
                    <a:pos x="T0" y="T1"/>
                  </a:cxn>
                  <a:cxn ang="0">
                    <a:pos x="T2" y="T3"/>
                  </a:cxn>
                  <a:cxn ang="0">
                    <a:pos x="T4" y="T5"/>
                  </a:cxn>
                  <a:cxn ang="0">
                    <a:pos x="T6" y="T7"/>
                  </a:cxn>
                  <a:cxn ang="0">
                    <a:pos x="T8" y="T9"/>
                  </a:cxn>
                  <a:cxn ang="0">
                    <a:pos x="T10" y="T11"/>
                  </a:cxn>
                </a:cxnLst>
                <a:rect l="0" t="0" r="r" b="b"/>
                <a:pathLst>
                  <a:path w="38" h="16">
                    <a:moveTo>
                      <a:pt x="38" y="0"/>
                    </a:moveTo>
                    <a:cubicBezTo>
                      <a:pt x="37" y="0"/>
                      <a:pt x="37" y="0"/>
                      <a:pt x="37" y="0"/>
                    </a:cubicBezTo>
                    <a:cubicBezTo>
                      <a:pt x="25" y="3"/>
                      <a:pt x="13" y="6"/>
                      <a:pt x="0" y="9"/>
                    </a:cubicBezTo>
                    <a:cubicBezTo>
                      <a:pt x="0" y="16"/>
                      <a:pt x="0" y="16"/>
                      <a:pt x="0" y="16"/>
                    </a:cubicBezTo>
                    <a:cubicBezTo>
                      <a:pt x="38" y="16"/>
                      <a:pt x="38" y="16"/>
                      <a:pt x="38" y="16"/>
                    </a:cubicBezTo>
                    <a:cubicBezTo>
                      <a:pt x="38" y="0"/>
                      <a:pt x="38" y="0"/>
                      <a:pt x="38"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86" name="Rectangle 492">
                <a:extLst>
                  <a:ext uri="{FF2B5EF4-FFF2-40B4-BE49-F238E27FC236}">
                    <a16:creationId xmlns:a16="http://schemas.microsoft.com/office/drawing/2014/main" id="{E4B4AE10-7FB4-4A70-BE9E-B3934A7D2133}"/>
                  </a:ext>
                </a:extLst>
              </p:cNvPr>
              <p:cNvSpPr>
                <a:spLocks noChangeArrowheads="1"/>
              </p:cNvSpPr>
              <p:nvPr/>
            </p:nvSpPr>
            <p:spPr bwMode="auto">
              <a:xfrm>
                <a:off x="4314" y="2287"/>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87" name="Rectangle 493">
                <a:extLst>
                  <a:ext uri="{FF2B5EF4-FFF2-40B4-BE49-F238E27FC236}">
                    <a16:creationId xmlns:a16="http://schemas.microsoft.com/office/drawing/2014/main" id="{56C2A60E-18D3-4C7B-B0F2-4D272B85556B}"/>
                  </a:ext>
                </a:extLst>
              </p:cNvPr>
              <p:cNvSpPr>
                <a:spLocks noChangeArrowheads="1"/>
              </p:cNvSpPr>
              <p:nvPr/>
            </p:nvSpPr>
            <p:spPr bwMode="auto">
              <a:xfrm>
                <a:off x="4314" y="2287"/>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88" name="Freeform 494">
                <a:extLst>
                  <a:ext uri="{FF2B5EF4-FFF2-40B4-BE49-F238E27FC236}">
                    <a16:creationId xmlns:a16="http://schemas.microsoft.com/office/drawing/2014/main" id="{82CF55ED-E644-4882-8D73-D55493F30204}"/>
                  </a:ext>
                </a:extLst>
              </p:cNvPr>
              <p:cNvSpPr>
                <a:spLocks/>
              </p:cNvSpPr>
              <p:nvPr/>
            </p:nvSpPr>
            <p:spPr bwMode="auto">
              <a:xfrm>
                <a:off x="4314" y="2306"/>
                <a:ext cx="90" cy="22"/>
              </a:xfrm>
              <a:custGeom>
                <a:avLst/>
                <a:gdLst>
                  <a:gd name="T0" fmla="*/ 38 w 38"/>
                  <a:gd name="T1" fmla="*/ 0 h 9"/>
                  <a:gd name="T2" fmla="*/ 0 w 38"/>
                  <a:gd name="T3" fmla="*/ 0 h 9"/>
                  <a:gd name="T4" fmla="*/ 0 w 38"/>
                  <a:gd name="T5" fmla="*/ 9 h 9"/>
                  <a:gd name="T6" fmla="*/ 38 w 38"/>
                  <a:gd name="T7" fmla="*/ 4 h 9"/>
                  <a:gd name="T8" fmla="*/ 38 w 38"/>
                  <a:gd name="T9" fmla="*/ 0 h 9"/>
                </a:gdLst>
                <a:ahLst/>
                <a:cxnLst>
                  <a:cxn ang="0">
                    <a:pos x="T0" y="T1"/>
                  </a:cxn>
                  <a:cxn ang="0">
                    <a:pos x="T2" y="T3"/>
                  </a:cxn>
                  <a:cxn ang="0">
                    <a:pos x="T4" y="T5"/>
                  </a:cxn>
                  <a:cxn ang="0">
                    <a:pos x="T6" y="T7"/>
                  </a:cxn>
                  <a:cxn ang="0">
                    <a:pos x="T8" y="T9"/>
                  </a:cxn>
                </a:cxnLst>
                <a:rect l="0" t="0" r="r" b="b"/>
                <a:pathLst>
                  <a:path w="38" h="9">
                    <a:moveTo>
                      <a:pt x="38" y="0"/>
                    </a:moveTo>
                    <a:cubicBezTo>
                      <a:pt x="0" y="0"/>
                      <a:pt x="0" y="0"/>
                      <a:pt x="0" y="0"/>
                    </a:cubicBezTo>
                    <a:cubicBezTo>
                      <a:pt x="0" y="9"/>
                      <a:pt x="0" y="9"/>
                      <a:pt x="0" y="9"/>
                    </a:cubicBezTo>
                    <a:cubicBezTo>
                      <a:pt x="13" y="7"/>
                      <a:pt x="25" y="6"/>
                      <a:pt x="38" y="4"/>
                    </a:cubicBezTo>
                    <a:cubicBezTo>
                      <a:pt x="38" y="0"/>
                      <a:pt x="38" y="0"/>
                      <a:pt x="38"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89" name="Freeform 495">
                <a:extLst>
                  <a:ext uri="{FF2B5EF4-FFF2-40B4-BE49-F238E27FC236}">
                    <a16:creationId xmlns:a16="http://schemas.microsoft.com/office/drawing/2014/main" id="{8677A18B-59A6-461C-86C6-301CABF844B5}"/>
                  </a:ext>
                </a:extLst>
              </p:cNvPr>
              <p:cNvSpPr>
                <a:spLocks/>
              </p:cNvSpPr>
              <p:nvPr/>
            </p:nvSpPr>
            <p:spPr bwMode="auto">
              <a:xfrm>
                <a:off x="4404" y="2178"/>
                <a:ext cx="28" cy="71"/>
              </a:xfrm>
              <a:custGeom>
                <a:avLst/>
                <a:gdLst>
                  <a:gd name="T0" fmla="*/ 12 w 12"/>
                  <a:gd name="T1" fmla="*/ 0 h 30"/>
                  <a:gd name="T2" fmla="*/ 0 w 12"/>
                  <a:gd name="T3" fmla="*/ 0 h 30"/>
                  <a:gd name="T4" fmla="*/ 0 w 12"/>
                  <a:gd name="T5" fmla="*/ 30 h 30"/>
                  <a:gd name="T6" fmla="*/ 12 w 12"/>
                  <a:gd name="T7" fmla="*/ 26 h 30"/>
                  <a:gd name="T8" fmla="*/ 12 w 12"/>
                  <a:gd name="T9" fmla="*/ 0 h 30"/>
                </a:gdLst>
                <a:ahLst/>
                <a:cxnLst>
                  <a:cxn ang="0">
                    <a:pos x="T0" y="T1"/>
                  </a:cxn>
                  <a:cxn ang="0">
                    <a:pos x="T2" y="T3"/>
                  </a:cxn>
                  <a:cxn ang="0">
                    <a:pos x="T4" y="T5"/>
                  </a:cxn>
                  <a:cxn ang="0">
                    <a:pos x="T6" y="T7"/>
                  </a:cxn>
                  <a:cxn ang="0">
                    <a:pos x="T8" y="T9"/>
                  </a:cxn>
                </a:cxnLst>
                <a:rect l="0" t="0" r="r" b="b"/>
                <a:pathLst>
                  <a:path w="12" h="30">
                    <a:moveTo>
                      <a:pt x="12" y="0"/>
                    </a:moveTo>
                    <a:cubicBezTo>
                      <a:pt x="0" y="0"/>
                      <a:pt x="0" y="0"/>
                      <a:pt x="0" y="0"/>
                    </a:cubicBezTo>
                    <a:cubicBezTo>
                      <a:pt x="0" y="30"/>
                      <a:pt x="0" y="30"/>
                      <a:pt x="0" y="30"/>
                    </a:cubicBezTo>
                    <a:cubicBezTo>
                      <a:pt x="4" y="28"/>
                      <a:pt x="8" y="27"/>
                      <a:pt x="12" y="26"/>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90" name="Freeform 496">
                <a:extLst>
                  <a:ext uri="{FF2B5EF4-FFF2-40B4-BE49-F238E27FC236}">
                    <a16:creationId xmlns:a16="http://schemas.microsoft.com/office/drawing/2014/main" id="{7283DF49-77BD-4BCA-A27F-75610BC47610}"/>
                  </a:ext>
                </a:extLst>
              </p:cNvPr>
              <p:cNvSpPr>
                <a:spLocks/>
              </p:cNvSpPr>
              <p:nvPr/>
            </p:nvSpPr>
            <p:spPr bwMode="auto">
              <a:xfrm>
                <a:off x="4404" y="2240"/>
                <a:ext cx="28" cy="9"/>
              </a:xfrm>
              <a:custGeom>
                <a:avLst/>
                <a:gdLst>
                  <a:gd name="T0" fmla="*/ 12 w 12"/>
                  <a:gd name="T1" fmla="*/ 0 h 4"/>
                  <a:gd name="T2" fmla="*/ 0 w 12"/>
                  <a:gd name="T3" fmla="*/ 4 h 4"/>
                  <a:gd name="T4" fmla="*/ 0 w 12"/>
                  <a:gd name="T5" fmla="*/ 4 h 4"/>
                  <a:gd name="T6" fmla="*/ 12 w 12"/>
                  <a:gd name="T7" fmla="*/ 4 h 4"/>
                  <a:gd name="T8" fmla="*/ 12 w 12"/>
                  <a:gd name="T9" fmla="*/ 0 h 4"/>
                </a:gdLst>
                <a:ahLst/>
                <a:cxnLst>
                  <a:cxn ang="0">
                    <a:pos x="T0" y="T1"/>
                  </a:cxn>
                  <a:cxn ang="0">
                    <a:pos x="T2" y="T3"/>
                  </a:cxn>
                  <a:cxn ang="0">
                    <a:pos x="T4" y="T5"/>
                  </a:cxn>
                  <a:cxn ang="0">
                    <a:pos x="T6" y="T7"/>
                  </a:cxn>
                  <a:cxn ang="0">
                    <a:pos x="T8" y="T9"/>
                  </a:cxn>
                </a:cxnLst>
                <a:rect l="0" t="0" r="r" b="b"/>
                <a:pathLst>
                  <a:path w="12" h="4">
                    <a:moveTo>
                      <a:pt x="12" y="0"/>
                    </a:moveTo>
                    <a:cubicBezTo>
                      <a:pt x="8" y="1"/>
                      <a:pt x="4" y="2"/>
                      <a:pt x="0" y="4"/>
                    </a:cubicBezTo>
                    <a:cubicBezTo>
                      <a:pt x="0" y="4"/>
                      <a:pt x="0" y="4"/>
                      <a:pt x="0" y="4"/>
                    </a:cubicBezTo>
                    <a:cubicBezTo>
                      <a:pt x="12" y="4"/>
                      <a:pt x="12" y="4"/>
                      <a:pt x="12" y="4"/>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91" name="Rectangle 497">
                <a:extLst>
                  <a:ext uri="{FF2B5EF4-FFF2-40B4-BE49-F238E27FC236}">
                    <a16:creationId xmlns:a16="http://schemas.microsoft.com/office/drawing/2014/main" id="{6E966DED-FEC3-4D8F-AB14-D086C4C7C08F}"/>
                  </a:ext>
                </a:extLst>
              </p:cNvPr>
              <p:cNvSpPr>
                <a:spLocks noChangeArrowheads="1"/>
              </p:cNvSpPr>
              <p:nvPr/>
            </p:nvSpPr>
            <p:spPr bwMode="auto">
              <a:xfrm>
                <a:off x="4404" y="2249"/>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92" name="Rectangle 498">
                <a:extLst>
                  <a:ext uri="{FF2B5EF4-FFF2-40B4-BE49-F238E27FC236}">
                    <a16:creationId xmlns:a16="http://schemas.microsoft.com/office/drawing/2014/main" id="{27A6CF95-2FD3-457D-AB89-A8678018674A}"/>
                  </a:ext>
                </a:extLst>
              </p:cNvPr>
              <p:cNvSpPr>
                <a:spLocks noChangeArrowheads="1"/>
              </p:cNvSpPr>
              <p:nvPr/>
            </p:nvSpPr>
            <p:spPr bwMode="auto">
              <a:xfrm>
                <a:off x="4404" y="2249"/>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93" name="Rectangle 499">
                <a:extLst>
                  <a:ext uri="{FF2B5EF4-FFF2-40B4-BE49-F238E27FC236}">
                    <a16:creationId xmlns:a16="http://schemas.microsoft.com/office/drawing/2014/main" id="{79E2F2BC-064A-4C59-8747-031C66C60AA9}"/>
                  </a:ext>
                </a:extLst>
              </p:cNvPr>
              <p:cNvSpPr>
                <a:spLocks noChangeArrowheads="1"/>
              </p:cNvSpPr>
              <p:nvPr/>
            </p:nvSpPr>
            <p:spPr bwMode="auto">
              <a:xfrm>
                <a:off x="4404" y="2287"/>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94" name="Rectangle 500">
                <a:extLst>
                  <a:ext uri="{FF2B5EF4-FFF2-40B4-BE49-F238E27FC236}">
                    <a16:creationId xmlns:a16="http://schemas.microsoft.com/office/drawing/2014/main" id="{8EF0B93A-F4B1-42F2-B2C0-C96AAA6903A8}"/>
                  </a:ext>
                </a:extLst>
              </p:cNvPr>
              <p:cNvSpPr>
                <a:spLocks noChangeArrowheads="1"/>
              </p:cNvSpPr>
              <p:nvPr/>
            </p:nvSpPr>
            <p:spPr bwMode="auto">
              <a:xfrm>
                <a:off x="4404" y="2287"/>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95" name="Freeform 501">
                <a:extLst>
                  <a:ext uri="{FF2B5EF4-FFF2-40B4-BE49-F238E27FC236}">
                    <a16:creationId xmlns:a16="http://schemas.microsoft.com/office/drawing/2014/main" id="{AF09F59D-74AC-4B97-AF5A-F1CA4F548AC2}"/>
                  </a:ext>
                </a:extLst>
              </p:cNvPr>
              <p:cNvSpPr>
                <a:spLocks/>
              </p:cNvSpPr>
              <p:nvPr/>
            </p:nvSpPr>
            <p:spPr bwMode="auto">
              <a:xfrm>
                <a:off x="4404" y="2306"/>
                <a:ext cx="28" cy="10"/>
              </a:xfrm>
              <a:custGeom>
                <a:avLst/>
                <a:gdLst>
                  <a:gd name="T0" fmla="*/ 12 w 12"/>
                  <a:gd name="T1" fmla="*/ 0 h 4"/>
                  <a:gd name="T2" fmla="*/ 0 w 12"/>
                  <a:gd name="T3" fmla="*/ 0 h 4"/>
                  <a:gd name="T4" fmla="*/ 0 w 12"/>
                  <a:gd name="T5" fmla="*/ 4 h 4"/>
                  <a:gd name="T6" fmla="*/ 12 w 12"/>
                  <a:gd name="T7" fmla="*/ 2 h 4"/>
                  <a:gd name="T8" fmla="*/ 12 w 12"/>
                  <a:gd name="T9" fmla="*/ 0 h 4"/>
                </a:gdLst>
                <a:ahLst/>
                <a:cxnLst>
                  <a:cxn ang="0">
                    <a:pos x="T0" y="T1"/>
                  </a:cxn>
                  <a:cxn ang="0">
                    <a:pos x="T2" y="T3"/>
                  </a:cxn>
                  <a:cxn ang="0">
                    <a:pos x="T4" y="T5"/>
                  </a:cxn>
                  <a:cxn ang="0">
                    <a:pos x="T6" y="T7"/>
                  </a:cxn>
                  <a:cxn ang="0">
                    <a:pos x="T8" y="T9"/>
                  </a:cxn>
                </a:cxnLst>
                <a:rect l="0" t="0" r="r" b="b"/>
                <a:pathLst>
                  <a:path w="12" h="4">
                    <a:moveTo>
                      <a:pt x="12" y="0"/>
                    </a:moveTo>
                    <a:cubicBezTo>
                      <a:pt x="0" y="0"/>
                      <a:pt x="0" y="0"/>
                      <a:pt x="0" y="0"/>
                    </a:cubicBezTo>
                    <a:cubicBezTo>
                      <a:pt x="0" y="4"/>
                      <a:pt x="0" y="4"/>
                      <a:pt x="0" y="4"/>
                    </a:cubicBezTo>
                    <a:cubicBezTo>
                      <a:pt x="4" y="3"/>
                      <a:pt x="8" y="3"/>
                      <a:pt x="12" y="2"/>
                    </a:cubicBezTo>
                    <a:cubicBezTo>
                      <a:pt x="12" y="0"/>
                      <a:pt x="12" y="0"/>
                      <a:pt x="12"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96" name="Freeform 502">
                <a:extLst>
                  <a:ext uri="{FF2B5EF4-FFF2-40B4-BE49-F238E27FC236}">
                    <a16:creationId xmlns:a16="http://schemas.microsoft.com/office/drawing/2014/main" id="{1F987D74-7ADB-44D9-8DD3-AF187CD99954}"/>
                  </a:ext>
                </a:extLst>
              </p:cNvPr>
              <p:cNvSpPr>
                <a:spLocks/>
              </p:cNvSpPr>
              <p:nvPr/>
            </p:nvSpPr>
            <p:spPr bwMode="auto">
              <a:xfrm>
                <a:off x="4716" y="2178"/>
                <a:ext cx="22" cy="22"/>
              </a:xfrm>
              <a:custGeom>
                <a:avLst/>
                <a:gdLst>
                  <a:gd name="T0" fmla="*/ 9 w 9"/>
                  <a:gd name="T1" fmla="*/ 0 h 9"/>
                  <a:gd name="T2" fmla="*/ 0 w 9"/>
                  <a:gd name="T3" fmla="*/ 0 h 9"/>
                  <a:gd name="T4" fmla="*/ 0 w 9"/>
                  <a:gd name="T5" fmla="*/ 9 h 9"/>
                  <a:gd name="T6" fmla="*/ 9 w 9"/>
                  <a:gd name="T7" fmla="*/ 0 h 9"/>
                </a:gdLst>
                <a:ahLst/>
                <a:cxnLst>
                  <a:cxn ang="0">
                    <a:pos x="T0" y="T1"/>
                  </a:cxn>
                  <a:cxn ang="0">
                    <a:pos x="T2" y="T3"/>
                  </a:cxn>
                  <a:cxn ang="0">
                    <a:pos x="T4" y="T5"/>
                  </a:cxn>
                  <a:cxn ang="0">
                    <a:pos x="T6" y="T7"/>
                  </a:cxn>
                </a:cxnLst>
                <a:rect l="0" t="0" r="r" b="b"/>
                <a:pathLst>
                  <a:path w="9" h="9">
                    <a:moveTo>
                      <a:pt x="9" y="0"/>
                    </a:moveTo>
                    <a:cubicBezTo>
                      <a:pt x="0" y="0"/>
                      <a:pt x="0" y="0"/>
                      <a:pt x="0" y="0"/>
                    </a:cubicBezTo>
                    <a:cubicBezTo>
                      <a:pt x="0" y="9"/>
                      <a:pt x="0" y="9"/>
                      <a:pt x="0" y="9"/>
                    </a:cubicBezTo>
                    <a:cubicBezTo>
                      <a:pt x="3" y="6"/>
                      <a:pt x="6" y="3"/>
                      <a:pt x="9"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97" name="Freeform 503">
                <a:extLst>
                  <a:ext uri="{FF2B5EF4-FFF2-40B4-BE49-F238E27FC236}">
                    <a16:creationId xmlns:a16="http://schemas.microsoft.com/office/drawing/2014/main" id="{767BCC75-2E8A-4FAE-9B78-F777A4A7BC12}"/>
                  </a:ext>
                </a:extLst>
              </p:cNvPr>
              <p:cNvSpPr>
                <a:spLocks/>
              </p:cNvSpPr>
              <p:nvPr/>
            </p:nvSpPr>
            <p:spPr bwMode="auto">
              <a:xfrm>
                <a:off x="4527" y="2178"/>
                <a:ext cx="40" cy="24"/>
              </a:xfrm>
              <a:custGeom>
                <a:avLst/>
                <a:gdLst>
                  <a:gd name="T0" fmla="*/ 17 w 17"/>
                  <a:gd name="T1" fmla="*/ 0 h 10"/>
                  <a:gd name="T2" fmla="*/ 0 w 17"/>
                  <a:gd name="T3" fmla="*/ 0 h 10"/>
                  <a:gd name="T4" fmla="*/ 0 w 17"/>
                  <a:gd name="T5" fmla="*/ 10 h 10"/>
                  <a:gd name="T6" fmla="*/ 17 w 17"/>
                  <a:gd name="T7" fmla="*/ 0 h 10"/>
                </a:gdLst>
                <a:ahLst/>
                <a:cxnLst>
                  <a:cxn ang="0">
                    <a:pos x="T0" y="T1"/>
                  </a:cxn>
                  <a:cxn ang="0">
                    <a:pos x="T2" y="T3"/>
                  </a:cxn>
                  <a:cxn ang="0">
                    <a:pos x="T4" y="T5"/>
                  </a:cxn>
                  <a:cxn ang="0">
                    <a:pos x="T6" y="T7"/>
                  </a:cxn>
                </a:cxnLst>
                <a:rect l="0" t="0" r="r" b="b"/>
                <a:pathLst>
                  <a:path w="17" h="10">
                    <a:moveTo>
                      <a:pt x="17" y="0"/>
                    </a:moveTo>
                    <a:cubicBezTo>
                      <a:pt x="0" y="0"/>
                      <a:pt x="0" y="0"/>
                      <a:pt x="0" y="0"/>
                    </a:cubicBezTo>
                    <a:cubicBezTo>
                      <a:pt x="0" y="10"/>
                      <a:pt x="0" y="10"/>
                      <a:pt x="0" y="10"/>
                    </a:cubicBezTo>
                    <a:cubicBezTo>
                      <a:pt x="6" y="7"/>
                      <a:pt x="11" y="3"/>
                      <a:pt x="17"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98" name="Freeform 504">
                <a:extLst>
                  <a:ext uri="{FF2B5EF4-FFF2-40B4-BE49-F238E27FC236}">
                    <a16:creationId xmlns:a16="http://schemas.microsoft.com/office/drawing/2014/main" id="{916E4808-60CE-4EB7-93FE-56EF340B4FAD}"/>
                  </a:ext>
                </a:extLst>
              </p:cNvPr>
              <p:cNvSpPr>
                <a:spLocks/>
              </p:cNvSpPr>
              <p:nvPr/>
            </p:nvSpPr>
            <p:spPr bwMode="auto">
              <a:xfrm>
                <a:off x="4527" y="2178"/>
                <a:ext cx="71" cy="117"/>
              </a:xfrm>
              <a:custGeom>
                <a:avLst/>
                <a:gdLst>
                  <a:gd name="T0" fmla="*/ 30 w 30"/>
                  <a:gd name="T1" fmla="*/ 0 h 49"/>
                  <a:gd name="T2" fmla="*/ 17 w 30"/>
                  <a:gd name="T3" fmla="*/ 0 h 49"/>
                  <a:gd name="T4" fmla="*/ 0 w 30"/>
                  <a:gd name="T5" fmla="*/ 10 h 49"/>
                  <a:gd name="T6" fmla="*/ 0 w 30"/>
                  <a:gd name="T7" fmla="*/ 49 h 49"/>
                  <a:gd name="T8" fmla="*/ 0 w 30"/>
                  <a:gd name="T9" fmla="*/ 49 h 49"/>
                  <a:gd name="T10" fmla="*/ 0 w 30"/>
                  <a:gd name="T11" fmla="*/ 30 h 49"/>
                  <a:gd name="T12" fmla="*/ 30 w 30"/>
                  <a:gd name="T13" fmla="*/ 30 h 49"/>
                  <a:gd name="T14" fmla="*/ 30 w 30"/>
                  <a:gd name="T15" fmla="*/ 0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49">
                    <a:moveTo>
                      <a:pt x="30" y="0"/>
                    </a:moveTo>
                    <a:cubicBezTo>
                      <a:pt x="17" y="0"/>
                      <a:pt x="17" y="0"/>
                      <a:pt x="17" y="0"/>
                    </a:cubicBezTo>
                    <a:cubicBezTo>
                      <a:pt x="11" y="3"/>
                      <a:pt x="6" y="7"/>
                      <a:pt x="0" y="10"/>
                    </a:cubicBezTo>
                    <a:cubicBezTo>
                      <a:pt x="0" y="49"/>
                      <a:pt x="0" y="49"/>
                      <a:pt x="0" y="49"/>
                    </a:cubicBezTo>
                    <a:cubicBezTo>
                      <a:pt x="0" y="49"/>
                      <a:pt x="0" y="49"/>
                      <a:pt x="0" y="49"/>
                    </a:cubicBezTo>
                    <a:cubicBezTo>
                      <a:pt x="0" y="30"/>
                      <a:pt x="0" y="30"/>
                      <a:pt x="0" y="30"/>
                    </a:cubicBezTo>
                    <a:cubicBezTo>
                      <a:pt x="30" y="30"/>
                      <a:pt x="30" y="30"/>
                      <a:pt x="30" y="30"/>
                    </a:cubicBezTo>
                    <a:cubicBezTo>
                      <a:pt x="30" y="0"/>
                      <a:pt x="30" y="0"/>
                      <a:pt x="3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99" name="Freeform 505">
                <a:extLst>
                  <a:ext uri="{FF2B5EF4-FFF2-40B4-BE49-F238E27FC236}">
                    <a16:creationId xmlns:a16="http://schemas.microsoft.com/office/drawing/2014/main" id="{0DD50C10-43B6-426B-94CD-1A7742A3EFA8}"/>
                  </a:ext>
                </a:extLst>
              </p:cNvPr>
              <p:cNvSpPr>
                <a:spLocks/>
              </p:cNvSpPr>
              <p:nvPr/>
            </p:nvSpPr>
            <p:spPr bwMode="auto">
              <a:xfrm>
                <a:off x="4527" y="2249"/>
                <a:ext cx="71" cy="46"/>
              </a:xfrm>
              <a:custGeom>
                <a:avLst/>
                <a:gdLst>
                  <a:gd name="T0" fmla="*/ 30 w 30"/>
                  <a:gd name="T1" fmla="*/ 0 h 19"/>
                  <a:gd name="T2" fmla="*/ 0 w 30"/>
                  <a:gd name="T3" fmla="*/ 0 h 19"/>
                  <a:gd name="T4" fmla="*/ 0 w 30"/>
                  <a:gd name="T5" fmla="*/ 19 h 19"/>
                  <a:gd name="T6" fmla="*/ 0 w 30"/>
                  <a:gd name="T7" fmla="*/ 19 h 19"/>
                  <a:gd name="T8" fmla="*/ 0 w 30"/>
                  <a:gd name="T9" fmla="*/ 16 h 19"/>
                  <a:gd name="T10" fmla="*/ 12 w 30"/>
                  <a:gd name="T11" fmla="*/ 16 h 19"/>
                  <a:gd name="T12" fmla="*/ 30 w 30"/>
                  <a:gd name="T13" fmla="*/ 10 h 19"/>
                  <a:gd name="T14" fmla="*/ 30 w 30"/>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9">
                    <a:moveTo>
                      <a:pt x="30" y="0"/>
                    </a:moveTo>
                    <a:cubicBezTo>
                      <a:pt x="0" y="0"/>
                      <a:pt x="0" y="0"/>
                      <a:pt x="0" y="0"/>
                    </a:cubicBezTo>
                    <a:cubicBezTo>
                      <a:pt x="0" y="19"/>
                      <a:pt x="0" y="19"/>
                      <a:pt x="0" y="19"/>
                    </a:cubicBezTo>
                    <a:cubicBezTo>
                      <a:pt x="0" y="19"/>
                      <a:pt x="0" y="19"/>
                      <a:pt x="0" y="19"/>
                    </a:cubicBezTo>
                    <a:cubicBezTo>
                      <a:pt x="0" y="16"/>
                      <a:pt x="0" y="16"/>
                      <a:pt x="0" y="16"/>
                    </a:cubicBezTo>
                    <a:cubicBezTo>
                      <a:pt x="12" y="16"/>
                      <a:pt x="12" y="16"/>
                      <a:pt x="12" y="16"/>
                    </a:cubicBezTo>
                    <a:cubicBezTo>
                      <a:pt x="18" y="14"/>
                      <a:pt x="24" y="12"/>
                      <a:pt x="30" y="10"/>
                    </a:cubicBezTo>
                    <a:cubicBezTo>
                      <a:pt x="30" y="0"/>
                      <a:pt x="30" y="0"/>
                      <a:pt x="3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00" name="Freeform 506">
                <a:extLst>
                  <a:ext uri="{FF2B5EF4-FFF2-40B4-BE49-F238E27FC236}">
                    <a16:creationId xmlns:a16="http://schemas.microsoft.com/office/drawing/2014/main" id="{5C8E2C08-76C3-49F1-A63C-F343B90ECD65}"/>
                  </a:ext>
                </a:extLst>
              </p:cNvPr>
              <p:cNvSpPr>
                <a:spLocks/>
              </p:cNvSpPr>
              <p:nvPr/>
            </p:nvSpPr>
            <p:spPr bwMode="auto">
              <a:xfrm>
                <a:off x="4527" y="2287"/>
                <a:ext cx="28" cy="8"/>
              </a:xfrm>
              <a:custGeom>
                <a:avLst/>
                <a:gdLst>
                  <a:gd name="T0" fmla="*/ 12 w 12"/>
                  <a:gd name="T1" fmla="*/ 0 h 3"/>
                  <a:gd name="T2" fmla="*/ 0 w 12"/>
                  <a:gd name="T3" fmla="*/ 0 h 3"/>
                  <a:gd name="T4" fmla="*/ 0 w 12"/>
                  <a:gd name="T5" fmla="*/ 3 h 3"/>
                  <a:gd name="T6" fmla="*/ 12 w 12"/>
                  <a:gd name="T7" fmla="*/ 0 h 3"/>
                </a:gdLst>
                <a:ahLst/>
                <a:cxnLst>
                  <a:cxn ang="0">
                    <a:pos x="T0" y="T1"/>
                  </a:cxn>
                  <a:cxn ang="0">
                    <a:pos x="T2" y="T3"/>
                  </a:cxn>
                  <a:cxn ang="0">
                    <a:pos x="T4" y="T5"/>
                  </a:cxn>
                  <a:cxn ang="0">
                    <a:pos x="T6" y="T7"/>
                  </a:cxn>
                </a:cxnLst>
                <a:rect l="0" t="0" r="r" b="b"/>
                <a:pathLst>
                  <a:path w="12" h="3">
                    <a:moveTo>
                      <a:pt x="12" y="0"/>
                    </a:moveTo>
                    <a:cubicBezTo>
                      <a:pt x="0" y="0"/>
                      <a:pt x="0" y="0"/>
                      <a:pt x="0" y="0"/>
                    </a:cubicBezTo>
                    <a:cubicBezTo>
                      <a:pt x="0" y="3"/>
                      <a:pt x="0" y="3"/>
                      <a:pt x="0" y="3"/>
                    </a:cubicBezTo>
                    <a:cubicBezTo>
                      <a:pt x="4" y="2"/>
                      <a:pt x="8" y="1"/>
                      <a:pt x="12"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01" name="Freeform 507">
                <a:extLst>
                  <a:ext uri="{FF2B5EF4-FFF2-40B4-BE49-F238E27FC236}">
                    <a16:creationId xmlns:a16="http://schemas.microsoft.com/office/drawing/2014/main" id="{E0D0F9F2-FC79-43EB-893A-BA01D2034342}"/>
                  </a:ext>
                </a:extLst>
              </p:cNvPr>
              <p:cNvSpPr>
                <a:spLocks/>
              </p:cNvSpPr>
              <p:nvPr/>
            </p:nvSpPr>
            <p:spPr bwMode="auto">
              <a:xfrm>
                <a:off x="4598" y="2178"/>
                <a:ext cx="90" cy="71"/>
              </a:xfrm>
              <a:custGeom>
                <a:avLst/>
                <a:gdLst>
                  <a:gd name="T0" fmla="*/ 38 w 38"/>
                  <a:gd name="T1" fmla="*/ 0 h 30"/>
                  <a:gd name="T2" fmla="*/ 0 w 38"/>
                  <a:gd name="T3" fmla="*/ 0 h 30"/>
                  <a:gd name="T4" fmla="*/ 0 w 38"/>
                  <a:gd name="T5" fmla="*/ 30 h 30"/>
                  <a:gd name="T6" fmla="*/ 21 w 38"/>
                  <a:gd name="T7" fmla="*/ 30 h 30"/>
                  <a:gd name="T8" fmla="*/ 38 w 38"/>
                  <a:gd name="T9" fmla="*/ 19 h 30"/>
                  <a:gd name="T10" fmla="*/ 38 w 38"/>
                  <a:gd name="T11" fmla="*/ 0 h 30"/>
                </a:gdLst>
                <a:ahLst/>
                <a:cxnLst>
                  <a:cxn ang="0">
                    <a:pos x="T0" y="T1"/>
                  </a:cxn>
                  <a:cxn ang="0">
                    <a:pos x="T2" y="T3"/>
                  </a:cxn>
                  <a:cxn ang="0">
                    <a:pos x="T4" y="T5"/>
                  </a:cxn>
                  <a:cxn ang="0">
                    <a:pos x="T6" y="T7"/>
                  </a:cxn>
                  <a:cxn ang="0">
                    <a:pos x="T8" y="T9"/>
                  </a:cxn>
                  <a:cxn ang="0">
                    <a:pos x="T10" y="T11"/>
                  </a:cxn>
                </a:cxnLst>
                <a:rect l="0" t="0" r="r" b="b"/>
                <a:pathLst>
                  <a:path w="38" h="30">
                    <a:moveTo>
                      <a:pt x="38" y="0"/>
                    </a:moveTo>
                    <a:cubicBezTo>
                      <a:pt x="0" y="0"/>
                      <a:pt x="0" y="0"/>
                      <a:pt x="0" y="0"/>
                    </a:cubicBezTo>
                    <a:cubicBezTo>
                      <a:pt x="0" y="30"/>
                      <a:pt x="0" y="30"/>
                      <a:pt x="0" y="30"/>
                    </a:cubicBezTo>
                    <a:cubicBezTo>
                      <a:pt x="21" y="30"/>
                      <a:pt x="21" y="30"/>
                      <a:pt x="21" y="30"/>
                    </a:cubicBezTo>
                    <a:cubicBezTo>
                      <a:pt x="27" y="27"/>
                      <a:pt x="33" y="23"/>
                      <a:pt x="38" y="19"/>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02" name="Freeform 508">
                <a:extLst>
                  <a:ext uri="{FF2B5EF4-FFF2-40B4-BE49-F238E27FC236}">
                    <a16:creationId xmlns:a16="http://schemas.microsoft.com/office/drawing/2014/main" id="{C40F5245-E8C6-49DE-9C8D-C660523D4CAB}"/>
                  </a:ext>
                </a:extLst>
              </p:cNvPr>
              <p:cNvSpPr>
                <a:spLocks/>
              </p:cNvSpPr>
              <p:nvPr/>
            </p:nvSpPr>
            <p:spPr bwMode="auto">
              <a:xfrm>
                <a:off x="4598" y="2249"/>
                <a:ext cx="50" cy="24"/>
              </a:xfrm>
              <a:custGeom>
                <a:avLst/>
                <a:gdLst>
                  <a:gd name="T0" fmla="*/ 21 w 21"/>
                  <a:gd name="T1" fmla="*/ 0 h 10"/>
                  <a:gd name="T2" fmla="*/ 0 w 21"/>
                  <a:gd name="T3" fmla="*/ 0 h 10"/>
                  <a:gd name="T4" fmla="*/ 0 w 21"/>
                  <a:gd name="T5" fmla="*/ 10 h 10"/>
                  <a:gd name="T6" fmla="*/ 21 w 21"/>
                  <a:gd name="T7" fmla="*/ 0 h 10"/>
                </a:gdLst>
                <a:ahLst/>
                <a:cxnLst>
                  <a:cxn ang="0">
                    <a:pos x="T0" y="T1"/>
                  </a:cxn>
                  <a:cxn ang="0">
                    <a:pos x="T2" y="T3"/>
                  </a:cxn>
                  <a:cxn ang="0">
                    <a:pos x="T4" y="T5"/>
                  </a:cxn>
                  <a:cxn ang="0">
                    <a:pos x="T6" y="T7"/>
                  </a:cxn>
                </a:cxnLst>
                <a:rect l="0" t="0" r="r" b="b"/>
                <a:pathLst>
                  <a:path w="21" h="10">
                    <a:moveTo>
                      <a:pt x="21" y="0"/>
                    </a:moveTo>
                    <a:cubicBezTo>
                      <a:pt x="0" y="0"/>
                      <a:pt x="0" y="0"/>
                      <a:pt x="0" y="0"/>
                    </a:cubicBezTo>
                    <a:cubicBezTo>
                      <a:pt x="0" y="10"/>
                      <a:pt x="0" y="10"/>
                      <a:pt x="0" y="10"/>
                    </a:cubicBezTo>
                    <a:cubicBezTo>
                      <a:pt x="8" y="7"/>
                      <a:pt x="14" y="4"/>
                      <a:pt x="21"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03" name="Freeform 509">
                <a:extLst>
                  <a:ext uri="{FF2B5EF4-FFF2-40B4-BE49-F238E27FC236}">
                    <a16:creationId xmlns:a16="http://schemas.microsoft.com/office/drawing/2014/main" id="{2AA66AC8-3EAC-472F-A301-48DFB8FBFAD5}"/>
                  </a:ext>
                </a:extLst>
              </p:cNvPr>
              <p:cNvSpPr>
                <a:spLocks/>
              </p:cNvSpPr>
              <p:nvPr/>
            </p:nvSpPr>
            <p:spPr bwMode="auto">
              <a:xfrm>
                <a:off x="4688" y="2178"/>
                <a:ext cx="28" cy="45"/>
              </a:xfrm>
              <a:custGeom>
                <a:avLst/>
                <a:gdLst>
                  <a:gd name="T0" fmla="*/ 12 w 12"/>
                  <a:gd name="T1" fmla="*/ 0 h 19"/>
                  <a:gd name="T2" fmla="*/ 0 w 12"/>
                  <a:gd name="T3" fmla="*/ 0 h 19"/>
                  <a:gd name="T4" fmla="*/ 0 w 12"/>
                  <a:gd name="T5" fmla="*/ 19 h 19"/>
                  <a:gd name="T6" fmla="*/ 12 w 12"/>
                  <a:gd name="T7" fmla="*/ 9 h 19"/>
                  <a:gd name="T8" fmla="*/ 12 w 12"/>
                  <a:gd name="T9" fmla="*/ 0 h 19"/>
                </a:gdLst>
                <a:ahLst/>
                <a:cxnLst>
                  <a:cxn ang="0">
                    <a:pos x="T0" y="T1"/>
                  </a:cxn>
                  <a:cxn ang="0">
                    <a:pos x="T2" y="T3"/>
                  </a:cxn>
                  <a:cxn ang="0">
                    <a:pos x="T4" y="T5"/>
                  </a:cxn>
                  <a:cxn ang="0">
                    <a:pos x="T6" y="T7"/>
                  </a:cxn>
                  <a:cxn ang="0">
                    <a:pos x="T8" y="T9"/>
                  </a:cxn>
                </a:cxnLst>
                <a:rect l="0" t="0" r="r" b="b"/>
                <a:pathLst>
                  <a:path w="12" h="19">
                    <a:moveTo>
                      <a:pt x="12" y="0"/>
                    </a:moveTo>
                    <a:cubicBezTo>
                      <a:pt x="0" y="0"/>
                      <a:pt x="0" y="0"/>
                      <a:pt x="0" y="0"/>
                    </a:cubicBezTo>
                    <a:cubicBezTo>
                      <a:pt x="0" y="19"/>
                      <a:pt x="0" y="19"/>
                      <a:pt x="0" y="19"/>
                    </a:cubicBezTo>
                    <a:cubicBezTo>
                      <a:pt x="4" y="16"/>
                      <a:pt x="8" y="12"/>
                      <a:pt x="12" y="9"/>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04" name="Freeform 510">
                <a:extLst>
                  <a:ext uri="{FF2B5EF4-FFF2-40B4-BE49-F238E27FC236}">
                    <a16:creationId xmlns:a16="http://schemas.microsoft.com/office/drawing/2014/main" id="{C83583D3-3FD0-46DA-83FA-28E7010C4571}"/>
                  </a:ext>
                </a:extLst>
              </p:cNvPr>
              <p:cNvSpPr>
                <a:spLocks noEditPoints="1"/>
              </p:cNvSpPr>
              <p:nvPr/>
            </p:nvSpPr>
            <p:spPr bwMode="auto">
              <a:xfrm>
                <a:off x="968" y="1894"/>
                <a:ext cx="151" cy="284"/>
              </a:xfrm>
              <a:custGeom>
                <a:avLst/>
                <a:gdLst>
                  <a:gd name="T0" fmla="*/ 151 w 151"/>
                  <a:gd name="T1" fmla="*/ 156 h 284"/>
                  <a:gd name="T2" fmla="*/ 57 w 151"/>
                  <a:gd name="T3" fmla="*/ 156 h 284"/>
                  <a:gd name="T4" fmla="*/ 57 w 151"/>
                  <a:gd name="T5" fmla="*/ 284 h 284"/>
                  <a:gd name="T6" fmla="*/ 28 w 151"/>
                  <a:gd name="T7" fmla="*/ 284 h 284"/>
                  <a:gd name="T8" fmla="*/ 28 w 151"/>
                  <a:gd name="T9" fmla="*/ 156 h 284"/>
                  <a:gd name="T10" fmla="*/ 28 w 151"/>
                  <a:gd name="T11" fmla="*/ 284 h 284"/>
                  <a:gd name="T12" fmla="*/ 0 w 151"/>
                  <a:gd name="T13" fmla="*/ 284 h 284"/>
                  <a:gd name="T14" fmla="*/ 0 w 151"/>
                  <a:gd name="T15" fmla="*/ 284 h 284"/>
                  <a:gd name="T16" fmla="*/ 151 w 151"/>
                  <a:gd name="T17" fmla="*/ 284 h 284"/>
                  <a:gd name="T18" fmla="*/ 151 w 151"/>
                  <a:gd name="T19" fmla="*/ 156 h 284"/>
                  <a:gd name="T20" fmla="*/ 151 w 151"/>
                  <a:gd name="T21" fmla="*/ 0 h 284"/>
                  <a:gd name="T22" fmla="*/ 57 w 151"/>
                  <a:gd name="T23" fmla="*/ 0 h 284"/>
                  <a:gd name="T24" fmla="*/ 57 w 151"/>
                  <a:gd name="T25" fmla="*/ 71 h 284"/>
                  <a:gd name="T26" fmla="*/ 151 w 151"/>
                  <a:gd name="T27" fmla="*/ 71 h 284"/>
                  <a:gd name="T28" fmla="*/ 151 w 151"/>
                  <a:gd name="T29"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1" h="284">
                    <a:moveTo>
                      <a:pt x="151" y="156"/>
                    </a:moveTo>
                    <a:lnTo>
                      <a:pt x="57" y="156"/>
                    </a:lnTo>
                    <a:lnTo>
                      <a:pt x="57" y="284"/>
                    </a:lnTo>
                    <a:lnTo>
                      <a:pt x="28" y="284"/>
                    </a:lnTo>
                    <a:lnTo>
                      <a:pt x="28" y="156"/>
                    </a:lnTo>
                    <a:lnTo>
                      <a:pt x="28" y="284"/>
                    </a:lnTo>
                    <a:lnTo>
                      <a:pt x="0" y="284"/>
                    </a:lnTo>
                    <a:lnTo>
                      <a:pt x="0" y="284"/>
                    </a:lnTo>
                    <a:lnTo>
                      <a:pt x="151" y="284"/>
                    </a:lnTo>
                    <a:lnTo>
                      <a:pt x="151" y="156"/>
                    </a:lnTo>
                    <a:close/>
                    <a:moveTo>
                      <a:pt x="151" y="0"/>
                    </a:moveTo>
                    <a:lnTo>
                      <a:pt x="57" y="0"/>
                    </a:lnTo>
                    <a:lnTo>
                      <a:pt x="57" y="71"/>
                    </a:lnTo>
                    <a:lnTo>
                      <a:pt x="151" y="71"/>
                    </a:lnTo>
                    <a:lnTo>
                      <a:pt x="151"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05" name="Freeform 511">
                <a:extLst>
                  <a:ext uri="{FF2B5EF4-FFF2-40B4-BE49-F238E27FC236}">
                    <a16:creationId xmlns:a16="http://schemas.microsoft.com/office/drawing/2014/main" id="{BA694C32-3C0F-41ED-AE28-3577BC487FE2}"/>
                  </a:ext>
                </a:extLst>
              </p:cNvPr>
              <p:cNvSpPr>
                <a:spLocks noEditPoints="1"/>
              </p:cNvSpPr>
              <p:nvPr/>
            </p:nvSpPr>
            <p:spPr bwMode="auto">
              <a:xfrm>
                <a:off x="968" y="1894"/>
                <a:ext cx="151" cy="284"/>
              </a:xfrm>
              <a:custGeom>
                <a:avLst/>
                <a:gdLst>
                  <a:gd name="T0" fmla="*/ 151 w 151"/>
                  <a:gd name="T1" fmla="*/ 156 h 284"/>
                  <a:gd name="T2" fmla="*/ 57 w 151"/>
                  <a:gd name="T3" fmla="*/ 156 h 284"/>
                  <a:gd name="T4" fmla="*/ 57 w 151"/>
                  <a:gd name="T5" fmla="*/ 284 h 284"/>
                  <a:gd name="T6" fmla="*/ 28 w 151"/>
                  <a:gd name="T7" fmla="*/ 284 h 284"/>
                  <a:gd name="T8" fmla="*/ 28 w 151"/>
                  <a:gd name="T9" fmla="*/ 156 h 284"/>
                  <a:gd name="T10" fmla="*/ 28 w 151"/>
                  <a:gd name="T11" fmla="*/ 284 h 284"/>
                  <a:gd name="T12" fmla="*/ 0 w 151"/>
                  <a:gd name="T13" fmla="*/ 284 h 284"/>
                  <a:gd name="T14" fmla="*/ 0 w 151"/>
                  <a:gd name="T15" fmla="*/ 284 h 284"/>
                  <a:gd name="T16" fmla="*/ 151 w 151"/>
                  <a:gd name="T17" fmla="*/ 284 h 284"/>
                  <a:gd name="T18" fmla="*/ 151 w 151"/>
                  <a:gd name="T19" fmla="*/ 156 h 284"/>
                  <a:gd name="T20" fmla="*/ 151 w 151"/>
                  <a:gd name="T21" fmla="*/ 0 h 284"/>
                  <a:gd name="T22" fmla="*/ 57 w 151"/>
                  <a:gd name="T23" fmla="*/ 0 h 284"/>
                  <a:gd name="T24" fmla="*/ 57 w 151"/>
                  <a:gd name="T25" fmla="*/ 71 h 284"/>
                  <a:gd name="T26" fmla="*/ 151 w 151"/>
                  <a:gd name="T27" fmla="*/ 71 h 284"/>
                  <a:gd name="T28" fmla="*/ 151 w 151"/>
                  <a:gd name="T29"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1" h="284">
                    <a:moveTo>
                      <a:pt x="151" y="156"/>
                    </a:moveTo>
                    <a:lnTo>
                      <a:pt x="57" y="156"/>
                    </a:lnTo>
                    <a:lnTo>
                      <a:pt x="57" y="284"/>
                    </a:lnTo>
                    <a:lnTo>
                      <a:pt x="28" y="284"/>
                    </a:lnTo>
                    <a:lnTo>
                      <a:pt x="28" y="156"/>
                    </a:lnTo>
                    <a:lnTo>
                      <a:pt x="28" y="284"/>
                    </a:lnTo>
                    <a:lnTo>
                      <a:pt x="0" y="284"/>
                    </a:lnTo>
                    <a:lnTo>
                      <a:pt x="0" y="284"/>
                    </a:lnTo>
                    <a:lnTo>
                      <a:pt x="151" y="284"/>
                    </a:lnTo>
                    <a:lnTo>
                      <a:pt x="151" y="156"/>
                    </a:lnTo>
                    <a:moveTo>
                      <a:pt x="151" y="0"/>
                    </a:moveTo>
                    <a:lnTo>
                      <a:pt x="57" y="0"/>
                    </a:lnTo>
                    <a:lnTo>
                      <a:pt x="57" y="71"/>
                    </a:lnTo>
                    <a:lnTo>
                      <a:pt x="151" y="71"/>
                    </a:lnTo>
                    <a:lnTo>
                      <a:pt x="15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06" name="Rectangle 512">
                <a:extLst>
                  <a:ext uri="{FF2B5EF4-FFF2-40B4-BE49-F238E27FC236}">
                    <a16:creationId xmlns:a16="http://schemas.microsoft.com/office/drawing/2014/main" id="{0B48C804-A215-4625-82F6-469446F8AA29}"/>
                  </a:ext>
                </a:extLst>
              </p:cNvPr>
              <p:cNvSpPr>
                <a:spLocks noChangeArrowheads="1"/>
              </p:cNvSpPr>
              <p:nvPr/>
            </p:nvSpPr>
            <p:spPr bwMode="auto">
              <a:xfrm>
                <a:off x="1025" y="1965"/>
                <a:ext cx="94" cy="38"/>
              </a:xfrm>
              <a:prstGeom prst="rect">
                <a:avLst/>
              </a:prstGeom>
              <a:solidFill>
                <a:srgbClr val="FFE5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07" name="Rectangle 513">
                <a:extLst>
                  <a:ext uri="{FF2B5EF4-FFF2-40B4-BE49-F238E27FC236}">
                    <a16:creationId xmlns:a16="http://schemas.microsoft.com/office/drawing/2014/main" id="{3B9E233E-1AA0-4380-A724-E05EDF3E44A4}"/>
                  </a:ext>
                </a:extLst>
              </p:cNvPr>
              <p:cNvSpPr>
                <a:spLocks noChangeArrowheads="1"/>
              </p:cNvSpPr>
              <p:nvPr/>
            </p:nvSpPr>
            <p:spPr bwMode="auto">
              <a:xfrm>
                <a:off x="1025" y="1965"/>
                <a:ext cx="94"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08" name="Rectangle 514">
                <a:extLst>
                  <a:ext uri="{FF2B5EF4-FFF2-40B4-BE49-F238E27FC236}">
                    <a16:creationId xmlns:a16="http://schemas.microsoft.com/office/drawing/2014/main" id="{64B67593-B27C-44EA-8966-2F5CA4A5F08F}"/>
                  </a:ext>
                </a:extLst>
              </p:cNvPr>
              <p:cNvSpPr>
                <a:spLocks noChangeArrowheads="1"/>
              </p:cNvSpPr>
              <p:nvPr/>
            </p:nvSpPr>
            <p:spPr bwMode="auto">
              <a:xfrm>
                <a:off x="1025" y="2003"/>
                <a:ext cx="94" cy="19"/>
              </a:xfrm>
              <a:prstGeom prst="rect">
                <a:avLst/>
              </a:prstGeom>
              <a:solidFill>
                <a:srgbClr val="FFCE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09" name="Rectangle 515">
                <a:extLst>
                  <a:ext uri="{FF2B5EF4-FFF2-40B4-BE49-F238E27FC236}">
                    <a16:creationId xmlns:a16="http://schemas.microsoft.com/office/drawing/2014/main" id="{F8472F34-258E-4A04-B094-D9BD6742F7DA}"/>
                  </a:ext>
                </a:extLst>
              </p:cNvPr>
              <p:cNvSpPr>
                <a:spLocks noChangeArrowheads="1"/>
              </p:cNvSpPr>
              <p:nvPr/>
            </p:nvSpPr>
            <p:spPr bwMode="auto">
              <a:xfrm>
                <a:off x="1025" y="2003"/>
                <a:ext cx="94"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10" name="Rectangle 516">
                <a:extLst>
                  <a:ext uri="{FF2B5EF4-FFF2-40B4-BE49-F238E27FC236}">
                    <a16:creationId xmlns:a16="http://schemas.microsoft.com/office/drawing/2014/main" id="{F2F68770-AB24-4A5C-9872-6315305483B7}"/>
                  </a:ext>
                </a:extLst>
              </p:cNvPr>
              <p:cNvSpPr>
                <a:spLocks noChangeArrowheads="1"/>
              </p:cNvSpPr>
              <p:nvPr/>
            </p:nvSpPr>
            <p:spPr bwMode="auto">
              <a:xfrm>
                <a:off x="1025" y="2022"/>
                <a:ext cx="94"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11" name="Rectangle 517">
                <a:extLst>
                  <a:ext uri="{FF2B5EF4-FFF2-40B4-BE49-F238E27FC236}">
                    <a16:creationId xmlns:a16="http://schemas.microsoft.com/office/drawing/2014/main" id="{2A8B58DF-E897-4D18-B4BD-8EBF77ED1AEC}"/>
                  </a:ext>
                </a:extLst>
              </p:cNvPr>
              <p:cNvSpPr>
                <a:spLocks noChangeArrowheads="1"/>
              </p:cNvSpPr>
              <p:nvPr/>
            </p:nvSpPr>
            <p:spPr bwMode="auto">
              <a:xfrm>
                <a:off x="1025" y="2022"/>
                <a:ext cx="94"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12" name="Freeform 518">
                <a:extLst>
                  <a:ext uri="{FF2B5EF4-FFF2-40B4-BE49-F238E27FC236}">
                    <a16:creationId xmlns:a16="http://schemas.microsoft.com/office/drawing/2014/main" id="{5A90D9D6-D6A6-4BDF-A7C3-31AD70F983ED}"/>
                  </a:ext>
                </a:extLst>
              </p:cNvPr>
              <p:cNvSpPr>
                <a:spLocks/>
              </p:cNvSpPr>
              <p:nvPr/>
            </p:nvSpPr>
            <p:spPr bwMode="auto">
              <a:xfrm>
                <a:off x="930" y="1894"/>
                <a:ext cx="66" cy="71"/>
              </a:xfrm>
              <a:custGeom>
                <a:avLst/>
                <a:gdLst>
                  <a:gd name="T0" fmla="*/ 28 w 28"/>
                  <a:gd name="T1" fmla="*/ 0 h 30"/>
                  <a:gd name="T2" fmla="*/ 0 w 28"/>
                  <a:gd name="T3" fmla="*/ 0 h 30"/>
                  <a:gd name="T4" fmla="*/ 3 w 28"/>
                  <a:gd name="T5" fmla="*/ 30 h 30"/>
                  <a:gd name="T6" fmla="*/ 28 w 28"/>
                  <a:gd name="T7" fmla="*/ 30 h 30"/>
                  <a:gd name="T8" fmla="*/ 28 w 28"/>
                  <a:gd name="T9" fmla="*/ 0 h 30"/>
                </a:gdLst>
                <a:ahLst/>
                <a:cxnLst>
                  <a:cxn ang="0">
                    <a:pos x="T0" y="T1"/>
                  </a:cxn>
                  <a:cxn ang="0">
                    <a:pos x="T2" y="T3"/>
                  </a:cxn>
                  <a:cxn ang="0">
                    <a:pos x="T4" y="T5"/>
                  </a:cxn>
                  <a:cxn ang="0">
                    <a:pos x="T6" y="T7"/>
                  </a:cxn>
                  <a:cxn ang="0">
                    <a:pos x="T8" y="T9"/>
                  </a:cxn>
                </a:cxnLst>
                <a:rect l="0" t="0" r="r" b="b"/>
                <a:pathLst>
                  <a:path w="28" h="30">
                    <a:moveTo>
                      <a:pt x="28" y="0"/>
                    </a:moveTo>
                    <a:cubicBezTo>
                      <a:pt x="0" y="0"/>
                      <a:pt x="0" y="0"/>
                      <a:pt x="0" y="0"/>
                    </a:cubicBezTo>
                    <a:cubicBezTo>
                      <a:pt x="1" y="10"/>
                      <a:pt x="2" y="20"/>
                      <a:pt x="3" y="30"/>
                    </a:cubicBezTo>
                    <a:cubicBezTo>
                      <a:pt x="28" y="30"/>
                      <a:pt x="28" y="30"/>
                      <a:pt x="28" y="30"/>
                    </a:cubicBezTo>
                    <a:cubicBezTo>
                      <a:pt x="28" y="0"/>
                      <a:pt x="28" y="0"/>
                      <a:pt x="2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13" name="Freeform 519">
                <a:extLst>
                  <a:ext uri="{FF2B5EF4-FFF2-40B4-BE49-F238E27FC236}">
                    <a16:creationId xmlns:a16="http://schemas.microsoft.com/office/drawing/2014/main" id="{B9D0A4FC-38E4-40E6-A07E-538D3028E909}"/>
                  </a:ext>
                </a:extLst>
              </p:cNvPr>
              <p:cNvSpPr>
                <a:spLocks/>
              </p:cNvSpPr>
              <p:nvPr/>
            </p:nvSpPr>
            <p:spPr bwMode="auto">
              <a:xfrm>
                <a:off x="937" y="1965"/>
                <a:ext cx="59" cy="38"/>
              </a:xfrm>
              <a:custGeom>
                <a:avLst/>
                <a:gdLst>
                  <a:gd name="T0" fmla="*/ 25 w 25"/>
                  <a:gd name="T1" fmla="*/ 0 h 16"/>
                  <a:gd name="T2" fmla="*/ 0 w 25"/>
                  <a:gd name="T3" fmla="*/ 0 h 16"/>
                  <a:gd name="T4" fmla="*/ 3 w 25"/>
                  <a:gd name="T5" fmla="*/ 16 h 16"/>
                  <a:gd name="T6" fmla="*/ 25 w 25"/>
                  <a:gd name="T7" fmla="*/ 16 h 16"/>
                  <a:gd name="T8" fmla="*/ 25 w 25"/>
                  <a:gd name="T9" fmla="*/ 0 h 16"/>
                </a:gdLst>
                <a:ahLst/>
                <a:cxnLst>
                  <a:cxn ang="0">
                    <a:pos x="T0" y="T1"/>
                  </a:cxn>
                  <a:cxn ang="0">
                    <a:pos x="T2" y="T3"/>
                  </a:cxn>
                  <a:cxn ang="0">
                    <a:pos x="T4" y="T5"/>
                  </a:cxn>
                  <a:cxn ang="0">
                    <a:pos x="T6" y="T7"/>
                  </a:cxn>
                  <a:cxn ang="0">
                    <a:pos x="T8" y="T9"/>
                  </a:cxn>
                </a:cxnLst>
                <a:rect l="0" t="0" r="r" b="b"/>
                <a:pathLst>
                  <a:path w="25" h="16">
                    <a:moveTo>
                      <a:pt x="25" y="0"/>
                    </a:moveTo>
                    <a:cubicBezTo>
                      <a:pt x="0" y="0"/>
                      <a:pt x="0" y="0"/>
                      <a:pt x="0" y="0"/>
                    </a:cubicBezTo>
                    <a:cubicBezTo>
                      <a:pt x="1" y="5"/>
                      <a:pt x="2" y="11"/>
                      <a:pt x="3" y="16"/>
                    </a:cubicBezTo>
                    <a:cubicBezTo>
                      <a:pt x="25" y="16"/>
                      <a:pt x="25" y="16"/>
                      <a:pt x="25" y="16"/>
                    </a:cubicBezTo>
                    <a:cubicBezTo>
                      <a:pt x="25" y="0"/>
                      <a:pt x="25" y="0"/>
                      <a:pt x="25"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14" name="Freeform 520">
                <a:extLst>
                  <a:ext uri="{FF2B5EF4-FFF2-40B4-BE49-F238E27FC236}">
                    <a16:creationId xmlns:a16="http://schemas.microsoft.com/office/drawing/2014/main" id="{2882927F-881C-4A53-9A0B-047B530C04BE}"/>
                  </a:ext>
                </a:extLst>
              </p:cNvPr>
              <p:cNvSpPr>
                <a:spLocks/>
              </p:cNvSpPr>
              <p:nvPr/>
            </p:nvSpPr>
            <p:spPr bwMode="auto">
              <a:xfrm>
                <a:off x="944" y="2003"/>
                <a:ext cx="52" cy="19"/>
              </a:xfrm>
              <a:custGeom>
                <a:avLst/>
                <a:gdLst>
                  <a:gd name="T0" fmla="*/ 22 w 22"/>
                  <a:gd name="T1" fmla="*/ 0 h 8"/>
                  <a:gd name="T2" fmla="*/ 0 w 22"/>
                  <a:gd name="T3" fmla="*/ 0 h 8"/>
                  <a:gd name="T4" fmla="*/ 1 w 22"/>
                  <a:gd name="T5" fmla="*/ 8 h 8"/>
                  <a:gd name="T6" fmla="*/ 22 w 22"/>
                  <a:gd name="T7" fmla="*/ 8 h 8"/>
                  <a:gd name="T8" fmla="*/ 22 w 22"/>
                  <a:gd name="T9" fmla="*/ 0 h 8"/>
                </a:gdLst>
                <a:ahLst/>
                <a:cxnLst>
                  <a:cxn ang="0">
                    <a:pos x="T0" y="T1"/>
                  </a:cxn>
                  <a:cxn ang="0">
                    <a:pos x="T2" y="T3"/>
                  </a:cxn>
                  <a:cxn ang="0">
                    <a:pos x="T4" y="T5"/>
                  </a:cxn>
                  <a:cxn ang="0">
                    <a:pos x="T6" y="T7"/>
                  </a:cxn>
                  <a:cxn ang="0">
                    <a:pos x="T8" y="T9"/>
                  </a:cxn>
                </a:cxnLst>
                <a:rect l="0" t="0" r="r" b="b"/>
                <a:pathLst>
                  <a:path w="22" h="8">
                    <a:moveTo>
                      <a:pt x="22" y="0"/>
                    </a:moveTo>
                    <a:cubicBezTo>
                      <a:pt x="0" y="0"/>
                      <a:pt x="0" y="0"/>
                      <a:pt x="0" y="0"/>
                    </a:cubicBezTo>
                    <a:cubicBezTo>
                      <a:pt x="0" y="3"/>
                      <a:pt x="0" y="6"/>
                      <a:pt x="1" y="8"/>
                    </a:cubicBezTo>
                    <a:cubicBezTo>
                      <a:pt x="22" y="8"/>
                      <a:pt x="22" y="8"/>
                      <a:pt x="22" y="8"/>
                    </a:cubicBezTo>
                    <a:cubicBezTo>
                      <a:pt x="22" y="0"/>
                      <a:pt x="22" y="0"/>
                      <a:pt x="22" y="0"/>
                    </a:cubicBezTo>
                  </a:path>
                </a:pathLst>
              </a:custGeom>
              <a:solidFill>
                <a:srgbClr val="FFBD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15" name="Freeform 521">
                <a:extLst>
                  <a:ext uri="{FF2B5EF4-FFF2-40B4-BE49-F238E27FC236}">
                    <a16:creationId xmlns:a16="http://schemas.microsoft.com/office/drawing/2014/main" id="{50704571-E19D-4762-885C-4310552A4A90}"/>
                  </a:ext>
                </a:extLst>
              </p:cNvPr>
              <p:cNvSpPr>
                <a:spLocks/>
              </p:cNvSpPr>
              <p:nvPr/>
            </p:nvSpPr>
            <p:spPr bwMode="auto">
              <a:xfrm>
                <a:off x="949" y="2050"/>
                <a:ext cx="47" cy="128"/>
              </a:xfrm>
              <a:custGeom>
                <a:avLst/>
                <a:gdLst>
                  <a:gd name="T0" fmla="*/ 20 w 20"/>
                  <a:gd name="T1" fmla="*/ 0 h 54"/>
                  <a:gd name="T2" fmla="*/ 0 w 20"/>
                  <a:gd name="T3" fmla="*/ 0 h 54"/>
                  <a:gd name="T4" fmla="*/ 8 w 20"/>
                  <a:gd name="T5" fmla="*/ 54 h 54"/>
                  <a:gd name="T6" fmla="*/ 20 w 20"/>
                  <a:gd name="T7" fmla="*/ 54 h 54"/>
                  <a:gd name="T8" fmla="*/ 20 w 20"/>
                  <a:gd name="T9" fmla="*/ 0 h 54"/>
                </a:gdLst>
                <a:ahLst/>
                <a:cxnLst>
                  <a:cxn ang="0">
                    <a:pos x="T0" y="T1"/>
                  </a:cxn>
                  <a:cxn ang="0">
                    <a:pos x="T2" y="T3"/>
                  </a:cxn>
                  <a:cxn ang="0">
                    <a:pos x="T4" y="T5"/>
                  </a:cxn>
                  <a:cxn ang="0">
                    <a:pos x="T6" y="T7"/>
                  </a:cxn>
                  <a:cxn ang="0">
                    <a:pos x="T8" y="T9"/>
                  </a:cxn>
                </a:cxnLst>
                <a:rect l="0" t="0" r="r" b="b"/>
                <a:pathLst>
                  <a:path w="20" h="54">
                    <a:moveTo>
                      <a:pt x="20" y="0"/>
                    </a:moveTo>
                    <a:cubicBezTo>
                      <a:pt x="0" y="0"/>
                      <a:pt x="0" y="0"/>
                      <a:pt x="0" y="0"/>
                    </a:cubicBezTo>
                    <a:cubicBezTo>
                      <a:pt x="3" y="19"/>
                      <a:pt x="6" y="37"/>
                      <a:pt x="8" y="54"/>
                    </a:cubicBezTo>
                    <a:cubicBezTo>
                      <a:pt x="20" y="54"/>
                      <a:pt x="20" y="54"/>
                      <a:pt x="20" y="54"/>
                    </a:cubicBezTo>
                    <a:cubicBezTo>
                      <a:pt x="20" y="0"/>
                      <a:pt x="20" y="0"/>
                      <a:pt x="20"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16" name="Freeform 522">
                <a:extLst>
                  <a:ext uri="{FF2B5EF4-FFF2-40B4-BE49-F238E27FC236}">
                    <a16:creationId xmlns:a16="http://schemas.microsoft.com/office/drawing/2014/main" id="{D7869F4B-F1F3-4A69-9138-0882EDD45923}"/>
                  </a:ext>
                </a:extLst>
              </p:cNvPr>
              <p:cNvSpPr>
                <a:spLocks/>
              </p:cNvSpPr>
              <p:nvPr/>
            </p:nvSpPr>
            <p:spPr bwMode="auto">
              <a:xfrm>
                <a:off x="947" y="2022"/>
                <a:ext cx="49" cy="28"/>
              </a:xfrm>
              <a:custGeom>
                <a:avLst/>
                <a:gdLst>
                  <a:gd name="T0" fmla="*/ 21 w 21"/>
                  <a:gd name="T1" fmla="*/ 0 h 12"/>
                  <a:gd name="T2" fmla="*/ 0 w 21"/>
                  <a:gd name="T3" fmla="*/ 0 h 12"/>
                  <a:gd name="T4" fmla="*/ 1 w 21"/>
                  <a:gd name="T5" fmla="*/ 12 h 12"/>
                  <a:gd name="T6" fmla="*/ 21 w 21"/>
                  <a:gd name="T7" fmla="*/ 12 h 12"/>
                  <a:gd name="T8" fmla="*/ 21 w 21"/>
                  <a:gd name="T9" fmla="*/ 0 h 12"/>
                </a:gdLst>
                <a:ahLst/>
                <a:cxnLst>
                  <a:cxn ang="0">
                    <a:pos x="T0" y="T1"/>
                  </a:cxn>
                  <a:cxn ang="0">
                    <a:pos x="T2" y="T3"/>
                  </a:cxn>
                  <a:cxn ang="0">
                    <a:pos x="T4" y="T5"/>
                  </a:cxn>
                  <a:cxn ang="0">
                    <a:pos x="T6" y="T7"/>
                  </a:cxn>
                  <a:cxn ang="0">
                    <a:pos x="T8" y="T9"/>
                  </a:cxn>
                </a:cxnLst>
                <a:rect l="0" t="0" r="r" b="b"/>
                <a:pathLst>
                  <a:path w="21" h="12">
                    <a:moveTo>
                      <a:pt x="21" y="0"/>
                    </a:moveTo>
                    <a:cubicBezTo>
                      <a:pt x="0" y="0"/>
                      <a:pt x="0" y="0"/>
                      <a:pt x="0" y="0"/>
                    </a:cubicBezTo>
                    <a:cubicBezTo>
                      <a:pt x="0" y="4"/>
                      <a:pt x="1" y="8"/>
                      <a:pt x="1" y="12"/>
                    </a:cubicBezTo>
                    <a:cubicBezTo>
                      <a:pt x="21" y="12"/>
                      <a:pt x="21" y="12"/>
                      <a:pt x="21" y="12"/>
                    </a:cubicBezTo>
                    <a:cubicBezTo>
                      <a:pt x="21" y="0"/>
                      <a:pt x="21" y="0"/>
                      <a:pt x="21"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17" name="Rectangle 523">
                <a:extLst>
                  <a:ext uri="{FF2B5EF4-FFF2-40B4-BE49-F238E27FC236}">
                    <a16:creationId xmlns:a16="http://schemas.microsoft.com/office/drawing/2014/main" id="{2F9498D0-0DA4-4DC4-AE3B-362FEF3213BC}"/>
                  </a:ext>
                </a:extLst>
              </p:cNvPr>
              <p:cNvSpPr>
                <a:spLocks noChangeArrowheads="1"/>
              </p:cNvSpPr>
              <p:nvPr/>
            </p:nvSpPr>
            <p:spPr bwMode="auto">
              <a:xfrm>
                <a:off x="996" y="1894"/>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18" name="Rectangle 524">
                <a:extLst>
                  <a:ext uri="{FF2B5EF4-FFF2-40B4-BE49-F238E27FC236}">
                    <a16:creationId xmlns:a16="http://schemas.microsoft.com/office/drawing/2014/main" id="{B64DBBB8-1F87-4A33-93E2-6AC40B45F593}"/>
                  </a:ext>
                </a:extLst>
              </p:cNvPr>
              <p:cNvSpPr>
                <a:spLocks noChangeArrowheads="1"/>
              </p:cNvSpPr>
              <p:nvPr/>
            </p:nvSpPr>
            <p:spPr bwMode="auto">
              <a:xfrm>
                <a:off x="996" y="1894"/>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19" name="Rectangle 525">
                <a:extLst>
                  <a:ext uri="{FF2B5EF4-FFF2-40B4-BE49-F238E27FC236}">
                    <a16:creationId xmlns:a16="http://schemas.microsoft.com/office/drawing/2014/main" id="{27889BA8-E3FE-49E1-BA0C-3A3BFDA36026}"/>
                  </a:ext>
                </a:extLst>
              </p:cNvPr>
              <p:cNvSpPr>
                <a:spLocks noChangeArrowheads="1"/>
              </p:cNvSpPr>
              <p:nvPr/>
            </p:nvSpPr>
            <p:spPr bwMode="auto">
              <a:xfrm>
                <a:off x="996" y="1965"/>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20" name="Rectangle 526">
                <a:extLst>
                  <a:ext uri="{FF2B5EF4-FFF2-40B4-BE49-F238E27FC236}">
                    <a16:creationId xmlns:a16="http://schemas.microsoft.com/office/drawing/2014/main" id="{3DF05FDE-6152-4E9C-BEDA-2055C31A0177}"/>
                  </a:ext>
                </a:extLst>
              </p:cNvPr>
              <p:cNvSpPr>
                <a:spLocks noChangeArrowheads="1"/>
              </p:cNvSpPr>
              <p:nvPr/>
            </p:nvSpPr>
            <p:spPr bwMode="auto">
              <a:xfrm>
                <a:off x="996" y="1965"/>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21" name="Rectangle 527">
                <a:extLst>
                  <a:ext uri="{FF2B5EF4-FFF2-40B4-BE49-F238E27FC236}">
                    <a16:creationId xmlns:a16="http://schemas.microsoft.com/office/drawing/2014/main" id="{C963FF10-AF8E-4333-BB43-F62EDE6D4EDE}"/>
                  </a:ext>
                </a:extLst>
              </p:cNvPr>
              <p:cNvSpPr>
                <a:spLocks noChangeArrowheads="1"/>
              </p:cNvSpPr>
              <p:nvPr/>
            </p:nvSpPr>
            <p:spPr bwMode="auto">
              <a:xfrm>
                <a:off x="996" y="2003"/>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22" name="Rectangle 528">
                <a:extLst>
                  <a:ext uri="{FF2B5EF4-FFF2-40B4-BE49-F238E27FC236}">
                    <a16:creationId xmlns:a16="http://schemas.microsoft.com/office/drawing/2014/main" id="{80097C99-5977-4D40-BCE8-3E2187D49FF3}"/>
                  </a:ext>
                </a:extLst>
              </p:cNvPr>
              <p:cNvSpPr>
                <a:spLocks noChangeArrowheads="1"/>
              </p:cNvSpPr>
              <p:nvPr/>
            </p:nvSpPr>
            <p:spPr bwMode="auto">
              <a:xfrm>
                <a:off x="996" y="2003"/>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23" name="Rectangle 529">
                <a:extLst>
                  <a:ext uri="{FF2B5EF4-FFF2-40B4-BE49-F238E27FC236}">
                    <a16:creationId xmlns:a16="http://schemas.microsoft.com/office/drawing/2014/main" id="{ABBD2115-F0B8-4DA9-97C1-B9854A22810B}"/>
                  </a:ext>
                </a:extLst>
              </p:cNvPr>
              <p:cNvSpPr>
                <a:spLocks noChangeArrowheads="1"/>
              </p:cNvSpPr>
              <p:nvPr/>
            </p:nvSpPr>
            <p:spPr bwMode="auto">
              <a:xfrm>
                <a:off x="996" y="2050"/>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24" name="Rectangle 530">
                <a:extLst>
                  <a:ext uri="{FF2B5EF4-FFF2-40B4-BE49-F238E27FC236}">
                    <a16:creationId xmlns:a16="http://schemas.microsoft.com/office/drawing/2014/main" id="{D4E9EDA5-AFDC-4947-B4E8-FEDFF26476A0}"/>
                  </a:ext>
                </a:extLst>
              </p:cNvPr>
              <p:cNvSpPr>
                <a:spLocks noChangeArrowheads="1"/>
              </p:cNvSpPr>
              <p:nvPr/>
            </p:nvSpPr>
            <p:spPr bwMode="auto">
              <a:xfrm>
                <a:off x="996" y="2050"/>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25" name="Rectangle 531">
                <a:extLst>
                  <a:ext uri="{FF2B5EF4-FFF2-40B4-BE49-F238E27FC236}">
                    <a16:creationId xmlns:a16="http://schemas.microsoft.com/office/drawing/2014/main" id="{9700C10B-7DE4-44E9-A465-793D53DD3493}"/>
                  </a:ext>
                </a:extLst>
              </p:cNvPr>
              <p:cNvSpPr>
                <a:spLocks noChangeArrowheads="1"/>
              </p:cNvSpPr>
              <p:nvPr/>
            </p:nvSpPr>
            <p:spPr bwMode="auto">
              <a:xfrm>
                <a:off x="996" y="2022"/>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26" name="Rectangle 532">
                <a:extLst>
                  <a:ext uri="{FF2B5EF4-FFF2-40B4-BE49-F238E27FC236}">
                    <a16:creationId xmlns:a16="http://schemas.microsoft.com/office/drawing/2014/main" id="{84F6D7F4-06BF-42CE-A93B-EFBE383B5970}"/>
                  </a:ext>
                </a:extLst>
              </p:cNvPr>
              <p:cNvSpPr>
                <a:spLocks noChangeArrowheads="1"/>
              </p:cNvSpPr>
              <p:nvPr/>
            </p:nvSpPr>
            <p:spPr bwMode="auto">
              <a:xfrm>
                <a:off x="996" y="2022"/>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27" name="Freeform 533">
                <a:extLst>
                  <a:ext uri="{FF2B5EF4-FFF2-40B4-BE49-F238E27FC236}">
                    <a16:creationId xmlns:a16="http://schemas.microsoft.com/office/drawing/2014/main" id="{A229F594-4F29-4674-BA65-CA3D4B5EB711}"/>
                  </a:ext>
                </a:extLst>
              </p:cNvPr>
              <p:cNvSpPr>
                <a:spLocks noEditPoints="1"/>
              </p:cNvSpPr>
              <p:nvPr/>
            </p:nvSpPr>
            <p:spPr bwMode="auto">
              <a:xfrm>
                <a:off x="1119"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28" name="Freeform 534">
                <a:extLst>
                  <a:ext uri="{FF2B5EF4-FFF2-40B4-BE49-F238E27FC236}">
                    <a16:creationId xmlns:a16="http://schemas.microsoft.com/office/drawing/2014/main" id="{753E5294-6E9F-4458-B9DA-432C4DB8DF56}"/>
                  </a:ext>
                </a:extLst>
              </p:cNvPr>
              <p:cNvSpPr>
                <a:spLocks noEditPoints="1"/>
              </p:cNvSpPr>
              <p:nvPr/>
            </p:nvSpPr>
            <p:spPr bwMode="auto">
              <a:xfrm>
                <a:off x="1119"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29" name="Freeform 535">
                <a:extLst>
                  <a:ext uri="{FF2B5EF4-FFF2-40B4-BE49-F238E27FC236}">
                    <a16:creationId xmlns:a16="http://schemas.microsoft.com/office/drawing/2014/main" id="{D8FEB8F6-668F-451D-B7C4-048271DA15A2}"/>
                  </a:ext>
                </a:extLst>
              </p:cNvPr>
              <p:cNvSpPr>
                <a:spLocks noEditPoints="1"/>
              </p:cNvSpPr>
              <p:nvPr/>
            </p:nvSpPr>
            <p:spPr bwMode="auto">
              <a:xfrm>
                <a:off x="1119"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30" name="Freeform 536">
                <a:extLst>
                  <a:ext uri="{FF2B5EF4-FFF2-40B4-BE49-F238E27FC236}">
                    <a16:creationId xmlns:a16="http://schemas.microsoft.com/office/drawing/2014/main" id="{FAE5593F-5248-4EE0-B243-013B6A358AD7}"/>
                  </a:ext>
                </a:extLst>
              </p:cNvPr>
              <p:cNvSpPr>
                <a:spLocks noEditPoints="1"/>
              </p:cNvSpPr>
              <p:nvPr/>
            </p:nvSpPr>
            <p:spPr bwMode="auto">
              <a:xfrm>
                <a:off x="1119"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31" name="Freeform 537">
                <a:extLst>
                  <a:ext uri="{FF2B5EF4-FFF2-40B4-BE49-F238E27FC236}">
                    <a16:creationId xmlns:a16="http://schemas.microsoft.com/office/drawing/2014/main" id="{2466BC1E-BCE5-46A6-A776-8D6F65A78BE9}"/>
                  </a:ext>
                </a:extLst>
              </p:cNvPr>
              <p:cNvSpPr>
                <a:spLocks noEditPoints="1"/>
              </p:cNvSpPr>
              <p:nvPr/>
            </p:nvSpPr>
            <p:spPr bwMode="auto">
              <a:xfrm>
                <a:off x="1119"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32" name="Freeform 538">
                <a:extLst>
                  <a:ext uri="{FF2B5EF4-FFF2-40B4-BE49-F238E27FC236}">
                    <a16:creationId xmlns:a16="http://schemas.microsoft.com/office/drawing/2014/main" id="{D35EB65F-98CE-4461-AB30-69F31F043A94}"/>
                  </a:ext>
                </a:extLst>
              </p:cNvPr>
              <p:cNvSpPr>
                <a:spLocks noEditPoints="1"/>
              </p:cNvSpPr>
              <p:nvPr/>
            </p:nvSpPr>
            <p:spPr bwMode="auto">
              <a:xfrm>
                <a:off x="1119"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33" name="Freeform 539">
                <a:extLst>
                  <a:ext uri="{FF2B5EF4-FFF2-40B4-BE49-F238E27FC236}">
                    <a16:creationId xmlns:a16="http://schemas.microsoft.com/office/drawing/2014/main" id="{5109A6AD-03A5-43E7-BBFC-485E6CF0C782}"/>
                  </a:ext>
                </a:extLst>
              </p:cNvPr>
              <p:cNvSpPr>
                <a:spLocks noEditPoints="1"/>
              </p:cNvSpPr>
              <p:nvPr/>
            </p:nvSpPr>
            <p:spPr bwMode="auto">
              <a:xfrm>
                <a:off x="1119"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34" name="Freeform 540">
                <a:extLst>
                  <a:ext uri="{FF2B5EF4-FFF2-40B4-BE49-F238E27FC236}">
                    <a16:creationId xmlns:a16="http://schemas.microsoft.com/office/drawing/2014/main" id="{B23A0897-234F-4D10-83F8-FC365781CA9F}"/>
                  </a:ext>
                </a:extLst>
              </p:cNvPr>
              <p:cNvSpPr>
                <a:spLocks noEditPoints="1"/>
              </p:cNvSpPr>
              <p:nvPr/>
            </p:nvSpPr>
            <p:spPr bwMode="auto">
              <a:xfrm>
                <a:off x="1119"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35" name="Rectangle 541">
                <a:extLst>
                  <a:ext uri="{FF2B5EF4-FFF2-40B4-BE49-F238E27FC236}">
                    <a16:creationId xmlns:a16="http://schemas.microsoft.com/office/drawing/2014/main" id="{0109CF05-7955-4FA6-9637-C92A6CCD6394}"/>
                  </a:ext>
                </a:extLst>
              </p:cNvPr>
              <p:cNvSpPr>
                <a:spLocks noChangeArrowheads="1"/>
              </p:cNvSpPr>
              <p:nvPr/>
            </p:nvSpPr>
            <p:spPr bwMode="auto">
              <a:xfrm>
                <a:off x="1190"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36" name="Rectangle 542">
                <a:extLst>
                  <a:ext uri="{FF2B5EF4-FFF2-40B4-BE49-F238E27FC236}">
                    <a16:creationId xmlns:a16="http://schemas.microsoft.com/office/drawing/2014/main" id="{375CC12B-B88F-41A1-9470-B38152165BA6}"/>
                  </a:ext>
                </a:extLst>
              </p:cNvPr>
              <p:cNvSpPr>
                <a:spLocks noChangeArrowheads="1"/>
              </p:cNvSpPr>
              <p:nvPr/>
            </p:nvSpPr>
            <p:spPr bwMode="auto">
              <a:xfrm>
                <a:off x="1190"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37" name="Rectangle 543">
                <a:extLst>
                  <a:ext uri="{FF2B5EF4-FFF2-40B4-BE49-F238E27FC236}">
                    <a16:creationId xmlns:a16="http://schemas.microsoft.com/office/drawing/2014/main" id="{8C9D9739-C0F9-4941-94E1-6D8A4931CE8B}"/>
                  </a:ext>
                </a:extLst>
              </p:cNvPr>
              <p:cNvSpPr>
                <a:spLocks noChangeArrowheads="1"/>
              </p:cNvSpPr>
              <p:nvPr/>
            </p:nvSpPr>
            <p:spPr bwMode="auto">
              <a:xfrm>
                <a:off x="1190"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38" name="Rectangle 544">
                <a:extLst>
                  <a:ext uri="{FF2B5EF4-FFF2-40B4-BE49-F238E27FC236}">
                    <a16:creationId xmlns:a16="http://schemas.microsoft.com/office/drawing/2014/main" id="{FE8CA16D-9697-4862-A891-32004AB1408D}"/>
                  </a:ext>
                </a:extLst>
              </p:cNvPr>
              <p:cNvSpPr>
                <a:spLocks noChangeArrowheads="1"/>
              </p:cNvSpPr>
              <p:nvPr/>
            </p:nvSpPr>
            <p:spPr bwMode="auto">
              <a:xfrm>
                <a:off x="1190"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39" name="Rectangle 545">
                <a:extLst>
                  <a:ext uri="{FF2B5EF4-FFF2-40B4-BE49-F238E27FC236}">
                    <a16:creationId xmlns:a16="http://schemas.microsoft.com/office/drawing/2014/main" id="{FE0D6A38-D256-4A15-92BE-EE1B32B4F431}"/>
                  </a:ext>
                </a:extLst>
              </p:cNvPr>
              <p:cNvSpPr>
                <a:spLocks noChangeArrowheads="1"/>
              </p:cNvSpPr>
              <p:nvPr/>
            </p:nvSpPr>
            <p:spPr bwMode="auto">
              <a:xfrm>
                <a:off x="1190"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40" name="Rectangle 546">
                <a:extLst>
                  <a:ext uri="{FF2B5EF4-FFF2-40B4-BE49-F238E27FC236}">
                    <a16:creationId xmlns:a16="http://schemas.microsoft.com/office/drawing/2014/main" id="{F88891C4-3163-4264-A459-8C65CA05E119}"/>
                  </a:ext>
                </a:extLst>
              </p:cNvPr>
              <p:cNvSpPr>
                <a:spLocks noChangeArrowheads="1"/>
              </p:cNvSpPr>
              <p:nvPr/>
            </p:nvSpPr>
            <p:spPr bwMode="auto">
              <a:xfrm>
                <a:off x="1190"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41" name="Rectangle 547">
                <a:extLst>
                  <a:ext uri="{FF2B5EF4-FFF2-40B4-BE49-F238E27FC236}">
                    <a16:creationId xmlns:a16="http://schemas.microsoft.com/office/drawing/2014/main" id="{7E0E1BE6-69FB-4F58-BD12-A40C5AC7182B}"/>
                  </a:ext>
                </a:extLst>
              </p:cNvPr>
              <p:cNvSpPr>
                <a:spLocks noChangeArrowheads="1"/>
              </p:cNvSpPr>
              <p:nvPr/>
            </p:nvSpPr>
            <p:spPr bwMode="auto">
              <a:xfrm>
                <a:off x="1190"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42" name="Rectangle 548">
                <a:extLst>
                  <a:ext uri="{FF2B5EF4-FFF2-40B4-BE49-F238E27FC236}">
                    <a16:creationId xmlns:a16="http://schemas.microsoft.com/office/drawing/2014/main" id="{4A86103E-DE7F-4C55-8BCC-5DED53FB6738}"/>
                  </a:ext>
                </a:extLst>
              </p:cNvPr>
              <p:cNvSpPr>
                <a:spLocks noChangeArrowheads="1"/>
              </p:cNvSpPr>
              <p:nvPr/>
            </p:nvSpPr>
            <p:spPr bwMode="auto">
              <a:xfrm>
                <a:off x="1190"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43" name="Rectangle 549">
                <a:extLst>
                  <a:ext uri="{FF2B5EF4-FFF2-40B4-BE49-F238E27FC236}">
                    <a16:creationId xmlns:a16="http://schemas.microsoft.com/office/drawing/2014/main" id="{708F3EA2-2BB3-45DA-ACF3-5C48A4D05C12}"/>
                  </a:ext>
                </a:extLst>
              </p:cNvPr>
              <p:cNvSpPr>
                <a:spLocks noChangeArrowheads="1"/>
              </p:cNvSpPr>
              <p:nvPr/>
            </p:nvSpPr>
            <p:spPr bwMode="auto">
              <a:xfrm>
                <a:off x="1190"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44" name="Rectangle 550">
                <a:extLst>
                  <a:ext uri="{FF2B5EF4-FFF2-40B4-BE49-F238E27FC236}">
                    <a16:creationId xmlns:a16="http://schemas.microsoft.com/office/drawing/2014/main" id="{C2B9ECC8-2FE4-4045-B5F1-729199C9E9D7}"/>
                  </a:ext>
                </a:extLst>
              </p:cNvPr>
              <p:cNvSpPr>
                <a:spLocks noChangeArrowheads="1"/>
              </p:cNvSpPr>
              <p:nvPr/>
            </p:nvSpPr>
            <p:spPr bwMode="auto">
              <a:xfrm>
                <a:off x="1190"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45" name="Rectangle 551">
                <a:extLst>
                  <a:ext uri="{FF2B5EF4-FFF2-40B4-BE49-F238E27FC236}">
                    <a16:creationId xmlns:a16="http://schemas.microsoft.com/office/drawing/2014/main" id="{CA374152-BD02-4770-AE27-11B1DC6AF12C}"/>
                  </a:ext>
                </a:extLst>
              </p:cNvPr>
              <p:cNvSpPr>
                <a:spLocks noChangeArrowheads="1"/>
              </p:cNvSpPr>
              <p:nvPr/>
            </p:nvSpPr>
            <p:spPr bwMode="auto">
              <a:xfrm>
                <a:off x="1280" y="1894"/>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46" name="Rectangle 552">
                <a:extLst>
                  <a:ext uri="{FF2B5EF4-FFF2-40B4-BE49-F238E27FC236}">
                    <a16:creationId xmlns:a16="http://schemas.microsoft.com/office/drawing/2014/main" id="{183FEC60-67BE-416D-BE91-41B2FC672122}"/>
                  </a:ext>
                </a:extLst>
              </p:cNvPr>
              <p:cNvSpPr>
                <a:spLocks noChangeArrowheads="1"/>
              </p:cNvSpPr>
              <p:nvPr/>
            </p:nvSpPr>
            <p:spPr bwMode="auto">
              <a:xfrm>
                <a:off x="1280" y="1894"/>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47" name="Rectangle 553">
                <a:extLst>
                  <a:ext uri="{FF2B5EF4-FFF2-40B4-BE49-F238E27FC236}">
                    <a16:creationId xmlns:a16="http://schemas.microsoft.com/office/drawing/2014/main" id="{27FC208A-7531-4EA4-B7A6-0E4126CE41D3}"/>
                  </a:ext>
                </a:extLst>
              </p:cNvPr>
              <p:cNvSpPr>
                <a:spLocks noChangeArrowheads="1"/>
              </p:cNvSpPr>
              <p:nvPr/>
            </p:nvSpPr>
            <p:spPr bwMode="auto">
              <a:xfrm>
                <a:off x="1280" y="1965"/>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48" name="Rectangle 554">
                <a:extLst>
                  <a:ext uri="{FF2B5EF4-FFF2-40B4-BE49-F238E27FC236}">
                    <a16:creationId xmlns:a16="http://schemas.microsoft.com/office/drawing/2014/main" id="{0AE42434-1B7E-404E-A48E-161DE7A0E9AF}"/>
                  </a:ext>
                </a:extLst>
              </p:cNvPr>
              <p:cNvSpPr>
                <a:spLocks noChangeArrowheads="1"/>
              </p:cNvSpPr>
              <p:nvPr/>
            </p:nvSpPr>
            <p:spPr bwMode="auto">
              <a:xfrm>
                <a:off x="1280" y="1965"/>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49" name="Rectangle 555">
                <a:extLst>
                  <a:ext uri="{FF2B5EF4-FFF2-40B4-BE49-F238E27FC236}">
                    <a16:creationId xmlns:a16="http://schemas.microsoft.com/office/drawing/2014/main" id="{08D17499-5B1D-410A-A039-2B75CCDADE07}"/>
                  </a:ext>
                </a:extLst>
              </p:cNvPr>
              <p:cNvSpPr>
                <a:spLocks noChangeArrowheads="1"/>
              </p:cNvSpPr>
              <p:nvPr/>
            </p:nvSpPr>
            <p:spPr bwMode="auto">
              <a:xfrm>
                <a:off x="1280" y="2003"/>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50" name="Rectangle 556">
                <a:extLst>
                  <a:ext uri="{FF2B5EF4-FFF2-40B4-BE49-F238E27FC236}">
                    <a16:creationId xmlns:a16="http://schemas.microsoft.com/office/drawing/2014/main" id="{99693083-F8A5-4054-B30F-56665E1D1C8A}"/>
                  </a:ext>
                </a:extLst>
              </p:cNvPr>
              <p:cNvSpPr>
                <a:spLocks noChangeArrowheads="1"/>
              </p:cNvSpPr>
              <p:nvPr/>
            </p:nvSpPr>
            <p:spPr bwMode="auto">
              <a:xfrm>
                <a:off x="1280" y="2003"/>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51" name="Rectangle 557">
                <a:extLst>
                  <a:ext uri="{FF2B5EF4-FFF2-40B4-BE49-F238E27FC236}">
                    <a16:creationId xmlns:a16="http://schemas.microsoft.com/office/drawing/2014/main" id="{3FF81BE3-13C4-41A7-B1A3-F8B60D092A32}"/>
                  </a:ext>
                </a:extLst>
              </p:cNvPr>
              <p:cNvSpPr>
                <a:spLocks noChangeArrowheads="1"/>
              </p:cNvSpPr>
              <p:nvPr/>
            </p:nvSpPr>
            <p:spPr bwMode="auto">
              <a:xfrm>
                <a:off x="1280" y="2050"/>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52" name="Rectangle 558">
                <a:extLst>
                  <a:ext uri="{FF2B5EF4-FFF2-40B4-BE49-F238E27FC236}">
                    <a16:creationId xmlns:a16="http://schemas.microsoft.com/office/drawing/2014/main" id="{A880C565-E900-46C5-AF1F-197EBA8B74F3}"/>
                  </a:ext>
                </a:extLst>
              </p:cNvPr>
              <p:cNvSpPr>
                <a:spLocks noChangeArrowheads="1"/>
              </p:cNvSpPr>
              <p:nvPr/>
            </p:nvSpPr>
            <p:spPr bwMode="auto">
              <a:xfrm>
                <a:off x="1280" y="2050"/>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53" name="Rectangle 559">
                <a:extLst>
                  <a:ext uri="{FF2B5EF4-FFF2-40B4-BE49-F238E27FC236}">
                    <a16:creationId xmlns:a16="http://schemas.microsoft.com/office/drawing/2014/main" id="{D5CBCA20-9E94-4097-9F0B-94085AD203C6}"/>
                  </a:ext>
                </a:extLst>
              </p:cNvPr>
              <p:cNvSpPr>
                <a:spLocks noChangeArrowheads="1"/>
              </p:cNvSpPr>
              <p:nvPr/>
            </p:nvSpPr>
            <p:spPr bwMode="auto">
              <a:xfrm>
                <a:off x="1280" y="2022"/>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54" name="Rectangle 560">
                <a:extLst>
                  <a:ext uri="{FF2B5EF4-FFF2-40B4-BE49-F238E27FC236}">
                    <a16:creationId xmlns:a16="http://schemas.microsoft.com/office/drawing/2014/main" id="{091E81DD-4FD6-4DA4-8E91-4B064133B812}"/>
                  </a:ext>
                </a:extLst>
              </p:cNvPr>
              <p:cNvSpPr>
                <a:spLocks noChangeArrowheads="1"/>
              </p:cNvSpPr>
              <p:nvPr/>
            </p:nvSpPr>
            <p:spPr bwMode="auto">
              <a:xfrm>
                <a:off x="1280" y="2022"/>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55" name="Freeform 561">
                <a:extLst>
                  <a:ext uri="{FF2B5EF4-FFF2-40B4-BE49-F238E27FC236}">
                    <a16:creationId xmlns:a16="http://schemas.microsoft.com/office/drawing/2014/main" id="{4F3B700E-3637-4A27-AC82-1C6A34C5E5D4}"/>
                  </a:ext>
                </a:extLst>
              </p:cNvPr>
              <p:cNvSpPr>
                <a:spLocks noEditPoints="1"/>
              </p:cNvSpPr>
              <p:nvPr/>
            </p:nvSpPr>
            <p:spPr bwMode="auto">
              <a:xfrm>
                <a:off x="1403"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56" name="Freeform 562">
                <a:extLst>
                  <a:ext uri="{FF2B5EF4-FFF2-40B4-BE49-F238E27FC236}">
                    <a16:creationId xmlns:a16="http://schemas.microsoft.com/office/drawing/2014/main" id="{5D9E43C8-D14C-433A-AE6F-90E11710B589}"/>
                  </a:ext>
                </a:extLst>
              </p:cNvPr>
              <p:cNvSpPr>
                <a:spLocks noEditPoints="1"/>
              </p:cNvSpPr>
              <p:nvPr/>
            </p:nvSpPr>
            <p:spPr bwMode="auto">
              <a:xfrm>
                <a:off x="1403"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57" name="Freeform 563">
                <a:extLst>
                  <a:ext uri="{FF2B5EF4-FFF2-40B4-BE49-F238E27FC236}">
                    <a16:creationId xmlns:a16="http://schemas.microsoft.com/office/drawing/2014/main" id="{02FE675E-6FB5-4708-9818-3478A358883E}"/>
                  </a:ext>
                </a:extLst>
              </p:cNvPr>
              <p:cNvSpPr>
                <a:spLocks noEditPoints="1"/>
              </p:cNvSpPr>
              <p:nvPr/>
            </p:nvSpPr>
            <p:spPr bwMode="auto">
              <a:xfrm>
                <a:off x="1403"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58" name="Freeform 564">
                <a:extLst>
                  <a:ext uri="{FF2B5EF4-FFF2-40B4-BE49-F238E27FC236}">
                    <a16:creationId xmlns:a16="http://schemas.microsoft.com/office/drawing/2014/main" id="{08974B1C-3AF4-4727-9745-FAE4B09CCBA3}"/>
                  </a:ext>
                </a:extLst>
              </p:cNvPr>
              <p:cNvSpPr>
                <a:spLocks noEditPoints="1"/>
              </p:cNvSpPr>
              <p:nvPr/>
            </p:nvSpPr>
            <p:spPr bwMode="auto">
              <a:xfrm>
                <a:off x="1403"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59" name="Freeform 565">
                <a:extLst>
                  <a:ext uri="{FF2B5EF4-FFF2-40B4-BE49-F238E27FC236}">
                    <a16:creationId xmlns:a16="http://schemas.microsoft.com/office/drawing/2014/main" id="{7E0BF009-2C65-4C64-B635-9BD1E7D40809}"/>
                  </a:ext>
                </a:extLst>
              </p:cNvPr>
              <p:cNvSpPr>
                <a:spLocks noEditPoints="1"/>
              </p:cNvSpPr>
              <p:nvPr/>
            </p:nvSpPr>
            <p:spPr bwMode="auto">
              <a:xfrm>
                <a:off x="1403"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60" name="Freeform 566">
                <a:extLst>
                  <a:ext uri="{FF2B5EF4-FFF2-40B4-BE49-F238E27FC236}">
                    <a16:creationId xmlns:a16="http://schemas.microsoft.com/office/drawing/2014/main" id="{42F6CAC8-9641-4DE4-ADFF-CE41097144B6}"/>
                  </a:ext>
                </a:extLst>
              </p:cNvPr>
              <p:cNvSpPr>
                <a:spLocks noEditPoints="1"/>
              </p:cNvSpPr>
              <p:nvPr/>
            </p:nvSpPr>
            <p:spPr bwMode="auto">
              <a:xfrm>
                <a:off x="1403"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61" name="Freeform 567">
                <a:extLst>
                  <a:ext uri="{FF2B5EF4-FFF2-40B4-BE49-F238E27FC236}">
                    <a16:creationId xmlns:a16="http://schemas.microsoft.com/office/drawing/2014/main" id="{AF5B56EB-D94B-4A51-A7F5-563F3721DF1A}"/>
                  </a:ext>
                </a:extLst>
              </p:cNvPr>
              <p:cNvSpPr>
                <a:spLocks noEditPoints="1"/>
              </p:cNvSpPr>
              <p:nvPr/>
            </p:nvSpPr>
            <p:spPr bwMode="auto">
              <a:xfrm>
                <a:off x="1403"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62" name="Freeform 568">
                <a:extLst>
                  <a:ext uri="{FF2B5EF4-FFF2-40B4-BE49-F238E27FC236}">
                    <a16:creationId xmlns:a16="http://schemas.microsoft.com/office/drawing/2014/main" id="{1D05DF28-F2AA-40B1-9C14-029BDA61FCA1}"/>
                  </a:ext>
                </a:extLst>
              </p:cNvPr>
              <p:cNvSpPr>
                <a:spLocks noEditPoints="1"/>
              </p:cNvSpPr>
              <p:nvPr/>
            </p:nvSpPr>
            <p:spPr bwMode="auto">
              <a:xfrm>
                <a:off x="1403"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63" name="Rectangle 569">
                <a:extLst>
                  <a:ext uri="{FF2B5EF4-FFF2-40B4-BE49-F238E27FC236}">
                    <a16:creationId xmlns:a16="http://schemas.microsoft.com/office/drawing/2014/main" id="{3D6EF116-E4F7-4A34-A241-71CDF55D4377}"/>
                  </a:ext>
                </a:extLst>
              </p:cNvPr>
              <p:cNvSpPr>
                <a:spLocks noChangeArrowheads="1"/>
              </p:cNvSpPr>
              <p:nvPr/>
            </p:nvSpPr>
            <p:spPr bwMode="auto">
              <a:xfrm>
                <a:off x="1474"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64" name="Rectangle 570">
                <a:extLst>
                  <a:ext uri="{FF2B5EF4-FFF2-40B4-BE49-F238E27FC236}">
                    <a16:creationId xmlns:a16="http://schemas.microsoft.com/office/drawing/2014/main" id="{11CB879D-FC14-4586-AFEB-1410C73B73C2}"/>
                  </a:ext>
                </a:extLst>
              </p:cNvPr>
              <p:cNvSpPr>
                <a:spLocks noChangeArrowheads="1"/>
              </p:cNvSpPr>
              <p:nvPr/>
            </p:nvSpPr>
            <p:spPr bwMode="auto">
              <a:xfrm>
                <a:off x="1474"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65" name="Rectangle 571">
                <a:extLst>
                  <a:ext uri="{FF2B5EF4-FFF2-40B4-BE49-F238E27FC236}">
                    <a16:creationId xmlns:a16="http://schemas.microsoft.com/office/drawing/2014/main" id="{7D1BD7FE-6E87-4166-98A4-4667D4061BCB}"/>
                  </a:ext>
                </a:extLst>
              </p:cNvPr>
              <p:cNvSpPr>
                <a:spLocks noChangeArrowheads="1"/>
              </p:cNvSpPr>
              <p:nvPr/>
            </p:nvSpPr>
            <p:spPr bwMode="auto">
              <a:xfrm>
                <a:off x="1474"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66" name="Rectangle 572">
                <a:extLst>
                  <a:ext uri="{FF2B5EF4-FFF2-40B4-BE49-F238E27FC236}">
                    <a16:creationId xmlns:a16="http://schemas.microsoft.com/office/drawing/2014/main" id="{9CB27335-2F9F-4EAA-BDCA-CCAB39897CF5}"/>
                  </a:ext>
                </a:extLst>
              </p:cNvPr>
              <p:cNvSpPr>
                <a:spLocks noChangeArrowheads="1"/>
              </p:cNvSpPr>
              <p:nvPr/>
            </p:nvSpPr>
            <p:spPr bwMode="auto">
              <a:xfrm>
                <a:off x="1474"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67" name="Rectangle 573">
                <a:extLst>
                  <a:ext uri="{FF2B5EF4-FFF2-40B4-BE49-F238E27FC236}">
                    <a16:creationId xmlns:a16="http://schemas.microsoft.com/office/drawing/2014/main" id="{CEED3191-0419-4B41-B5C8-C13207388278}"/>
                  </a:ext>
                </a:extLst>
              </p:cNvPr>
              <p:cNvSpPr>
                <a:spLocks noChangeArrowheads="1"/>
              </p:cNvSpPr>
              <p:nvPr/>
            </p:nvSpPr>
            <p:spPr bwMode="auto">
              <a:xfrm>
                <a:off x="1474"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68" name="Rectangle 574">
                <a:extLst>
                  <a:ext uri="{FF2B5EF4-FFF2-40B4-BE49-F238E27FC236}">
                    <a16:creationId xmlns:a16="http://schemas.microsoft.com/office/drawing/2014/main" id="{01FAAEBF-23D5-4D19-B278-F3EA73864501}"/>
                  </a:ext>
                </a:extLst>
              </p:cNvPr>
              <p:cNvSpPr>
                <a:spLocks noChangeArrowheads="1"/>
              </p:cNvSpPr>
              <p:nvPr/>
            </p:nvSpPr>
            <p:spPr bwMode="auto">
              <a:xfrm>
                <a:off x="1474"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69" name="Rectangle 575">
                <a:extLst>
                  <a:ext uri="{FF2B5EF4-FFF2-40B4-BE49-F238E27FC236}">
                    <a16:creationId xmlns:a16="http://schemas.microsoft.com/office/drawing/2014/main" id="{C237B704-95B4-488B-BC92-953F556B5547}"/>
                  </a:ext>
                </a:extLst>
              </p:cNvPr>
              <p:cNvSpPr>
                <a:spLocks noChangeArrowheads="1"/>
              </p:cNvSpPr>
              <p:nvPr/>
            </p:nvSpPr>
            <p:spPr bwMode="auto">
              <a:xfrm>
                <a:off x="1474"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70" name="Rectangle 576">
                <a:extLst>
                  <a:ext uri="{FF2B5EF4-FFF2-40B4-BE49-F238E27FC236}">
                    <a16:creationId xmlns:a16="http://schemas.microsoft.com/office/drawing/2014/main" id="{685BCA34-805C-41AA-A294-40F5CB6F98C0}"/>
                  </a:ext>
                </a:extLst>
              </p:cNvPr>
              <p:cNvSpPr>
                <a:spLocks noChangeArrowheads="1"/>
              </p:cNvSpPr>
              <p:nvPr/>
            </p:nvSpPr>
            <p:spPr bwMode="auto">
              <a:xfrm>
                <a:off x="1474"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71" name="Rectangle 577">
                <a:extLst>
                  <a:ext uri="{FF2B5EF4-FFF2-40B4-BE49-F238E27FC236}">
                    <a16:creationId xmlns:a16="http://schemas.microsoft.com/office/drawing/2014/main" id="{C328E5CE-CA64-4335-8D6A-783676866EC2}"/>
                  </a:ext>
                </a:extLst>
              </p:cNvPr>
              <p:cNvSpPr>
                <a:spLocks noChangeArrowheads="1"/>
              </p:cNvSpPr>
              <p:nvPr/>
            </p:nvSpPr>
            <p:spPr bwMode="auto">
              <a:xfrm>
                <a:off x="1474"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72" name="Rectangle 578">
                <a:extLst>
                  <a:ext uri="{FF2B5EF4-FFF2-40B4-BE49-F238E27FC236}">
                    <a16:creationId xmlns:a16="http://schemas.microsoft.com/office/drawing/2014/main" id="{C39D8B0E-D77E-4B70-BDCF-04F85DD6BCE4}"/>
                  </a:ext>
                </a:extLst>
              </p:cNvPr>
              <p:cNvSpPr>
                <a:spLocks noChangeArrowheads="1"/>
              </p:cNvSpPr>
              <p:nvPr/>
            </p:nvSpPr>
            <p:spPr bwMode="auto">
              <a:xfrm>
                <a:off x="1474"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73" name="Rectangle 579">
                <a:extLst>
                  <a:ext uri="{FF2B5EF4-FFF2-40B4-BE49-F238E27FC236}">
                    <a16:creationId xmlns:a16="http://schemas.microsoft.com/office/drawing/2014/main" id="{9C017783-E6BC-4A50-8FFA-634F9A448DA3}"/>
                  </a:ext>
                </a:extLst>
              </p:cNvPr>
              <p:cNvSpPr>
                <a:spLocks noChangeArrowheads="1"/>
              </p:cNvSpPr>
              <p:nvPr/>
            </p:nvSpPr>
            <p:spPr bwMode="auto">
              <a:xfrm>
                <a:off x="1564" y="1894"/>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74" name="Rectangle 580">
                <a:extLst>
                  <a:ext uri="{FF2B5EF4-FFF2-40B4-BE49-F238E27FC236}">
                    <a16:creationId xmlns:a16="http://schemas.microsoft.com/office/drawing/2014/main" id="{11AA9371-59CF-4EA4-B8B7-E10137B2593B}"/>
                  </a:ext>
                </a:extLst>
              </p:cNvPr>
              <p:cNvSpPr>
                <a:spLocks noChangeArrowheads="1"/>
              </p:cNvSpPr>
              <p:nvPr/>
            </p:nvSpPr>
            <p:spPr bwMode="auto">
              <a:xfrm>
                <a:off x="1564" y="1894"/>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75" name="Rectangle 581">
                <a:extLst>
                  <a:ext uri="{FF2B5EF4-FFF2-40B4-BE49-F238E27FC236}">
                    <a16:creationId xmlns:a16="http://schemas.microsoft.com/office/drawing/2014/main" id="{C97290DD-59A6-402E-A760-CD0CDD388047}"/>
                  </a:ext>
                </a:extLst>
              </p:cNvPr>
              <p:cNvSpPr>
                <a:spLocks noChangeArrowheads="1"/>
              </p:cNvSpPr>
              <p:nvPr/>
            </p:nvSpPr>
            <p:spPr bwMode="auto">
              <a:xfrm>
                <a:off x="1564" y="1965"/>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76" name="Rectangle 582">
                <a:extLst>
                  <a:ext uri="{FF2B5EF4-FFF2-40B4-BE49-F238E27FC236}">
                    <a16:creationId xmlns:a16="http://schemas.microsoft.com/office/drawing/2014/main" id="{A7FEC9E8-816C-424B-826A-FA3A249A9DDA}"/>
                  </a:ext>
                </a:extLst>
              </p:cNvPr>
              <p:cNvSpPr>
                <a:spLocks noChangeArrowheads="1"/>
              </p:cNvSpPr>
              <p:nvPr/>
            </p:nvSpPr>
            <p:spPr bwMode="auto">
              <a:xfrm>
                <a:off x="1564" y="1965"/>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77" name="Rectangle 583">
                <a:extLst>
                  <a:ext uri="{FF2B5EF4-FFF2-40B4-BE49-F238E27FC236}">
                    <a16:creationId xmlns:a16="http://schemas.microsoft.com/office/drawing/2014/main" id="{B4F98561-4FE3-4082-BBA8-5145090334CC}"/>
                  </a:ext>
                </a:extLst>
              </p:cNvPr>
              <p:cNvSpPr>
                <a:spLocks noChangeArrowheads="1"/>
              </p:cNvSpPr>
              <p:nvPr/>
            </p:nvSpPr>
            <p:spPr bwMode="auto">
              <a:xfrm>
                <a:off x="1564" y="2003"/>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78" name="Rectangle 584">
                <a:extLst>
                  <a:ext uri="{FF2B5EF4-FFF2-40B4-BE49-F238E27FC236}">
                    <a16:creationId xmlns:a16="http://schemas.microsoft.com/office/drawing/2014/main" id="{2878A828-BF0B-4EC1-A038-4FBB8E4B174C}"/>
                  </a:ext>
                </a:extLst>
              </p:cNvPr>
              <p:cNvSpPr>
                <a:spLocks noChangeArrowheads="1"/>
              </p:cNvSpPr>
              <p:nvPr/>
            </p:nvSpPr>
            <p:spPr bwMode="auto">
              <a:xfrm>
                <a:off x="1564" y="2003"/>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79" name="Rectangle 585">
                <a:extLst>
                  <a:ext uri="{FF2B5EF4-FFF2-40B4-BE49-F238E27FC236}">
                    <a16:creationId xmlns:a16="http://schemas.microsoft.com/office/drawing/2014/main" id="{5E65D9DE-FBB1-49C2-8833-7DF6032D142A}"/>
                  </a:ext>
                </a:extLst>
              </p:cNvPr>
              <p:cNvSpPr>
                <a:spLocks noChangeArrowheads="1"/>
              </p:cNvSpPr>
              <p:nvPr/>
            </p:nvSpPr>
            <p:spPr bwMode="auto">
              <a:xfrm>
                <a:off x="1564" y="2050"/>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80" name="Rectangle 586">
                <a:extLst>
                  <a:ext uri="{FF2B5EF4-FFF2-40B4-BE49-F238E27FC236}">
                    <a16:creationId xmlns:a16="http://schemas.microsoft.com/office/drawing/2014/main" id="{C9E6393B-5721-4798-AA86-06167697E3B0}"/>
                  </a:ext>
                </a:extLst>
              </p:cNvPr>
              <p:cNvSpPr>
                <a:spLocks noChangeArrowheads="1"/>
              </p:cNvSpPr>
              <p:nvPr/>
            </p:nvSpPr>
            <p:spPr bwMode="auto">
              <a:xfrm>
                <a:off x="1564" y="2050"/>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81" name="Rectangle 587">
                <a:extLst>
                  <a:ext uri="{FF2B5EF4-FFF2-40B4-BE49-F238E27FC236}">
                    <a16:creationId xmlns:a16="http://schemas.microsoft.com/office/drawing/2014/main" id="{30F784C2-DDB9-41A2-9F94-A4043B395A8D}"/>
                  </a:ext>
                </a:extLst>
              </p:cNvPr>
              <p:cNvSpPr>
                <a:spLocks noChangeArrowheads="1"/>
              </p:cNvSpPr>
              <p:nvPr/>
            </p:nvSpPr>
            <p:spPr bwMode="auto">
              <a:xfrm>
                <a:off x="1564" y="2022"/>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82" name="Rectangle 588">
                <a:extLst>
                  <a:ext uri="{FF2B5EF4-FFF2-40B4-BE49-F238E27FC236}">
                    <a16:creationId xmlns:a16="http://schemas.microsoft.com/office/drawing/2014/main" id="{6CD734F4-92A3-4740-B208-B142B4D0B528}"/>
                  </a:ext>
                </a:extLst>
              </p:cNvPr>
              <p:cNvSpPr>
                <a:spLocks noChangeArrowheads="1"/>
              </p:cNvSpPr>
              <p:nvPr/>
            </p:nvSpPr>
            <p:spPr bwMode="auto">
              <a:xfrm>
                <a:off x="1564" y="2022"/>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83" name="Freeform 589">
                <a:extLst>
                  <a:ext uri="{FF2B5EF4-FFF2-40B4-BE49-F238E27FC236}">
                    <a16:creationId xmlns:a16="http://schemas.microsoft.com/office/drawing/2014/main" id="{5DDCF603-3424-49DA-BD79-C30343AB8E4D}"/>
                  </a:ext>
                </a:extLst>
              </p:cNvPr>
              <p:cNvSpPr>
                <a:spLocks noEditPoints="1"/>
              </p:cNvSpPr>
              <p:nvPr/>
            </p:nvSpPr>
            <p:spPr bwMode="auto">
              <a:xfrm>
                <a:off x="1687"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84" name="Freeform 590">
                <a:extLst>
                  <a:ext uri="{FF2B5EF4-FFF2-40B4-BE49-F238E27FC236}">
                    <a16:creationId xmlns:a16="http://schemas.microsoft.com/office/drawing/2014/main" id="{A1E31EEA-67E2-467B-8006-ADBA3F7C4059}"/>
                  </a:ext>
                </a:extLst>
              </p:cNvPr>
              <p:cNvSpPr>
                <a:spLocks noEditPoints="1"/>
              </p:cNvSpPr>
              <p:nvPr/>
            </p:nvSpPr>
            <p:spPr bwMode="auto">
              <a:xfrm>
                <a:off x="1687"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85" name="Freeform 591">
                <a:extLst>
                  <a:ext uri="{FF2B5EF4-FFF2-40B4-BE49-F238E27FC236}">
                    <a16:creationId xmlns:a16="http://schemas.microsoft.com/office/drawing/2014/main" id="{3DB69FE1-2EF1-41B4-8ADE-47B2201AF206}"/>
                  </a:ext>
                </a:extLst>
              </p:cNvPr>
              <p:cNvSpPr>
                <a:spLocks noEditPoints="1"/>
              </p:cNvSpPr>
              <p:nvPr/>
            </p:nvSpPr>
            <p:spPr bwMode="auto">
              <a:xfrm>
                <a:off x="1687"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86" name="Freeform 592">
                <a:extLst>
                  <a:ext uri="{FF2B5EF4-FFF2-40B4-BE49-F238E27FC236}">
                    <a16:creationId xmlns:a16="http://schemas.microsoft.com/office/drawing/2014/main" id="{1A67BF65-FB92-497D-A301-DBBAF68C86CC}"/>
                  </a:ext>
                </a:extLst>
              </p:cNvPr>
              <p:cNvSpPr>
                <a:spLocks noEditPoints="1"/>
              </p:cNvSpPr>
              <p:nvPr/>
            </p:nvSpPr>
            <p:spPr bwMode="auto">
              <a:xfrm>
                <a:off x="1687"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87" name="Freeform 593">
                <a:extLst>
                  <a:ext uri="{FF2B5EF4-FFF2-40B4-BE49-F238E27FC236}">
                    <a16:creationId xmlns:a16="http://schemas.microsoft.com/office/drawing/2014/main" id="{EDBDBA91-8249-41AC-914A-D75BC2A60264}"/>
                  </a:ext>
                </a:extLst>
              </p:cNvPr>
              <p:cNvSpPr>
                <a:spLocks noEditPoints="1"/>
              </p:cNvSpPr>
              <p:nvPr/>
            </p:nvSpPr>
            <p:spPr bwMode="auto">
              <a:xfrm>
                <a:off x="1687"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88" name="Freeform 594">
                <a:extLst>
                  <a:ext uri="{FF2B5EF4-FFF2-40B4-BE49-F238E27FC236}">
                    <a16:creationId xmlns:a16="http://schemas.microsoft.com/office/drawing/2014/main" id="{5FC51DD8-6232-4F2E-801A-1677D89D48B1}"/>
                  </a:ext>
                </a:extLst>
              </p:cNvPr>
              <p:cNvSpPr>
                <a:spLocks noEditPoints="1"/>
              </p:cNvSpPr>
              <p:nvPr/>
            </p:nvSpPr>
            <p:spPr bwMode="auto">
              <a:xfrm>
                <a:off x="1687"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89" name="Freeform 595">
                <a:extLst>
                  <a:ext uri="{FF2B5EF4-FFF2-40B4-BE49-F238E27FC236}">
                    <a16:creationId xmlns:a16="http://schemas.microsoft.com/office/drawing/2014/main" id="{62F8BC1B-E5DD-4D83-88A3-E5C8A8D2FCE7}"/>
                  </a:ext>
                </a:extLst>
              </p:cNvPr>
              <p:cNvSpPr>
                <a:spLocks noEditPoints="1"/>
              </p:cNvSpPr>
              <p:nvPr/>
            </p:nvSpPr>
            <p:spPr bwMode="auto">
              <a:xfrm>
                <a:off x="1687"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90" name="Freeform 596">
                <a:extLst>
                  <a:ext uri="{FF2B5EF4-FFF2-40B4-BE49-F238E27FC236}">
                    <a16:creationId xmlns:a16="http://schemas.microsoft.com/office/drawing/2014/main" id="{ED3F6E2A-42D1-4E80-8F34-15937F6118C3}"/>
                  </a:ext>
                </a:extLst>
              </p:cNvPr>
              <p:cNvSpPr>
                <a:spLocks noEditPoints="1"/>
              </p:cNvSpPr>
              <p:nvPr/>
            </p:nvSpPr>
            <p:spPr bwMode="auto">
              <a:xfrm>
                <a:off x="1687"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91" name="Rectangle 597">
                <a:extLst>
                  <a:ext uri="{FF2B5EF4-FFF2-40B4-BE49-F238E27FC236}">
                    <a16:creationId xmlns:a16="http://schemas.microsoft.com/office/drawing/2014/main" id="{611657C2-7BFB-497B-9AF0-DAAFE2D56EAE}"/>
                  </a:ext>
                </a:extLst>
              </p:cNvPr>
              <p:cNvSpPr>
                <a:spLocks noChangeArrowheads="1"/>
              </p:cNvSpPr>
              <p:nvPr/>
            </p:nvSpPr>
            <p:spPr bwMode="auto">
              <a:xfrm>
                <a:off x="1758"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92" name="Rectangle 598">
                <a:extLst>
                  <a:ext uri="{FF2B5EF4-FFF2-40B4-BE49-F238E27FC236}">
                    <a16:creationId xmlns:a16="http://schemas.microsoft.com/office/drawing/2014/main" id="{5ED310D2-C13D-40D5-AB88-673527372B54}"/>
                  </a:ext>
                </a:extLst>
              </p:cNvPr>
              <p:cNvSpPr>
                <a:spLocks noChangeArrowheads="1"/>
              </p:cNvSpPr>
              <p:nvPr/>
            </p:nvSpPr>
            <p:spPr bwMode="auto">
              <a:xfrm>
                <a:off x="1758"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93" name="Rectangle 599">
                <a:extLst>
                  <a:ext uri="{FF2B5EF4-FFF2-40B4-BE49-F238E27FC236}">
                    <a16:creationId xmlns:a16="http://schemas.microsoft.com/office/drawing/2014/main" id="{0E961B47-C1DB-4A0A-B4E2-094F88236224}"/>
                  </a:ext>
                </a:extLst>
              </p:cNvPr>
              <p:cNvSpPr>
                <a:spLocks noChangeArrowheads="1"/>
              </p:cNvSpPr>
              <p:nvPr/>
            </p:nvSpPr>
            <p:spPr bwMode="auto">
              <a:xfrm>
                <a:off x="1758"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94" name="Rectangle 600">
                <a:extLst>
                  <a:ext uri="{FF2B5EF4-FFF2-40B4-BE49-F238E27FC236}">
                    <a16:creationId xmlns:a16="http://schemas.microsoft.com/office/drawing/2014/main" id="{0653AD95-5E41-4AB4-85D6-9DE73D6E35E3}"/>
                  </a:ext>
                </a:extLst>
              </p:cNvPr>
              <p:cNvSpPr>
                <a:spLocks noChangeArrowheads="1"/>
              </p:cNvSpPr>
              <p:nvPr/>
            </p:nvSpPr>
            <p:spPr bwMode="auto">
              <a:xfrm>
                <a:off x="1758"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95" name="Rectangle 601">
                <a:extLst>
                  <a:ext uri="{FF2B5EF4-FFF2-40B4-BE49-F238E27FC236}">
                    <a16:creationId xmlns:a16="http://schemas.microsoft.com/office/drawing/2014/main" id="{7DCBF22F-8201-417D-BA32-56020FE32289}"/>
                  </a:ext>
                </a:extLst>
              </p:cNvPr>
              <p:cNvSpPr>
                <a:spLocks noChangeArrowheads="1"/>
              </p:cNvSpPr>
              <p:nvPr/>
            </p:nvSpPr>
            <p:spPr bwMode="auto">
              <a:xfrm>
                <a:off x="1758"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96" name="Rectangle 602">
                <a:extLst>
                  <a:ext uri="{FF2B5EF4-FFF2-40B4-BE49-F238E27FC236}">
                    <a16:creationId xmlns:a16="http://schemas.microsoft.com/office/drawing/2014/main" id="{FA530805-9973-4E86-93B6-1AF754E60E8F}"/>
                  </a:ext>
                </a:extLst>
              </p:cNvPr>
              <p:cNvSpPr>
                <a:spLocks noChangeArrowheads="1"/>
              </p:cNvSpPr>
              <p:nvPr/>
            </p:nvSpPr>
            <p:spPr bwMode="auto">
              <a:xfrm>
                <a:off x="1758"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97" name="Rectangle 603">
                <a:extLst>
                  <a:ext uri="{FF2B5EF4-FFF2-40B4-BE49-F238E27FC236}">
                    <a16:creationId xmlns:a16="http://schemas.microsoft.com/office/drawing/2014/main" id="{1C7803C8-7DC1-464A-B3AA-4989B0EB649F}"/>
                  </a:ext>
                </a:extLst>
              </p:cNvPr>
              <p:cNvSpPr>
                <a:spLocks noChangeArrowheads="1"/>
              </p:cNvSpPr>
              <p:nvPr/>
            </p:nvSpPr>
            <p:spPr bwMode="auto">
              <a:xfrm>
                <a:off x="1758"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98" name="Rectangle 604">
                <a:extLst>
                  <a:ext uri="{FF2B5EF4-FFF2-40B4-BE49-F238E27FC236}">
                    <a16:creationId xmlns:a16="http://schemas.microsoft.com/office/drawing/2014/main" id="{630F6DE4-C03B-4EBE-ADE6-4A60A49CA64E}"/>
                  </a:ext>
                </a:extLst>
              </p:cNvPr>
              <p:cNvSpPr>
                <a:spLocks noChangeArrowheads="1"/>
              </p:cNvSpPr>
              <p:nvPr/>
            </p:nvSpPr>
            <p:spPr bwMode="auto">
              <a:xfrm>
                <a:off x="1758"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99" name="Rectangle 605">
                <a:extLst>
                  <a:ext uri="{FF2B5EF4-FFF2-40B4-BE49-F238E27FC236}">
                    <a16:creationId xmlns:a16="http://schemas.microsoft.com/office/drawing/2014/main" id="{6790DE84-F4A6-4A3F-A5D4-BDF66898E0D2}"/>
                  </a:ext>
                </a:extLst>
              </p:cNvPr>
              <p:cNvSpPr>
                <a:spLocks noChangeArrowheads="1"/>
              </p:cNvSpPr>
              <p:nvPr/>
            </p:nvSpPr>
            <p:spPr bwMode="auto">
              <a:xfrm>
                <a:off x="1758"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00" name="Rectangle 606">
                <a:extLst>
                  <a:ext uri="{FF2B5EF4-FFF2-40B4-BE49-F238E27FC236}">
                    <a16:creationId xmlns:a16="http://schemas.microsoft.com/office/drawing/2014/main" id="{B7B2964E-864D-497F-AF44-83F5E6AC7210}"/>
                  </a:ext>
                </a:extLst>
              </p:cNvPr>
              <p:cNvSpPr>
                <a:spLocks noChangeArrowheads="1"/>
              </p:cNvSpPr>
              <p:nvPr/>
            </p:nvSpPr>
            <p:spPr bwMode="auto">
              <a:xfrm>
                <a:off x="1758"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grpSp>
        <p:grpSp>
          <p:nvGrpSpPr>
            <p:cNvPr id="10" name="Group 808">
              <a:extLst>
                <a:ext uri="{FF2B5EF4-FFF2-40B4-BE49-F238E27FC236}">
                  <a16:creationId xmlns:a16="http://schemas.microsoft.com/office/drawing/2014/main" id="{27C486AB-AD2C-42F9-BE11-DACEE894272D}"/>
                </a:ext>
              </a:extLst>
            </p:cNvPr>
            <p:cNvGrpSpPr>
              <a:grpSpLocks/>
            </p:cNvGrpSpPr>
            <p:nvPr/>
          </p:nvGrpSpPr>
          <p:grpSpPr bwMode="auto">
            <a:xfrm>
              <a:off x="2933700" y="3006725"/>
              <a:ext cx="3351213" cy="450850"/>
              <a:chOff x="1848" y="1894"/>
              <a:chExt cx="2111" cy="284"/>
            </a:xfrm>
          </p:grpSpPr>
          <p:sp>
            <p:nvSpPr>
              <p:cNvPr id="1701" name="Rectangle 608">
                <a:extLst>
                  <a:ext uri="{FF2B5EF4-FFF2-40B4-BE49-F238E27FC236}">
                    <a16:creationId xmlns:a16="http://schemas.microsoft.com/office/drawing/2014/main" id="{7502D9C4-3C5C-4B4E-86F8-805B0A917638}"/>
                  </a:ext>
                </a:extLst>
              </p:cNvPr>
              <p:cNvSpPr>
                <a:spLocks noChangeArrowheads="1"/>
              </p:cNvSpPr>
              <p:nvPr/>
            </p:nvSpPr>
            <p:spPr bwMode="auto">
              <a:xfrm>
                <a:off x="1848" y="1894"/>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02" name="Rectangle 609">
                <a:extLst>
                  <a:ext uri="{FF2B5EF4-FFF2-40B4-BE49-F238E27FC236}">
                    <a16:creationId xmlns:a16="http://schemas.microsoft.com/office/drawing/2014/main" id="{FE7D3D1D-32B8-4585-A885-8DC7D3717FF3}"/>
                  </a:ext>
                </a:extLst>
              </p:cNvPr>
              <p:cNvSpPr>
                <a:spLocks noChangeArrowheads="1"/>
              </p:cNvSpPr>
              <p:nvPr/>
            </p:nvSpPr>
            <p:spPr bwMode="auto">
              <a:xfrm>
                <a:off x="1848" y="1894"/>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03" name="Rectangle 610">
                <a:extLst>
                  <a:ext uri="{FF2B5EF4-FFF2-40B4-BE49-F238E27FC236}">
                    <a16:creationId xmlns:a16="http://schemas.microsoft.com/office/drawing/2014/main" id="{972DAD22-3666-4CC5-AF04-58CF7448BF0F}"/>
                  </a:ext>
                </a:extLst>
              </p:cNvPr>
              <p:cNvSpPr>
                <a:spLocks noChangeArrowheads="1"/>
              </p:cNvSpPr>
              <p:nvPr/>
            </p:nvSpPr>
            <p:spPr bwMode="auto">
              <a:xfrm>
                <a:off x="1848" y="1965"/>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04" name="Rectangle 611">
                <a:extLst>
                  <a:ext uri="{FF2B5EF4-FFF2-40B4-BE49-F238E27FC236}">
                    <a16:creationId xmlns:a16="http://schemas.microsoft.com/office/drawing/2014/main" id="{7A128A9E-CE25-41CB-BC67-71341F0C767B}"/>
                  </a:ext>
                </a:extLst>
              </p:cNvPr>
              <p:cNvSpPr>
                <a:spLocks noChangeArrowheads="1"/>
              </p:cNvSpPr>
              <p:nvPr/>
            </p:nvSpPr>
            <p:spPr bwMode="auto">
              <a:xfrm>
                <a:off x="1848" y="1965"/>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05" name="Rectangle 612">
                <a:extLst>
                  <a:ext uri="{FF2B5EF4-FFF2-40B4-BE49-F238E27FC236}">
                    <a16:creationId xmlns:a16="http://schemas.microsoft.com/office/drawing/2014/main" id="{9C6A6F2E-DDCC-4639-9E50-1467D660865C}"/>
                  </a:ext>
                </a:extLst>
              </p:cNvPr>
              <p:cNvSpPr>
                <a:spLocks noChangeArrowheads="1"/>
              </p:cNvSpPr>
              <p:nvPr/>
            </p:nvSpPr>
            <p:spPr bwMode="auto">
              <a:xfrm>
                <a:off x="1848" y="2003"/>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06" name="Rectangle 613">
                <a:extLst>
                  <a:ext uri="{FF2B5EF4-FFF2-40B4-BE49-F238E27FC236}">
                    <a16:creationId xmlns:a16="http://schemas.microsoft.com/office/drawing/2014/main" id="{FA79AAC8-E151-484C-8D0A-3D37658898B5}"/>
                  </a:ext>
                </a:extLst>
              </p:cNvPr>
              <p:cNvSpPr>
                <a:spLocks noChangeArrowheads="1"/>
              </p:cNvSpPr>
              <p:nvPr/>
            </p:nvSpPr>
            <p:spPr bwMode="auto">
              <a:xfrm>
                <a:off x="1848" y="2003"/>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07" name="Rectangle 614">
                <a:extLst>
                  <a:ext uri="{FF2B5EF4-FFF2-40B4-BE49-F238E27FC236}">
                    <a16:creationId xmlns:a16="http://schemas.microsoft.com/office/drawing/2014/main" id="{D72E467A-1DB3-402A-AD1E-B444EBDF9F04}"/>
                  </a:ext>
                </a:extLst>
              </p:cNvPr>
              <p:cNvSpPr>
                <a:spLocks noChangeArrowheads="1"/>
              </p:cNvSpPr>
              <p:nvPr/>
            </p:nvSpPr>
            <p:spPr bwMode="auto">
              <a:xfrm>
                <a:off x="1848" y="2050"/>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08" name="Rectangle 615">
                <a:extLst>
                  <a:ext uri="{FF2B5EF4-FFF2-40B4-BE49-F238E27FC236}">
                    <a16:creationId xmlns:a16="http://schemas.microsoft.com/office/drawing/2014/main" id="{FD0689BD-3773-4A1E-B445-0E293EDF01D0}"/>
                  </a:ext>
                </a:extLst>
              </p:cNvPr>
              <p:cNvSpPr>
                <a:spLocks noChangeArrowheads="1"/>
              </p:cNvSpPr>
              <p:nvPr/>
            </p:nvSpPr>
            <p:spPr bwMode="auto">
              <a:xfrm>
                <a:off x="1848" y="2050"/>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09" name="Rectangle 616">
                <a:extLst>
                  <a:ext uri="{FF2B5EF4-FFF2-40B4-BE49-F238E27FC236}">
                    <a16:creationId xmlns:a16="http://schemas.microsoft.com/office/drawing/2014/main" id="{B61667B7-DD53-4496-9120-635A2ABF1802}"/>
                  </a:ext>
                </a:extLst>
              </p:cNvPr>
              <p:cNvSpPr>
                <a:spLocks noChangeArrowheads="1"/>
              </p:cNvSpPr>
              <p:nvPr/>
            </p:nvSpPr>
            <p:spPr bwMode="auto">
              <a:xfrm>
                <a:off x="1848" y="2022"/>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10" name="Rectangle 617">
                <a:extLst>
                  <a:ext uri="{FF2B5EF4-FFF2-40B4-BE49-F238E27FC236}">
                    <a16:creationId xmlns:a16="http://schemas.microsoft.com/office/drawing/2014/main" id="{8291D916-3B60-43B5-9964-EDFADB205B71}"/>
                  </a:ext>
                </a:extLst>
              </p:cNvPr>
              <p:cNvSpPr>
                <a:spLocks noChangeArrowheads="1"/>
              </p:cNvSpPr>
              <p:nvPr/>
            </p:nvSpPr>
            <p:spPr bwMode="auto">
              <a:xfrm>
                <a:off x="1848" y="2022"/>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11" name="Freeform 618">
                <a:extLst>
                  <a:ext uri="{FF2B5EF4-FFF2-40B4-BE49-F238E27FC236}">
                    <a16:creationId xmlns:a16="http://schemas.microsoft.com/office/drawing/2014/main" id="{076FEB5D-A243-4AD7-8867-25016A378C0A}"/>
                  </a:ext>
                </a:extLst>
              </p:cNvPr>
              <p:cNvSpPr>
                <a:spLocks noEditPoints="1"/>
              </p:cNvSpPr>
              <p:nvPr/>
            </p:nvSpPr>
            <p:spPr bwMode="auto">
              <a:xfrm>
                <a:off x="1971"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12" name="Freeform 619">
                <a:extLst>
                  <a:ext uri="{FF2B5EF4-FFF2-40B4-BE49-F238E27FC236}">
                    <a16:creationId xmlns:a16="http://schemas.microsoft.com/office/drawing/2014/main" id="{905B5203-2372-45ED-AD97-B92A17DE080F}"/>
                  </a:ext>
                </a:extLst>
              </p:cNvPr>
              <p:cNvSpPr>
                <a:spLocks noEditPoints="1"/>
              </p:cNvSpPr>
              <p:nvPr/>
            </p:nvSpPr>
            <p:spPr bwMode="auto">
              <a:xfrm>
                <a:off x="1971"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13" name="Freeform 620">
                <a:extLst>
                  <a:ext uri="{FF2B5EF4-FFF2-40B4-BE49-F238E27FC236}">
                    <a16:creationId xmlns:a16="http://schemas.microsoft.com/office/drawing/2014/main" id="{66AD4310-4E70-47CA-A882-549764257F51}"/>
                  </a:ext>
                </a:extLst>
              </p:cNvPr>
              <p:cNvSpPr>
                <a:spLocks noEditPoints="1"/>
              </p:cNvSpPr>
              <p:nvPr/>
            </p:nvSpPr>
            <p:spPr bwMode="auto">
              <a:xfrm>
                <a:off x="1971"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14" name="Freeform 621">
                <a:extLst>
                  <a:ext uri="{FF2B5EF4-FFF2-40B4-BE49-F238E27FC236}">
                    <a16:creationId xmlns:a16="http://schemas.microsoft.com/office/drawing/2014/main" id="{7DCB73D4-3736-4564-9366-5F5947175A82}"/>
                  </a:ext>
                </a:extLst>
              </p:cNvPr>
              <p:cNvSpPr>
                <a:spLocks noEditPoints="1"/>
              </p:cNvSpPr>
              <p:nvPr/>
            </p:nvSpPr>
            <p:spPr bwMode="auto">
              <a:xfrm>
                <a:off x="1971"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15" name="Freeform 622">
                <a:extLst>
                  <a:ext uri="{FF2B5EF4-FFF2-40B4-BE49-F238E27FC236}">
                    <a16:creationId xmlns:a16="http://schemas.microsoft.com/office/drawing/2014/main" id="{4346D239-8E0A-4599-B07C-B478B8FEEC88}"/>
                  </a:ext>
                </a:extLst>
              </p:cNvPr>
              <p:cNvSpPr>
                <a:spLocks noEditPoints="1"/>
              </p:cNvSpPr>
              <p:nvPr/>
            </p:nvSpPr>
            <p:spPr bwMode="auto">
              <a:xfrm>
                <a:off x="1971"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16" name="Freeform 623">
                <a:extLst>
                  <a:ext uri="{FF2B5EF4-FFF2-40B4-BE49-F238E27FC236}">
                    <a16:creationId xmlns:a16="http://schemas.microsoft.com/office/drawing/2014/main" id="{9A9AD4BA-B148-4C2F-980A-91D88A583048}"/>
                  </a:ext>
                </a:extLst>
              </p:cNvPr>
              <p:cNvSpPr>
                <a:spLocks noEditPoints="1"/>
              </p:cNvSpPr>
              <p:nvPr/>
            </p:nvSpPr>
            <p:spPr bwMode="auto">
              <a:xfrm>
                <a:off x="1971"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17" name="Freeform 624">
                <a:extLst>
                  <a:ext uri="{FF2B5EF4-FFF2-40B4-BE49-F238E27FC236}">
                    <a16:creationId xmlns:a16="http://schemas.microsoft.com/office/drawing/2014/main" id="{42C1DCBA-4380-47FD-8DBF-8CA95837F8E2}"/>
                  </a:ext>
                </a:extLst>
              </p:cNvPr>
              <p:cNvSpPr>
                <a:spLocks noEditPoints="1"/>
              </p:cNvSpPr>
              <p:nvPr/>
            </p:nvSpPr>
            <p:spPr bwMode="auto">
              <a:xfrm>
                <a:off x="1971"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18" name="Freeform 625">
                <a:extLst>
                  <a:ext uri="{FF2B5EF4-FFF2-40B4-BE49-F238E27FC236}">
                    <a16:creationId xmlns:a16="http://schemas.microsoft.com/office/drawing/2014/main" id="{98C0C173-C61D-4B94-9D27-531A08202C9B}"/>
                  </a:ext>
                </a:extLst>
              </p:cNvPr>
              <p:cNvSpPr>
                <a:spLocks noEditPoints="1"/>
              </p:cNvSpPr>
              <p:nvPr/>
            </p:nvSpPr>
            <p:spPr bwMode="auto">
              <a:xfrm>
                <a:off x="1971"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19" name="Rectangle 626">
                <a:extLst>
                  <a:ext uri="{FF2B5EF4-FFF2-40B4-BE49-F238E27FC236}">
                    <a16:creationId xmlns:a16="http://schemas.microsoft.com/office/drawing/2014/main" id="{5CE5D5C7-70D2-47A7-A0E0-A38966097FA5}"/>
                  </a:ext>
                </a:extLst>
              </p:cNvPr>
              <p:cNvSpPr>
                <a:spLocks noChangeArrowheads="1"/>
              </p:cNvSpPr>
              <p:nvPr/>
            </p:nvSpPr>
            <p:spPr bwMode="auto">
              <a:xfrm>
                <a:off x="2042"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20" name="Rectangle 627">
                <a:extLst>
                  <a:ext uri="{FF2B5EF4-FFF2-40B4-BE49-F238E27FC236}">
                    <a16:creationId xmlns:a16="http://schemas.microsoft.com/office/drawing/2014/main" id="{E319291D-AE93-4328-851A-0B183CABDAE2}"/>
                  </a:ext>
                </a:extLst>
              </p:cNvPr>
              <p:cNvSpPr>
                <a:spLocks noChangeArrowheads="1"/>
              </p:cNvSpPr>
              <p:nvPr/>
            </p:nvSpPr>
            <p:spPr bwMode="auto">
              <a:xfrm>
                <a:off x="2042"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21" name="Rectangle 628">
                <a:extLst>
                  <a:ext uri="{FF2B5EF4-FFF2-40B4-BE49-F238E27FC236}">
                    <a16:creationId xmlns:a16="http://schemas.microsoft.com/office/drawing/2014/main" id="{DAC6EEC9-DF47-428E-B6AA-3403C09EE2C8}"/>
                  </a:ext>
                </a:extLst>
              </p:cNvPr>
              <p:cNvSpPr>
                <a:spLocks noChangeArrowheads="1"/>
              </p:cNvSpPr>
              <p:nvPr/>
            </p:nvSpPr>
            <p:spPr bwMode="auto">
              <a:xfrm>
                <a:off x="2042"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22" name="Rectangle 629">
                <a:extLst>
                  <a:ext uri="{FF2B5EF4-FFF2-40B4-BE49-F238E27FC236}">
                    <a16:creationId xmlns:a16="http://schemas.microsoft.com/office/drawing/2014/main" id="{87BE5B02-36CB-49C5-8090-47723B28DB49}"/>
                  </a:ext>
                </a:extLst>
              </p:cNvPr>
              <p:cNvSpPr>
                <a:spLocks noChangeArrowheads="1"/>
              </p:cNvSpPr>
              <p:nvPr/>
            </p:nvSpPr>
            <p:spPr bwMode="auto">
              <a:xfrm>
                <a:off x="2042"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23" name="Rectangle 630">
                <a:extLst>
                  <a:ext uri="{FF2B5EF4-FFF2-40B4-BE49-F238E27FC236}">
                    <a16:creationId xmlns:a16="http://schemas.microsoft.com/office/drawing/2014/main" id="{9F0752A8-AD0F-46F0-8A8E-A1B93B7E6A86}"/>
                  </a:ext>
                </a:extLst>
              </p:cNvPr>
              <p:cNvSpPr>
                <a:spLocks noChangeArrowheads="1"/>
              </p:cNvSpPr>
              <p:nvPr/>
            </p:nvSpPr>
            <p:spPr bwMode="auto">
              <a:xfrm>
                <a:off x="2042"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24" name="Rectangle 631">
                <a:extLst>
                  <a:ext uri="{FF2B5EF4-FFF2-40B4-BE49-F238E27FC236}">
                    <a16:creationId xmlns:a16="http://schemas.microsoft.com/office/drawing/2014/main" id="{F82BDA7A-FFB2-4199-9268-14E8757841AF}"/>
                  </a:ext>
                </a:extLst>
              </p:cNvPr>
              <p:cNvSpPr>
                <a:spLocks noChangeArrowheads="1"/>
              </p:cNvSpPr>
              <p:nvPr/>
            </p:nvSpPr>
            <p:spPr bwMode="auto">
              <a:xfrm>
                <a:off x="2042"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25" name="Rectangle 632">
                <a:extLst>
                  <a:ext uri="{FF2B5EF4-FFF2-40B4-BE49-F238E27FC236}">
                    <a16:creationId xmlns:a16="http://schemas.microsoft.com/office/drawing/2014/main" id="{35602F9F-8380-42A0-BBE6-C16A0695748B}"/>
                  </a:ext>
                </a:extLst>
              </p:cNvPr>
              <p:cNvSpPr>
                <a:spLocks noChangeArrowheads="1"/>
              </p:cNvSpPr>
              <p:nvPr/>
            </p:nvSpPr>
            <p:spPr bwMode="auto">
              <a:xfrm>
                <a:off x="2042"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26" name="Rectangle 633">
                <a:extLst>
                  <a:ext uri="{FF2B5EF4-FFF2-40B4-BE49-F238E27FC236}">
                    <a16:creationId xmlns:a16="http://schemas.microsoft.com/office/drawing/2014/main" id="{8C1505F5-B409-40E2-A738-43E7145EB917}"/>
                  </a:ext>
                </a:extLst>
              </p:cNvPr>
              <p:cNvSpPr>
                <a:spLocks noChangeArrowheads="1"/>
              </p:cNvSpPr>
              <p:nvPr/>
            </p:nvSpPr>
            <p:spPr bwMode="auto">
              <a:xfrm>
                <a:off x="2042"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27" name="Rectangle 634">
                <a:extLst>
                  <a:ext uri="{FF2B5EF4-FFF2-40B4-BE49-F238E27FC236}">
                    <a16:creationId xmlns:a16="http://schemas.microsoft.com/office/drawing/2014/main" id="{AB72FB46-61FE-40BD-8CA2-5E790913841F}"/>
                  </a:ext>
                </a:extLst>
              </p:cNvPr>
              <p:cNvSpPr>
                <a:spLocks noChangeArrowheads="1"/>
              </p:cNvSpPr>
              <p:nvPr/>
            </p:nvSpPr>
            <p:spPr bwMode="auto">
              <a:xfrm>
                <a:off x="2042"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28" name="Rectangle 635">
                <a:extLst>
                  <a:ext uri="{FF2B5EF4-FFF2-40B4-BE49-F238E27FC236}">
                    <a16:creationId xmlns:a16="http://schemas.microsoft.com/office/drawing/2014/main" id="{F45590BF-D054-4C56-B327-CB9B6FCCF040}"/>
                  </a:ext>
                </a:extLst>
              </p:cNvPr>
              <p:cNvSpPr>
                <a:spLocks noChangeArrowheads="1"/>
              </p:cNvSpPr>
              <p:nvPr/>
            </p:nvSpPr>
            <p:spPr bwMode="auto">
              <a:xfrm>
                <a:off x="2042"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29" name="Rectangle 636">
                <a:extLst>
                  <a:ext uri="{FF2B5EF4-FFF2-40B4-BE49-F238E27FC236}">
                    <a16:creationId xmlns:a16="http://schemas.microsoft.com/office/drawing/2014/main" id="{94642F6D-9F1E-4D80-9B30-BBA115CD09D5}"/>
                  </a:ext>
                </a:extLst>
              </p:cNvPr>
              <p:cNvSpPr>
                <a:spLocks noChangeArrowheads="1"/>
              </p:cNvSpPr>
              <p:nvPr/>
            </p:nvSpPr>
            <p:spPr bwMode="auto">
              <a:xfrm>
                <a:off x="2132" y="1894"/>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30" name="Rectangle 637">
                <a:extLst>
                  <a:ext uri="{FF2B5EF4-FFF2-40B4-BE49-F238E27FC236}">
                    <a16:creationId xmlns:a16="http://schemas.microsoft.com/office/drawing/2014/main" id="{3CE71FB0-7673-4B35-B559-9EE95D473E56}"/>
                  </a:ext>
                </a:extLst>
              </p:cNvPr>
              <p:cNvSpPr>
                <a:spLocks noChangeArrowheads="1"/>
              </p:cNvSpPr>
              <p:nvPr/>
            </p:nvSpPr>
            <p:spPr bwMode="auto">
              <a:xfrm>
                <a:off x="2132" y="1894"/>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31" name="Rectangle 638">
                <a:extLst>
                  <a:ext uri="{FF2B5EF4-FFF2-40B4-BE49-F238E27FC236}">
                    <a16:creationId xmlns:a16="http://schemas.microsoft.com/office/drawing/2014/main" id="{E060AF03-31BE-4330-AF12-4BE7BC8872A7}"/>
                  </a:ext>
                </a:extLst>
              </p:cNvPr>
              <p:cNvSpPr>
                <a:spLocks noChangeArrowheads="1"/>
              </p:cNvSpPr>
              <p:nvPr/>
            </p:nvSpPr>
            <p:spPr bwMode="auto">
              <a:xfrm>
                <a:off x="2132" y="1965"/>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32" name="Rectangle 639">
                <a:extLst>
                  <a:ext uri="{FF2B5EF4-FFF2-40B4-BE49-F238E27FC236}">
                    <a16:creationId xmlns:a16="http://schemas.microsoft.com/office/drawing/2014/main" id="{FA940EC4-11B6-4D41-8879-B79209FB050E}"/>
                  </a:ext>
                </a:extLst>
              </p:cNvPr>
              <p:cNvSpPr>
                <a:spLocks noChangeArrowheads="1"/>
              </p:cNvSpPr>
              <p:nvPr/>
            </p:nvSpPr>
            <p:spPr bwMode="auto">
              <a:xfrm>
                <a:off x="2132" y="1965"/>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33" name="Rectangle 640">
                <a:extLst>
                  <a:ext uri="{FF2B5EF4-FFF2-40B4-BE49-F238E27FC236}">
                    <a16:creationId xmlns:a16="http://schemas.microsoft.com/office/drawing/2014/main" id="{F5EC2837-3DD3-4E83-BB89-84B202436621}"/>
                  </a:ext>
                </a:extLst>
              </p:cNvPr>
              <p:cNvSpPr>
                <a:spLocks noChangeArrowheads="1"/>
              </p:cNvSpPr>
              <p:nvPr/>
            </p:nvSpPr>
            <p:spPr bwMode="auto">
              <a:xfrm>
                <a:off x="2132" y="2003"/>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34" name="Rectangle 641">
                <a:extLst>
                  <a:ext uri="{FF2B5EF4-FFF2-40B4-BE49-F238E27FC236}">
                    <a16:creationId xmlns:a16="http://schemas.microsoft.com/office/drawing/2014/main" id="{19871ECF-C2C6-432F-9EA4-50FA1DB185AD}"/>
                  </a:ext>
                </a:extLst>
              </p:cNvPr>
              <p:cNvSpPr>
                <a:spLocks noChangeArrowheads="1"/>
              </p:cNvSpPr>
              <p:nvPr/>
            </p:nvSpPr>
            <p:spPr bwMode="auto">
              <a:xfrm>
                <a:off x="2132" y="2003"/>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35" name="Rectangle 642">
                <a:extLst>
                  <a:ext uri="{FF2B5EF4-FFF2-40B4-BE49-F238E27FC236}">
                    <a16:creationId xmlns:a16="http://schemas.microsoft.com/office/drawing/2014/main" id="{44F8E9C9-A65E-4EEE-BACB-10E6DB68530E}"/>
                  </a:ext>
                </a:extLst>
              </p:cNvPr>
              <p:cNvSpPr>
                <a:spLocks noChangeArrowheads="1"/>
              </p:cNvSpPr>
              <p:nvPr/>
            </p:nvSpPr>
            <p:spPr bwMode="auto">
              <a:xfrm>
                <a:off x="2132" y="2050"/>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36" name="Rectangle 643">
                <a:extLst>
                  <a:ext uri="{FF2B5EF4-FFF2-40B4-BE49-F238E27FC236}">
                    <a16:creationId xmlns:a16="http://schemas.microsoft.com/office/drawing/2014/main" id="{98A0E987-BDDE-420E-B153-B081BA913E2A}"/>
                  </a:ext>
                </a:extLst>
              </p:cNvPr>
              <p:cNvSpPr>
                <a:spLocks noChangeArrowheads="1"/>
              </p:cNvSpPr>
              <p:nvPr/>
            </p:nvSpPr>
            <p:spPr bwMode="auto">
              <a:xfrm>
                <a:off x="2132" y="2050"/>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37" name="Rectangle 644">
                <a:extLst>
                  <a:ext uri="{FF2B5EF4-FFF2-40B4-BE49-F238E27FC236}">
                    <a16:creationId xmlns:a16="http://schemas.microsoft.com/office/drawing/2014/main" id="{8B829B0D-7CEF-4EB7-897C-E2FEAC7D0EBD}"/>
                  </a:ext>
                </a:extLst>
              </p:cNvPr>
              <p:cNvSpPr>
                <a:spLocks noChangeArrowheads="1"/>
              </p:cNvSpPr>
              <p:nvPr/>
            </p:nvSpPr>
            <p:spPr bwMode="auto">
              <a:xfrm>
                <a:off x="2132" y="2022"/>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38" name="Rectangle 645">
                <a:extLst>
                  <a:ext uri="{FF2B5EF4-FFF2-40B4-BE49-F238E27FC236}">
                    <a16:creationId xmlns:a16="http://schemas.microsoft.com/office/drawing/2014/main" id="{A6021987-4523-494B-AF60-735AAA2E9F14}"/>
                  </a:ext>
                </a:extLst>
              </p:cNvPr>
              <p:cNvSpPr>
                <a:spLocks noChangeArrowheads="1"/>
              </p:cNvSpPr>
              <p:nvPr/>
            </p:nvSpPr>
            <p:spPr bwMode="auto">
              <a:xfrm>
                <a:off x="2132" y="2022"/>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39" name="Freeform 646">
                <a:extLst>
                  <a:ext uri="{FF2B5EF4-FFF2-40B4-BE49-F238E27FC236}">
                    <a16:creationId xmlns:a16="http://schemas.microsoft.com/office/drawing/2014/main" id="{B35A08CC-D54E-4FC4-AD81-14AACDC02B22}"/>
                  </a:ext>
                </a:extLst>
              </p:cNvPr>
              <p:cNvSpPr>
                <a:spLocks noEditPoints="1"/>
              </p:cNvSpPr>
              <p:nvPr/>
            </p:nvSpPr>
            <p:spPr bwMode="auto">
              <a:xfrm>
                <a:off x="2255"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40" name="Freeform 647">
                <a:extLst>
                  <a:ext uri="{FF2B5EF4-FFF2-40B4-BE49-F238E27FC236}">
                    <a16:creationId xmlns:a16="http://schemas.microsoft.com/office/drawing/2014/main" id="{695A3041-EBCA-48D4-A743-D749706148C5}"/>
                  </a:ext>
                </a:extLst>
              </p:cNvPr>
              <p:cNvSpPr>
                <a:spLocks noEditPoints="1"/>
              </p:cNvSpPr>
              <p:nvPr/>
            </p:nvSpPr>
            <p:spPr bwMode="auto">
              <a:xfrm>
                <a:off x="2255"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41" name="Freeform 648">
                <a:extLst>
                  <a:ext uri="{FF2B5EF4-FFF2-40B4-BE49-F238E27FC236}">
                    <a16:creationId xmlns:a16="http://schemas.microsoft.com/office/drawing/2014/main" id="{DE06A269-49F1-4675-A5E2-7750F14D6F77}"/>
                  </a:ext>
                </a:extLst>
              </p:cNvPr>
              <p:cNvSpPr>
                <a:spLocks noEditPoints="1"/>
              </p:cNvSpPr>
              <p:nvPr/>
            </p:nvSpPr>
            <p:spPr bwMode="auto">
              <a:xfrm>
                <a:off x="2255"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42" name="Freeform 649">
                <a:extLst>
                  <a:ext uri="{FF2B5EF4-FFF2-40B4-BE49-F238E27FC236}">
                    <a16:creationId xmlns:a16="http://schemas.microsoft.com/office/drawing/2014/main" id="{4B15E778-0DBC-4714-9E39-DFDF62338506}"/>
                  </a:ext>
                </a:extLst>
              </p:cNvPr>
              <p:cNvSpPr>
                <a:spLocks noEditPoints="1"/>
              </p:cNvSpPr>
              <p:nvPr/>
            </p:nvSpPr>
            <p:spPr bwMode="auto">
              <a:xfrm>
                <a:off x="2255"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43" name="Freeform 650">
                <a:extLst>
                  <a:ext uri="{FF2B5EF4-FFF2-40B4-BE49-F238E27FC236}">
                    <a16:creationId xmlns:a16="http://schemas.microsoft.com/office/drawing/2014/main" id="{79BB72ED-48AD-414B-BE79-829EBC0B6DD1}"/>
                  </a:ext>
                </a:extLst>
              </p:cNvPr>
              <p:cNvSpPr>
                <a:spLocks noEditPoints="1"/>
              </p:cNvSpPr>
              <p:nvPr/>
            </p:nvSpPr>
            <p:spPr bwMode="auto">
              <a:xfrm>
                <a:off x="2255"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44" name="Freeform 651">
                <a:extLst>
                  <a:ext uri="{FF2B5EF4-FFF2-40B4-BE49-F238E27FC236}">
                    <a16:creationId xmlns:a16="http://schemas.microsoft.com/office/drawing/2014/main" id="{5FCEB129-A865-4A19-825E-8FE267329D09}"/>
                  </a:ext>
                </a:extLst>
              </p:cNvPr>
              <p:cNvSpPr>
                <a:spLocks noEditPoints="1"/>
              </p:cNvSpPr>
              <p:nvPr/>
            </p:nvSpPr>
            <p:spPr bwMode="auto">
              <a:xfrm>
                <a:off x="2255"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45" name="Freeform 652">
                <a:extLst>
                  <a:ext uri="{FF2B5EF4-FFF2-40B4-BE49-F238E27FC236}">
                    <a16:creationId xmlns:a16="http://schemas.microsoft.com/office/drawing/2014/main" id="{DA535797-93A4-41C9-B5CA-29BF57316C74}"/>
                  </a:ext>
                </a:extLst>
              </p:cNvPr>
              <p:cNvSpPr>
                <a:spLocks noEditPoints="1"/>
              </p:cNvSpPr>
              <p:nvPr/>
            </p:nvSpPr>
            <p:spPr bwMode="auto">
              <a:xfrm>
                <a:off x="2255"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46" name="Freeform 653">
                <a:extLst>
                  <a:ext uri="{FF2B5EF4-FFF2-40B4-BE49-F238E27FC236}">
                    <a16:creationId xmlns:a16="http://schemas.microsoft.com/office/drawing/2014/main" id="{50045F55-C507-4E71-AF03-6680606E50F7}"/>
                  </a:ext>
                </a:extLst>
              </p:cNvPr>
              <p:cNvSpPr>
                <a:spLocks noEditPoints="1"/>
              </p:cNvSpPr>
              <p:nvPr/>
            </p:nvSpPr>
            <p:spPr bwMode="auto">
              <a:xfrm>
                <a:off x="2255"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47" name="Rectangle 654">
                <a:extLst>
                  <a:ext uri="{FF2B5EF4-FFF2-40B4-BE49-F238E27FC236}">
                    <a16:creationId xmlns:a16="http://schemas.microsoft.com/office/drawing/2014/main" id="{718FFE83-FD89-4220-A82E-DA5667A9B194}"/>
                  </a:ext>
                </a:extLst>
              </p:cNvPr>
              <p:cNvSpPr>
                <a:spLocks noChangeArrowheads="1"/>
              </p:cNvSpPr>
              <p:nvPr/>
            </p:nvSpPr>
            <p:spPr bwMode="auto">
              <a:xfrm>
                <a:off x="2326"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48" name="Rectangle 655">
                <a:extLst>
                  <a:ext uri="{FF2B5EF4-FFF2-40B4-BE49-F238E27FC236}">
                    <a16:creationId xmlns:a16="http://schemas.microsoft.com/office/drawing/2014/main" id="{CD1D086B-221B-4FC1-B6A0-43B672E9B0C9}"/>
                  </a:ext>
                </a:extLst>
              </p:cNvPr>
              <p:cNvSpPr>
                <a:spLocks noChangeArrowheads="1"/>
              </p:cNvSpPr>
              <p:nvPr/>
            </p:nvSpPr>
            <p:spPr bwMode="auto">
              <a:xfrm>
                <a:off x="2326"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49" name="Rectangle 656">
                <a:extLst>
                  <a:ext uri="{FF2B5EF4-FFF2-40B4-BE49-F238E27FC236}">
                    <a16:creationId xmlns:a16="http://schemas.microsoft.com/office/drawing/2014/main" id="{0964CE9E-C57D-4675-B6F8-FB4A906EB7E7}"/>
                  </a:ext>
                </a:extLst>
              </p:cNvPr>
              <p:cNvSpPr>
                <a:spLocks noChangeArrowheads="1"/>
              </p:cNvSpPr>
              <p:nvPr/>
            </p:nvSpPr>
            <p:spPr bwMode="auto">
              <a:xfrm>
                <a:off x="2326"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50" name="Rectangle 657">
                <a:extLst>
                  <a:ext uri="{FF2B5EF4-FFF2-40B4-BE49-F238E27FC236}">
                    <a16:creationId xmlns:a16="http://schemas.microsoft.com/office/drawing/2014/main" id="{DA4A4780-1F88-472E-A6C2-6087E074DBEA}"/>
                  </a:ext>
                </a:extLst>
              </p:cNvPr>
              <p:cNvSpPr>
                <a:spLocks noChangeArrowheads="1"/>
              </p:cNvSpPr>
              <p:nvPr/>
            </p:nvSpPr>
            <p:spPr bwMode="auto">
              <a:xfrm>
                <a:off x="2326"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51" name="Rectangle 658">
                <a:extLst>
                  <a:ext uri="{FF2B5EF4-FFF2-40B4-BE49-F238E27FC236}">
                    <a16:creationId xmlns:a16="http://schemas.microsoft.com/office/drawing/2014/main" id="{2162F2A0-7B25-4B6A-8AF2-FD025D27F060}"/>
                  </a:ext>
                </a:extLst>
              </p:cNvPr>
              <p:cNvSpPr>
                <a:spLocks noChangeArrowheads="1"/>
              </p:cNvSpPr>
              <p:nvPr/>
            </p:nvSpPr>
            <p:spPr bwMode="auto">
              <a:xfrm>
                <a:off x="2326"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52" name="Rectangle 659">
                <a:extLst>
                  <a:ext uri="{FF2B5EF4-FFF2-40B4-BE49-F238E27FC236}">
                    <a16:creationId xmlns:a16="http://schemas.microsoft.com/office/drawing/2014/main" id="{78680D0D-2E6C-4F71-9B23-8DB6BA0768E4}"/>
                  </a:ext>
                </a:extLst>
              </p:cNvPr>
              <p:cNvSpPr>
                <a:spLocks noChangeArrowheads="1"/>
              </p:cNvSpPr>
              <p:nvPr/>
            </p:nvSpPr>
            <p:spPr bwMode="auto">
              <a:xfrm>
                <a:off x="2326"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53" name="Rectangle 660">
                <a:extLst>
                  <a:ext uri="{FF2B5EF4-FFF2-40B4-BE49-F238E27FC236}">
                    <a16:creationId xmlns:a16="http://schemas.microsoft.com/office/drawing/2014/main" id="{B570B613-7E0B-4898-8736-EFE702C3ADE9}"/>
                  </a:ext>
                </a:extLst>
              </p:cNvPr>
              <p:cNvSpPr>
                <a:spLocks noChangeArrowheads="1"/>
              </p:cNvSpPr>
              <p:nvPr/>
            </p:nvSpPr>
            <p:spPr bwMode="auto">
              <a:xfrm>
                <a:off x="2326"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54" name="Rectangle 661">
                <a:extLst>
                  <a:ext uri="{FF2B5EF4-FFF2-40B4-BE49-F238E27FC236}">
                    <a16:creationId xmlns:a16="http://schemas.microsoft.com/office/drawing/2014/main" id="{49BC758C-26C4-4B16-B51F-3E95BDA9E3F5}"/>
                  </a:ext>
                </a:extLst>
              </p:cNvPr>
              <p:cNvSpPr>
                <a:spLocks noChangeArrowheads="1"/>
              </p:cNvSpPr>
              <p:nvPr/>
            </p:nvSpPr>
            <p:spPr bwMode="auto">
              <a:xfrm>
                <a:off x="2326"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55" name="Rectangle 662">
                <a:extLst>
                  <a:ext uri="{FF2B5EF4-FFF2-40B4-BE49-F238E27FC236}">
                    <a16:creationId xmlns:a16="http://schemas.microsoft.com/office/drawing/2014/main" id="{A3CF2B66-D1A2-4D45-AE4A-80BEE325C642}"/>
                  </a:ext>
                </a:extLst>
              </p:cNvPr>
              <p:cNvSpPr>
                <a:spLocks noChangeArrowheads="1"/>
              </p:cNvSpPr>
              <p:nvPr/>
            </p:nvSpPr>
            <p:spPr bwMode="auto">
              <a:xfrm>
                <a:off x="2326"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56" name="Rectangle 663">
                <a:extLst>
                  <a:ext uri="{FF2B5EF4-FFF2-40B4-BE49-F238E27FC236}">
                    <a16:creationId xmlns:a16="http://schemas.microsoft.com/office/drawing/2014/main" id="{9B361ADF-6FA0-4667-8033-4E7019CF789F}"/>
                  </a:ext>
                </a:extLst>
              </p:cNvPr>
              <p:cNvSpPr>
                <a:spLocks noChangeArrowheads="1"/>
              </p:cNvSpPr>
              <p:nvPr/>
            </p:nvSpPr>
            <p:spPr bwMode="auto">
              <a:xfrm>
                <a:off x="2326"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57" name="Rectangle 664">
                <a:extLst>
                  <a:ext uri="{FF2B5EF4-FFF2-40B4-BE49-F238E27FC236}">
                    <a16:creationId xmlns:a16="http://schemas.microsoft.com/office/drawing/2014/main" id="{45CF4355-49E0-4F22-8210-F8811C1683D9}"/>
                  </a:ext>
                </a:extLst>
              </p:cNvPr>
              <p:cNvSpPr>
                <a:spLocks noChangeArrowheads="1"/>
              </p:cNvSpPr>
              <p:nvPr/>
            </p:nvSpPr>
            <p:spPr bwMode="auto">
              <a:xfrm>
                <a:off x="2416" y="1894"/>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58" name="Rectangle 665">
                <a:extLst>
                  <a:ext uri="{FF2B5EF4-FFF2-40B4-BE49-F238E27FC236}">
                    <a16:creationId xmlns:a16="http://schemas.microsoft.com/office/drawing/2014/main" id="{17D832D0-C39A-4BCD-A7AF-CF19B3383868}"/>
                  </a:ext>
                </a:extLst>
              </p:cNvPr>
              <p:cNvSpPr>
                <a:spLocks noChangeArrowheads="1"/>
              </p:cNvSpPr>
              <p:nvPr/>
            </p:nvSpPr>
            <p:spPr bwMode="auto">
              <a:xfrm>
                <a:off x="2416" y="1894"/>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59" name="Rectangle 666">
                <a:extLst>
                  <a:ext uri="{FF2B5EF4-FFF2-40B4-BE49-F238E27FC236}">
                    <a16:creationId xmlns:a16="http://schemas.microsoft.com/office/drawing/2014/main" id="{1EA421FB-1497-4C28-BAEC-F47274BDAF7A}"/>
                  </a:ext>
                </a:extLst>
              </p:cNvPr>
              <p:cNvSpPr>
                <a:spLocks noChangeArrowheads="1"/>
              </p:cNvSpPr>
              <p:nvPr/>
            </p:nvSpPr>
            <p:spPr bwMode="auto">
              <a:xfrm>
                <a:off x="2416" y="1965"/>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60" name="Rectangle 667">
                <a:extLst>
                  <a:ext uri="{FF2B5EF4-FFF2-40B4-BE49-F238E27FC236}">
                    <a16:creationId xmlns:a16="http://schemas.microsoft.com/office/drawing/2014/main" id="{89A7F89D-EC0B-4E74-B116-824BA255E6BA}"/>
                  </a:ext>
                </a:extLst>
              </p:cNvPr>
              <p:cNvSpPr>
                <a:spLocks noChangeArrowheads="1"/>
              </p:cNvSpPr>
              <p:nvPr/>
            </p:nvSpPr>
            <p:spPr bwMode="auto">
              <a:xfrm>
                <a:off x="2416" y="1965"/>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61" name="Rectangle 668">
                <a:extLst>
                  <a:ext uri="{FF2B5EF4-FFF2-40B4-BE49-F238E27FC236}">
                    <a16:creationId xmlns:a16="http://schemas.microsoft.com/office/drawing/2014/main" id="{3A5BD2F8-584B-48F0-B6D7-7F7E49417BC6}"/>
                  </a:ext>
                </a:extLst>
              </p:cNvPr>
              <p:cNvSpPr>
                <a:spLocks noChangeArrowheads="1"/>
              </p:cNvSpPr>
              <p:nvPr/>
            </p:nvSpPr>
            <p:spPr bwMode="auto">
              <a:xfrm>
                <a:off x="2416" y="2003"/>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62" name="Rectangle 669">
                <a:extLst>
                  <a:ext uri="{FF2B5EF4-FFF2-40B4-BE49-F238E27FC236}">
                    <a16:creationId xmlns:a16="http://schemas.microsoft.com/office/drawing/2014/main" id="{9481DA08-4CEA-47D8-B560-FEB881CF0822}"/>
                  </a:ext>
                </a:extLst>
              </p:cNvPr>
              <p:cNvSpPr>
                <a:spLocks noChangeArrowheads="1"/>
              </p:cNvSpPr>
              <p:nvPr/>
            </p:nvSpPr>
            <p:spPr bwMode="auto">
              <a:xfrm>
                <a:off x="2416" y="2003"/>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63" name="Rectangle 670">
                <a:extLst>
                  <a:ext uri="{FF2B5EF4-FFF2-40B4-BE49-F238E27FC236}">
                    <a16:creationId xmlns:a16="http://schemas.microsoft.com/office/drawing/2014/main" id="{FB50F209-87DA-465C-BD7C-5EF1ED10ACA1}"/>
                  </a:ext>
                </a:extLst>
              </p:cNvPr>
              <p:cNvSpPr>
                <a:spLocks noChangeArrowheads="1"/>
              </p:cNvSpPr>
              <p:nvPr/>
            </p:nvSpPr>
            <p:spPr bwMode="auto">
              <a:xfrm>
                <a:off x="2416" y="2050"/>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64" name="Rectangle 671">
                <a:extLst>
                  <a:ext uri="{FF2B5EF4-FFF2-40B4-BE49-F238E27FC236}">
                    <a16:creationId xmlns:a16="http://schemas.microsoft.com/office/drawing/2014/main" id="{5A62991F-ACFE-4D98-BB10-4AD92C187C16}"/>
                  </a:ext>
                </a:extLst>
              </p:cNvPr>
              <p:cNvSpPr>
                <a:spLocks noChangeArrowheads="1"/>
              </p:cNvSpPr>
              <p:nvPr/>
            </p:nvSpPr>
            <p:spPr bwMode="auto">
              <a:xfrm>
                <a:off x="2416" y="2050"/>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65" name="Rectangle 672">
                <a:extLst>
                  <a:ext uri="{FF2B5EF4-FFF2-40B4-BE49-F238E27FC236}">
                    <a16:creationId xmlns:a16="http://schemas.microsoft.com/office/drawing/2014/main" id="{DC631D60-B8FC-4E92-A134-EF35E6BAB960}"/>
                  </a:ext>
                </a:extLst>
              </p:cNvPr>
              <p:cNvSpPr>
                <a:spLocks noChangeArrowheads="1"/>
              </p:cNvSpPr>
              <p:nvPr/>
            </p:nvSpPr>
            <p:spPr bwMode="auto">
              <a:xfrm>
                <a:off x="2416" y="2022"/>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66" name="Rectangle 673">
                <a:extLst>
                  <a:ext uri="{FF2B5EF4-FFF2-40B4-BE49-F238E27FC236}">
                    <a16:creationId xmlns:a16="http://schemas.microsoft.com/office/drawing/2014/main" id="{E4FA6515-9789-4447-9D2D-BB08B56101AD}"/>
                  </a:ext>
                </a:extLst>
              </p:cNvPr>
              <p:cNvSpPr>
                <a:spLocks noChangeArrowheads="1"/>
              </p:cNvSpPr>
              <p:nvPr/>
            </p:nvSpPr>
            <p:spPr bwMode="auto">
              <a:xfrm>
                <a:off x="2416" y="2022"/>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67" name="Freeform 674">
                <a:extLst>
                  <a:ext uri="{FF2B5EF4-FFF2-40B4-BE49-F238E27FC236}">
                    <a16:creationId xmlns:a16="http://schemas.microsoft.com/office/drawing/2014/main" id="{D3BA9E9E-375D-47D2-9349-A0FED91B868D}"/>
                  </a:ext>
                </a:extLst>
              </p:cNvPr>
              <p:cNvSpPr>
                <a:spLocks noEditPoints="1"/>
              </p:cNvSpPr>
              <p:nvPr/>
            </p:nvSpPr>
            <p:spPr bwMode="auto">
              <a:xfrm>
                <a:off x="2539"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68" name="Freeform 675">
                <a:extLst>
                  <a:ext uri="{FF2B5EF4-FFF2-40B4-BE49-F238E27FC236}">
                    <a16:creationId xmlns:a16="http://schemas.microsoft.com/office/drawing/2014/main" id="{8F740CAA-93E4-4C81-8A52-50EABA6B77D1}"/>
                  </a:ext>
                </a:extLst>
              </p:cNvPr>
              <p:cNvSpPr>
                <a:spLocks noEditPoints="1"/>
              </p:cNvSpPr>
              <p:nvPr/>
            </p:nvSpPr>
            <p:spPr bwMode="auto">
              <a:xfrm>
                <a:off x="2539"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69" name="Freeform 676">
                <a:extLst>
                  <a:ext uri="{FF2B5EF4-FFF2-40B4-BE49-F238E27FC236}">
                    <a16:creationId xmlns:a16="http://schemas.microsoft.com/office/drawing/2014/main" id="{D5AB0744-532C-4D2F-A41D-118E2E03F033}"/>
                  </a:ext>
                </a:extLst>
              </p:cNvPr>
              <p:cNvSpPr>
                <a:spLocks noEditPoints="1"/>
              </p:cNvSpPr>
              <p:nvPr/>
            </p:nvSpPr>
            <p:spPr bwMode="auto">
              <a:xfrm>
                <a:off x="2539"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70" name="Freeform 677">
                <a:extLst>
                  <a:ext uri="{FF2B5EF4-FFF2-40B4-BE49-F238E27FC236}">
                    <a16:creationId xmlns:a16="http://schemas.microsoft.com/office/drawing/2014/main" id="{8E038CB0-B85F-45DC-8A15-0C7C12A47DA6}"/>
                  </a:ext>
                </a:extLst>
              </p:cNvPr>
              <p:cNvSpPr>
                <a:spLocks noEditPoints="1"/>
              </p:cNvSpPr>
              <p:nvPr/>
            </p:nvSpPr>
            <p:spPr bwMode="auto">
              <a:xfrm>
                <a:off x="2539"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71" name="Freeform 678">
                <a:extLst>
                  <a:ext uri="{FF2B5EF4-FFF2-40B4-BE49-F238E27FC236}">
                    <a16:creationId xmlns:a16="http://schemas.microsoft.com/office/drawing/2014/main" id="{BF8BA099-7286-4525-ADC4-AA48946C9696}"/>
                  </a:ext>
                </a:extLst>
              </p:cNvPr>
              <p:cNvSpPr>
                <a:spLocks noEditPoints="1"/>
              </p:cNvSpPr>
              <p:nvPr/>
            </p:nvSpPr>
            <p:spPr bwMode="auto">
              <a:xfrm>
                <a:off x="2539"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72" name="Freeform 679">
                <a:extLst>
                  <a:ext uri="{FF2B5EF4-FFF2-40B4-BE49-F238E27FC236}">
                    <a16:creationId xmlns:a16="http://schemas.microsoft.com/office/drawing/2014/main" id="{1DA35E15-B729-4EE4-88EF-D7AC71B1C5E4}"/>
                  </a:ext>
                </a:extLst>
              </p:cNvPr>
              <p:cNvSpPr>
                <a:spLocks noEditPoints="1"/>
              </p:cNvSpPr>
              <p:nvPr/>
            </p:nvSpPr>
            <p:spPr bwMode="auto">
              <a:xfrm>
                <a:off x="2539"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73" name="Freeform 680">
                <a:extLst>
                  <a:ext uri="{FF2B5EF4-FFF2-40B4-BE49-F238E27FC236}">
                    <a16:creationId xmlns:a16="http://schemas.microsoft.com/office/drawing/2014/main" id="{E658856F-ABDA-42D6-A6F7-6518C9D1445F}"/>
                  </a:ext>
                </a:extLst>
              </p:cNvPr>
              <p:cNvSpPr>
                <a:spLocks noEditPoints="1"/>
              </p:cNvSpPr>
              <p:nvPr/>
            </p:nvSpPr>
            <p:spPr bwMode="auto">
              <a:xfrm>
                <a:off x="2539"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74" name="Freeform 681">
                <a:extLst>
                  <a:ext uri="{FF2B5EF4-FFF2-40B4-BE49-F238E27FC236}">
                    <a16:creationId xmlns:a16="http://schemas.microsoft.com/office/drawing/2014/main" id="{540BF797-B3BD-4BC9-BBAC-EA09565A5322}"/>
                  </a:ext>
                </a:extLst>
              </p:cNvPr>
              <p:cNvSpPr>
                <a:spLocks noEditPoints="1"/>
              </p:cNvSpPr>
              <p:nvPr/>
            </p:nvSpPr>
            <p:spPr bwMode="auto">
              <a:xfrm>
                <a:off x="2539"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75" name="Rectangle 682">
                <a:extLst>
                  <a:ext uri="{FF2B5EF4-FFF2-40B4-BE49-F238E27FC236}">
                    <a16:creationId xmlns:a16="http://schemas.microsoft.com/office/drawing/2014/main" id="{F72CDD80-64C9-44AD-8E2D-BA510A0FEA03}"/>
                  </a:ext>
                </a:extLst>
              </p:cNvPr>
              <p:cNvSpPr>
                <a:spLocks noChangeArrowheads="1"/>
              </p:cNvSpPr>
              <p:nvPr/>
            </p:nvSpPr>
            <p:spPr bwMode="auto">
              <a:xfrm>
                <a:off x="2610"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76" name="Rectangle 683">
                <a:extLst>
                  <a:ext uri="{FF2B5EF4-FFF2-40B4-BE49-F238E27FC236}">
                    <a16:creationId xmlns:a16="http://schemas.microsoft.com/office/drawing/2014/main" id="{441F64D9-F717-42E0-9DF7-A2C7342F02E8}"/>
                  </a:ext>
                </a:extLst>
              </p:cNvPr>
              <p:cNvSpPr>
                <a:spLocks noChangeArrowheads="1"/>
              </p:cNvSpPr>
              <p:nvPr/>
            </p:nvSpPr>
            <p:spPr bwMode="auto">
              <a:xfrm>
                <a:off x="2610"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77" name="Rectangle 684">
                <a:extLst>
                  <a:ext uri="{FF2B5EF4-FFF2-40B4-BE49-F238E27FC236}">
                    <a16:creationId xmlns:a16="http://schemas.microsoft.com/office/drawing/2014/main" id="{3F5E1F90-4381-43DD-8971-EAF8461F36EC}"/>
                  </a:ext>
                </a:extLst>
              </p:cNvPr>
              <p:cNvSpPr>
                <a:spLocks noChangeArrowheads="1"/>
              </p:cNvSpPr>
              <p:nvPr/>
            </p:nvSpPr>
            <p:spPr bwMode="auto">
              <a:xfrm>
                <a:off x="2610"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78" name="Rectangle 685">
                <a:extLst>
                  <a:ext uri="{FF2B5EF4-FFF2-40B4-BE49-F238E27FC236}">
                    <a16:creationId xmlns:a16="http://schemas.microsoft.com/office/drawing/2014/main" id="{1EF71E38-508E-47AD-B75D-9EA7045B5956}"/>
                  </a:ext>
                </a:extLst>
              </p:cNvPr>
              <p:cNvSpPr>
                <a:spLocks noChangeArrowheads="1"/>
              </p:cNvSpPr>
              <p:nvPr/>
            </p:nvSpPr>
            <p:spPr bwMode="auto">
              <a:xfrm>
                <a:off x="2610"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79" name="Rectangle 686">
                <a:extLst>
                  <a:ext uri="{FF2B5EF4-FFF2-40B4-BE49-F238E27FC236}">
                    <a16:creationId xmlns:a16="http://schemas.microsoft.com/office/drawing/2014/main" id="{35A7979D-E53A-44B2-900B-0C4F15E3AD65}"/>
                  </a:ext>
                </a:extLst>
              </p:cNvPr>
              <p:cNvSpPr>
                <a:spLocks noChangeArrowheads="1"/>
              </p:cNvSpPr>
              <p:nvPr/>
            </p:nvSpPr>
            <p:spPr bwMode="auto">
              <a:xfrm>
                <a:off x="2610"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80" name="Rectangle 687">
                <a:extLst>
                  <a:ext uri="{FF2B5EF4-FFF2-40B4-BE49-F238E27FC236}">
                    <a16:creationId xmlns:a16="http://schemas.microsoft.com/office/drawing/2014/main" id="{1458CE9F-12EB-4C8E-9958-4BC6B511216F}"/>
                  </a:ext>
                </a:extLst>
              </p:cNvPr>
              <p:cNvSpPr>
                <a:spLocks noChangeArrowheads="1"/>
              </p:cNvSpPr>
              <p:nvPr/>
            </p:nvSpPr>
            <p:spPr bwMode="auto">
              <a:xfrm>
                <a:off x="2610"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81" name="Rectangle 688">
                <a:extLst>
                  <a:ext uri="{FF2B5EF4-FFF2-40B4-BE49-F238E27FC236}">
                    <a16:creationId xmlns:a16="http://schemas.microsoft.com/office/drawing/2014/main" id="{4C26E288-869A-4BE6-BB65-BED05644517C}"/>
                  </a:ext>
                </a:extLst>
              </p:cNvPr>
              <p:cNvSpPr>
                <a:spLocks noChangeArrowheads="1"/>
              </p:cNvSpPr>
              <p:nvPr/>
            </p:nvSpPr>
            <p:spPr bwMode="auto">
              <a:xfrm>
                <a:off x="2610"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82" name="Rectangle 689">
                <a:extLst>
                  <a:ext uri="{FF2B5EF4-FFF2-40B4-BE49-F238E27FC236}">
                    <a16:creationId xmlns:a16="http://schemas.microsoft.com/office/drawing/2014/main" id="{E90BD032-73A2-4DA6-B0D8-BBD57EAF2F51}"/>
                  </a:ext>
                </a:extLst>
              </p:cNvPr>
              <p:cNvSpPr>
                <a:spLocks noChangeArrowheads="1"/>
              </p:cNvSpPr>
              <p:nvPr/>
            </p:nvSpPr>
            <p:spPr bwMode="auto">
              <a:xfrm>
                <a:off x="2610"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83" name="Rectangle 690">
                <a:extLst>
                  <a:ext uri="{FF2B5EF4-FFF2-40B4-BE49-F238E27FC236}">
                    <a16:creationId xmlns:a16="http://schemas.microsoft.com/office/drawing/2014/main" id="{73A3837A-710F-47AD-B56D-09C139F80005}"/>
                  </a:ext>
                </a:extLst>
              </p:cNvPr>
              <p:cNvSpPr>
                <a:spLocks noChangeArrowheads="1"/>
              </p:cNvSpPr>
              <p:nvPr/>
            </p:nvSpPr>
            <p:spPr bwMode="auto">
              <a:xfrm>
                <a:off x="2610"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84" name="Rectangle 691">
                <a:extLst>
                  <a:ext uri="{FF2B5EF4-FFF2-40B4-BE49-F238E27FC236}">
                    <a16:creationId xmlns:a16="http://schemas.microsoft.com/office/drawing/2014/main" id="{A1C2C7FA-54FF-4B3D-8671-DEDB98EEA336}"/>
                  </a:ext>
                </a:extLst>
              </p:cNvPr>
              <p:cNvSpPr>
                <a:spLocks noChangeArrowheads="1"/>
              </p:cNvSpPr>
              <p:nvPr/>
            </p:nvSpPr>
            <p:spPr bwMode="auto">
              <a:xfrm>
                <a:off x="2610"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85" name="Rectangle 692">
                <a:extLst>
                  <a:ext uri="{FF2B5EF4-FFF2-40B4-BE49-F238E27FC236}">
                    <a16:creationId xmlns:a16="http://schemas.microsoft.com/office/drawing/2014/main" id="{E98DCD6A-C669-475E-8C15-A1643BA3E839}"/>
                  </a:ext>
                </a:extLst>
              </p:cNvPr>
              <p:cNvSpPr>
                <a:spLocks noChangeArrowheads="1"/>
              </p:cNvSpPr>
              <p:nvPr/>
            </p:nvSpPr>
            <p:spPr bwMode="auto">
              <a:xfrm>
                <a:off x="2700" y="1894"/>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86" name="Rectangle 693">
                <a:extLst>
                  <a:ext uri="{FF2B5EF4-FFF2-40B4-BE49-F238E27FC236}">
                    <a16:creationId xmlns:a16="http://schemas.microsoft.com/office/drawing/2014/main" id="{A54E6BB0-3531-4F78-95E2-B11AE79EFBA0}"/>
                  </a:ext>
                </a:extLst>
              </p:cNvPr>
              <p:cNvSpPr>
                <a:spLocks noChangeArrowheads="1"/>
              </p:cNvSpPr>
              <p:nvPr/>
            </p:nvSpPr>
            <p:spPr bwMode="auto">
              <a:xfrm>
                <a:off x="2700" y="1894"/>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87" name="Rectangle 694">
                <a:extLst>
                  <a:ext uri="{FF2B5EF4-FFF2-40B4-BE49-F238E27FC236}">
                    <a16:creationId xmlns:a16="http://schemas.microsoft.com/office/drawing/2014/main" id="{3C937449-2B52-41F5-A2EB-3B060E541369}"/>
                  </a:ext>
                </a:extLst>
              </p:cNvPr>
              <p:cNvSpPr>
                <a:spLocks noChangeArrowheads="1"/>
              </p:cNvSpPr>
              <p:nvPr/>
            </p:nvSpPr>
            <p:spPr bwMode="auto">
              <a:xfrm>
                <a:off x="2700" y="1965"/>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88" name="Rectangle 695">
                <a:extLst>
                  <a:ext uri="{FF2B5EF4-FFF2-40B4-BE49-F238E27FC236}">
                    <a16:creationId xmlns:a16="http://schemas.microsoft.com/office/drawing/2014/main" id="{F3DF05BF-7360-43A8-8560-7621C0FBA143}"/>
                  </a:ext>
                </a:extLst>
              </p:cNvPr>
              <p:cNvSpPr>
                <a:spLocks noChangeArrowheads="1"/>
              </p:cNvSpPr>
              <p:nvPr/>
            </p:nvSpPr>
            <p:spPr bwMode="auto">
              <a:xfrm>
                <a:off x="2700" y="1965"/>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89" name="Rectangle 696">
                <a:extLst>
                  <a:ext uri="{FF2B5EF4-FFF2-40B4-BE49-F238E27FC236}">
                    <a16:creationId xmlns:a16="http://schemas.microsoft.com/office/drawing/2014/main" id="{4F813B5D-2C08-4889-9C6F-7D90736F1DAF}"/>
                  </a:ext>
                </a:extLst>
              </p:cNvPr>
              <p:cNvSpPr>
                <a:spLocks noChangeArrowheads="1"/>
              </p:cNvSpPr>
              <p:nvPr/>
            </p:nvSpPr>
            <p:spPr bwMode="auto">
              <a:xfrm>
                <a:off x="2700" y="2003"/>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90" name="Rectangle 697">
                <a:extLst>
                  <a:ext uri="{FF2B5EF4-FFF2-40B4-BE49-F238E27FC236}">
                    <a16:creationId xmlns:a16="http://schemas.microsoft.com/office/drawing/2014/main" id="{F40DDDDC-EFD0-4108-83A6-C76A93C76C37}"/>
                  </a:ext>
                </a:extLst>
              </p:cNvPr>
              <p:cNvSpPr>
                <a:spLocks noChangeArrowheads="1"/>
              </p:cNvSpPr>
              <p:nvPr/>
            </p:nvSpPr>
            <p:spPr bwMode="auto">
              <a:xfrm>
                <a:off x="2700" y="2003"/>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91" name="Rectangle 698">
                <a:extLst>
                  <a:ext uri="{FF2B5EF4-FFF2-40B4-BE49-F238E27FC236}">
                    <a16:creationId xmlns:a16="http://schemas.microsoft.com/office/drawing/2014/main" id="{2BEEAC52-3524-4F82-BB6C-F68F164A1A1F}"/>
                  </a:ext>
                </a:extLst>
              </p:cNvPr>
              <p:cNvSpPr>
                <a:spLocks noChangeArrowheads="1"/>
              </p:cNvSpPr>
              <p:nvPr/>
            </p:nvSpPr>
            <p:spPr bwMode="auto">
              <a:xfrm>
                <a:off x="2700" y="2050"/>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92" name="Rectangle 699">
                <a:extLst>
                  <a:ext uri="{FF2B5EF4-FFF2-40B4-BE49-F238E27FC236}">
                    <a16:creationId xmlns:a16="http://schemas.microsoft.com/office/drawing/2014/main" id="{C0EDB490-508A-4533-B708-D6A4BA296A06}"/>
                  </a:ext>
                </a:extLst>
              </p:cNvPr>
              <p:cNvSpPr>
                <a:spLocks noChangeArrowheads="1"/>
              </p:cNvSpPr>
              <p:nvPr/>
            </p:nvSpPr>
            <p:spPr bwMode="auto">
              <a:xfrm>
                <a:off x="2700" y="2050"/>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93" name="Rectangle 700">
                <a:extLst>
                  <a:ext uri="{FF2B5EF4-FFF2-40B4-BE49-F238E27FC236}">
                    <a16:creationId xmlns:a16="http://schemas.microsoft.com/office/drawing/2014/main" id="{74DF8DEC-FD24-49C2-B4C0-FE367E854A41}"/>
                  </a:ext>
                </a:extLst>
              </p:cNvPr>
              <p:cNvSpPr>
                <a:spLocks noChangeArrowheads="1"/>
              </p:cNvSpPr>
              <p:nvPr/>
            </p:nvSpPr>
            <p:spPr bwMode="auto">
              <a:xfrm>
                <a:off x="2700" y="2022"/>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94" name="Rectangle 701">
                <a:extLst>
                  <a:ext uri="{FF2B5EF4-FFF2-40B4-BE49-F238E27FC236}">
                    <a16:creationId xmlns:a16="http://schemas.microsoft.com/office/drawing/2014/main" id="{B9423787-01FF-49ED-8996-FCF953FAF7B5}"/>
                  </a:ext>
                </a:extLst>
              </p:cNvPr>
              <p:cNvSpPr>
                <a:spLocks noChangeArrowheads="1"/>
              </p:cNvSpPr>
              <p:nvPr/>
            </p:nvSpPr>
            <p:spPr bwMode="auto">
              <a:xfrm>
                <a:off x="2700" y="2022"/>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95" name="Freeform 702">
                <a:extLst>
                  <a:ext uri="{FF2B5EF4-FFF2-40B4-BE49-F238E27FC236}">
                    <a16:creationId xmlns:a16="http://schemas.microsoft.com/office/drawing/2014/main" id="{9D3B070E-F12A-4FA3-841F-04335702C022}"/>
                  </a:ext>
                </a:extLst>
              </p:cNvPr>
              <p:cNvSpPr>
                <a:spLocks noEditPoints="1"/>
              </p:cNvSpPr>
              <p:nvPr/>
            </p:nvSpPr>
            <p:spPr bwMode="auto">
              <a:xfrm>
                <a:off x="2823"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96" name="Freeform 703">
                <a:extLst>
                  <a:ext uri="{FF2B5EF4-FFF2-40B4-BE49-F238E27FC236}">
                    <a16:creationId xmlns:a16="http://schemas.microsoft.com/office/drawing/2014/main" id="{76C7EFF3-6B4D-49BB-9290-999EC366AD6D}"/>
                  </a:ext>
                </a:extLst>
              </p:cNvPr>
              <p:cNvSpPr>
                <a:spLocks noEditPoints="1"/>
              </p:cNvSpPr>
              <p:nvPr/>
            </p:nvSpPr>
            <p:spPr bwMode="auto">
              <a:xfrm>
                <a:off x="2823"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97" name="Freeform 704">
                <a:extLst>
                  <a:ext uri="{FF2B5EF4-FFF2-40B4-BE49-F238E27FC236}">
                    <a16:creationId xmlns:a16="http://schemas.microsoft.com/office/drawing/2014/main" id="{C3B3C3B8-9404-466D-955F-07CE9B3BC7A2}"/>
                  </a:ext>
                </a:extLst>
              </p:cNvPr>
              <p:cNvSpPr>
                <a:spLocks noEditPoints="1"/>
              </p:cNvSpPr>
              <p:nvPr/>
            </p:nvSpPr>
            <p:spPr bwMode="auto">
              <a:xfrm>
                <a:off x="2823"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98" name="Freeform 705">
                <a:extLst>
                  <a:ext uri="{FF2B5EF4-FFF2-40B4-BE49-F238E27FC236}">
                    <a16:creationId xmlns:a16="http://schemas.microsoft.com/office/drawing/2014/main" id="{0D5A2122-1019-45DF-81B0-90DBC0B969E5}"/>
                  </a:ext>
                </a:extLst>
              </p:cNvPr>
              <p:cNvSpPr>
                <a:spLocks noEditPoints="1"/>
              </p:cNvSpPr>
              <p:nvPr/>
            </p:nvSpPr>
            <p:spPr bwMode="auto">
              <a:xfrm>
                <a:off x="2823"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99" name="Freeform 706">
                <a:extLst>
                  <a:ext uri="{FF2B5EF4-FFF2-40B4-BE49-F238E27FC236}">
                    <a16:creationId xmlns:a16="http://schemas.microsoft.com/office/drawing/2014/main" id="{A43437C3-9703-4B75-B65F-ADEC39D49FAC}"/>
                  </a:ext>
                </a:extLst>
              </p:cNvPr>
              <p:cNvSpPr>
                <a:spLocks noEditPoints="1"/>
              </p:cNvSpPr>
              <p:nvPr/>
            </p:nvSpPr>
            <p:spPr bwMode="auto">
              <a:xfrm>
                <a:off x="2823"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00" name="Freeform 707">
                <a:extLst>
                  <a:ext uri="{FF2B5EF4-FFF2-40B4-BE49-F238E27FC236}">
                    <a16:creationId xmlns:a16="http://schemas.microsoft.com/office/drawing/2014/main" id="{A4947A45-6C87-49D8-945E-18B5C6784DDF}"/>
                  </a:ext>
                </a:extLst>
              </p:cNvPr>
              <p:cNvSpPr>
                <a:spLocks noEditPoints="1"/>
              </p:cNvSpPr>
              <p:nvPr/>
            </p:nvSpPr>
            <p:spPr bwMode="auto">
              <a:xfrm>
                <a:off x="2823"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01" name="Freeform 708">
                <a:extLst>
                  <a:ext uri="{FF2B5EF4-FFF2-40B4-BE49-F238E27FC236}">
                    <a16:creationId xmlns:a16="http://schemas.microsoft.com/office/drawing/2014/main" id="{82B5F7B0-C49A-41AF-B65E-2CB2BA386C7A}"/>
                  </a:ext>
                </a:extLst>
              </p:cNvPr>
              <p:cNvSpPr>
                <a:spLocks noEditPoints="1"/>
              </p:cNvSpPr>
              <p:nvPr/>
            </p:nvSpPr>
            <p:spPr bwMode="auto">
              <a:xfrm>
                <a:off x="2823"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02" name="Freeform 709">
                <a:extLst>
                  <a:ext uri="{FF2B5EF4-FFF2-40B4-BE49-F238E27FC236}">
                    <a16:creationId xmlns:a16="http://schemas.microsoft.com/office/drawing/2014/main" id="{E74DEFC9-0181-46F9-8205-0B17B4D7CEB4}"/>
                  </a:ext>
                </a:extLst>
              </p:cNvPr>
              <p:cNvSpPr>
                <a:spLocks noEditPoints="1"/>
              </p:cNvSpPr>
              <p:nvPr/>
            </p:nvSpPr>
            <p:spPr bwMode="auto">
              <a:xfrm>
                <a:off x="2823"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03" name="Rectangle 710">
                <a:extLst>
                  <a:ext uri="{FF2B5EF4-FFF2-40B4-BE49-F238E27FC236}">
                    <a16:creationId xmlns:a16="http://schemas.microsoft.com/office/drawing/2014/main" id="{47C7A109-E8DF-45E0-8C1C-CA12E73929C3}"/>
                  </a:ext>
                </a:extLst>
              </p:cNvPr>
              <p:cNvSpPr>
                <a:spLocks noChangeArrowheads="1"/>
              </p:cNvSpPr>
              <p:nvPr/>
            </p:nvSpPr>
            <p:spPr bwMode="auto">
              <a:xfrm>
                <a:off x="2894"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04" name="Rectangle 711">
                <a:extLst>
                  <a:ext uri="{FF2B5EF4-FFF2-40B4-BE49-F238E27FC236}">
                    <a16:creationId xmlns:a16="http://schemas.microsoft.com/office/drawing/2014/main" id="{858B7585-701A-445A-BAAB-C6DF38EED2AF}"/>
                  </a:ext>
                </a:extLst>
              </p:cNvPr>
              <p:cNvSpPr>
                <a:spLocks noChangeArrowheads="1"/>
              </p:cNvSpPr>
              <p:nvPr/>
            </p:nvSpPr>
            <p:spPr bwMode="auto">
              <a:xfrm>
                <a:off x="2894"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05" name="Rectangle 712">
                <a:extLst>
                  <a:ext uri="{FF2B5EF4-FFF2-40B4-BE49-F238E27FC236}">
                    <a16:creationId xmlns:a16="http://schemas.microsoft.com/office/drawing/2014/main" id="{6AFB8CD3-396A-41CC-BCBF-EB4A049C673C}"/>
                  </a:ext>
                </a:extLst>
              </p:cNvPr>
              <p:cNvSpPr>
                <a:spLocks noChangeArrowheads="1"/>
              </p:cNvSpPr>
              <p:nvPr/>
            </p:nvSpPr>
            <p:spPr bwMode="auto">
              <a:xfrm>
                <a:off x="2894"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06" name="Rectangle 713">
                <a:extLst>
                  <a:ext uri="{FF2B5EF4-FFF2-40B4-BE49-F238E27FC236}">
                    <a16:creationId xmlns:a16="http://schemas.microsoft.com/office/drawing/2014/main" id="{F5FF6B06-3D99-4653-B06B-3196261F72BC}"/>
                  </a:ext>
                </a:extLst>
              </p:cNvPr>
              <p:cNvSpPr>
                <a:spLocks noChangeArrowheads="1"/>
              </p:cNvSpPr>
              <p:nvPr/>
            </p:nvSpPr>
            <p:spPr bwMode="auto">
              <a:xfrm>
                <a:off x="2894"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07" name="Rectangle 714">
                <a:extLst>
                  <a:ext uri="{FF2B5EF4-FFF2-40B4-BE49-F238E27FC236}">
                    <a16:creationId xmlns:a16="http://schemas.microsoft.com/office/drawing/2014/main" id="{3E409132-8AB2-494E-B36A-E6EC97C62EB9}"/>
                  </a:ext>
                </a:extLst>
              </p:cNvPr>
              <p:cNvSpPr>
                <a:spLocks noChangeArrowheads="1"/>
              </p:cNvSpPr>
              <p:nvPr/>
            </p:nvSpPr>
            <p:spPr bwMode="auto">
              <a:xfrm>
                <a:off x="2894"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08" name="Rectangle 715">
                <a:extLst>
                  <a:ext uri="{FF2B5EF4-FFF2-40B4-BE49-F238E27FC236}">
                    <a16:creationId xmlns:a16="http://schemas.microsoft.com/office/drawing/2014/main" id="{358C221D-7185-4F24-BA75-DC8E13A7B70D}"/>
                  </a:ext>
                </a:extLst>
              </p:cNvPr>
              <p:cNvSpPr>
                <a:spLocks noChangeArrowheads="1"/>
              </p:cNvSpPr>
              <p:nvPr/>
            </p:nvSpPr>
            <p:spPr bwMode="auto">
              <a:xfrm>
                <a:off x="2894"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09" name="Rectangle 716">
                <a:extLst>
                  <a:ext uri="{FF2B5EF4-FFF2-40B4-BE49-F238E27FC236}">
                    <a16:creationId xmlns:a16="http://schemas.microsoft.com/office/drawing/2014/main" id="{1778D676-3A3B-4F92-BF16-3999668B3D68}"/>
                  </a:ext>
                </a:extLst>
              </p:cNvPr>
              <p:cNvSpPr>
                <a:spLocks noChangeArrowheads="1"/>
              </p:cNvSpPr>
              <p:nvPr/>
            </p:nvSpPr>
            <p:spPr bwMode="auto">
              <a:xfrm>
                <a:off x="2894"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10" name="Rectangle 717">
                <a:extLst>
                  <a:ext uri="{FF2B5EF4-FFF2-40B4-BE49-F238E27FC236}">
                    <a16:creationId xmlns:a16="http://schemas.microsoft.com/office/drawing/2014/main" id="{DE7159AF-1D12-44DC-808F-98941B075E45}"/>
                  </a:ext>
                </a:extLst>
              </p:cNvPr>
              <p:cNvSpPr>
                <a:spLocks noChangeArrowheads="1"/>
              </p:cNvSpPr>
              <p:nvPr/>
            </p:nvSpPr>
            <p:spPr bwMode="auto">
              <a:xfrm>
                <a:off x="2894"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11" name="Rectangle 718">
                <a:extLst>
                  <a:ext uri="{FF2B5EF4-FFF2-40B4-BE49-F238E27FC236}">
                    <a16:creationId xmlns:a16="http://schemas.microsoft.com/office/drawing/2014/main" id="{62D1A9D3-C867-4F64-818E-25702DDBA843}"/>
                  </a:ext>
                </a:extLst>
              </p:cNvPr>
              <p:cNvSpPr>
                <a:spLocks noChangeArrowheads="1"/>
              </p:cNvSpPr>
              <p:nvPr/>
            </p:nvSpPr>
            <p:spPr bwMode="auto">
              <a:xfrm>
                <a:off x="2894"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12" name="Rectangle 719">
                <a:extLst>
                  <a:ext uri="{FF2B5EF4-FFF2-40B4-BE49-F238E27FC236}">
                    <a16:creationId xmlns:a16="http://schemas.microsoft.com/office/drawing/2014/main" id="{ECF3E7B0-C42D-45E4-9506-D113582EF0BE}"/>
                  </a:ext>
                </a:extLst>
              </p:cNvPr>
              <p:cNvSpPr>
                <a:spLocks noChangeArrowheads="1"/>
              </p:cNvSpPr>
              <p:nvPr/>
            </p:nvSpPr>
            <p:spPr bwMode="auto">
              <a:xfrm>
                <a:off x="2894"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13" name="Rectangle 720">
                <a:extLst>
                  <a:ext uri="{FF2B5EF4-FFF2-40B4-BE49-F238E27FC236}">
                    <a16:creationId xmlns:a16="http://schemas.microsoft.com/office/drawing/2014/main" id="{2C0C3548-BE68-4A9D-85DF-9B6A1387341C}"/>
                  </a:ext>
                </a:extLst>
              </p:cNvPr>
              <p:cNvSpPr>
                <a:spLocks noChangeArrowheads="1"/>
              </p:cNvSpPr>
              <p:nvPr/>
            </p:nvSpPr>
            <p:spPr bwMode="auto">
              <a:xfrm>
                <a:off x="2984" y="1894"/>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14" name="Rectangle 721">
                <a:extLst>
                  <a:ext uri="{FF2B5EF4-FFF2-40B4-BE49-F238E27FC236}">
                    <a16:creationId xmlns:a16="http://schemas.microsoft.com/office/drawing/2014/main" id="{7CBBE47F-6FCE-47F0-A497-3287E6DBC39E}"/>
                  </a:ext>
                </a:extLst>
              </p:cNvPr>
              <p:cNvSpPr>
                <a:spLocks noChangeArrowheads="1"/>
              </p:cNvSpPr>
              <p:nvPr/>
            </p:nvSpPr>
            <p:spPr bwMode="auto">
              <a:xfrm>
                <a:off x="2984" y="1894"/>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15" name="Rectangle 722">
                <a:extLst>
                  <a:ext uri="{FF2B5EF4-FFF2-40B4-BE49-F238E27FC236}">
                    <a16:creationId xmlns:a16="http://schemas.microsoft.com/office/drawing/2014/main" id="{3FB6A307-F067-457B-8CAD-1C14F8DB2BED}"/>
                  </a:ext>
                </a:extLst>
              </p:cNvPr>
              <p:cNvSpPr>
                <a:spLocks noChangeArrowheads="1"/>
              </p:cNvSpPr>
              <p:nvPr/>
            </p:nvSpPr>
            <p:spPr bwMode="auto">
              <a:xfrm>
                <a:off x="2984" y="1965"/>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16" name="Rectangle 723">
                <a:extLst>
                  <a:ext uri="{FF2B5EF4-FFF2-40B4-BE49-F238E27FC236}">
                    <a16:creationId xmlns:a16="http://schemas.microsoft.com/office/drawing/2014/main" id="{64E82EAA-4C88-4FAC-A182-58994F9432E2}"/>
                  </a:ext>
                </a:extLst>
              </p:cNvPr>
              <p:cNvSpPr>
                <a:spLocks noChangeArrowheads="1"/>
              </p:cNvSpPr>
              <p:nvPr/>
            </p:nvSpPr>
            <p:spPr bwMode="auto">
              <a:xfrm>
                <a:off x="2984" y="1965"/>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17" name="Rectangle 724">
                <a:extLst>
                  <a:ext uri="{FF2B5EF4-FFF2-40B4-BE49-F238E27FC236}">
                    <a16:creationId xmlns:a16="http://schemas.microsoft.com/office/drawing/2014/main" id="{BF01B7F1-4949-46C9-985A-E38D06998CA1}"/>
                  </a:ext>
                </a:extLst>
              </p:cNvPr>
              <p:cNvSpPr>
                <a:spLocks noChangeArrowheads="1"/>
              </p:cNvSpPr>
              <p:nvPr/>
            </p:nvSpPr>
            <p:spPr bwMode="auto">
              <a:xfrm>
                <a:off x="2984" y="2003"/>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18" name="Rectangle 725">
                <a:extLst>
                  <a:ext uri="{FF2B5EF4-FFF2-40B4-BE49-F238E27FC236}">
                    <a16:creationId xmlns:a16="http://schemas.microsoft.com/office/drawing/2014/main" id="{FF50E48F-A1B5-4344-B537-5271B299E680}"/>
                  </a:ext>
                </a:extLst>
              </p:cNvPr>
              <p:cNvSpPr>
                <a:spLocks noChangeArrowheads="1"/>
              </p:cNvSpPr>
              <p:nvPr/>
            </p:nvSpPr>
            <p:spPr bwMode="auto">
              <a:xfrm>
                <a:off x="2984" y="2003"/>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19" name="Rectangle 726">
                <a:extLst>
                  <a:ext uri="{FF2B5EF4-FFF2-40B4-BE49-F238E27FC236}">
                    <a16:creationId xmlns:a16="http://schemas.microsoft.com/office/drawing/2014/main" id="{C4F54B10-0D0B-42FD-99AD-1AB11D3F4FD5}"/>
                  </a:ext>
                </a:extLst>
              </p:cNvPr>
              <p:cNvSpPr>
                <a:spLocks noChangeArrowheads="1"/>
              </p:cNvSpPr>
              <p:nvPr/>
            </p:nvSpPr>
            <p:spPr bwMode="auto">
              <a:xfrm>
                <a:off x="2984" y="2050"/>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20" name="Rectangle 727">
                <a:extLst>
                  <a:ext uri="{FF2B5EF4-FFF2-40B4-BE49-F238E27FC236}">
                    <a16:creationId xmlns:a16="http://schemas.microsoft.com/office/drawing/2014/main" id="{AF6456D7-8849-46DC-A184-888C69BC75DD}"/>
                  </a:ext>
                </a:extLst>
              </p:cNvPr>
              <p:cNvSpPr>
                <a:spLocks noChangeArrowheads="1"/>
              </p:cNvSpPr>
              <p:nvPr/>
            </p:nvSpPr>
            <p:spPr bwMode="auto">
              <a:xfrm>
                <a:off x="2984" y="2050"/>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21" name="Rectangle 728">
                <a:extLst>
                  <a:ext uri="{FF2B5EF4-FFF2-40B4-BE49-F238E27FC236}">
                    <a16:creationId xmlns:a16="http://schemas.microsoft.com/office/drawing/2014/main" id="{C986E205-8661-45BE-BE77-02415D5448B4}"/>
                  </a:ext>
                </a:extLst>
              </p:cNvPr>
              <p:cNvSpPr>
                <a:spLocks noChangeArrowheads="1"/>
              </p:cNvSpPr>
              <p:nvPr/>
            </p:nvSpPr>
            <p:spPr bwMode="auto">
              <a:xfrm>
                <a:off x="2984" y="2022"/>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22" name="Rectangle 729">
                <a:extLst>
                  <a:ext uri="{FF2B5EF4-FFF2-40B4-BE49-F238E27FC236}">
                    <a16:creationId xmlns:a16="http://schemas.microsoft.com/office/drawing/2014/main" id="{ECD3D696-670D-465C-9EE4-8EF6F325DA7C}"/>
                  </a:ext>
                </a:extLst>
              </p:cNvPr>
              <p:cNvSpPr>
                <a:spLocks noChangeArrowheads="1"/>
              </p:cNvSpPr>
              <p:nvPr/>
            </p:nvSpPr>
            <p:spPr bwMode="auto">
              <a:xfrm>
                <a:off x="2984" y="2022"/>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23" name="Freeform 730">
                <a:extLst>
                  <a:ext uri="{FF2B5EF4-FFF2-40B4-BE49-F238E27FC236}">
                    <a16:creationId xmlns:a16="http://schemas.microsoft.com/office/drawing/2014/main" id="{DBB01D0F-02A6-431B-A828-49C25ADC0D65}"/>
                  </a:ext>
                </a:extLst>
              </p:cNvPr>
              <p:cNvSpPr>
                <a:spLocks noEditPoints="1"/>
              </p:cNvSpPr>
              <p:nvPr/>
            </p:nvSpPr>
            <p:spPr bwMode="auto">
              <a:xfrm>
                <a:off x="3107"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24" name="Freeform 731">
                <a:extLst>
                  <a:ext uri="{FF2B5EF4-FFF2-40B4-BE49-F238E27FC236}">
                    <a16:creationId xmlns:a16="http://schemas.microsoft.com/office/drawing/2014/main" id="{3C4A8619-BDC3-4361-B8A6-2A2025AC8D38}"/>
                  </a:ext>
                </a:extLst>
              </p:cNvPr>
              <p:cNvSpPr>
                <a:spLocks noEditPoints="1"/>
              </p:cNvSpPr>
              <p:nvPr/>
            </p:nvSpPr>
            <p:spPr bwMode="auto">
              <a:xfrm>
                <a:off x="3107"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25" name="Freeform 732">
                <a:extLst>
                  <a:ext uri="{FF2B5EF4-FFF2-40B4-BE49-F238E27FC236}">
                    <a16:creationId xmlns:a16="http://schemas.microsoft.com/office/drawing/2014/main" id="{9038AB56-A8A3-4D26-818D-74AC8971B093}"/>
                  </a:ext>
                </a:extLst>
              </p:cNvPr>
              <p:cNvSpPr>
                <a:spLocks noEditPoints="1"/>
              </p:cNvSpPr>
              <p:nvPr/>
            </p:nvSpPr>
            <p:spPr bwMode="auto">
              <a:xfrm>
                <a:off x="3107"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26" name="Freeform 733">
                <a:extLst>
                  <a:ext uri="{FF2B5EF4-FFF2-40B4-BE49-F238E27FC236}">
                    <a16:creationId xmlns:a16="http://schemas.microsoft.com/office/drawing/2014/main" id="{D7FDA7DA-34FA-4D1E-8D30-48DE20AB1109}"/>
                  </a:ext>
                </a:extLst>
              </p:cNvPr>
              <p:cNvSpPr>
                <a:spLocks noEditPoints="1"/>
              </p:cNvSpPr>
              <p:nvPr/>
            </p:nvSpPr>
            <p:spPr bwMode="auto">
              <a:xfrm>
                <a:off x="3107"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27" name="Freeform 734">
                <a:extLst>
                  <a:ext uri="{FF2B5EF4-FFF2-40B4-BE49-F238E27FC236}">
                    <a16:creationId xmlns:a16="http://schemas.microsoft.com/office/drawing/2014/main" id="{D4493913-D685-43CB-80FB-DA8386F7A24D}"/>
                  </a:ext>
                </a:extLst>
              </p:cNvPr>
              <p:cNvSpPr>
                <a:spLocks noEditPoints="1"/>
              </p:cNvSpPr>
              <p:nvPr/>
            </p:nvSpPr>
            <p:spPr bwMode="auto">
              <a:xfrm>
                <a:off x="3107"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28" name="Freeform 735">
                <a:extLst>
                  <a:ext uri="{FF2B5EF4-FFF2-40B4-BE49-F238E27FC236}">
                    <a16:creationId xmlns:a16="http://schemas.microsoft.com/office/drawing/2014/main" id="{55AD0701-0625-41BD-9444-94438583A637}"/>
                  </a:ext>
                </a:extLst>
              </p:cNvPr>
              <p:cNvSpPr>
                <a:spLocks noEditPoints="1"/>
              </p:cNvSpPr>
              <p:nvPr/>
            </p:nvSpPr>
            <p:spPr bwMode="auto">
              <a:xfrm>
                <a:off x="3107"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29" name="Freeform 736">
                <a:extLst>
                  <a:ext uri="{FF2B5EF4-FFF2-40B4-BE49-F238E27FC236}">
                    <a16:creationId xmlns:a16="http://schemas.microsoft.com/office/drawing/2014/main" id="{C71ACE89-9B72-4688-9320-7DE51446B5CA}"/>
                  </a:ext>
                </a:extLst>
              </p:cNvPr>
              <p:cNvSpPr>
                <a:spLocks noEditPoints="1"/>
              </p:cNvSpPr>
              <p:nvPr/>
            </p:nvSpPr>
            <p:spPr bwMode="auto">
              <a:xfrm>
                <a:off x="3107"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30" name="Freeform 737">
                <a:extLst>
                  <a:ext uri="{FF2B5EF4-FFF2-40B4-BE49-F238E27FC236}">
                    <a16:creationId xmlns:a16="http://schemas.microsoft.com/office/drawing/2014/main" id="{10FB3F39-C2EE-4D88-A129-7B29528D056C}"/>
                  </a:ext>
                </a:extLst>
              </p:cNvPr>
              <p:cNvSpPr>
                <a:spLocks noEditPoints="1"/>
              </p:cNvSpPr>
              <p:nvPr/>
            </p:nvSpPr>
            <p:spPr bwMode="auto">
              <a:xfrm>
                <a:off x="3107"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31" name="Rectangle 738">
                <a:extLst>
                  <a:ext uri="{FF2B5EF4-FFF2-40B4-BE49-F238E27FC236}">
                    <a16:creationId xmlns:a16="http://schemas.microsoft.com/office/drawing/2014/main" id="{5FAC7CB7-DF24-4701-A10A-ECE1CE4C0DE6}"/>
                  </a:ext>
                </a:extLst>
              </p:cNvPr>
              <p:cNvSpPr>
                <a:spLocks noChangeArrowheads="1"/>
              </p:cNvSpPr>
              <p:nvPr/>
            </p:nvSpPr>
            <p:spPr bwMode="auto">
              <a:xfrm>
                <a:off x="3178"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32" name="Rectangle 739">
                <a:extLst>
                  <a:ext uri="{FF2B5EF4-FFF2-40B4-BE49-F238E27FC236}">
                    <a16:creationId xmlns:a16="http://schemas.microsoft.com/office/drawing/2014/main" id="{FAEA2279-803F-4B96-8166-B5C6807F9B66}"/>
                  </a:ext>
                </a:extLst>
              </p:cNvPr>
              <p:cNvSpPr>
                <a:spLocks noChangeArrowheads="1"/>
              </p:cNvSpPr>
              <p:nvPr/>
            </p:nvSpPr>
            <p:spPr bwMode="auto">
              <a:xfrm>
                <a:off x="3178"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33" name="Rectangle 740">
                <a:extLst>
                  <a:ext uri="{FF2B5EF4-FFF2-40B4-BE49-F238E27FC236}">
                    <a16:creationId xmlns:a16="http://schemas.microsoft.com/office/drawing/2014/main" id="{92EDC6A6-9E5D-446D-96A4-7AFAF86F04C8}"/>
                  </a:ext>
                </a:extLst>
              </p:cNvPr>
              <p:cNvSpPr>
                <a:spLocks noChangeArrowheads="1"/>
              </p:cNvSpPr>
              <p:nvPr/>
            </p:nvSpPr>
            <p:spPr bwMode="auto">
              <a:xfrm>
                <a:off x="3178"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34" name="Rectangle 741">
                <a:extLst>
                  <a:ext uri="{FF2B5EF4-FFF2-40B4-BE49-F238E27FC236}">
                    <a16:creationId xmlns:a16="http://schemas.microsoft.com/office/drawing/2014/main" id="{297D4182-5D49-430C-B5C2-138BBDD3E9DF}"/>
                  </a:ext>
                </a:extLst>
              </p:cNvPr>
              <p:cNvSpPr>
                <a:spLocks noChangeArrowheads="1"/>
              </p:cNvSpPr>
              <p:nvPr/>
            </p:nvSpPr>
            <p:spPr bwMode="auto">
              <a:xfrm>
                <a:off x="3178"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35" name="Rectangle 742">
                <a:extLst>
                  <a:ext uri="{FF2B5EF4-FFF2-40B4-BE49-F238E27FC236}">
                    <a16:creationId xmlns:a16="http://schemas.microsoft.com/office/drawing/2014/main" id="{73C3FE52-7210-44CF-8EE6-A3D4A7CE6E04}"/>
                  </a:ext>
                </a:extLst>
              </p:cNvPr>
              <p:cNvSpPr>
                <a:spLocks noChangeArrowheads="1"/>
              </p:cNvSpPr>
              <p:nvPr/>
            </p:nvSpPr>
            <p:spPr bwMode="auto">
              <a:xfrm>
                <a:off x="3178"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36" name="Rectangle 743">
                <a:extLst>
                  <a:ext uri="{FF2B5EF4-FFF2-40B4-BE49-F238E27FC236}">
                    <a16:creationId xmlns:a16="http://schemas.microsoft.com/office/drawing/2014/main" id="{CD91DFB6-DBAD-431E-A970-79428A4E03B9}"/>
                  </a:ext>
                </a:extLst>
              </p:cNvPr>
              <p:cNvSpPr>
                <a:spLocks noChangeArrowheads="1"/>
              </p:cNvSpPr>
              <p:nvPr/>
            </p:nvSpPr>
            <p:spPr bwMode="auto">
              <a:xfrm>
                <a:off x="3178"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37" name="Rectangle 744">
                <a:extLst>
                  <a:ext uri="{FF2B5EF4-FFF2-40B4-BE49-F238E27FC236}">
                    <a16:creationId xmlns:a16="http://schemas.microsoft.com/office/drawing/2014/main" id="{1BF3FFDA-0B3B-45DA-90D8-9F14B318824B}"/>
                  </a:ext>
                </a:extLst>
              </p:cNvPr>
              <p:cNvSpPr>
                <a:spLocks noChangeArrowheads="1"/>
              </p:cNvSpPr>
              <p:nvPr/>
            </p:nvSpPr>
            <p:spPr bwMode="auto">
              <a:xfrm>
                <a:off x="3178"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38" name="Rectangle 745">
                <a:extLst>
                  <a:ext uri="{FF2B5EF4-FFF2-40B4-BE49-F238E27FC236}">
                    <a16:creationId xmlns:a16="http://schemas.microsoft.com/office/drawing/2014/main" id="{11B15A72-03D3-4357-95B7-E4249DB895CA}"/>
                  </a:ext>
                </a:extLst>
              </p:cNvPr>
              <p:cNvSpPr>
                <a:spLocks noChangeArrowheads="1"/>
              </p:cNvSpPr>
              <p:nvPr/>
            </p:nvSpPr>
            <p:spPr bwMode="auto">
              <a:xfrm>
                <a:off x="3178"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39" name="Rectangle 746">
                <a:extLst>
                  <a:ext uri="{FF2B5EF4-FFF2-40B4-BE49-F238E27FC236}">
                    <a16:creationId xmlns:a16="http://schemas.microsoft.com/office/drawing/2014/main" id="{546D814F-6A66-488A-B8DC-0DB84D9E2041}"/>
                  </a:ext>
                </a:extLst>
              </p:cNvPr>
              <p:cNvSpPr>
                <a:spLocks noChangeArrowheads="1"/>
              </p:cNvSpPr>
              <p:nvPr/>
            </p:nvSpPr>
            <p:spPr bwMode="auto">
              <a:xfrm>
                <a:off x="3178"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40" name="Rectangle 747">
                <a:extLst>
                  <a:ext uri="{FF2B5EF4-FFF2-40B4-BE49-F238E27FC236}">
                    <a16:creationId xmlns:a16="http://schemas.microsoft.com/office/drawing/2014/main" id="{2401CA30-F060-45C8-B8CF-F17999FBD0FF}"/>
                  </a:ext>
                </a:extLst>
              </p:cNvPr>
              <p:cNvSpPr>
                <a:spLocks noChangeArrowheads="1"/>
              </p:cNvSpPr>
              <p:nvPr/>
            </p:nvSpPr>
            <p:spPr bwMode="auto">
              <a:xfrm>
                <a:off x="3178"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41" name="Rectangle 748">
                <a:extLst>
                  <a:ext uri="{FF2B5EF4-FFF2-40B4-BE49-F238E27FC236}">
                    <a16:creationId xmlns:a16="http://schemas.microsoft.com/office/drawing/2014/main" id="{32EEF449-3034-4344-B375-B63FB54D0B8B}"/>
                  </a:ext>
                </a:extLst>
              </p:cNvPr>
              <p:cNvSpPr>
                <a:spLocks noChangeArrowheads="1"/>
              </p:cNvSpPr>
              <p:nvPr/>
            </p:nvSpPr>
            <p:spPr bwMode="auto">
              <a:xfrm>
                <a:off x="3268" y="1894"/>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42" name="Rectangle 749">
                <a:extLst>
                  <a:ext uri="{FF2B5EF4-FFF2-40B4-BE49-F238E27FC236}">
                    <a16:creationId xmlns:a16="http://schemas.microsoft.com/office/drawing/2014/main" id="{1E91C311-4453-46E3-9F22-BCBAA4C558EE}"/>
                  </a:ext>
                </a:extLst>
              </p:cNvPr>
              <p:cNvSpPr>
                <a:spLocks noChangeArrowheads="1"/>
              </p:cNvSpPr>
              <p:nvPr/>
            </p:nvSpPr>
            <p:spPr bwMode="auto">
              <a:xfrm>
                <a:off x="3268" y="1894"/>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43" name="Rectangle 750">
                <a:extLst>
                  <a:ext uri="{FF2B5EF4-FFF2-40B4-BE49-F238E27FC236}">
                    <a16:creationId xmlns:a16="http://schemas.microsoft.com/office/drawing/2014/main" id="{E6B42010-8D64-4E9B-9D55-90B008F8B26D}"/>
                  </a:ext>
                </a:extLst>
              </p:cNvPr>
              <p:cNvSpPr>
                <a:spLocks noChangeArrowheads="1"/>
              </p:cNvSpPr>
              <p:nvPr/>
            </p:nvSpPr>
            <p:spPr bwMode="auto">
              <a:xfrm>
                <a:off x="3268" y="1965"/>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44" name="Rectangle 751">
                <a:extLst>
                  <a:ext uri="{FF2B5EF4-FFF2-40B4-BE49-F238E27FC236}">
                    <a16:creationId xmlns:a16="http://schemas.microsoft.com/office/drawing/2014/main" id="{3BF3AC0F-7546-42DB-BCE9-A56ECD08753F}"/>
                  </a:ext>
                </a:extLst>
              </p:cNvPr>
              <p:cNvSpPr>
                <a:spLocks noChangeArrowheads="1"/>
              </p:cNvSpPr>
              <p:nvPr/>
            </p:nvSpPr>
            <p:spPr bwMode="auto">
              <a:xfrm>
                <a:off x="3268" y="1965"/>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45" name="Rectangle 752">
                <a:extLst>
                  <a:ext uri="{FF2B5EF4-FFF2-40B4-BE49-F238E27FC236}">
                    <a16:creationId xmlns:a16="http://schemas.microsoft.com/office/drawing/2014/main" id="{8372FC7C-68BE-4C75-BD84-F3AE8A171258}"/>
                  </a:ext>
                </a:extLst>
              </p:cNvPr>
              <p:cNvSpPr>
                <a:spLocks noChangeArrowheads="1"/>
              </p:cNvSpPr>
              <p:nvPr/>
            </p:nvSpPr>
            <p:spPr bwMode="auto">
              <a:xfrm>
                <a:off x="3268" y="2003"/>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46" name="Rectangle 753">
                <a:extLst>
                  <a:ext uri="{FF2B5EF4-FFF2-40B4-BE49-F238E27FC236}">
                    <a16:creationId xmlns:a16="http://schemas.microsoft.com/office/drawing/2014/main" id="{01800332-60E5-4F04-8EB1-411E8E262C15}"/>
                  </a:ext>
                </a:extLst>
              </p:cNvPr>
              <p:cNvSpPr>
                <a:spLocks noChangeArrowheads="1"/>
              </p:cNvSpPr>
              <p:nvPr/>
            </p:nvSpPr>
            <p:spPr bwMode="auto">
              <a:xfrm>
                <a:off x="3268" y="2003"/>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47" name="Rectangle 754">
                <a:extLst>
                  <a:ext uri="{FF2B5EF4-FFF2-40B4-BE49-F238E27FC236}">
                    <a16:creationId xmlns:a16="http://schemas.microsoft.com/office/drawing/2014/main" id="{CCA81524-113D-44B4-9CD4-7867B452D59A}"/>
                  </a:ext>
                </a:extLst>
              </p:cNvPr>
              <p:cNvSpPr>
                <a:spLocks noChangeArrowheads="1"/>
              </p:cNvSpPr>
              <p:nvPr/>
            </p:nvSpPr>
            <p:spPr bwMode="auto">
              <a:xfrm>
                <a:off x="3268" y="2050"/>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48" name="Rectangle 755">
                <a:extLst>
                  <a:ext uri="{FF2B5EF4-FFF2-40B4-BE49-F238E27FC236}">
                    <a16:creationId xmlns:a16="http://schemas.microsoft.com/office/drawing/2014/main" id="{707F771E-9E7D-4204-BC9D-4C1E6D729E28}"/>
                  </a:ext>
                </a:extLst>
              </p:cNvPr>
              <p:cNvSpPr>
                <a:spLocks noChangeArrowheads="1"/>
              </p:cNvSpPr>
              <p:nvPr/>
            </p:nvSpPr>
            <p:spPr bwMode="auto">
              <a:xfrm>
                <a:off x="3268" y="2050"/>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49" name="Rectangle 756">
                <a:extLst>
                  <a:ext uri="{FF2B5EF4-FFF2-40B4-BE49-F238E27FC236}">
                    <a16:creationId xmlns:a16="http://schemas.microsoft.com/office/drawing/2014/main" id="{583636AA-3604-478C-B7FE-00C3EDF398BF}"/>
                  </a:ext>
                </a:extLst>
              </p:cNvPr>
              <p:cNvSpPr>
                <a:spLocks noChangeArrowheads="1"/>
              </p:cNvSpPr>
              <p:nvPr/>
            </p:nvSpPr>
            <p:spPr bwMode="auto">
              <a:xfrm>
                <a:off x="3268" y="2022"/>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50" name="Rectangle 757">
                <a:extLst>
                  <a:ext uri="{FF2B5EF4-FFF2-40B4-BE49-F238E27FC236}">
                    <a16:creationId xmlns:a16="http://schemas.microsoft.com/office/drawing/2014/main" id="{0D2130FA-6ED0-4022-B809-A87592198480}"/>
                  </a:ext>
                </a:extLst>
              </p:cNvPr>
              <p:cNvSpPr>
                <a:spLocks noChangeArrowheads="1"/>
              </p:cNvSpPr>
              <p:nvPr/>
            </p:nvSpPr>
            <p:spPr bwMode="auto">
              <a:xfrm>
                <a:off x="3268" y="2022"/>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51" name="Freeform 758">
                <a:extLst>
                  <a:ext uri="{FF2B5EF4-FFF2-40B4-BE49-F238E27FC236}">
                    <a16:creationId xmlns:a16="http://schemas.microsoft.com/office/drawing/2014/main" id="{E419C861-68C6-4E29-8D55-7A6DDF8A5ACC}"/>
                  </a:ext>
                </a:extLst>
              </p:cNvPr>
              <p:cNvSpPr>
                <a:spLocks noEditPoints="1"/>
              </p:cNvSpPr>
              <p:nvPr/>
            </p:nvSpPr>
            <p:spPr bwMode="auto">
              <a:xfrm>
                <a:off x="3391"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52" name="Freeform 759">
                <a:extLst>
                  <a:ext uri="{FF2B5EF4-FFF2-40B4-BE49-F238E27FC236}">
                    <a16:creationId xmlns:a16="http://schemas.microsoft.com/office/drawing/2014/main" id="{ECF851F8-BD10-4144-B726-241A2A4B3F97}"/>
                  </a:ext>
                </a:extLst>
              </p:cNvPr>
              <p:cNvSpPr>
                <a:spLocks noEditPoints="1"/>
              </p:cNvSpPr>
              <p:nvPr/>
            </p:nvSpPr>
            <p:spPr bwMode="auto">
              <a:xfrm>
                <a:off x="3391"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53" name="Freeform 760">
                <a:extLst>
                  <a:ext uri="{FF2B5EF4-FFF2-40B4-BE49-F238E27FC236}">
                    <a16:creationId xmlns:a16="http://schemas.microsoft.com/office/drawing/2014/main" id="{330545DC-00F4-4DB9-8D95-F3858B08441F}"/>
                  </a:ext>
                </a:extLst>
              </p:cNvPr>
              <p:cNvSpPr>
                <a:spLocks noEditPoints="1"/>
              </p:cNvSpPr>
              <p:nvPr/>
            </p:nvSpPr>
            <p:spPr bwMode="auto">
              <a:xfrm>
                <a:off x="3391"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54" name="Freeform 761">
                <a:extLst>
                  <a:ext uri="{FF2B5EF4-FFF2-40B4-BE49-F238E27FC236}">
                    <a16:creationId xmlns:a16="http://schemas.microsoft.com/office/drawing/2014/main" id="{A1BDEB09-51A9-4987-8B06-96425533E1E0}"/>
                  </a:ext>
                </a:extLst>
              </p:cNvPr>
              <p:cNvSpPr>
                <a:spLocks noEditPoints="1"/>
              </p:cNvSpPr>
              <p:nvPr/>
            </p:nvSpPr>
            <p:spPr bwMode="auto">
              <a:xfrm>
                <a:off x="3391"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55" name="Freeform 762">
                <a:extLst>
                  <a:ext uri="{FF2B5EF4-FFF2-40B4-BE49-F238E27FC236}">
                    <a16:creationId xmlns:a16="http://schemas.microsoft.com/office/drawing/2014/main" id="{86787679-80EF-48C0-A844-4E22813A6F6E}"/>
                  </a:ext>
                </a:extLst>
              </p:cNvPr>
              <p:cNvSpPr>
                <a:spLocks noEditPoints="1"/>
              </p:cNvSpPr>
              <p:nvPr/>
            </p:nvSpPr>
            <p:spPr bwMode="auto">
              <a:xfrm>
                <a:off x="3391"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56" name="Freeform 763">
                <a:extLst>
                  <a:ext uri="{FF2B5EF4-FFF2-40B4-BE49-F238E27FC236}">
                    <a16:creationId xmlns:a16="http://schemas.microsoft.com/office/drawing/2014/main" id="{CC6F13E0-5FD0-45FE-A0D9-F6FBAF4625AA}"/>
                  </a:ext>
                </a:extLst>
              </p:cNvPr>
              <p:cNvSpPr>
                <a:spLocks noEditPoints="1"/>
              </p:cNvSpPr>
              <p:nvPr/>
            </p:nvSpPr>
            <p:spPr bwMode="auto">
              <a:xfrm>
                <a:off x="3391"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57" name="Freeform 764">
                <a:extLst>
                  <a:ext uri="{FF2B5EF4-FFF2-40B4-BE49-F238E27FC236}">
                    <a16:creationId xmlns:a16="http://schemas.microsoft.com/office/drawing/2014/main" id="{BB4D18AE-1F1F-4FB3-9A35-252CBF516F80}"/>
                  </a:ext>
                </a:extLst>
              </p:cNvPr>
              <p:cNvSpPr>
                <a:spLocks noEditPoints="1"/>
              </p:cNvSpPr>
              <p:nvPr/>
            </p:nvSpPr>
            <p:spPr bwMode="auto">
              <a:xfrm>
                <a:off x="3391"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58" name="Freeform 765">
                <a:extLst>
                  <a:ext uri="{FF2B5EF4-FFF2-40B4-BE49-F238E27FC236}">
                    <a16:creationId xmlns:a16="http://schemas.microsoft.com/office/drawing/2014/main" id="{CFB78B6A-4C99-4CCB-A11C-64907CE7728B}"/>
                  </a:ext>
                </a:extLst>
              </p:cNvPr>
              <p:cNvSpPr>
                <a:spLocks noEditPoints="1"/>
              </p:cNvSpPr>
              <p:nvPr/>
            </p:nvSpPr>
            <p:spPr bwMode="auto">
              <a:xfrm>
                <a:off x="3391"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59" name="Rectangle 766">
                <a:extLst>
                  <a:ext uri="{FF2B5EF4-FFF2-40B4-BE49-F238E27FC236}">
                    <a16:creationId xmlns:a16="http://schemas.microsoft.com/office/drawing/2014/main" id="{2A9B7503-DA2A-433D-BA5D-3E63B7DB03D0}"/>
                  </a:ext>
                </a:extLst>
              </p:cNvPr>
              <p:cNvSpPr>
                <a:spLocks noChangeArrowheads="1"/>
              </p:cNvSpPr>
              <p:nvPr/>
            </p:nvSpPr>
            <p:spPr bwMode="auto">
              <a:xfrm>
                <a:off x="3462"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60" name="Rectangle 767">
                <a:extLst>
                  <a:ext uri="{FF2B5EF4-FFF2-40B4-BE49-F238E27FC236}">
                    <a16:creationId xmlns:a16="http://schemas.microsoft.com/office/drawing/2014/main" id="{FF987887-38D7-4BB1-80C3-CA5DC81C4931}"/>
                  </a:ext>
                </a:extLst>
              </p:cNvPr>
              <p:cNvSpPr>
                <a:spLocks noChangeArrowheads="1"/>
              </p:cNvSpPr>
              <p:nvPr/>
            </p:nvSpPr>
            <p:spPr bwMode="auto">
              <a:xfrm>
                <a:off x="3462"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61" name="Rectangle 768">
                <a:extLst>
                  <a:ext uri="{FF2B5EF4-FFF2-40B4-BE49-F238E27FC236}">
                    <a16:creationId xmlns:a16="http://schemas.microsoft.com/office/drawing/2014/main" id="{5906AB75-702A-4AC1-AA04-0CB5E481E707}"/>
                  </a:ext>
                </a:extLst>
              </p:cNvPr>
              <p:cNvSpPr>
                <a:spLocks noChangeArrowheads="1"/>
              </p:cNvSpPr>
              <p:nvPr/>
            </p:nvSpPr>
            <p:spPr bwMode="auto">
              <a:xfrm>
                <a:off x="3462"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62" name="Rectangle 769">
                <a:extLst>
                  <a:ext uri="{FF2B5EF4-FFF2-40B4-BE49-F238E27FC236}">
                    <a16:creationId xmlns:a16="http://schemas.microsoft.com/office/drawing/2014/main" id="{D5BDF835-30C6-46C9-AA6A-BED1EE768EA5}"/>
                  </a:ext>
                </a:extLst>
              </p:cNvPr>
              <p:cNvSpPr>
                <a:spLocks noChangeArrowheads="1"/>
              </p:cNvSpPr>
              <p:nvPr/>
            </p:nvSpPr>
            <p:spPr bwMode="auto">
              <a:xfrm>
                <a:off x="3462"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63" name="Rectangle 770">
                <a:extLst>
                  <a:ext uri="{FF2B5EF4-FFF2-40B4-BE49-F238E27FC236}">
                    <a16:creationId xmlns:a16="http://schemas.microsoft.com/office/drawing/2014/main" id="{69050333-2633-43B2-A141-E7D9E85E64EF}"/>
                  </a:ext>
                </a:extLst>
              </p:cNvPr>
              <p:cNvSpPr>
                <a:spLocks noChangeArrowheads="1"/>
              </p:cNvSpPr>
              <p:nvPr/>
            </p:nvSpPr>
            <p:spPr bwMode="auto">
              <a:xfrm>
                <a:off x="3462"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64" name="Rectangle 771">
                <a:extLst>
                  <a:ext uri="{FF2B5EF4-FFF2-40B4-BE49-F238E27FC236}">
                    <a16:creationId xmlns:a16="http://schemas.microsoft.com/office/drawing/2014/main" id="{89CBA12D-47E5-45D1-8E43-08BDE99DA300}"/>
                  </a:ext>
                </a:extLst>
              </p:cNvPr>
              <p:cNvSpPr>
                <a:spLocks noChangeArrowheads="1"/>
              </p:cNvSpPr>
              <p:nvPr/>
            </p:nvSpPr>
            <p:spPr bwMode="auto">
              <a:xfrm>
                <a:off x="3462"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65" name="Rectangle 772">
                <a:extLst>
                  <a:ext uri="{FF2B5EF4-FFF2-40B4-BE49-F238E27FC236}">
                    <a16:creationId xmlns:a16="http://schemas.microsoft.com/office/drawing/2014/main" id="{E06921FD-2E55-47BE-B293-1B606429EA31}"/>
                  </a:ext>
                </a:extLst>
              </p:cNvPr>
              <p:cNvSpPr>
                <a:spLocks noChangeArrowheads="1"/>
              </p:cNvSpPr>
              <p:nvPr/>
            </p:nvSpPr>
            <p:spPr bwMode="auto">
              <a:xfrm>
                <a:off x="3462"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66" name="Rectangle 773">
                <a:extLst>
                  <a:ext uri="{FF2B5EF4-FFF2-40B4-BE49-F238E27FC236}">
                    <a16:creationId xmlns:a16="http://schemas.microsoft.com/office/drawing/2014/main" id="{0C2F4BB2-10A0-46F5-B2CE-BE9B06CC1DE3}"/>
                  </a:ext>
                </a:extLst>
              </p:cNvPr>
              <p:cNvSpPr>
                <a:spLocks noChangeArrowheads="1"/>
              </p:cNvSpPr>
              <p:nvPr/>
            </p:nvSpPr>
            <p:spPr bwMode="auto">
              <a:xfrm>
                <a:off x="3462"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67" name="Rectangle 774">
                <a:extLst>
                  <a:ext uri="{FF2B5EF4-FFF2-40B4-BE49-F238E27FC236}">
                    <a16:creationId xmlns:a16="http://schemas.microsoft.com/office/drawing/2014/main" id="{0323A26E-1DFD-4070-B775-3068FC5C2386}"/>
                  </a:ext>
                </a:extLst>
              </p:cNvPr>
              <p:cNvSpPr>
                <a:spLocks noChangeArrowheads="1"/>
              </p:cNvSpPr>
              <p:nvPr/>
            </p:nvSpPr>
            <p:spPr bwMode="auto">
              <a:xfrm>
                <a:off x="3462"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68" name="Rectangle 775">
                <a:extLst>
                  <a:ext uri="{FF2B5EF4-FFF2-40B4-BE49-F238E27FC236}">
                    <a16:creationId xmlns:a16="http://schemas.microsoft.com/office/drawing/2014/main" id="{19F141E6-B5C4-4440-AB93-14E7DD60D16E}"/>
                  </a:ext>
                </a:extLst>
              </p:cNvPr>
              <p:cNvSpPr>
                <a:spLocks noChangeArrowheads="1"/>
              </p:cNvSpPr>
              <p:nvPr/>
            </p:nvSpPr>
            <p:spPr bwMode="auto">
              <a:xfrm>
                <a:off x="3462"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69" name="Rectangle 776">
                <a:extLst>
                  <a:ext uri="{FF2B5EF4-FFF2-40B4-BE49-F238E27FC236}">
                    <a16:creationId xmlns:a16="http://schemas.microsoft.com/office/drawing/2014/main" id="{11DB78BA-99D7-40B3-B6D3-C8F279F83676}"/>
                  </a:ext>
                </a:extLst>
              </p:cNvPr>
              <p:cNvSpPr>
                <a:spLocks noChangeArrowheads="1"/>
              </p:cNvSpPr>
              <p:nvPr/>
            </p:nvSpPr>
            <p:spPr bwMode="auto">
              <a:xfrm>
                <a:off x="3552" y="1894"/>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70" name="Rectangle 777">
                <a:extLst>
                  <a:ext uri="{FF2B5EF4-FFF2-40B4-BE49-F238E27FC236}">
                    <a16:creationId xmlns:a16="http://schemas.microsoft.com/office/drawing/2014/main" id="{DEE6BD10-2758-41F4-8635-5DB5709A0046}"/>
                  </a:ext>
                </a:extLst>
              </p:cNvPr>
              <p:cNvSpPr>
                <a:spLocks noChangeArrowheads="1"/>
              </p:cNvSpPr>
              <p:nvPr/>
            </p:nvSpPr>
            <p:spPr bwMode="auto">
              <a:xfrm>
                <a:off x="3552" y="1894"/>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71" name="Rectangle 778">
                <a:extLst>
                  <a:ext uri="{FF2B5EF4-FFF2-40B4-BE49-F238E27FC236}">
                    <a16:creationId xmlns:a16="http://schemas.microsoft.com/office/drawing/2014/main" id="{080186B9-4C87-4F90-B5AE-3C6CC73C057E}"/>
                  </a:ext>
                </a:extLst>
              </p:cNvPr>
              <p:cNvSpPr>
                <a:spLocks noChangeArrowheads="1"/>
              </p:cNvSpPr>
              <p:nvPr/>
            </p:nvSpPr>
            <p:spPr bwMode="auto">
              <a:xfrm>
                <a:off x="3552" y="1965"/>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72" name="Rectangle 779">
                <a:extLst>
                  <a:ext uri="{FF2B5EF4-FFF2-40B4-BE49-F238E27FC236}">
                    <a16:creationId xmlns:a16="http://schemas.microsoft.com/office/drawing/2014/main" id="{C7E38891-E342-41DB-8D6A-1B46912EC2C6}"/>
                  </a:ext>
                </a:extLst>
              </p:cNvPr>
              <p:cNvSpPr>
                <a:spLocks noChangeArrowheads="1"/>
              </p:cNvSpPr>
              <p:nvPr/>
            </p:nvSpPr>
            <p:spPr bwMode="auto">
              <a:xfrm>
                <a:off x="3552" y="1965"/>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73" name="Rectangle 780">
                <a:extLst>
                  <a:ext uri="{FF2B5EF4-FFF2-40B4-BE49-F238E27FC236}">
                    <a16:creationId xmlns:a16="http://schemas.microsoft.com/office/drawing/2014/main" id="{737A5E5A-E94B-4A2E-875F-AB316763FCB4}"/>
                  </a:ext>
                </a:extLst>
              </p:cNvPr>
              <p:cNvSpPr>
                <a:spLocks noChangeArrowheads="1"/>
              </p:cNvSpPr>
              <p:nvPr/>
            </p:nvSpPr>
            <p:spPr bwMode="auto">
              <a:xfrm>
                <a:off x="3552" y="2003"/>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74" name="Rectangle 781">
                <a:extLst>
                  <a:ext uri="{FF2B5EF4-FFF2-40B4-BE49-F238E27FC236}">
                    <a16:creationId xmlns:a16="http://schemas.microsoft.com/office/drawing/2014/main" id="{09287965-AD9D-48BB-80B6-DEC28827EF9C}"/>
                  </a:ext>
                </a:extLst>
              </p:cNvPr>
              <p:cNvSpPr>
                <a:spLocks noChangeArrowheads="1"/>
              </p:cNvSpPr>
              <p:nvPr/>
            </p:nvSpPr>
            <p:spPr bwMode="auto">
              <a:xfrm>
                <a:off x="3552" y="2003"/>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75" name="Rectangle 782">
                <a:extLst>
                  <a:ext uri="{FF2B5EF4-FFF2-40B4-BE49-F238E27FC236}">
                    <a16:creationId xmlns:a16="http://schemas.microsoft.com/office/drawing/2014/main" id="{47F1A5E7-1096-45F5-9CBE-0287FCBCA284}"/>
                  </a:ext>
                </a:extLst>
              </p:cNvPr>
              <p:cNvSpPr>
                <a:spLocks noChangeArrowheads="1"/>
              </p:cNvSpPr>
              <p:nvPr/>
            </p:nvSpPr>
            <p:spPr bwMode="auto">
              <a:xfrm>
                <a:off x="3552" y="2050"/>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76" name="Rectangle 783">
                <a:extLst>
                  <a:ext uri="{FF2B5EF4-FFF2-40B4-BE49-F238E27FC236}">
                    <a16:creationId xmlns:a16="http://schemas.microsoft.com/office/drawing/2014/main" id="{B25005CE-8A4A-4BC2-B3DC-19AE7DA33C0F}"/>
                  </a:ext>
                </a:extLst>
              </p:cNvPr>
              <p:cNvSpPr>
                <a:spLocks noChangeArrowheads="1"/>
              </p:cNvSpPr>
              <p:nvPr/>
            </p:nvSpPr>
            <p:spPr bwMode="auto">
              <a:xfrm>
                <a:off x="3552" y="2050"/>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77" name="Rectangle 784">
                <a:extLst>
                  <a:ext uri="{FF2B5EF4-FFF2-40B4-BE49-F238E27FC236}">
                    <a16:creationId xmlns:a16="http://schemas.microsoft.com/office/drawing/2014/main" id="{E05B0F4D-86C5-4F78-9957-2C8225014C62}"/>
                  </a:ext>
                </a:extLst>
              </p:cNvPr>
              <p:cNvSpPr>
                <a:spLocks noChangeArrowheads="1"/>
              </p:cNvSpPr>
              <p:nvPr/>
            </p:nvSpPr>
            <p:spPr bwMode="auto">
              <a:xfrm>
                <a:off x="3552" y="2022"/>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78" name="Rectangle 785">
                <a:extLst>
                  <a:ext uri="{FF2B5EF4-FFF2-40B4-BE49-F238E27FC236}">
                    <a16:creationId xmlns:a16="http://schemas.microsoft.com/office/drawing/2014/main" id="{D85D870B-B7AD-46F6-B9E1-D3AB2C0AB981}"/>
                  </a:ext>
                </a:extLst>
              </p:cNvPr>
              <p:cNvSpPr>
                <a:spLocks noChangeArrowheads="1"/>
              </p:cNvSpPr>
              <p:nvPr/>
            </p:nvSpPr>
            <p:spPr bwMode="auto">
              <a:xfrm>
                <a:off x="3552" y="2022"/>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79" name="Freeform 786">
                <a:extLst>
                  <a:ext uri="{FF2B5EF4-FFF2-40B4-BE49-F238E27FC236}">
                    <a16:creationId xmlns:a16="http://schemas.microsoft.com/office/drawing/2014/main" id="{9781361C-0DF7-4FF3-882E-AD9DF731576A}"/>
                  </a:ext>
                </a:extLst>
              </p:cNvPr>
              <p:cNvSpPr>
                <a:spLocks noEditPoints="1"/>
              </p:cNvSpPr>
              <p:nvPr/>
            </p:nvSpPr>
            <p:spPr bwMode="auto">
              <a:xfrm>
                <a:off x="3675"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80" name="Freeform 787">
                <a:extLst>
                  <a:ext uri="{FF2B5EF4-FFF2-40B4-BE49-F238E27FC236}">
                    <a16:creationId xmlns:a16="http://schemas.microsoft.com/office/drawing/2014/main" id="{47B16CFA-3C27-4BDA-8528-2930FC8E33E3}"/>
                  </a:ext>
                </a:extLst>
              </p:cNvPr>
              <p:cNvSpPr>
                <a:spLocks noEditPoints="1"/>
              </p:cNvSpPr>
              <p:nvPr/>
            </p:nvSpPr>
            <p:spPr bwMode="auto">
              <a:xfrm>
                <a:off x="3675"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81" name="Freeform 788">
                <a:extLst>
                  <a:ext uri="{FF2B5EF4-FFF2-40B4-BE49-F238E27FC236}">
                    <a16:creationId xmlns:a16="http://schemas.microsoft.com/office/drawing/2014/main" id="{0FF88AFC-146C-41D8-AC0E-0DBC6CD56E33}"/>
                  </a:ext>
                </a:extLst>
              </p:cNvPr>
              <p:cNvSpPr>
                <a:spLocks noEditPoints="1"/>
              </p:cNvSpPr>
              <p:nvPr/>
            </p:nvSpPr>
            <p:spPr bwMode="auto">
              <a:xfrm>
                <a:off x="3675"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82" name="Freeform 789">
                <a:extLst>
                  <a:ext uri="{FF2B5EF4-FFF2-40B4-BE49-F238E27FC236}">
                    <a16:creationId xmlns:a16="http://schemas.microsoft.com/office/drawing/2014/main" id="{E22A7BC3-CB1A-4173-890E-889BA9F7C165}"/>
                  </a:ext>
                </a:extLst>
              </p:cNvPr>
              <p:cNvSpPr>
                <a:spLocks noEditPoints="1"/>
              </p:cNvSpPr>
              <p:nvPr/>
            </p:nvSpPr>
            <p:spPr bwMode="auto">
              <a:xfrm>
                <a:off x="3675"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83" name="Freeform 790">
                <a:extLst>
                  <a:ext uri="{FF2B5EF4-FFF2-40B4-BE49-F238E27FC236}">
                    <a16:creationId xmlns:a16="http://schemas.microsoft.com/office/drawing/2014/main" id="{F6A4DB6C-56D7-4E77-A47E-E2EA285B69BA}"/>
                  </a:ext>
                </a:extLst>
              </p:cNvPr>
              <p:cNvSpPr>
                <a:spLocks noEditPoints="1"/>
              </p:cNvSpPr>
              <p:nvPr/>
            </p:nvSpPr>
            <p:spPr bwMode="auto">
              <a:xfrm>
                <a:off x="3675"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84" name="Freeform 791">
                <a:extLst>
                  <a:ext uri="{FF2B5EF4-FFF2-40B4-BE49-F238E27FC236}">
                    <a16:creationId xmlns:a16="http://schemas.microsoft.com/office/drawing/2014/main" id="{EDAFF9CA-8742-4CFE-8586-4F66E789DBBE}"/>
                  </a:ext>
                </a:extLst>
              </p:cNvPr>
              <p:cNvSpPr>
                <a:spLocks noEditPoints="1"/>
              </p:cNvSpPr>
              <p:nvPr/>
            </p:nvSpPr>
            <p:spPr bwMode="auto">
              <a:xfrm>
                <a:off x="3675"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85" name="Freeform 792">
                <a:extLst>
                  <a:ext uri="{FF2B5EF4-FFF2-40B4-BE49-F238E27FC236}">
                    <a16:creationId xmlns:a16="http://schemas.microsoft.com/office/drawing/2014/main" id="{36CAAA54-4BCD-4800-AC03-D6F3D18C69E9}"/>
                  </a:ext>
                </a:extLst>
              </p:cNvPr>
              <p:cNvSpPr>
                <a:spLocks noEditPoints="1"/>
              </p:cNvSpPr>
              <p:nvPr/>
            </p:nvSpPr>
            <p:spPr bwMode="auto">
              <a:xfrm>
                <a:off x="3675"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86" name="Freeform 793">
                <a:extLst>
                  <a:ext uri="{FF2B5EF4-FFF2-40B4-BE49-F238E27FC236}">
                    <a16:creationId xmlns:a16="http://schemas.microsoft.com/office/drawing/2014/main" id="{E51F4623-852A-4C78-8F5D-1243FAB1F1B8}"/>
                  </a:ext>
                </a:extLst>
              </p:cNvPr>
              <p:cNvSpPr>
                <a:spLocks noEditPoints="1"/>
              </p:cNvSpPr>
              <p:nvPr/>
            </p:nvSpPr>
            <p:spPr bwMode="auto">
              <a:xfrm>
                <a:off x="3675"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87" name="Rectangle 794">
                <a:extLst>
                  <a:ext uri="{FF2B5EF4-FFF2-40B4-BE49-F238E27FC236}">
                    <a16:creationId xmlns:a16="http://schemas.microsoft.com/office/drawing/2014/main" id="{7F06BCE5-43B0-474A-A868-7A0FD57358D3}"/>
                  </a:ext>
                </a:extLst>
              </p:cNvPr>
              <p:cNvSpPr>
                <a:spLocks noChangeArrowheads="1"/>
              </p:cNvSpPr>
              <p:nvPr/>
            </p:nvSpPr>
            <p:spPr bwMode="auto">
              <a:xfrm>
                <a:off x="3746"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88" name="Rectangle 795">
                <a:extLst>
                  <a:ext uri="{FF2B5EF4-FFF2-40B4-BE49-F238E27FC236}">
                    <a16:creationId xmlns:a16="http://schemas.microsoft.com/office/drawing/2014/main" id="{9F36FA19-E55A-470E-BFF4-7647D5CEC1FA}"/>
                  </a:ext>
                </a:extLst>
              </p:cNvPr>
              <p:cNvSpPr>
                <a:spLocks noChangeArrowheads="1"/>
              </p:cNvSpPr>
              <p:nvPr/>
            </p:nvSpPr>
            <p:spPr bwMode="auto">
              <a:xfrm>
                <a:off x="3746"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89" name="Rectangle 796">
                <a:extLst>
                  <a:ext uri="{FF2B5EF4-FFF2-40B4-BE49-F238E27FC236}">
                    <a16:creationId xmlns:a16="http://schemas.microsoft.com/office/drawing/2014/main" id="{DB74B58E-24F6-4C34-A23A-4BE82004D94D}"/>
                  </a:ext>
                </a:extLst>
              </p:cNvPr>
              <p:cNvSpPr>
                <a:spLocks noChangeArrowheads="1"/>
              </p:cNvSpPr>
              <p:nvPr/>
            </p:nvSpPr>
            <p:spPr bwMode="auto">
              <a:xfrm>
                <a:off x="3746"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90" name="Rectangle 797">
                <a:extLst>
                  <a:ext uri="{FF2B5EF4-FFF2-40B4-BE49-F238E27FC236}">
                    <a16:creationId xmlns:a16="http://schemas.microsoft.com/office/drawing/2014/main" id="{6DCFD0AD-8794-4057-B5E3-214C788D683A}"/>
                  </a:ext>
                </a:extLst>
              </p:cNvPr>
              <p:cNvSpPr>
                <a:spLocks noChangeArrowheads="1"/>
              </p:cNvSpPr>
              <p:nvPr/>
            </p:nvSpPr>
            <p:spPr bwMode="auto">
              <a:xfrm>
                <a:off x="3746"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91" name="Rectangle 798">
                <a:extLst>
                  <a:ext uri="{FF2B5EF4-FFF2-40B4-BE49-F238E27FC236}">
                    <a16:creationId xmlns:a16="http://schemas.microsoft.com/office/drawing/2014/main" id="{3FF0D78B-CB1F-4B30-AD1B-1B78537B8EF6}"/>
                  </a:ext>
                </a:extLst>
              </p:cNvPr>
              <p:cNvSpPr>
                <a:spLocks noChangeArrowheads="1"/>
              </p:cNvSpPr>
              <p:nvPr/>
            </p:nvSpPr>
            <p:spPr bwMode="auto">
              <a:xfrm>
                <a:off x="3746"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92" name="Rectangle 799">
                <a:extLst>
                  <a:ext uri="{FF2B5EF4-FFF2-40B4-BE49-F238E27FC236}">
                    <a16:creationId xmlns:a16="http://schemas.microsoft.com/office/drawing/2014/main" id="{EEBDF73E-498E-4C4C-A47F-ECFDDB62A1CF}"/>
                  </a:ext>
                </a:extLst>
              </p:cNvPr>
              <p:cNvSpPr>
                <a:spLocks noChangeArrowheads="1"/>
              </p:cNvSpPr>
              <p:nvPr/>
            </p:nvSpPr>
            <p:spPr bwMode="auto">
              <a:xfrm>
                <a:off x="3746"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93" name="Rectangle 800">
                <a:extLst>
                  <a:ext uri="{FF2B5EF4-FFF2-40B4-BE49-F238E27FC236}">
                    <a16:creationId xmlns:a16="http://schemas.microsoft.com/office/drawing/2014/main" id="{491C5BDD-D49A-4C30-BE57-ACE232A3E6DB}"/>
                  </a:ext>
                </a:extLst>
              </p:cNvPr>
              <p:cNvSpPr>
                <a:spLocks noChangeArrowheads="1"/>
              </p:cNvSpPr>
              <p:nvPr/>
            </p:nvSpPr>
            <p:spPr bwMode="auto">
              <a:xfrm>
                <a:off x="3746"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94" name="Rectangle 801">
                <a:extLst>
                  <a:ext uri="{FF2B5EF4-FFF2-40B4-BE49-F238E27FC236}">
                    <a16:creationId xmlns:a16="http://schemas.microsoft.com/office/drawing/2014/main" id="{6C85EFC5-E15F-4660-8A9D-F68987FFD8F1}"/>
                  </a:ext>
                </a:extLst>
              </p:cNvPr>
              <p:cNvSpPr>
                <a:spLocks noChangeArrowheads="1"/>
              </p:cNvSpPr>
              <p:nvPr/>
            </p:nvSpPr>
            <p:spPr bwMode="auto">
              <a:xfrm>
                <a:off x="3746"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95" name="Rectangle 802">
                <a:extLst>
                  <a:ext uri="{FF2B5EF4-FFF2-40B4-BE49-F238E27FC236}">
                    <a16:creationId xmlns:a16="http://schemas.microsoft.com/office/drawing/2014/main" id="{C8E6BD85-19C4-4D12-9385-7CAE95D390AC}"/>
                  </a:ext>
                </a:extLst>
              </p:cNvPr>
              <p:cNvSpPr>
                <a:spLocks noChangeArrowheads="1"/>
              </p:cNvSpPr>
              <p:nvPr/>
            </p:nvSpPr>
            <p:spPr bwMode="auto">
              <a:xfrm>
                <a:off x="3746"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96" name="Rectangle 803">
                <a:extLst>
                  <a:ext uri="{FF2B5EF4-FFF2-40B4-BE49-F238E27FC236}">
                    <a16:creationId xmlns:a16="http://schemas.microsoft.com/office/drawing/2014/main" id="{7A98B9C1-F69D-43A3-9935-AD5681AF79DD}"/>
                  </a:ext>
                </a:extLst>
              </p:cNvPr>
              <p:cNvSpPr>
                <a:spLocks noChangeArrowheads="1"/>
              </p:cNvSpPr>
              <p:nvPr/>
            </p:nvSpPr>
            <p:spPr bwMode="auto">
              <a:xfrm>
                <a:off x="3746"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97" name="Rectangle 804">
                <a:extLst>
                  <a:ext uri="{FF2B5EF4-FFF2-40B4-BE49-F238E27FC236}">
                    <a16:creationId xmlns:a16="http://schemas.microsoft.com/office/drawing/2014/main" id="{729A5CF8-4016-4C32-8035-2948B00A4CF6}"/>
                  </a:ext>
                </a:extLst>
              </p:cNvPr>
              <p:cNvSpPr>
                <a:spLocks noChangeArrowheads="1"/>
              </p:cNvSpPr>
              <p:nvPr/>
            </p:nvSpPr>
            <p:spPr bwMode="auto">
              <a:xfrm>
                <a:off x="3836" y="1894"/>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98" name="Rectangle 805">
                <a:extLst>
                  <a:ext uri="{FF2B5EF4-FFF2-40B4-BE49-F238E27FC236}">
                    <a16:creationId xmlns:a16="http://schemas.microsoft.com/office/drawing/2014/main" id="{33984D1E-8966-4855-8BAE-2B5CE03344E7}"/>
                  </a:ext>
                </a:extLst>
              </p:cNvPr>
              <p:cNvSpPr>
                <a:spLocks noChangeArrowheads="1"/>
              </p:cNvSpPr>
              <p:nvPr/>
            </p:nvSpPr>
            <p:spPr bwMode="auto">
              <a:xfrm>
                <a:off x="3836" y="1894"/>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99" name="Rectangle 806">
                <a:extLst>
                  <a:ext uri="{FF2B5EF4-FFF2-40B4-BE49-F238E27FC236}">
                    <a16:creationId xmlns:a16="http://schemas.microsoft.com/office/drawing/2014/main" id="{1659947E-CBC2-49B0-8359-E0546DF33092}"/>
                  </a:ext>
                </a:extLst>
              </p:cNvPr>
              <p:cNvSpPr>
                <a:spLocks noChangeArrowheads="1"/>
              </p:cNvSpPr>
              <p:nvPr/>
            </p:nvSpPr>
            <p:spPr bwMode="auto">
              <a:xfrm>
                <a:off x="3836" y="1965"/>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00" name="Rectangle 807">
                <a:extLst>
                  <a:ext uri="{FF2B5EF4-FFF2-40B4-BE49-F238E27FC236}">
                    <a16:creationId xmlns:a16="http://schemas.microsoft.com/office/drawing/2014/main" id="{BA578AE4-697B-405A-9B13-F6231AD06E69}"/>
                  </a:ext>
                </a:extLst>
              </p:cNvPr>
              <p:cNvSpPr>
                <a:spLocks noChangeArrowheads="1"/>
              </p:cNvSpPr>
              <p:nvPr/>
            </p:nvSpPr>
            <p:spPr bwMode="auto">
              <a:xfrm>
                <a:off x="3836" y="1965"/>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grpSp>
        <p:grpSp>
          <p:nvGrpSpPr>
            <p:cNvPr id="11" name="Group 1009">
              <a:extLst>
                <a:ext uri="{FF2B5EF4-FFF2-40B4-BE49-F238E27FC236}">
                  <a16:creationId xmlns:a16="http://schemas.microsoft.com/office/drawing/2014/main" id="{DDD5B8F5-AF54-4E07-90A8-F04F9AB27130}"/>
                </a:ext>
              </a:extLst>
            </p:cNvPr>
            <p:cNvGrpSpPr>
              <a:grpSpLocks/>
            </p:cNvGrpSpPr>
            <p:nvPr/>
          </p:nvGrpSpPr>
          <p:grpSpPr bwMode="auto">
            <a:xfrm>
              <a:off x="1423988" y="2554288"/>
              <a:ext cx="6251575" cy="903288"/>
              <a:chOff x="897" y="1609"/>
              <a:chExt cx="3938" cy="569"/>
            </a:xfrm>
          </p:grpSpPr>
          <p:sp>
            <p:nvSpPr>
              <p:cNvPr id="1501" name="Rectangle 809">
                <a:extLst>
                  <a:ext uri="{FF2B5EF4-FFF2-40B4-BE49-F238E27FC236}">
                    <a16:creationId xmlns:a16="http://schemas.microsoft.com/office/drawing/2014/main" id="{1F5A3FF2-B4A2-4A1A-8992-21829FD6E1C3}"/>
                  </a:ext>
                </a:extLst>
              </p:cNvPr>
              <p:cNvSpPr>
                <a:spLocks noChangeArrowheads="1"/>
              </p:cNvSpPr>
              <p:nvPr/>
            </p:nvSpPr>
            <p:spPr bwMode="auto">
              <a:xfrm>
                <a:off x="3836" y="2003"/>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02" name="Rectangle 810">
                <a:extLst>
                  <a:ext uri="{FF2B5EF4-FFF2-40B4-BE49-F238E27FC236}">
                    <a16:creationId xmlns:a16="http://schemas.microsoft.com/office/drawing/2014/main" id="{8689449F-67CC-4C91-B85A-38CA09965F0D}"/>
                  </a:ext>
                </a:extLst>
              </p:cNvPr>
              <p:cNvSpPr>
                <a:spLocks noChangeArrowheads="1"/>
              </p:cNvSpPr>
              <p:nvPr/>
            </p:nvSpPr>
            <p:spPr bwMode="auto">
              <a:xfrm>
                <a:off x="3836" y="2003"/>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03" name="Rectangle 811">
                <a:extLst>
                  <a:ext uri="{FF2B5EF4-FFF2-40B4-BE49-F238E27FC236}">
                    <a16:creationId xmlns:a16="http://schemas.microsoft.com/office/drawing/2014/main" id="{E53E7478-9020-4A65-830A-24F72CCB10A1}"/>
                  </a:ext>
                </a:extLst>
              </p:cNvPr>
              <p:cNvSpPr>
                <a:spLocks noChangeArrowheads="1"/>
              </p:cNvSpPr>
              <p:nvPr/>
            </p:nvSpPr>
            <p:spPr bwMode="auto">
              <a:xfrm>
                <a:off x="3836" y="2050"/>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04" name="Rectangle 812">
                <a:extLst>
                  <a:ext uri="{FF2B5EF4-FFF2-40B4-BE49-F238E27FC236}">
                    <a16:creationId xmlns:a16="http://schemas.microsoft.com/office/drawing/2014/main" id="{7243D7D9-9E6C-4FA7-91E9-0C0AFC481BE0}"/>
                  </a:ext>
                </a:extLst>
              </p:cNvPr>
              <p:cNvSpPr>
                <a:spLocks noChangeArrowheads="1"/>
              </p:cNvSpPr>
              <p:nvPr/>
            </p:nvSpPr>
            <p:spPr bwMode="auto">
              <a:xfrm>
                <a:off x="3836" y="2050"/>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05" name="Rectangle 813">
                <a:extLst>
                  <a:ext uri="{FF2B5EF4-FFF2-40B4-BE49-F238E27FC236}">
                    <a16:creationId xmlns:a16="http://schemas.microsoft.com/office/drawing/2014/main" id="{7C3952F4-2A0C-42F1-8C20-1C195230779F}"/>
                  </a:ext>
                </a:extLst>
              </p:cNvPr>
              <p:cNvSpPr>
                <a:spLocks noChangeArrowheads="1"/>
              </p:cNvSpPr>
              <p:nvPr/>
            </p:nvSpPr>
            <p:spPr bwMode="auto">
              <a:xfrm>
                <a:off x="3836" y="2022"/>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06" name="Rectangle 814">
                <a:extLst>
                  <a:ext uri="{FF2B5EF4-FFF2-40B4-BE49-F238E27FC236}">
                    <a16:creationId xmlns:a16="http://schemas.microsoft.com/office/drawing/2014/main" id="{446C8C76-E405-4E4F-8ABC-A46196671D68}"/>
                  </a:ext>
                </a:extLst>
              </p:cNvPr>
              <p:cNvSpPr>
                <a:spLocks noChangeArrowheads="1"/>
              </p:cNvSpPr>
              <p:nvPr/>
            </p:nvSpPr>
            <p:spPr bwMode="auto">
              <a:xfrm>
                <a:off x="3836" y="2022"/>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07" name="Freeform 815">
                <a:extLst>
                  <a:ext uri="{FF2B5EF4-FFF2-40B4-BE49-F238E27FC236}">
                    <a16:creationId xmlns:a16="http://schemas.microsoft.com/office/drawing/2014/main" id="{BAA00D8C-61CC-4BA2-9F0D-83E877ED1CA8}"/>
                  </a:ext>
                </a:extLst>
              </p:cNvPr>
              <p:cNvSpPr>
                <a:spLocks noEditPoints="1"/>
              </p:cNvSpPr>
              <p:nvPr/>
            </p:nvSpPr>
            <p:spPr bwMode="auto">
              <a:xfrm>
                <a:off x="3959"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08" name="Freeform 816">
                <a:extLst>
                  <a:ext uri="{FF2B5EF4-FFF2-40B4-BE49-F238E27FC236}">
                    <a16:creationId xmlns:a16="http://schemas.microsoft.com/office/drawing/2014/main" id="{AE4A6CDC-CA17-4B17-9774-59BF14C87CE6}"/>
                  </a:ext>
                </a:extLst>
              </p:cNvPr>
              <p:cNvSpPr>
                <a:spLocks noEditPoints="1"/>
              </p:cNvSpPr>
              <p:nvPr/>
            </p:nvSpPr>
            <p:spPr bwMode="auto">
              <a:xfrm>
                <a:off x="3959"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09" name="Freeform 817">
                <a:extLst>
                  <a:ext uri="{FF2B5EF4-FFF2-40B4-BE49-F238E27FC236}">
                    <a16:creationId xmlns:a16="http://schemas.microsoft.com/office/drawing/2014/main" id="{B6A04141-8A29-4544-BC45-855AB7D5D983}"/>
                  </a:ext>
                </a:extLst>
              </p:cNvPr>
              <p:cNvSpPr>
                <a:spLocks noEditPoints="1"/>
              </p:cNvSpPr>
              <p:nvPr/>
            </p:nvSpPr>
            <p:spPr bwMode="auto">
              <a:xfrm>
                <a:off x="3959"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10" name="Freeform 818">
                <a:extLst>
                  <a:ext uri="{FF2B5EF4-FFF2-40B4-BE49-F238E27FC236}">
                    <a16:creationId xmlns:a16="http://schemas.microsoft.com/office/drawing/2014/main" id="{E2B93B2E-7955-4D95-8184-CDB77598BDC0}"/>
                  </a:ext>
                </a:extLst>
              </p:cNvPr>
              <p:cNvSpPr>
                <a:spLocks noEditPoints="1"/>
              </p:cNvSpPr>
              <p:nvPr/>
            </p:nvSpPr>
            <p:spPr bwMode="auto">
              <a:xfrm>
                <a:off x="3959"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11" name="Freeform 819">
                <a:extLst>
                  <a:ext uri="{FF2B5EF4-FFF2-40B4-BE49-F238E27FC236}">
                    <a16:creationId xmlns:a16="http://schemas.microsoft.com/office/drawing/2014/main" id="{7ED6FC2B-E25A-4F58-9690-1DDC21734179}"/>
                  </a:ext>
                </a:extLst>
              </p:cNvPr>
              <p:cNvSpPr>
                <a:spLocks noEditPoints="1"/>
              </p:cNvSpPr>
              <p:nvPr/>
            </p:nvSpPr>
            <p:spPr bwMode="auto">
              <a:xfrm>
                <a:off x="3959"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12" name="Freeform 820">
                <a:extLst>
                  <a:ext uri="{FF2B5EF4-FFF2-40B4-BE49-F238E27FC236}">
                    <a16:creationId xmlns:a16="http://schemas.microsoft.com/office/drawing/2014/main" id="{8325992D-2D0B-4519-B840-C4FA34A96C00}"/>
                  </a:ext>
                </a:extLst>
              </p:cNvPr>
              <p:cNvSpPr>
                <a:spLocks noEditPoints="1"/>
              </p:cNvSpPr>
              <p:nvPr/>
            </p:nvSpPr>
            <p:spPr bwMode="auto">
              <a:xfrm>
                <a:off x="3959"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13" name="Freeform 821">
                <a:extLst>
                  <a:ext uri="{FF2B5EF4-FFF2-40B4-BE49-F238E27FC236}">
                    <a16:creationId xmlns:a16="http://schemas.microsoft.com/office/drawing/2014/main" id="{B2351C07-6B36-43CA-845E-529452F3BB00}"/>
                  </a:ext>
                </a:extLst>
              </p:cNvPr>
              <p:cNvSpPr>
                <a:spLocks noEditPoints="1"/>
              </p:cNvSpPr>
              <p:nvPr/>
            </p:nvSpPr>
            <p:spPr bwMode="auto">
              <a:xfrm>
                <a:off x="3959"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14" name="Freeform 822">
                <a:extLst>
                  <a:ext uri="{FF2B5EF4-FFF2-40B4-BE49-F238E27FC236}">
                    <a16:creationId xmlns:a16="http://schemas.microsoft.com/office/drawing/2014/main" id="{A1B950CF-62CF-4A30-9F7B-E3CC06F40595}"/>
                  </a:ext>
                </a:extLst>
              </p:cNvPr>
              <p:cNvSpPr>
                <a:spLocks noEditPoints="1"/>
              </p:cNvSpPr>
              <p:nvPr/>
            </p:nvSpPr>
            <p:spPr bwMode="auto">
              <a:xfrm>
                <a:off x="3959"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15" name="Rectangle 823">
                <a:extLst>
                  <a:ext uri="{FF2B5EF4-FFF2-40B4-BE49-F238E27FC236}">
                    <a16:creationId xmlns:a16="http://schemas.microsoft.com/office/drawing/2014/main" id="{51AE8230-AE2B-4FB1-B020-58F86B2A6C66}"/>
                  </a:ext>
                </a:extLst>
              </p:cNvPr>
              <p:cNvSpPr>
                <a:spLocks noChangeArrowheads="1"/>
              </p:cNvSpPr>
              <p:nvPr/>
            </p:nvSpPr>
            <p:spPr bwMode="auto">
              <a:xfrm>
                <a:off x="4030"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16" name="Rectangle 824">
                <a:extLst>
                  <a:ext uri="{FF2B5EF4-FFF2-40B4-BE49-F238E27FC236}">
                    <a16:creationId xmlns:a16="http://schemas.microsoft.com/office/drawing/2014/main" id="{131BE6FB-D29C-4E47-9515-E9985D15EA38}"/>
                  </a:ext>
                </a:extLst>
              </p:cNvPr>
              <p:cNvSpPr>
                <a:spLocks noChangeArrowheads="1"/>
              </p:cNvSpPr>
              <p:nvPr/>
            </p:nvSpPr>
            <p:spPr bwMode="auto">
              <a:xfrm>
                <a:off x="4030"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17" name="Rectangle 825">
                <a:extLst>
                  <a:ext uri="{FF2B5EF4-FFF2-40B4-BE49-F238E27FC236}">
                    <a16:creationId xmlns:a16="http://schemas.microsoft.com/office/drawing/2014/main" id="{A247DAC6-A717-41A5-BDFB-8897688244F7}"/>
                  </a:ext>
                </a:extLst>
              </p:cNvPr>
              <p:cNvSpPr>
                <a:spLocks noChangeArrowheads="1"/>
              </p:cNvSpPr>
              <p:nvPr/>
            </p:nvSpPr>
            <p:spPr bwMode="auto">
              <a:xfrm>
                <a:off x="4030"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18" name="Rectangle 826">
                <a:extLst>
                  <a:ext uri="{FF2B5EF4-FFF2-40B4-BE49-F238E27FC236}">
                    <a16:creationId xmlns:a16="http://schemas.microsoft.com/office/drawing/2014/main" id="{9FAA1807-754E-446B-8E4C-04D3508687E5}"/>
                  </a:ext>
                </a:extLst>
              </p:cNvPr>
              <p:cNvSpPr>
                <a:spLocks noChangeArrowheads="1"/>
              </p:cNvSpPr>
              <p:nvPr/>
            </p:nvSpPr>
            <p:spPr bwMode="auto">
              <a:xfrm>
                <a:off x="4030"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19" name="Rectangle 827">
                <a:extLst>
                  <a:ext uri="{FF2B5EF4-FFF2-40B4-BE49-F238E27FC236}">
                    <a16:creationId xmlns:a16="http://schemas.microsoft.com/office/drawing/2014/main" id="{A5ADAD35-B45C-4B69-93D8-89FBBCC10F19}"/>
                  </a:ext>
                </a:extLst>
              </p:cNvPr>
              <p:cNvSpPr>
                <a:spLocks noChangeArrowheads="1"/>
              </p:cNvSpPr>
              <p:nvPr/>
            </p:nvSpPr>
            <p:spPr bwMode="auto">
              <a:xfrm>
                <a:off x="4030"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20" name="Rectangle 828">
                <a:extLst>
                  <a:ext uri="{FF2B5EF4-FFF2-40B4-BE49-F238E27FC236}">
                    <a16:creationId xmlns:a16="http://schemas.microsoft.com/office/drawing/2014/main" id="{B467C16D-040B-4D4A-9F33-AA4444F588D9}"/>
                  </a:ext>
                </a:extLst>
              </p:cNvPr>
              <p:cNvSpPr>
                <a:spLocks noChangeArrowheads="1"/>
              </p:cNvSpPr>
              <p:nvPr/>
            </p:nvSpPr>
            <p:spPr bwMode="auto">
              <a:xfrm>
                <a:off x="4030"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21" name="Rectangle 829">
                <a:extLst>
                  <a:ext uri="{FF2B5EF4-FFF2-40B4-BE49-F238E27FC236}">
                    <a16:creationId xmlns:a16="http://schemas.microsoft.com/office/drawing/2014/main" id="{D6DF2852-B98E-4DCD-8AA7-3800DA70FC17}"/>
                  </a:ext>
                </a:extLst>
              </p:cNvPr>
              <p:cNvSpPr>
                <a:spLocks noChangeArrowheads="1"/>
              </p:cNvSpPr>
              <p:nvPr/>
            </p:nvSpPr>
            <p:spPr bwMode="auto">
              <a:xfrm>
                <a:off x="4030"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22" name="Rectangle 830">
                <a:extLst>
                  <a:ext uri="{FF2B5EF4-FFF2-40B4-BE49-F238E27FC236}">
                    <a16:creationId xmlns:a16="http://schemas.microsoft.com/office/drawing/2014/main" id="{4D0EFC1E-3F09-431B-BFD5-6266C08DE2DC}"/>
                  </a:ext>
                </a:extLst>
              </p:cNvPr>
              <p:cNvSpPr>
                <a:spLocks noChangeArrowheads="1"/>
              </p:cNvSpPr>
              <p:nvPr/>
            </p:nvSpPr>
            <p:spPr bwMode="auto">
              <a:xfrm>
                <a:off x="4030"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23" name="Rectangle 831">
                <a:extLst>
                  <a:ext uri="{FF2B5EF4-FFF2-40B4-BE49-F238E27FC236}">
                    <a16:creationId xmlns:a16="http://schemas.microsoft.com/office/drawing/2014/main" id="{BC4B6F8E-8EFF-420D-8F16-E71C10C35F47}"/>
                  </a:ext>
                </a:extLst>
              </p:cNvPr>
              <p:cNvSpPr>
                <a:spLocks noChangeArrowheads="1"/>
              </p:cNvSpPr>
              <p:nvPr/>
            </p:nvSpPr>
            <p:spPr bwMode="auto">
              <a:xfrm>
                <a:off x="4030"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24" name="Rectangle 832">
                <a:extLst>
                  <a:ext uri="{FF2B5EF4-FFF2-40B4-BE49-F238E27FC236}">
                    <a16:creationId xmlns:a16="http://schemas.microsoft.com/office/drawing/2014/main" id="{1694D9A0-BE74-43C0-96A2-92C2EB9E9CF3}"/>
                  </a:ext>
                </a:extLst>
              </p:cNvPr>
              <p:cNvSpPr>
                <a:spLocks noChangeArrowheads="1"/>
              </p:cNvSpPr>
              <p:nvPr/>
            </p:nvSpPr>
            <p:spPr bwMode="auto">
              <a:xfrm>
                <a:off x="4030"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25" name="Rectangle 833">
                <a:extLst>
                  <a:ext uri="{FF2B5EF4-FFF2-40B4-BE49-F238E27FC236}">
                    <a16:creationId xmlns:a16="http://schemas.microsoft.com/office/drawing/2014/main" id="{278C3353-C256-47EA-B807-B81E40CB456F}"/>
                  </a:ext>
                </a:extLst>
              </p:cNvPr>
              <p:cNvSpPr>
                <a:spLocks noChangeArrowheads="1"/>
              </p:cNvSpPr>
              <p:nvPr/>
            </p:nvSpPr>
            <p:spPr bwMode="auto">
              <a:xfrm>
                <a:off x="4120" y="1894"/>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26" name="Rectangle 834">
                <a:extLst>
                  <a:ext uri="{FF2B5EF4-FFF2-40B4-BE49-F238E27FC236}">
                    <a16:creationId xmlns:a16="http://schemas.microsoft.com/office/drawing/2014/main" id="{86C210C4-55D9-4BF0-BEF6-EF01CAEEAF68}"/>
                  </a:ext>
                </a:extLst>
              </p:cNvPr>
              <p:cNvSpPr>
                <a:spLocks noChangeArrowheads="1"/>
              </p:cNvSpPr>
              <p:nvPr/>
            </p:nvSpPr>
            <p:spPr bwMode="auto">
              <a:xfrm>
                <a:off x="4120" y="1894"/>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27" name="Rectangle 835">
                <a:extLst>
                  <a:ext uri="{FF2B5EF4-FFF2-40B4-BE49-F238E27FC236}">
                    <a16:creationId xmlns:a16="http://schemas.microsoft.com/office/drawing/2014/main" id="{178E8116-DB02-4EF6-BF23-0A50AFFFEFE8}"/>
                  </a:ext>
                </a:extLst>
              </p:cNvPr>
              <p:cNvSpPr>
                <a:spLocks noChangeArrowheads="1"/>
              </p:cNvSpPr>
              <p:nvPr/>
            </p:nvSpPr>
            <p:spPr bwMode="auto">
              <a:xfrm>
                <a:off x="4120" y="1965"/>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28" name="Rectangle 836">
                <a:extLst>
                  <a:ext uri="{FF2B5EF4-FFF2-40B4-BE49-F238E27FC236}">
                    <a16:creationId xmlns:a16="http://schemas.microsoft.com/office/drawing/2014/main" id="{7E5DC2DF-7F7E-4A0E-BEB3-AD01F3A88999}"/>
                  </a:ext>
                </a:extLst>
              </p:cNvPr>
              <p:cNvSpPr>
                <a:spLocks noChangeArrowheads="1"/>
              </p:cNvSpPr>
              <p:nvPr/>
            </p:nvSpPr>
            <p:spPr bwMode="auto">
              <a:xfrm>
                <a:off x="4120" y="1965"/>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29" name="Rectangle 837">
                <a:extLst>
                  <a:ext uri="{FF2B5EF4-FFF2-40B4-BE49-F238E27FC236}">
                    <a16:creationId xmlns:a16="http://schemas.microsoft.com/office/drawing/2014/main" id="{3D100469-90B1-49A0-A597-408660A9280D}"/>
                  </a:ext>
                </a:extLst>
              </p:cNvPr>
              <p:cNvSpPr>
                <a:spLocks noChangeArrowheads="1"/>
              </p:cNvSpPr>
              <p:nvPr/>
            </p:nvSpPr>
            <p:spPr bwMode="auto">
              <a:xfrm>
                <a:off x="4120" y="2003"/>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30" name="Rectangle 838">
                <a:extLst>
                  <a:ext uri="{FF2B5EF4-FFF2-40B4-BE49-F238E27FC236}">
                    <a16:creationId xmlns:a16="http://schemas.microsoft.com/office/drawing/2014/main" id="{AD2B2422-17BE-4273-825C-5F9212054E85}"/>
                  </a:ext>
                </a:extLst>
              </p:cNvPr>
              <p:cNvSpPr>
                <a:spLocks noChangeArrowheads="1"/>
              </p:cNvSpPr>
              <p:nvPr/>
            </p:nvSpPr>
            <p:spPr bwMode="auto">
              <a:xfrm>
                <a:off x="4120" y="2003"/>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31" name="Rectangle 839">
                <a:extLst>
                  <a:ext uri="{FF2B5EF4-FFF2-40B4-BE49-F238E27FC236}">
                    <a16:creationId xmlns:a16="http://schemas.microsoft.com/office/drawing/2014/main" id="{4B5CF7E4-63A6-417A-8FD6-3C545FD39468}"/>
                  </a:ext>
                </a:extLst>
              </p:cNvPr>
              <p:cNvSpPr>
                <a:spLocks noChangeArrowheads="1"/>
              </p:cNvSpPr>
              <p:nvPr/>
            </p:nvSpPr>
            <p:spPr bwMode="auto">
              <a:xfrm>
                <a:off x="4120" y="2050"/>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32" name="Rectangle 840">
                <a:extLst>
                  <a:ext uri="{FF2B5EF4-FFF2-40B4-BE49-F238E27FC236}">
                    <a16:creationId xmlns:a16="http://schemas.microsoft.com/office/drawing/2014/main" id="{7D9F52D3-4278-4F05-AB30-200CF2C4A5A6}"/>
                  </a:ext>
                </a:extLst>
              </p:cNvPr>
              <p:cNvSpPr>
                <a:spLocks noChangeArrowheads="1"/>
              </p:cNvSpPr>
              <p:nvPr/>
            </p:nvSpPr>
            <p:spPr bwMode="auto">
              <a:xfrm>
                <a:off x="4120" y="2050"/>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33" name="Rectangle 841">
                <a:extLst>
                  <a:ext uri="{FF2B5EF4-FFF2-40B4-BE49-F238E27FC236}">
                    <a16:creationId xmlns:a16="http://schemas.microsoft.com/office/drawing/2014/main" id="{BAC1B13D-7149-4F3C-95BD-66B7CFD8DB06}"/>
                  </a:ext>
                </a:extLst>
              </p:cNvPr>
              <p:cNvSpPr>
                <a:spLocks noChangeArrowheads="1"/>
              </p:cNvSpPr>
              <p:nvPr/>
            </p:nvSpPr>
            <p:spPr bwMode="auto">
              <a:xfrm>
                <a:off x="4120" y="2022"/>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34" name="Rectangle 842">
                <a:extLst>
                  <a:ext uri="{FF2B5EF4-FFF2-40B4-BE49-F238E27FC236}">
                    <a16:creationId xmlns:a16="http://schemas.microsoft.com/office/drawing/2014/main" id="{CA25E92E-D65A-450E-A537-696FD8A9A25B}"/>
                  </a:ext>
                </a:extLst>
              </p:cNvPr>
              <p:cNvSpPr>
                <a:spLocks noChangeArrowheads="1"/>
              </p:cNvSpPr>
              <p:nvPr/>
            </p:nvSpPr>
            <p:spPr bwMode="auto">
              <a:xfrm>
                <a:off x="4120" y="2022"/>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35" name="Freeform 843">
                <a:extLst>
                  <a:ext uri="{FF2B5EF4-FFF2-40B4-BE49-F238E27FC236}">
                    <a16:creationId xmlns:a16="http://schemas.microsoft.com/office/drawing/2014/main" id="{B852757E-C514-420B-8ABC-23CF66594DDC}"/>
                  </a:ext>
                </a:extLst>
              </p:cNvPr>
              <p:cNvSpPr>
                <a:spLocks noEditPoints="1"/>
              </p:cNvSpPr>
              <p:nvPr/>
            </p:nvSpPr>
            <p:spPr bwMode="auto">
              <a:xfrm>
                <a:off x="4243"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36" name="Freeform 844">
                <a:extLst>
                  <a:ext uri="{FF2B5EF4-FFF2-40B4-BE49-F238E27FC236}">
                    <a16:creationId xmlns:a16="http://schemas.microsoft.com/office/drawing/2014/main" id="{910C346C-E84E-41E1-A388-0B35F99A44A6}"/>
                  </a:ext>
                </a:extLst>
              </p:cNvPr>
              <p:cNvSpPr>
                <a:spLocks noEditPoints="1"/>
              </p:cNvSpPr>
              <p:nvPr/>
            </p:nvSpPr>
            <p:spPr bwMode="auto">
              <a:xfrm>
                <a:off x="4243" y="1894"/>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37" name="Freeform 845">
                <a:extLst>
                  <a:ext uri="{FF2B5EF4-FFF2-40B4-BE49-F238E27FC236}">
                    <a16:creationId xmlns:a16="http://schemas.microsoft.com/office/drawing/2014/main" id="{7E039C88-1001-4C5E-946A-C1018F506F38}"/>
                  </a:ext>
                </a:extLst>
              </p:cNvPr>
              <p:cNvSpPr>
                <a:spLocks noEditPoints="1"/>
              </p:cNvSpPr>
              <p:nvPr/>
            </p:nvSpPr>
            <p:spPr bwMode="auto">
              <a:xfrm>
                <a:off x="4243"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38" name="Freeform 846">
                <a:extLst>
                  <a:ext uri="{FF2B5EF4-FFF2-40B4-BE49-F238E27FC236}">
                    <a16:creationId xmlns:a16="http://schemas.microsoft.com/office/drawing/2014/main" id="{86AB5203-567E-4CF8-80FB-697E0D2B61B8}"/>
                  </a:ext>
                </a:extLst>
              </p:cNvPr>
              <p:cNvSpPr>
                <a:spLocks noEditPoints="1"/>
              </p:cNvSpPr>
              <p:nvPr/>
            </p:nvSpPr>
            <p:spPr bwMode="auto">
              <a:xfrm>
                <a:off x="4243" y="1965"/>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39" name="Freeform 847">
                <a:extLst>
                  <a:ext uri="{FF2B5EF4-FFF2-40B4-BE49-F238E27FC236}">
                    <a16:creationId xmlns:a16="http://schemas.microsoft.com/office/drawing/2014/main" id="{4F313A6C-1827-4A81-A867-53AB08A04FBA}"/>
                  </a:ext>
                </a:extLst>
              </p:cNvPr>
              <p:cNvSpPr>
                <a:spLocks noEditPoints="1"/>
              </p:cNvSpPr>
              <p:nvPr/>
            </p:nvSpPr>
            <p:spPr bwMode="auto">
              <a:xfrm>
                <a:off x="4243"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40" name="Freeform 848">
                <a:extLst>
                  <a:ext uri="{FF2B5EF4-FFF2-40B4-BE49-F238E27FC236}">
                    <a16:creationId xmlns:a16="http://schemas.microsoft.com/office/drawing/2014/main" id="{F6226667-EAD2-4DE9-9E6E-5A97E7755C1D}"/>
                  </a:ext>
                </a:extLst>
              </p:cNvPr>
              <p:cNvSpPr>
                <a:spLocks noEditPoints="1"/>
              </p:cNvSpPr>
              <p:nvPr/>
            </p:nvSpPr>
            <p:spPr bwMode="auto">
              <a:xfrm>
                <a:off x="4243" y="2003"/>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41" name="Freeform 849">
                <a:extLst>
                  <a:ext uri="{FF2B5EF4-FFF2-40B4-BE49-F238E27FC236}">
                    <a16:creationId xmlns:a16="http://schemas.microsoft.com/office/drawing/2014/main" id="{89F1EE71-B2D5-488F-8DAC-350605549B02}"/>
                  </a:ext>
                </a:extLst>
              </p:cNvPr>
              <p:cNvSpPr>
                <a:spLocks noEditPoints="1"/>
              </p:cNvSpPr>
              <p:nvPr/>
            </p:nvSpPr>
            <p:spPr bwMode="auto">
              <a:xfrm>
                <a:off x="4243"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42" name="Freeform 850">
                <a:extLst>
                  <a:ext uri="{FF2B5EF4-FFF2-40B4-BE49-F238E27FC236}">
                    <a16:creationId xmlns:a16="http://schemas.microsoft.com/office/drawing/2014/main" id="{815FEE5D-CB4F-4EA7-B80D-32BF869709C4}"/>
                  </a:ext>
                </a:extLst>
              </p:cNvPr>
              <p:cNvSpPr>
                <a:spLocks noEditPoints="1"/>
              </p:cNvSpPr>
              <p:nvPr/>
            </p:nvSpPr>
            <p:spPr bwMode="auto">
              <a:xfrm>
                <a:off x="4243" y="2022"/>
                <a:ext cx="284" cy="28"/>
              </a:xfrm>
              <a:custGeom>
                <a:avLst/>
                <a:gdLst>
                  <a:gd name="T0" fmla="*/ 71 w 284"/>
                  <a:gd name="T1" fmla="*/ 0 h 28"/>
                  <a:gd name="T2" fmla="*/ 0 w 284"/>
                  <a:gd name="T3" fmla="*/ 0 h 28"/>
                  <a:gd name="T4" fmla="*/ 0 w 284"/>
                  <a:gd name="T5" fmla="*/ 5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43" name="Rectangle 851">
                <a:extLst>
                  <a:ext uri="{FF2B5EF4-FFF2-40B4-BE49-F238E27FC236}">
                    <a16:creationId xmlns:a16="http://schemas.microsoft.com/office/drawing/2014/main" id="{2C33548C-E67F-4B99-BACD-CBD19E4C6E00}"/>
                  </a:ext>
                </a:extLst>
              </p:cNvPr>
              <p:cNvSpPr>
                <a:spLocks noChangeArrowheads="1"/>
              </p:cNvSpPr>
              <p:nvPr/>
            </p:nvSpPr>
            <p:spPr bwMode="auto">
              <a:xfrm>
                <a:off x="4314"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44" name="Rectangle 852">
                <a:extLst>
                  <a:ext uri="{FF2B5EF4-FFF2-40B4-BE49-F238E27FC236}">
                    <a16:creationId xmlns:a16="http://schemas.microsoft.com/office/drawing/2014/main" id="{B4E2DEB4-816A-4913-A6CA-CFC2271FBF41}"/>
                  </a:ext>
                </a:extLst>
              </p:cNvPr>
              <p:cNvSpPr>
                <a:spLocks noChangeArrowheads="1"/>
              </p:cNvSpPr>
              <p:nvPr/>
            </p:nvSpPr>
            <p:spPr bwMode="auto">
              <a:xfrm>
                <a:off x="4314"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45" name="Rectangle 853">
                <a:extLst>
                  <a:ext uri="{FF2B5EF4-FFF2-40B4-BE49-F238E27FC236}">
                    <a16:creationId xmlns:a16="http://schemas.microsoft.com/office/drawing/2014/main" id="{5ABF222E-33AC-4E44-8DE9-48267B537480}"/>
                  </a:ext>
                </a:extLst>
              </p:cNvPr>
              <p:cNvSpPr>
                <a:spLocks noChangeArrowheads="1"/>
              </p:cNvSpPr>
              <p:nvPr/>
            </p:nvSpPr>
            <p:spPr bwMode="auto">
              <a:xfrm>
                <a:off x="4314"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46" name="Rectangle 854">
                <a:extLst>
                  <a:ext uri="{FF2B5EF4-FFF2-40B4-BE49-F238E27FC236}">
                    <a16:creationId xmlns:a16="http://schemas.microsoft.com/office/drawing/2014/main" id="{AC3D3876-466E-4E03-B6BA-F6454C494ADF}"/>
                  </a:ext>
                </a:extLst>
              </p:cNvPr>
              <p:cNvSpPr>
                <a:spLocks noChangeArrowheads="1"/>
              </p:cNvSpPr>
              <p:nvPr/>
            </p:nvSpPr>
            <p:spPr bwMode="auto">
              <a:xfrm>
                <a:off x="4314"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47" name="Rectangle 855">
                <a:extLst>
                  <a:ext uri="{FF2B5EF4-FFF2-40B4-BE49-F238E27FC236}">
                    <a16:creationId xmlns:a16="http://schemas.microsoft.com/office/drawing/2014/main" id="{3FAF0A08-2E94-4AD7-A542-4C0B908C73AE}"/>
                  </a:ext>
                </a:extLst>
              </p:cNvPr>
              <p:cNvSpPr>
                <a:spLocks noChangeArrowheads="1"/>
              </p:cNvSpPr>
              <p:nvPr/>
            </p:nvSpPr>
            <p:spPr bwMode="auto">
              <a:xfrm>
                <a:off x="4314"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48" name="Rectangle 856">
                <a:extLst>
                  <a:ext uri="{FF2B5EF4-FFF2-40B4-BE49-F238E27FC236}">
                    <a16:creationId xmlns:a16="http://schemas.microsoft.com/office/drawing/2014/main" id="{9DBB2543-D616-4A41-8114-877CB823FCE5}"/>
                  </a:ext>
                </a:extLst>
              </p:cNvPr>
              <p:cNvSpPr>
                <a:spLocks noChangeArrowheads="1"/>
              </p:cNvSpPr>
              <p:nvPr/>
            </p:nvSpPr>
            <p:spPr bwMode="auto">
              <a:xfrm>
                <a:off x="4314"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49" name="Rectangle 857">
                <a:extLst>
                  <a:ext uri="{FF2B5EF4-FFF2-40B4-BE49-F238E27FC236}">
                    <a16:creationId xmlns:a16="http://schemas.microsoft.com/office/drawing/2014/main" id="{8B5BC3B4-A695-496A-8CDC-8773F9334E10}"/>
                  </a:ext>
                </a:extLst>
              </p:cNvPr>
              <p:cNvSpPr>
                <a:spLocks noChangeArrowheads="1"/>
              </p:cNvSpPr>
              <p:nvPr/>
            </p:nvSpPr>
            <p:spPr bwMode="auto">
              <a:xfrm>
                <a:off x="4314" y="2050"/>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50" name="Rectangle 858">
                <a:extLst>
                  <a:ext uri="{FF2B5EF4-FFF2-40B4-BE49-F238E27FC236}">
                    <a16:creationId xmlns:a16="http://schemas.microsoft.com/office/drawing/2014/main" id="{46DD8579-BE35-4B00-A01D-74091324A220}"/>
                  </a:ext>
                </a:extLst>
              </p:cNvPr>
              <p:cNvSpPr>
                <a:spLocks noChangeArrowheads="1"/>
              </p:cNvSpPr>
              <p:nvPr/>
            </p:nvSpPr>
            <p:spPr bwMode="auto">
              <a:xfrm>
                <a:off x="4314" y="2050"/>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51" name="Rectangle 859">
                <a:extLst>
                  <a:ext uri="{FF2B5EF4-FFF2-40B4-BE49-F238E27FC236}">
                    <a16:creationId xmlns:a16="http://schemas.microsoft.com/office/drawing/2014/main" id="{5E01DA08-5D3B-49C0-9D1A-CDAB232FD5CC}"/>
                  </a:ext>
                </a:extLst>
              </p:cNvPr>
              <p:cNvSpPr>
                <a:spLocks noChangeArrowheads="1"/>
              </p:cNvSpPr>
              <p:nvPr/>
            </p:nvSpPr>
            <p:spPr bwMode="auto">
              <a:xfrm>
                <a:off x="4314" y="2022"/>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52" name="Rectangle 860">
                <a:extLst>
                  <a:ext uri="{FF2B5EF4-FFF2-40B4-BE49-F238E27FC236}">
                    <a16:creationId xmlns:a16="http://schemas.microsoft.com/office/drawing/2014/main" id="{6AE3E229-3619-4B7B-ACB3-719FABF97936}"/>
                  </a:ext>
                </a:extLst>
              </p:cNvPr>
              <p:cNvSpPr>
                <a:spLocks noChangeArrowheads="1"/>
              </p:cNvSpPr>
              <p:nvPr/>
            </p:nvSpPr>
            <p:spPr bwMode="auto">
              <a:xfrm>
                <a:off x="4314" y="2022"/>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53" name="Rectangle 861">
                <a:extLst>
                  <a:ext uri="{FF2B5EF4-FFF2-40B4-BE49-F238E27FC236}">
                    <a16:creationId xmlns:a16="http://schemas.microsoft.com/office/drawing/2014/main" id="{F2FA2C73-F41E-4BE6-A9CB-4DBD440CD581}"/>
                  </a:ext>
                </a:extLst>
              </p:cNvPr>
              <p:cNvSpPr>
                <a:spLocks noChangeArrowheads="1"/>
              </p:cNvSpPr>
              <p:nvPr/>
            </p:nvSpPr>
            <p:spPr bwMode="auto">
              <a:xfrm>
                <a:off x="4404" y="1894"/>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54" name="Rectangle 862">
                <a:extLst>
                  <a:ext uri="{FF2B5EF4-FFF2-40B4-BE49-F238E27FC236}">
                    <a16:creationId xmlns:a16="http://schemas.microsoft.com/office/drawing/2014/main" id="{4049310B-1000-4914-A67C-E37D1B1317DA}"/>
                  </a:ext>
                </a:extLst>
              </p:cNvPr>
              <p:cNvSpPr>
                <a:spLocks noChangeArrowheads="1"/>
              </p:cNvSpPr>
              <p:nvPr/>
            </p:nvSpPr>
            <p:spPr bwMode="auto">
              <a:xfrm>
                <a:off x="4404" y="1894"/>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55" name="Rectangle 863">
                <a:extLst>
                  <a:ext uri="{FF2B5EF4-FFF2-40B4-BE49-F238E27FC236}">
                    <a16:creationId xmlns:a16="http://schemas.microsoft.com/office/drawing/2014/main" id="{8FCDF4A4-21A6-4E84-8567-DB9AFC8E6FCF}"/>
                  </a:ext>
                </a:extLst>
              </p:cNvPr>
              <p:cNvSpPr>
                <a:spLocks noChangeArrowheads="1"/>
              </p:cNvSpPr>
              <p:nvPr/>
            </p:nvSpPr>
            <p:spPr bwMode="auto">
              <a:xfrm>
                <a:off x="4404" y="1965"/>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56" name="Rectangle 864">
                <a:extLst>
                  <a:ext uri="{FF2B5EF4-FFF2-40B4-BE49-F238E27FC236}">
                    <a16:creationId xmlns:a16="http://schemas.microsoft.com/office/drawing/2014/main" id="{5734E617-7CF6-4BCA-9AF8-9C20E86F4037}"/>
                  </a:ext>
                </a:extLst>
              </p:cNvPr>
              <p:cNvSpPr>
                <a:spLocks noChangeArrowheads="1"/>
              </p:cNvSpPr>
              <p:nvPr/>
            </p:nvSpPr>
            <p:spPr bwMode="auto">
              <a:xfrm>
                <a:off x="4404" y="1965"/>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57" name="Rectangle 865">
                <a:extLst>
                  <a:ext uri="{FF2B5EF4-FFF2-40B4-BE49-F238E27FC236}">
                    <a16:creationId xmlns:a16="http://schemas.microsoft.com/office/drawing/2014/main" id="{DC0F476C-45C3-4BB9-A6B9-F5D53E2D2B0E}"/>
                  </a:ext>
                </a:extLst>
              </p:cNvPr>
              <p:cNvSpPr>
                <a:spLocks noChangeArrowheads="1"/>
              </p:cNvSpPr>
              <p:nvPr/>
            </p:nvSpPr>
            <p:spPr bwMode="auto">
              <a:xfrm>
                <a:off x="4404" y="2003"/>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58" name="Rectangle 866">
                <a:extLst>
                  <a:ext uri="{FF2B5EF4-FFF2-40B4-BE49-F238E27FC236}">
                    <a16:creationId xmlns:a16="http://schemas.microsoft.com/office/drawing/2014/main" id="{AA834E49-B59F-42F8-94B7-04570A88A46E}"/>
                  </a:ext>
                </a:extLst>
              </p:cNvPr>
              <p:cNvSpPr>
                <a:spLocks noChangeArrowheads="1"/>
              </p:cNvSpPr>
              <p:nvPr/>
            </p:nvSpPr>
            <p:spPr bwMode="auto">
              <a:xfrm>
                <a:off x="4404" y="2003"/>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59" name="Rectangle 867">
                <a:extLst>
                  <a:ext uri="{FF2B5EF4-FFF2-40B4-BE49-F238E27FC236}">
                    <a16:creationId xmlns:a16="http://schemas.microsoft.com/office/drawing/2014/main" id="{6D2F83AA-F220-4621-B5E7-03BC0D214B11}"/>
                  </a:ext>
                </a:extLst>
              </p:cNvPr>
              <p:cNvSpPr>
                <a:spLocks noChangeArrowheads="1"/>
              </p:cNvSpPr>
              <p:nvPr/>
            </p:nvSpPr>
            <p:spPr bwMode="auto">
              <a:xfrm>
                <a:off x="4404" y="2050"/>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60" name="Rectangle 868">
                <a:extLst>
                  <a:ext uri="{FF2B5EF4-FFF2-40B4-BE49-F238E27FC236}">
                    <a16:creationId xmlns:a16="http://schemas.microsoft.com/office/drawing/2014/main" id="{4859042D-9313-48B2-9612-F718E1225BB9}"/>
                  </a:ext>
                </a:extLst>
              </p:cNvPr>
              <p:cNvSpPr>
                <a:spLocks noChangeArrowheads="1"/>
              </p:cNvSpPr>
              <p:nvPr/>
            </p:nvSpPr>
            <p:spPr bwMode="auto">
              <a:xfrm>
                <a:off x="4404" y="2050"/>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61" name="Rectangle 869">
                <a:extLst>
                  <a:ext uri="{FF2B5EF4-FFF2-40B4-BE49-F238E27FC236}">
                    <a16:creationId xmlns:a16="http://schemas.microsoft.com/office/drawing/2014/main" id="{133CB138-09EE-43B1-A322-6E1DA558A174}"/>
                  </a:ext>
                </a:extLst>
              </p:cNvPr>
              <p:cNvSpPr>
                <a:spLocks noChangeArrowheads="1"/>
              </p:cNvSpPr>
              <p:nvPr/>
            </p:nvSpPr>
            <p:spPr bwMode="auto">
              <a:xfrm>
                <a:off x="4404" y="2022"/>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62" name="Rectangle 870">
                <a:extLst>
                  <a:ext uri="{FF2B5EF4-FFF2-40B4-BE49-F238E27FC236}">
                    <a16:creationId xmlns:a16="http://schemas.microsoft.com/office/drawing/2014/main" id="{768A8065-8848-4EDF-A74F-C6AF51E3E52C}"/>
                  </a:ext>
                </a:extLst>
              </p:cNvPr>
              <p:cNvSpPr>
                <a:spLocks noChangeArrowheads="1"/>
              </p:cNvSpPr>
              <p:nvPr/>
            </p:nvSpPr>
            <p:spPr bwMode="auto">
              <a:xfrm>
                <a:off x="4404" y="2022"/>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63" name="Freeform 871">
                <a:extLst>
                  <a:ext uri="{FF2B5EF4-FFF2-40B4-BE49-F238E27FC236}">
                    <a16:creationId xmlns:a16="http://schemas.microsoft.com/office/drawing/2014/main" id="{387B5A22-547A-4C38-9F30-FB4FEA7663DD}"/>
                  </a:ext>
                </a:extLst>
              </p:cNvPr>
              <p:cNvSpPr>
                <a:spLocks/>
              </p:cNvSpPr>
              <p:nvPr/>
            </p:nvSpPr>
            <p:spPr bwMode="auto">
              <a:xfrm>
                <a:off x="4716" y="1894"/>
                <a:ext cx="14" cy="71"/>
              </a:xfrm>
              <a:custGeom>
                <a:avLst/>
                <a:gdLst>
                  <a:gd name="T0" fmla="*/ 6 w 6"/>
                  <a:gd name="T1" fmla="*/ 0 h 30"/>
                  <a:gd name="T2" fmla="*/ 0 w 6"/>
                  <a:gd name="T3" fmla="*/ 0 h 30"/>
                  <a:gd name="T4" fmla="*/ 0 w 6"/>
                  <a:gd name="T5" fmla="*/ 30 h 30"/>
                  <a:gd name="T6" fmla="*/ 1 w 6"/>
                  <a:gd name="T7" fmla="*/ 30 h 30"/>
                  <a:gd name="T8" fmla="*/ 6 w 6"/>
                  <a:gd name="T9" fmla="*/ 0 h 30"/>
                </a:gdLst>
                <a:ahLst/>
                <a:cxnLst>
                  <a:cxn ang="0">
                    <a:pos x="T0" y="T1"/>
                  </a:cxn>
                  <a:cxn ang="0">
                    <a:pos x="T2" y="T3"/>
                  </a:cxn>
                  <a:cxn ang="0">
                    <a:pos x="T4" y="T5"/>
                  </a:cxn>
                  <a:cxn ang="0">
                    <a:pos x="T6" y="T7"/>
                  </a:cxn>
                  <a:cxn ang="0">
                    <a:pos x="T8" y="T9"/>
                  </a:cxn>
                </a:cxnLst>
                <a:rect l="0" t="0" r="r" b="b"/>
                <a:pathLst>
                  <a:path w="6" h="30">
                    <a:moveTo>
                      <a:pt x="6" y="0"/>
                    </a:moveTo>
                    <a:cubicBezTo>
                      <a:pt x="0" y="0"/>
                      <a:pt x="0" y="0"/>
                      <a:pt x="0" y="0"/>
                    </a:cubicBezTo>
                    <a:cubicBezTo>
                      <a:pt x="0" y="30"/>
                      <a:pt x="0" y="30"/>
                      <a:pt x="0" y="30"/>
                    </a:cubicBezTo>
                    <a:cubicBezTo>
                      <a:pt x="1" y="30"/>
                      <a:pt x="1" y="30"/>
                      <a:pt x="1" y="30"/>
                    </a:cubicBezTo>
                    <a:cubicBezTo>
                      <a:pt x="3" y="21"/>
                      <a:pt x="5" y="11"/>
                      <a:pt x="6"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64" name="Freeform 872">
                <a:extLst>
                  <a:ext uri="{FF2B5EF4-FFF2-40B4-BE49-F238E27FC236}">
                    <a16:creationId xmlns:a16="http://schemas.microsoft.com/office/drawing/2014/main" id="{58A121F9-5DE8-4523-8859-4AC43B20515D}"/>
                  </a:ext>
                </a:extLst>
              </p:cNvPr>
              <p:cNvSpPr>
                <a:spLocks/>
              </p:cNvSpPr>
              <p:nvPr/>
            </p:nvSpPr>
            <p:spPr bwMode="auto">
              <a:xfrm>
                <a:off x="4719" y="1894"/>
                <a:ext cx="92" cy="71"/>
              </a:xfrm>
              <a:custGeom>
                <a:avLst/>
                <a:gdLst>
                  <a:gd name="T0" fmla="*/ 39 w 39"/>
                  <a:gd name="T1" fmla="*/ 0 h 30"/>
                  <a:gd name="T2" fmla="*/ 5 w 39"/>
                  <a:gd name="T3" fmla="*/ 0 h 30"/>
                  <a:gd name="T4" fmla="*/ 0 w 39"/>
                  <a:gd name="T5" fmla="*/ 30 h 30"/>
                  <a:gd name="T6" fmla="*/ 39 w 39"/>
                  <a:gd name="T7" fmla="*/ 30 h 30"/>
                  <a:gd name="T8" fmla="*/ 39 w 39"/>
                  <a:gd name="T9" fmla="*/ 0 h 30"/>
                </a:gdLst>
                <a:ahLst/>
                <a:cxnLst>
                  <a:cxn ang="0">
                    <a:pos x="T0" y="T1"/>
                  </a:cxn>
                  <a:cxn ang="0">
                    <a:pos x="T2" y="T3"/>
                  </a:cxn>
                  <a:cxn ang="0">
                    <a:pos x="T4" y="T5"/>
                  </a:cxn>
                  <a:cxn ang="0">
                    <a:pos x="T6" y="T7"/>
                  </a:cxn>
                  <a:cxn ang="0">
                    <a:pos x="T8" y="T9"/>
                  </a:cxn>
                </a:cxnLst>
                <a:rect l="0" t="0" r="r" b="b"/>
                <a:pathLst>
                  <a:path w="39" h="30">
                    <a:moveTo>
                      <a:pt x="39" y="0"/>
                    </a:moveTo>
                    <a:cubicBezTo>
                      <a:pt x="5" y="0"/>
                      <a:pt x="5" y="0"/>
                      <a:pt x="5" y="0"/>
                    </a:cubicBezTo>
                    <a:cubicBezTo>
                      <a:pt x="4" y="11"/>
                      <a:pt x="2" y="21"/>
                      <a:pt x="0" y="30"/>
                    </a:cubicBezTo>
                    <a:cubicBezTo>
                      <a:pt x="39" y="30"/>
                      <a:pt x="39" y="30"/>
                      <a:pt x="39" y="30"/>
                    </a:cubicBezTo>
                    <a:cubicBezTo>
                      <a:pt x="39" y="0"/>
                      <a:pt x="39" y="0"/>
                      <a:pt x="39"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65" name="Freeform 873">
                <a:extLst>
                  <a:ext uri="{FF2B5EF4-FFF2-40B4-BE49-F238E27FC236}">
                    <a16:creationId xmlns:a16="http://schemas.microsoft.com/office/drawing/2014/main" id="{F472B305-8482-4DD1-A4E1-AEAB95F833F7}"/>
                  </a:ext>
                </a:extLst>
              </p:cNvPr>
              <p:cNvSpPr>
                <a:spLocks/>
              </p:cNvSpPr>
              <p:nvPr/>
            </p:nvSpPr>
            <p:spPr bwMode="auto">
              <a:xfrm>
                <a:off x="4527" y="1894"/>
                <a:ext cx="71" cy="284"/>
              </a:xfrm>
              <a:custGeom>
                <a:avLst/>
                <a:gdLst>
                  <a:gd name="T0" fmla="*/ 30 w 30"/>
                  <a:gd name="T1" fmla="*/ 0 h 120"/>
                  <a:gd name="T2" fmla="*/ 0 w 30"/>
                  <a:gd name="T3" fmla="*/ 0 h 120"/>
                  <a:gd name="T4" fmla="*/ 0 w 30"/>
                  <a:gd name="T5" fmla="*/ 120 h 120"/>
                  <a:gd name="T6" fmla="*/ 17 w 30"/>
                  <a:gd name="T7" fmla="*/ 120 h 120"/>
                  <a:gd name="T8" fmla="*/ 30 w 30"/>
                  <a:gd name="T9" fmla="*/ 110 h 120"/>
                  <a:gd name="T10" fmla="*/ 30 w 30"/>
                  <a:gd name="T11" fmla="*/ 66 h 120"/>
                  <a:gd name="T12" fmla="*/ 0 w 30"/>
                  <a:gd name="T13" fmla="*/ 66 h 120"/>
                  <a:gd name="T14" fmla="*/ 0 w 30"/>
                  <a:gd name="T15" fmla="*/ 58 h 120"/>
                  <a:gd name="T16" fmla="*/ 0 w 30"/>
                  <a:gd name="T17" fmla="*/ 56 h 120"/>
                  <a:gd name="T18" fmla="*/ 0 w 30"/>
                  <a:gd name="T19" fmla="*/ 30 h 120"/>
                  <a:gd name="T20" fmla="*/ 30 w 30"/>
                  <a:gd name="T21" fmla="*/ 30 h 120"/>
                  <a:gd name="T22" fmla="*/ 30 w 30"/>
                  <a:gd name="T2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20">
                    <a:moveTo>
                      <a:pt x="30" y="0"/>
                    </a:moveTo>
                    <a:cubicBezTo>
                      <a:pt x="0" y="0"/>
                      <a:pt x="0" y="0"/>
                      <a:pt x="0" y="0"/>
                    </a:cubicBezTo>
                    <a:cubicBezTo>
                      <a:pt x="0" y="120"/>
                      <a:pt x="0" y="120"/>
                      <a:pt x="0" y="120"/>
                    </a:cubicBezTo>
                    <a:cubicBezTo>
                      <a:pt x="17" y="120"/>
                      <a:pt x="17" y="120"/>
                      <a:pt x="17" y="120"/>
                    </a:cubicBezTo>
                    <a:cubicBezTo>
                      <a:pt x="21" y="117"/>
                      <a:pt x="26" y="114"/>
                      <a:pt x="30" y="110"/>
                    </a:cubicBezTo>
                    <a:cubicBezTo>
                      <a:pt x="30" y="66"/>
                      <a:pt x="30" y="66"/>
                      <a:pt x="30" y="66"/>
                    </a:cubicBezTo>
                    <a:cubicBezTo>
                      <a:pt x="0" y="66"/>
                      <a:pt x="0" y="66"/>
                      <a:pt x="0" y="66"/>
                    </a:cubicBezTo>
                    <a:cubicBezTo>
                      <a:pt x="0" y="58"/>
                      <a:pt x="0" y="58"/>
                      <a:pt x="0" y="58"/>
                    </a:cubicBezTo>
                    <a:cubicBezTo>
                      <a:pt x="0" y="56"/>
                      <a:pt x="0" y="56"/>
                      <a:pt x="0" y="56"/>
                    </a:cubicBezTo>
                    <a:cubicBezTo>
                      <a:pt x="0" y="30"/>
                      <a:pt x="0" y="30"/>
                      <a:pt x="0" y="30"/>
                    </a:cubicBezTo>
                    <a:cubicBezTo>
                      <a:pt x="30" y="30"/>
                      <a:pt x="30" y="30"/>
                      <a:pt x="30" y="30"/>
                    </a:cubicBezTo>
                    <a:cubicBezTo>
                      <a:pt x="30" y="0"/>
                      <a:pt x="30" y="0"/>
                      <a:pt x="3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66" name="Freeform 874">
                <a:extLst>
                  <a:ext uri="{FF2B5EF4-FFF2-40B4-BE49-F238E27FC236}">
                    <a16:creationId xmlns:a16="http://schemas.microsoft.com/office/drawing/2014/main" id="{9382C480-4289-4295-8844-66F10605AEC0}"/>
                  </a:ext>
                </a:extLst>
              </p:cNvPr>
              <p:cNvSpPr>
                <a:spLocks/>
              </p:cNvSpPr>
              <p:nvPr/>
            </p:nvSpPr>
            <p:spPr bwMode="auto">
              <a:xfrm>
                <a:off x="4567" y="2050"/>
                <a:ext cx="244" cy="128"/>
              </a:xfrm>
              <a:custGeom>
                <a:avLst/>
                <a:gdLst>
                  <a:gd name="T0" fmla="*/ 103 w 103"/>
                  <a:gd name="T1" fmla="*/ 0 h 54"/>
                  <a:gd name="T2" fmla="*/ 63 w 103"/>
                  <a:gd name="T3" fmla="*/ 0 h 54"/>
                  <a:gd name="T4" fmla="*/ 63 w 103"/>
                  <a:gd name="T5" fmla="*/ 54 h 54"/>
                  <a:gd name="T6" fmla="*/ 51 w 103"/>
                  <a:gd name="T7" fmla="*/ 54 h 54"/>
                  <a:gd name="T8" fmla="*/ 51 w 103"/>
                  <a:gd name="T9" fmla="*/ 0 h 54"/>
                  <a:gd name="T10" fmla="*/ 51 w 103"/>
                  <a:gd name="T11" fmla="*/ 54 h 54"/>
                  <a:gd name="T12" fmla="*/ 13 w 103"/>
                  <a:gd name="T13" fmla="*/ 54 h 54"/>
                  <a:gd name="T14" fmla="*/ 13 w 103"/>
                  <a:gd name="T15" fmla="*/ 44 h 54"/>
                  <a:gd name="T16" fmla="*/ 0 w 103"/>
                  <a:gd name="T17" fmla="*/ 54 h 54"/>
                  <a:gd name="T18" fmla="*/ 72 w 103"/>
                  <a:gd name="T19" fmla="*/ 54 h 54"/>
                  <a:gd name="T20" fmla="*/ 103 w 103"/>
                  <a:gd name="T21" fmla="*/ 3 h 54"/>
                  <a:gd name="T22" fmla="*/ 103 w 103"/>
                  <a:gd name="T23"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3" h="54">
                    <a:moveTo>
                      <a:pt x="103" y="0"/>
                    </a:moveTo>
                    <a:cubicBezTo>
                      <a:pt x="63" y="0"/>
                      <a:pt x="63" y="0"/>
                      <a:pt x="63" y="0"/>
                    </a:cubicBezTo>
                    <a:cubicBezTo>
                      <a:pt x="63" y="54"/>
                      <a:pt x="63" y="54"/>
                      <a:pt x="63" y="54"/>
                    </a:cubicBezTo>
                    <a:cubicBezTo>
                      <a:pt x="51" y="54"/>
                      <a:pt x="51" y="54"/>
                      <a:pt x="51" y="54"/>
                    </a:cubicBezTo>
                    <a:cubicBezTo>
                      <a:pt x="51" y="0"/>
                      <a:pt x="51" y="0"/>
                      <a:pt x="51" y="0"/>
                    </a:cubicBezTo>
                    <a:cubicBezTo>
                      <a:pt x="51" y="54"/>
                      <a:pt x="51" y="54"/>
                      <a:pt x="51" y="54"/>
                    </a:cubicBezTo>
                    <a:cubicBezTo>
                      <a:pt x="13" y="54"/>
                      <a:pt x="13" y="54"/>
                      <a:pt x="13" y="54"/>
                    </a:cubicBezTo>
                    <a:cubicBezTo>
                      <a:pt x="13" y="44"/>
                      <a:pt x="13" y="44"/>
                      <a:pt x="13" y="44"/>
                    </a:cubicBezTo>
                    <a:cubicBezTo>
                      <a:pt x="9" y="48"/>
                      <a:pt x="4" y="51"/>
                      <a:pt x="0" y="54"/>
                    </a:cubicBezTo>
                    <a:cubicBezTo>
                      <a:pt x="72" y="54"/>
                      <a:pt x="72" y="54"/>
                      <a:pt x="72" y="54"/>
                    </a:cubicBezTo>
                    <a:cubicBezTo>
                      <a:pt x="87" y="37"/>
                      <a:pt x="97" y="19"/>
                      <a:pt x="103" y="3"/>
                    </a:cubicBezTo>
                    <a:cubicBezTo>
                      <a:pt x="103" y="0"/>
                      <a:pt x="103" y="0"/>
                      <a:pt x="103"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67" name="Freeform 875">
                <a:extLst>
                  <a:ext uri="{FF2B5EF4-FFF2-40B4-BE49-F238E27FC236}">
                    <a16:creationId xmlns:a16="http://schemas.microsoft.com/office/drawing/2014/main" id="{45A9211F-CBD8-415A-ABE0-9F378B13BEC4}"/>
                  </a:ext>
                </a:extLst>
              </p:cNvPr>
              <p:cNvSpPr>
                <a:spLocks/>
              </p:cNvSpPr>
              <p:nvPr/>
            </p:nvSpPr>
            <p:spPr bwMode="auto">
              <a:xfrm>
                <a:off x="4716" y="1965"/>
                <a:ext cx="3" cy="5"/>
              </a:xfrm>
              <a:custGeom>
                <a:avLst/>
                <a:gdLst>
                  <a:gd name="T0" fmla="*/ 1 w 1"/>
                  <a:gd name="T1" fmla="*/ 0 h 2"/>
                  <a:gd name="T2" fmla="*/ 0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0" y="0"/>
                      <a:pt x="0" y="0"/>
                      <a:pt x="0" y="0"/>
                    </a:cubicBezTo>
                    <a:cubicBezTo>
                      <a:pt x="0" y="2"/>
                      <a:pt x="0" y="2"/>
                      <a:pt x="0" y="2"/>
                    </a:cubicBezTo>
                    <a:cubicBezTo>
                      <a:pt x="0" y="2"/>
                      <a:pt x="0" y="1"/>
                      <a:pt x="1"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68" name="Freeform 876">
                <a:extLst>
                  <a:ext uri="{FF2B5EF4-FFF2-40B4-BE49-F238E27FC236}">
                    <a16:creationId xmlns:a16="http://schemas.microsoft.com/office/drawing/2014/main" id="{E1CCDD93-3C1B-4C59-9BDE-668E06104929}"/>
                  </a:ext>
                </a:extLst>
              </p:cNvPr>
              <p:cNvSpPr>
                <a:spLocks/>
              </p:cNvSpPr>
              <p:nvPr/>
            </p:nvSpPr>
            <p:spPr bwMode="auto">
              <a:xfrm>
                <a:off x="4716" y="1965"/>
                <a:ext cx="95" cy="38"/>
              </a:xfrm>
              <a:custGeom>
                <a:avLst/>
                <a:gdLst>
                  <a:gd name="T0" fmla="*/ 40 w 40"/>
                  <a:gd name="T1" fmla="*/ 0 h 16"/>
                  <a:gd name="T2" fmla="*/ 1 w 40"/>
                  <a:gd name="T3" fmla="*/ 0 h 16"/>
                  <a:gd name="T4" fmla="*/ 0 w 40"/>
                  <a:gd name="T5" fmla="*/ 2 h 16"/>
                  <a:gd name="T6" fmla="*/ 0 w 40"/>
                  <a:gd name="T7" fmla="*/ 16 h 16"/>
                  <a:gd name="T8" fmla="*/ 40 w 40"/>
                  <a:gd name="T9" fmla="*/ 16 h 16"/>
                  <a:gd name="T10" fmla="*/ 40 w 40"/>
                  <a:gd name="T11" fmla="*/ 0 h 16"/>
                </a:gdLst>
                <a:ahLst/>
                <a:cxnLst>
                  <a:cxn ang="0">
                    <a:pos x="T0" y="T1"/>
                  </a:cxn>
                  <a:cxn ang="0">
                    <a:pos x="T2" y="T3"/>
                  </a:cxn>
                  <a:cxn ang="0">
                    <a:pos x="T4" y="T5"/>
                  </a:cxn>
                  <a:cxn ang="0">
                    <a:pos x="T6" y="T7"/>
                  </a:cxn>
                  <a:cxn ang="0">
                    <a:pos x="T8" y="T9"/>
                  </a:cxn>
                  <a:cxn ang="0">
                    <a:pos x="T10" y="T11"/>
                  </a:cxn>
                </a:cxnLst>
                <a:rect l="0" t="0" r="r" b="b"/>
                <a:pathLst>
                  <a:path w="40" h="16">
                    <a:moveTo>
                      <a:pt x="40" y="0"/>
                    </a:moveTo>
                    <a:cubicBezTo>
                      <a:pt x="1" y="0"/>
                      <a:pt x="1" y="0"/>
                      <a:pt x="1" y="0"/>
                    </a:cubicBezTo>
                    <a:cubicBezTo>
                      <a:pt x="0" y="1"/>
                      <a:pt x="0" y="2"/>
                      <a:pt x="0" y="2"/>
                    </a:cubicBezTo>
                    <a:cubicBezTo>
                      <a:pt x="0" y="16"/>
                      <a:pt x="0" y="16"/>
                      <a:pt x="0" y="16"/>
                    </a:cubicBezTo>
                    <a:cubicBezTo>
                      <a:pt x="40" y="16"/>
                      <a:pt x="40" y="16"/>
                      <a:pt x="40" y="16"/>
                    </a:cubicBezTo>
                    <a:cubicBezTo>
                      <a:pt x="40" y="0"/>
                      <a:pt x="40" y="0"/>
                      <a:pt x="4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69" name="Freeform 877">
                <a:extLst>
                  <a:ext uri="{FF2B5EF4-FFF2-40B4-BE49-F238E27FC236}">
                    <a16:creationId xmlns:a16="http://schemas.microsoft.com/office/drawing/2014/main" id="{829C42FC-E995-4E79-90FD-726B10DBC625}"/>
                  </a:ext>
                </a:extLst>
              </p:cNvPr>
              <p:cNvSpPr>
                <a:spLocks/>
              </p:cNvSpPr>
              <p:nvPr/>
            </p:nvSpPr>
            <p:spPr bwMode="auto">
              <a:xfrm>
                <a:off x="4527" y="1965"/>
                <a:ext cx="71" cy="62"/>
              </a:xfrm>
              <a:custGeom>
                <a:avLst/>
                <a:gdLst>
                  <a:gd name="T0" fmla="*/ 71 w 71"/>
                  <a:gd name="T1" fmla="*/ 0 h 62"/>
                  <a:gd name="T2" fmla="*/ 0 w 71"/>
                  <a:gd name="T3" fmla="*/ 0 h 62"/>
                  <a:gd name="T4" fmla="*/ 0 w 71"/>
                  <a:gd name="T5" fmla="*/ 62 h 62"/>
                  <a:gd name="T6" fmla="*/ 0 w 71"/>
                  <a:gd name="T7" fmla="*/ 38 h 62"/>
                  <a:gd name="T8" fmla="*/ 71 w 71"/>
                  <a:gd name="T9" fmla="*/ 38 h 62"/>
                  <a:gd name="T10" fmla="*/ 71 w 71"/>
                  <a:gd name="T11" fmla="*/ 0 h 62"/>
                </a:gdLst>
                <a:ahLst/>
                <a:cxnLst>
                  <a:cxn ang="0">
                    <a:pos x="T0" y="T1"/>
                  </a:cxn>
                  <a:cxn ang="0">
                    <a:pos x="T2" y="T3"/>
                  </a:cxn>
                  <a:cxn ang="0">
                    <a:pos x="T4" y="T5"/>
                  </a:cxn>
                  <a:cxn ang="0">
                    <a:pos x="T6" y="T7"/>
                  </a:cxn>
                  <a:cxn ang="0">
                    <a:pos x="T8" y="T9"/>
                  </a:cxn>
                  <a:cxn ang="0">
                    <a:pos x="T10" y="T11"/>
                  </a:cxn>
                </a:cxnLst>
                <a:rect l="0" t="0" r="r" b="b"/>
                <a:pathLst>
                  <a:path w="71" h="62">
                    <a:moveTo>
                      <a:pt x="71" y="0"/>
                    </a:moveTo>
                    <a:lnTo>
                      <a:pt x="0" y="0"/>
                    </a:lnTo>
                    <a:lnTo>
                      <a:pt x="0" y="62"/>
                    </a:lnTo>
                    <a:lnTo>
                      <a:pt x="0" y="38"/>
                    </a:lnTo>
                    <a:lnTo>
                      <a:pt x="71" y="38"/>
                    </a:lnTo>
                    <a:lnTo>
                      <a:pt x="71"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70" name="Freeform 878">
                <a:extLst>
                  <a:ext uri="{FF2B5EF4-FFF2-40B4-BE49-F238E27FC236}">
                    <a16:creationId xmlns:a16="http://schemas.microsoft.com/office/drawing/2014/main" id="{FD0D8BDA-B905-4EC8-B80A-A3375BFC1391}"/>
                  </a:ext>
                </a:extLst>
              </p:cNvPr>
              <p:cNvSpPr>
                <a:spLocks/>
              </p:cNvSpPr>
              <p:nvPr/>
            </p:nvSpPr>
            <p:spPr bwMode="auto">
              <a:xfrm>
                <a:off x="4527" y="1965"/>
                <a:ext cx="71" cy="62"/>
              </a:xfrm>
              <a:custGeom>
                <a:avLst/>
                <a:gdLst>
                  <a:gd name="T0" fmla="*/ 71 w 71"/>
                  <a:gd name="T1" fmla="*/ 0 h 62"/>
                  <a:gd name="T2" fmla="*/ 0 w 71"/>
                  <a:gd name="T3" fmla="*/ 0 h 62"/>
                  <a:gd name="T4" fmla="*/ 0 w 71"/>
                  <a:gd name="T5" fmla="*/ 62 h 62"/>
                  <a:gd name="T6" fmla="*/ 0 w 71"/>
                  <a:gd name="T7" fmla="*/ 38 h 62"/>
                  <a:gd name="T8" fmla="*/ 71 w 71"/>
                  <a:gd name="T9" fmla="*/ 38 h 62"/>
                  <a:gd name="T10" fmla="*/ 71 w 71"/>
                  <a:gd name="T11" fmla="*/ 0 h 62"/>
                </a:gdLst>
                <a:ahLst/>
                <a:cxnLst>
                  <a:cxn ang="0">
                    <a:pos x="T0" y="T1"/>
                  </a:cxn>
                  <a:cxn ang="0">
                    <a:pos x="T2" y="T3"/>
                  </a:cxn>
                  <a:cxn ang="0">
                    <a:pos x="T4" y="T5"/>
                  </a:cxn>
                  <a:cxn ang="0">
                    <a:pos x="T6" y="T7"/>
                  </a:cxn>
                  <a:cxn ang="0">
                    <a:pos x="T8" y="T9"/>
                  </a:cxn>
                  <a:cxn ang="0">
                    <a:pos x="T10" y="T11"/>
                  </a:cxn>
                </a:cxnLst>
                <a:rect l="0" t="0" r="r" b="b"/>
                <a:pathLst>
                  <a:path w="71" h="62">
                    <a:moveTo>
                      <a:pt x="71" y="0"/>
                    </a:moveTo>
                    <a:lnTo>
                      <a:pt x="0" y="0"/>
                    </a:lnTo>
                    <a:lnTo>
                      <a:pt x="0" y="62"/>
                    </a:lnTo>
                    <a:lnTo>
                      <a:pt x="0" y="38"/>
                    </a:lnTo>
                    <a:lnTo>
                      <a:pt x="71" y="38"/>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71" name="Rectangle 879">
                <a:extLst>
                  <a:ext uri="{FF2B5EF4-FFF2-40B4-BE49-F238E27FC236}">
                    <a16:creationId xmlns:a16="http://schemas.microsoft.com/office/drawing/2014/main" id="{DC1355B8-BC71-48B4-AEC6-DBDC9E94769B}"/>
                  </a:ext>
                </a:extLst>
              </p:cNvPr>
              <p:cNvSpPr>
                <a:spLocks noChangeArrowheads="1"/>
              </p:cNvSpPr>
              <p:nvPr/>
            </p:nvSpPr>
            <p:spPr bwMode="auto">
              <a:xfrm>
                <a:off x="4716" y="2003"/>
                <a:ext cx="95" cy="19"/>
              </a:xfrm>
              <a:prstGeom prst="rect">
                <a:avLst/>
              </a:prstGeom>
              <a:solidFill>
                <a:srgbClr val="FFCE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72" name="Rectangle 880">
                <a:extLst>
                  <a:ext uri="{FF2B5EF4-FFF2-40B4-BE49-F238E27FC236}">
                    <a16:creationId xmlns:a16="http://schemas.microsoft.com/office/drawing/2014/main" id="{2954ECD6-16D6-4168-B52B-FAEF0F53B34B}"/>
                  </a:ext>
                </a:extLst>
              </p:cNvPr>
              <p:cNvSpPr>
                <a:spLocks noChangeArrowheads="1"/>
              </p:cNvSpPr>
              <p:nvPr/>
            </p:nvSpPr>
            <p:spPr bwMode="auto">
              <a:xfrm>
                <a:off x="4716" y="2003"/>
                <a:ext cx="95"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73" name="Freeform 881">
                <a:extLst>
                  <a:ext uri="{FF2B5EF4-FFF2-40B4-BE49-F238E27FC236}">
                    <a16:creationId xmlns:a16="http://schemas.microsoft.com/office/drawing/2014/main" id="{5FB9CD9E-4756-4C8E-8A40-7B2B8DDC21AD}"/>
                  </a:ext>
                </a:extLst>
              </p:cNvPr>
              <p:cNvSpPr>
                <a:spLocks/>
              </p:cNvSpPr>
              <p:nvPr/>
            </p:nvSpPr>
            <p:spPr bwMode="auto">
              <a:xfrm>
                <a:off x="4527" y="2003"/>
                <a:ext cx="71" cy="24"/>
              </a:xfrm>
              <a:custGeom>
                <a:avLst/>
                <a:gdLst>
                  <a:gd name="T0" fmla="*/ 71 w 71"/>
                  <a:gd name="T1" fmla="*/ 0 h 24"/>
                  <a:gd name="T2" fmla="*/ 0 w 71"/>
                  <a:gd name="T3" fmla="*/ 0 h 24"/>
                  <a:gd name="T4" fmla="*/ 0 w 71"/>
                  <a:gd name="T5" fmla="*/ 24 h 24"/>
                  <a:gd name="T6" fmla="*/ 0 w 71"/>
                  <a:gd name="T7" fmla="*/ 19 h 24"/>
                  <a:gd name="T8" fmla="*/ 71 w 71"/>
                  <a:gd name="T9" fmla="*/ 19 h 24"/>
                  <a:gd name="T10" fmla="*/ 71 w 71"/>
                  <a:gd name="T11" fmla="*/ 0 h 24"/>
                </a:gdLst>
                <a:ahLst/>
                <a:cxnLst>
                  <a:cxn ang="0">
                    <a:pos x="T0" y="T1"/>
                  </a:cxn>
                  <a:cxn ang="0">
                    <a:pos x="T2" y="T3"/>
                  </a:cxn>
                  <a:cxn ang="0">
                    <a:pos x="T4" y="T5"/>
                  </a:cxn>
                  <a:cxn ang="0">
                    <a:pos x="T6" y="T7"/>
                  </a:cxn>
                  <a:cxn ang="0">
                    <a:pos x="T8" y="T9"/>
                  </a:cxn>
                  <a:cxn ang="0">
                    <a:pos x="T10" y="T11"/>
                  </a:cxn>
                </a:cxnLst>
                <a:rect l="0" t="0" r="r" b="b"/>
                <a:pathLst>
                  <a:path w="71" h="24">
                    <a:moveTo>
                      <a:pt x="71" y="0"/>
                    </a:moveTo>
                    <a:lnTo>
                      <a:pt x="0" y="0"/>
                    </a:lnTo>
                    <a:lnTo>
                      <a:pt x="0" y="24"/>
                    </a:lnTo>
                    <a:lnTo>
                      <a:pt x="0" y="19"/>
                    </a:lnTo>
                    <a:lnTo>
                      <a:pt x="71" y="19"/>
                    </a:lnTo>
                    <a:lnTo>
                      <a:pt x="71"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74" name="Freeform 882">
                <a:extLst>
                  <a:ext uri="{FF2B5EF4-FFF2-40B4-BE49-F238E27FC236}">
                    <a16:creationId xmlns:a16="http://schemas.microsoft.com/office/drawing/2014/main" id="{B14014DC-6DB1-4960-A436-8CCD3728BA2C}"/>
                  </a:ext>
                </a:extLst>
              </p:cNvPr>
              <p:cNvSpPr>
                <a:spLocks/>
              </p:cNvSpPr>
              <p:nvPr/>
            </p:nvSpPr>
            <p:spPr bwMode="auto">
              <a:xfrm>
                <a:off x="4527" y="2003"/>
                <a:ext cx="71" cy="24"/>
              </a:xfrm>
              <a:custGeom>
                <a:avLst/>
                <a:gdLst>
                  <a:gd name="T0" fmla="*/ 71 w 71"/>
                  <a:gd name="T1" fmla="*/ 0 h 24"/>
                  <a:gd name="T2" fmla="*/ 0 w 71"/>
                  <a:gd name="T3" fmla="*/ 0 h 24"/>
                  <a:gd name="T4" fmla="*/ 0 w 71"/>
                  <a:gd name="T5" fmla="*/ 24 h 24"/>
                  <a:gd name="T6" fmla="*/ 0 w 71"/>
                  <a:gd name="T7" fmla="*/ 19 h 24"/>
                  <a:gd name="T8" fmla="*/ 71 w 71"/>
                  <a:gd name="T9" fmla="*/ 19 h 24"/>
                  <a:gd name="T10" fmla="*/ 71 w 71"/>
                  <a:gd name="T11" fmla="*/ 0 h 24"/>
                </a:gdLst>
                <a:ahLst/>
                <a:cxnLst>
                  <a:cxn ang="0">
                    <a:pos x="T0" y="T1"/>
                  </a:cxn>
                  <a:cxn ang="0">
                    <a:pos x="T2" y="T3"/>
                  </a:cxn>
                  <a:cxn ang="0">
                    <a:pos x="T4" y="T5"/>
                  </a:cxn>
                  <a:cxn ang="0">
                    <a:pos x="T6" y="T7"/>
                  </a:cxn>
                  <a:cxn ang="0">
                    <a:pos x="T8" y="T9"/>
                  </a:cxn>
                  <a:cxn ang="0">
                    <a:pos x="T10" y="T11"/>
                  </a:cxn>
                </a:cxnLst>
                <a:rect l="0" t="0" r="r" b="b"/>
                <a:pathLst>
                  <a:path w="71" h="24">
                    <a:moveTo>
                      <a:pt x="71" y="0"/>
                    </a:moveTo>
                    <a:lnTo>
                      <a:pt x="0" y="0"/>
                    </a:lnTo>
                    <a:lnTo>
                      <a:pt x="0" y="24"/>
                    </a:lnTo>
                    <a:lnTo>
                      <a:pt x="0" y="19"/>
                    </a:lnTo>
                    <a:lnTo>
                      <a:pt x="71" y="19"/>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75" name="Rectangle 883">
                <a:extLst>
                  <a:ext uri="{FF2B5EF4-FFF2-40B4-BE49-F238E27FC236}">
                    <a16:creationId xmlns:a16="http://schemas.microsoft.com/office/drawing/2014/main" id="{8029DD81-37EF-42DF-B3C6-A1B5D5042A9E}"/>
                  </a:ext>
                </a:extLst>
              </p:cNvPr>
              <p:cNvSpPr>
                <a:spLocks noChangeArrowheads="1"/>
              </p:cNvSpPr>
              <p:nvPr/>
            </p:nvSpPr>
            <p:spPr bwMode="auto">
              <a:xfrm>
                <a:off x="4716" y="2022"/>
                <a:ext cx="95"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76" name="Rectangle 884">
                <a:extLst>
                  <a:ext uri="{FF2B5EF4-FFF2-40B4-BE49-F238E27FC236}">
                    <a16:creationId xmlns:a16="http://schemas.microsoft.com/office/drawing/2014/main" id="{64902DD8-9F95-497D-B34A-6B241D4F722F}"/>
                  </a:ext>
                </a:extLst>
              </p:cNvPr>
              <p:cNvSpPr>
                <a:spLocks noChangeArrowheads="1"/>
              </p:cNvSpPr>
              <p:nvPr/>
            </p:nvSpPr>
            <p:spPr bwMode="auto">
              <a:xfrm>
                <a:off x="4716" y="2022"/>
                <a:ext cx="95"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77" name="Freeform 885">
                <a:extLst>
                  <a:ext uri="{FF2B5EF4-FFF2-40B4-BE49-F238E27FC236}">
                    <a16:creationId xmlns:a16="http://schemas.microsoft.com/office/drawing/2014/main" id="{82EC7021-F04C-4068-BE6E-810324F1CDF6}"/>
                  </a:ext>
                </a:extLst>
              </p:cNvPr>
              <p:cNvSpPr>
                <a:spLocks/>
              </p:cNvSpPr>
              <p:nvPr/>
            </p:nvSpPr>
            <p:spPr bwMode="auto">
              <a:xfrm>
                <a:off x="4527" y="2022"/>
                <a:ext cx="71" cy="28"/>
              </a:xfrm>
              <a:custGeom>
                <a:avLst/>
                <a:gdLst>
                  <a:gd name="T0" fmla="*/ 71 w 71"/>
                  <a:gd name="T1" fmla="*/ 0 h 28"/>
                  <a:gd name="T2" fmla="*/ 0 w 71"/>
                  <a:gd name="T3" fmla="*/ 0 h 28"/>
                  <a:gd name="T4" fmla="*/ 0 w 71"/>
                  <a:gd name="T5" fmla="*/ 5 h 28"/>
                  <a:gd name="T6" fmla="*/ 0 w 71"/>
                  <a:gd name="T7" fmla="*/ 9 h 28"/>
                  <a:gd name="T8" fmla="*/ 0 w 71"/>
                  <a:gd name="T9" fmla="*/ 28 h 28"/>
                  <a:gd name="T10" fmla="*/ 71 w 71"/>
                  <a:gd name="T11" fmla="*/ 28 h 28"/>
                  <a:gd name="T12" fmla="*/ 71 w 7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71" h="28">
                    <a:moveTo>
                      <a:pt x="71" y="0"/>
                    </a:moveTo>
                    <a:lnTo>
                      <a:pt x="0" y="0"/>
                    </a:lnTo>
                    <a:lnTo>
                      <a:pt x="0" y="5"/>
                    </a:lnTo>
                    <a:lnTo>
                      <a:pt x="0" y="9"/>
                    </a:lnTo>
                    <a:lnTo>
                      <a:pt x="0" y="28"/>
                    </a:lnTo>
                    <a:lnTo>
                      <a:pt x="71" y="28"/>
                    </a:lnTo>
                    <a:lnTo>
                      <a:pt x="71"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78" name="Freeform 886">
                <a:extLst>
                  <a:ext uri="{FF2B5EF4-FFF2-40B4-BE49-F238E27FC236}">
                    <a16:creationId xmlns:a16="http://schemas.microsoft.com/office/drawing/2014/main" id="{A5582F6E-D87A-4522-9CFE-20D0303E7691}"/>
                  </a:ext>
                </a:extLst>
              </p:cNvPr>
              <p:cNvSpPr>
                <a:spLocks/>
              </p:cNvSpPr>
              <p:nvPr/>
            </p:nvSpPr>
            <p:spPr bwMode="auto">
              <a:xfrm>
                <a:off x="4527" y="2022"/>
                <a:ext cx="71" cy="28"/>
              </a:xfrm>
              <a:custGeom>
                <a:avLst/>
                <a:gdLst>
                  <a:gd name="T0" fmla="*/ 71 w 71"/>
                  <a:gd name="T1" fmla="*/ 0 h 28"/>
                  <a:gd name="T2" fmla="*/ 0 w 71"/>
                  <a:gd name="T3" fmla="*/ 0 h 28"/>
                  <a:gd name="T4" fmla="*/ 0 w 71"/>
                  <a:gd name="T5" fmla="*/ 5 h 28"/>
                  <a:gd name="T6" fmla="*/ 0 w 71"/>
                  <a:gd name="T7" fmla="*/ 9 h 28"/>
                  <a:gd name="T8" fmla="*/ 0 w 71"/>
                  <a:gd name="T9" fmla="*/ 28 h 28"/>
                  <a:gd name="T10" fmla="*/ 71 w 71"/>
                  <a:gd name="T11" fmla="*/ 28 h 28"/>
                  <a:gd name="T12" fmla="*/ 71 w 7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71" h="28">
                    <a:moveTo>
                      <a:pt x="71" y="0"/>
                    </a:moveTo>
                    <a:lnTo>
                      <a:pt x="0" y="0"/>
                    </a:lnTo>
                    <a:lnTo>
                      <a:pt x="0" y="5"/>
                    </a:lnTo>
                    <a:lnTo>
                      <a:pt x="0" y="9"/>
                    </a:lnTo>
                    <a:lnTo>
                      <a:pt x="0" y="28"/>
                    </a:lnTo>
                    <a:lnTo>
                      <a:pt x="71" y="28"/>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79" name="Rectangle 887">
                <a:extLst>
                  <a:ext uri="{FF2B5EF4-FFF2-40B4-BE49-F238E27FC236}">
                    <a16:creationId xmlns:a16="http://schemas.microsoft.com/office/drawing/2014/main" id="{DDA56868-5F28-4525-858A-28F3BAD8F800}"/>
                  </a:ext>
                </a:extLst>
              </p:cNvPr>
              <p:cNvSpPr>
                <a:spLocks noChangeArrowheads="1"/>
              </p:cNvSpPr>
              <p:nvPr/>
            </p:nvSpPr>
            <p:spPr bwMode="auto">
              <a:xfrm>
                <a:off x="4598" y="1894"/>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80" name="Rectangle 888">
                <a:extLst>
                  <a:ext uri="{FF2B5EF4-FFF2-40B4-BE49-F238E27FC236}">
                    <a16:creationId xmlns:a16="http://schemas.microsoft.com/office/drawing/2014/main" id="{797BC43C-D8E3-46C3-AF87-952943EA527B}"/>
                  </a:ext>
                </a:extLst>
              </p:cNvPr>
              <p:cNvSpPr>
                <a:spLocks noChangeArrowheads="1"/>
              </p:cNvSpPr>
              <p:nvPr/>
            </p:nvSpPr>
            <p:spPr bwMode="auto">
              <a:xfrm>
                <a:off x="4598" y="1894"/>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81" name="Rectangle 889">
                <a:extLst>
                  <a:ext uri="{FF2B5EF4-FFF2-40B4-BE49-F238E27FC236}">
                    <a16:creationId xmlns:a16="http://schemas.microsoft.com/office/drawing/2014/main" id="{5FA3E7FA-D7CF-4E00-B991-84D199E8B10C}"/>
                  </a:ext>
                </a:extLst>
              </p:cNvPr>
              <p:cNvSpPr>
                <a:spLocks noChangeArrowheads="1"/>
              </p:cNvSpPr>
              <p:nvPr/>
            </p:nvSpPr>
            <p:spPr bwMode="auto">
              <a:xfrm>
                <a:off x="4598" y="1965"/>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82" name="Rectangle 890">
                <a:extLst>
                  <a:ext uri="{FF2B5EF4-FFF2-40B4-BE49-F238E27FC236}">
                    <a16:creationId xmlns:a16="http://schemas.microsoft.com/office/drawing/2014/main" id="{F9A5ABEF-2952-4A1B-B49E-DF9BC916515D}"/>
                  </a:ext>
                </a:extLst>
              </p:cNvPr>
              <p:cNvSpPr>
                <a:spLocks noChangeArrowheads="1"/>
              </p:cNvSpPr>
              <p:nvPr/>
            </p:nvSpPr>
            <p:spPr bwMode="auto">
              <a:xfrm>
                <a:off x="4598" y="1965"/>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83" name="Rectangle 891">
                <a:extLst>
                  <a:ext uri="{FF2B5EF4-FFF2-40B4-BE49-F238E27FC236}">
                    <a16:creationId xmlns:a16="http://schemas.microsoft.com/office/drawing/2014/main" id="{FCC3832B-A4EC-4A67-8C7A-2A96D4DF3A90}"/>
                  </a:ext>
                </a:extLst>
              </p:cNvPr>
              <p:cNvSpPr>
                <a:spLocks noChangeArrowheads="1"/>
              </p:cNvSpPr>
              <p:nvPr/>
            </p:nvSpPr>
            <p:spPr bwMode="auto">
              <a:xfrm>
                <a:off x="4598" y="2003"/>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84" name="Rectangle 892">
                <a:extLst>
                  <a:ext uri="{FF2B5EF4-FFF2-40B4-BE49-F238E27FC236}">
                    <a16:creationId xmlns:a16="http://schemas.microsoft.com/office/drawing/2014/main" id="{3C0C8B1D-14A7-41BE-B561-456BADCA5E25}"/>
                  </a:ext>
                </a:extLst>
              </p:cNvPr>
              <p:cNvSpPr>
                <a:spLocks noChangeArrowheads="1"/>
              </p:cNvSpPr>
              <p:nvPr/>
            </p:nvSpPr>
            <p:spPr bwMode="auto">
              <a:xfrm>
                <a:off x="4598" y="2003"/>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85" name="Freeform 893">
                <a:extLst>
                  <a:ext uri="{FF2B5EF4-FFF2-40B4-BE49-F238E27FC236}">
                    <a16:creationId xmlns:a16="http://schemas.microsoft.com/office/drawing/2014/main" id="{6D1E48E4-8CE3-4967-8DA1-C11385379331}"/>
                  </a:ext>
                </a:extLst>
              </p:cNvPr>
              <p:cNvSpPr>
                <a:spLocks/>
              </p:cNvSpPr>
              <p:nvPr/>
            </p:nvSpPr>
            <p:spPr bwMode="auto">
              <a:xfrm>
                <a:off x="4598" y="2050"/>
                <a:ext cx="88" cy="105"/>
              </a:xfrm>
              <a:custGeom>
                <a:avLst/>
                <a:gdLst>
                  <a:gd name="T0" fmla="*/ 37 w 37"/>
                  <a:gd name="T1" fmla="*/ 0 h 44"/>
                  <a:gd name="T2" fmla="*/ 0 w 37"/>
                  <a:gd name="T3" fmla="*/ 0 h 44"/>
                  <a:gd name="T4" fmla="*/ 0 w 37"/>
                  <a:gd name="T5" fmla="*/ 44 h 44"/>
                  <a:gd name="T6" fmla="*/ 37 w 37"/>
                  <a:gd name="T7" fmla="*/ 0 h 44"/>
                </a:gdLst>
                <a:ahLst/>
                <a:cxnLst>
                  <a:cxn ang="0">
                    <a:pos x="T0" y="T1"/>
                  </a:cxn>
                  <a:cxn ang="0">
                    <a:pos x="T2" y="T3"/>
                  </a:cxn>
                  <a:cxn ang="0">
                    <a:pos x="T4" y="T5"/>
                  </a:cxn>
                  <a:cxn ang="0">
                    <a:pos x="T6" y="T7"/>
                  </a:cxn>
                </a:cxnLst>
                <a:rect l="0" t="0" r="r" b="b"/>
                <a:pathLst>
                  <a:path w="37" h="44">
                    <a:moveTo>
                      <a:pt x="37" y="0"/>
                    </a:moveTo>
                    <a:cubicBezTo>
                      <a:pt x="0" y="0"/>
                      <a:pt x="0" y="0"/>
                      <a:pt x="0" y="0"/>
                    </a:cubicBezTo>
                    <a:cubicBezTo>
                      <a:pt x="0" y="44"/>
                      <a:pt x="0" y="44"/>
                      <a:pt x="0" y="44"/>
                    </a:cubicBezTo>
                    <a:cubicBezTo>
                      <a:pt x="15" y="32"/>
                      <a:pt x="28" y="18"/>
                      <a:pt x="37"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86" name="Freeform 894">
                <a:extLst>
                  <a:ext uri="{FF2B5EF4-FFF2-40B4-BE49-F238E27FC236}">
                    <a16:creationId xmlns:a16="http://schemas.microsoft.com/office/drawing/2014/main" id="{E78FFF09-DCDA-42EB-AFAC-92356C998711}"/>
                  </a:ext>
                </a:extLst>
              </p:cNvPr>
              <p:cNvSpPr>
                <a:spLocks/>
              </p:cNvSpPr>
              <p:nvPr/>
            </p:nvSpPr>
            <p:spPr bwMode="auto">
              <a:xfrm>
                <a:off x="4598" y="2050"/>
                <a:ext cx="90" cy="128"/>
              </a:xfrm>
              <a:custGeom>
                <a:avLst/>
                <a:gdLst>
                  <a:gd name="T0" fmla="*/ 38 w 38"/>
                  <a:gd name="T1" fmla="*/ 0 h 54"/>
                  <a:gd name="T2" fmla="*/ 37 w 38"/>
                  <a:gd name="T3" fmla="*/ 0 h 54"/>
                  <a:gd name="T4" fmla="*/ 0 w 38"/>
                  <a:gd name="T5" fmla="*/ 44 h 54"/>
                  <a:gd name="T6" fmla="*/ 0 w 38"/>
                  <a:gd name="T7" fmla="*/ 54 h 54"/>
                  <a:gd name="T8" fmla="*/ 38 w 38"/>
                  <a:gd name="T9" fmla="*/ 54 h 54"/>
                  <a:gd name="T10" fmla="*/ 38 w 38"/>
                  <a:gd name="T11" fmla="*/ 0 h 54"/>
                </a:gdLst>
                <a:ahLst/>
                <a:cxnLst>
                  <a:cxn ang="0">
                    <a:pos x="T0" y="T1"/>
                  </a:cxn>
                  <a:cxn ang="0">
                    <a:pos x="T2" y="T3"/>
                  </a:cxn>
                  <a:cxn ang="0">
                    <a:pos x="T4" y="T5"/>
                  </a:cxn>
                  <a:cxn ang="0">
                    <a:pos x="T6" y="T7"/>
                  </a:cxn>
                  <a:cxn ang="0">
                    <a:pos x="T8" y="T9"/>
                  </a:cxn>
                  <a:cxn ang="0">
                    <a:pos x="T10" y="T11"/>
                  </a:cxn>
                </a:cxnLst>
                <a:rect l="0" t="0" r="r" b="b"/>
                <a:pathLst>
                  <a:path w="38" h="54">
                    <a:moveTo>
                      <a:pt x="38" y="0"/>
                    </a:moveTo>
                    <a:cubicBezTo>
                      <a:pt x="37" y="0"/>
                      <a:pt x="37" y="0"/>
                      <a:pt x="37" y="0"/>
                    </a:cubicBezTo>
                    <a:cubicBezTo>
                      <a:pt x="28" y="18"/>
                      <a:pt x="15" y="32"/>
                      <a:pt x="0" y="44"/>
                    </a:cubicBezTo>
                    <a:cubicBezTo>
                      <a:pt x="0" y="54"/>
                      <a:pt x="0" y="54"/>
                      <a:pt x="0" y="54"/>
                    </a:cubicBezTo>
                    <a:cubicBezTo>
                      <a:pt x="38" y="54"/>
                      <a:pt x="38" y="54"/>
                      <a:pt x="38" y="54"/>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87" name="Freeform 895">
                <a:extLst>
                  <a:ext uri="{FF2B5EF4-FFF2-40B4-BE49-F238E27FC236}">
                    <a16:creationId xmlns:a16="http://schemas.microsoft.com/office/drawing/2014/main" id="{A713C478-F635-46D2-97E5-D64FE6C266A8}"/>
                  </a:ext>
                </a:extLst>
              </p:cNvPr>
              <p:cNvSpPr>
                <a:spLocks/>
              </p:cNvSpPr>
              <p:nvPr/>
            </p:nvSpPr>
            <p:spPr bwMode="auto">
              <a:xfrm>
                <a:off x="4598" y="2022"/>
                <a:ext cx="90" cy="28"/>
              </a:xfrm>
              <a:custGeom>
                <a:avLst/>
                <a:gdLst>
                  <a:gd name="T0" fmla="*/ 38 w 38"/>
                  <a:gd name="T1" fmla="*/ 0 h 12"/>
                  <a:gd name="T2" fmla="*/ 0 w 38"/>
                  <a:gd name="T3" fmla="*/ 0 h 12"/>
                  <a:gd name="T4" fmla="*/ 0 w 38"/>
                  <a:gd name="T5" fmla="*/ 12 h 12"/>
                  <a:gd name="T6" fmla="*/ 37 w 38"/>
                  <a:gd name="T7" fmla="*/ 12 h 12"/>
                  <a:gd name="T8" fmla="*/ 38 w 38"/>
                  <a:gd name="T9" fmla="*/ 10 h 12"/>
                  <a:gd name="T10" fmla="*/ 38 w 38"/>
                  <a:gd name="T11" fmla="*/ 0 h 12"/>
                </a:gdLst>
                <a:ahLst/>
                <a:cxnLst>
                  <a:cxn ang="0">
                    <a:pos x="T0" y="T1"/>
                  </a:cxn>
                  <a:cxn ang="0">
                    <a:pos x="T2" y="T3"/>
                  </a:cxn>
                  <a:cxn ang="0">
                    <a:pos x="T4" y="T5"/>
                  </a:cxn>
                  <a:cxn ang="0">
                    <a:pos x="T6" y="T7"/>
                  </a:cxn>
                  <a:cxn ang="0">
                    <a:pos x="T8" y="T9"/>
                  </a:cxn>
                  <a:cxn ang="0">
                    <a:pos x="T10" y="T11"/>
                  </a:cxn>
                </a:cxnLst>
                <a:rect l="0" t="0" r="r" b="b"/>
                <a:pathLst>
                  <a:path w="38" h="12">
                    <a:moveTo>
                      <a:pt x="38" y="0"/>
                    </a:moveTo>
                    <a:cubicBezTo>
                      <a:pt x="0" y="0"/>
                      <a:pt x="0" y="0"/>
                      <a:pt x="0" y="0"/>
                    </a:cubicBezTo>
                    <a:cubicBezTo>
                      <a:pt x="0" y="12"/>
                      <a:pt x="0" y="12"/>
                      <a:pt x="0" y="12"/>
                    </a:cubicBezTo>
                    <a:cubicBezTo>
                      <a:pt x="37" y="12"/>
                      <a:pt x="37" y="12"/>
                      <a:pt x="37" y="12"/>
                    </a:cubicBezTo>
                    <a:cubicBezTo>
                      <a:pt x="37" y="11"/>
                      <a:pt x="38" y="10"/>
                      <a:pt x="38" y="10"/>
                    </a:cubicBezTo>
                    <a:cubicBezTo>
                      <a:pt x="38" y="0"/>
                      <a:pt x="38" y="0"/>
                      <a:pt x="38"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88" name="Freeform 896">
                <a:extLst>
                  <a:ext uri="{FF2B5EF4-FFF2-40B4-BE49-F238E27FC236}">
                    <a16:creationId xmlns:a16="http://schemas.microsoft.com/office/drawing/2014/main" id="{1D6DC9FC-380D-4929-A7D7-85323158F9FD}"/>
                  </a:ext>
                </a:extLst>
              </p:cNvPr>
              <p:cNvSpPr>
                <a:spLocks/>
              </p:cNvSpPr>
              <p:nvPr/>
            </p:nvSpPr>
            <p:spPr bwMode="auto">
              <a:xfrm>
                <a:off x="4686" y="2046"/>
                <a:ext cx="2" cy="4"/>
              </a:xfrm>
              <a:custGeom>
                <a:avLst/>
                <a:gdLst>
                  <a:gd name="T0" fmla="*/ 1 w 1"/>
                  <a:gd name="T1" fmla="*/ 0 h 2"/>
                  <a:gd name="T2" fmla="*/ 0 w 1"/>
                  <a:gd name="T3" fmla="*/ 2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cubicBezTo>
                      <a:pt x="1" y="0"/>
                      <a:pt x="0" y="1"/>
                      <a:pt x="0" y="2"/>
                    </a:cubicBezTo>
                    <a:cubicBezTo>
                      <a:pt x="1" y="2"/>
                      <a:pt x="1" y="2"/>
                      <a:pt x="1" y="2"/>
                    </a:cubicBezTo>
                    <a:cubicBezTo>
                      <a:pt x="1" y="0"/>
                      <a:pt x="1" y="0"/>
                      <a:pt x="1"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89" name="Rectangle 897">
                <a:extLst>
                  <a:ext uri="{FF2B5EF4-FFF2-40B4-BE49-F238E27FC236}">
                    <a16:creationId xmlns:a16="http://schemas.microsoft.com/office/drawing/2014/main" id="{204CF25F-EB1F-4453-82A5-B12CE62BE6C0}"/>
                  </a:ext>
                </a:extLst>
              </p:cNvPr>
              <p:cNvSpPr>
                <a:spLocks noChangeArrowheads="1"/>
              </p:cNvSpPr>
              <p:nvPr/>
            </p:nvSpPr>
            <p:spPr bwMode="auto">
              <a:xfrm>
                <a:off x="4688" y="1894"/>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90" name="Rectangle 898">
                <a:extLst>
                  <a:ext uri="{FF2B5EF4-FFF2-40B4-BE49-F238E27FC236}">
                    <a16:creationId xmlns:a16="http://schemas.microsoft.com/office/drawing/2014/main" id="{8E9ABEDC-E187-4DF3-AA6E-E9319C9B7DDD}"/>
                  </a:ext>
                </a:extLst>
              </p:cNvPr>
              <p:cNvSpPr>
                <a:spLocks noChangeArrowheads="1"/>
              </p:cNvSpPr>
              <p:nvPr/>
            </p:nvSpPr>
            <p:spPr bwMode="auto">
              <a:xfrm>
                <a:off x="4688" y="1894"/>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91" name="Freeform 899">
                <a:extLst>
                  <a:ext uri="{FF2B5EF4-FFF2-40B4-BE49-F238E27FC236}">
                    <a16:creationId xmlns:a16="http://schemas.microsoft.com/office/drawing/2014/main" id="{68795577-D600-463F-B9B7-7645A7B9DC97}"/>
                  </a:ext>
                </a:extLst>
              </p:cNvPr>
              <p:cNvSpPr>
                <a:spLocks/>
              </p:cNvSpPr>
              <p:nvPr/>
            </p:nvSpPr>
            <p:spPr bwMode="auto">
              <a:xfrm>
                <a:off x="4688" y="1965"/>
                <a:ext cx="28" cy="38"/>
              </a:xfrm>
              <a:custGeom>
                <a:avLst/>
                <a:gdLst>
                  <a:gd name="T0" fmla="*/ 12 w 12"/>
                  <a:gd name="T1" fmla="*/ 0 h 16"/>
                  <a:gd name="T2" fmla="*/ 0 w 12"/>
                  <a:gd name="T3" fmla="*/ 0 h 16"/>
                  <a:gd name="T4" fmla="*/ 0 w 12"/>
                  <a:gd name="T5" fmla="*/ 16 h 16"/>
                  <a:gd name="T6" fmla="*/ 8 w 12"/>
                  <a:gd name="T7" fmla="*/ 16 h 16"/>
                  <a:gd name="T8" fmla="*/ 12 w 12"/>
                  <a:gd name="T9" fmla="*/ 2 h 16"/>
                  <a:gd name="T10" fmla="*/ 12 w 12"/>
                  <a:gd name="T11" fmla="*/ 0 h 16"/>
                </a:gdLst>
                <a:ahLst/>
                <a:cxnLst>
                  <a:cxn ang="0">
                    <a:pos x="T0" y="T1"/>
                  </a:cxn>
                  <a:cxn ang="0">
                    <a:pos x="T2" y="T3"/>
                  </a:cxn>
                  <a:cxn ang="0">
                    <a:pos x="T4" y="T5"/>
                  </a:cxn>
                  <a:cxn ang="0">
                    <a:pos x="T6" y="T7"/>
                  </a:cxn>
                  <a:cxn ang="0">
                    <a:pos x="T8" y="T9"/>
                  </a:cxn>
                  <a:cxn ang="0">
                    <a:pos x="T10" y="T11"/>
                  </a:cxn>
                </a:cxnLst>
                <a:rect l="0" t="0" r="r" b="b"/>
                <a:pathLst>
                  <a:path w="12" h="16">
                    <a:moveTo>
                      <a:pt x="12" y="0"/>
                    </a:moveTo>
                    <a:cubicBezTo>
                      <a:pt x="0" y="0"/>
                      <a:pt x="0" y="0"/>
                      <a:pt x="0" y="0"/>
                    </a:cubicBezTo>
                    <a:cubicBezTo>
                      <a:pt x="0" y="16"/>
                      <a:pt x="0" y="16"/>
                      <a:pt x="0" y="16"/>
                    </a:cubicBezTo>
                    <a:cubicBezTo>
                      <a:pt x="8" y="16"/>
                      <a:pt x="8" y="16"/>
                      <a:pt x="8" y="16"/>
                    </a:cubicBezTo>
                    <a:cubicBezTo>
                      <a:pt x="9" y="12"/>
                      <a:pt x="11" y="7"/>
                      <a:pt x="12" y="2"/>
                    </a:cubicBezTo>
                    <a:cubicBezTo>
                      <a:pt x="12" y="0"/>
                      <a:pt x="12" y="0"/>
                      <a:pt x="12" y="0"/>
                    </a:cubicBezTo>
                  </a:path>
                </a:pathLst>
              </a:custGeom>
              <a:solidFill>
                <a:srgbClr val="FFF3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92" name="Freeform 900">
                <a:extLst>
                  <a:ext uri="{FF2B5EF4-FFF2-40B4-BE49-F238E27FC236}">
                    <a16:creationId xmlns:a16="http://schemas.microsoft.com/office/drawing/2014/main" id="{99F960BC-D99D-4E8A-9580-260F63273604}"/>
                  </a:ext>
                </a:extLst>
              </p:cNvPr>
              <p:cNvSpPr>
                <a:spLocks/>
              </p:cNvSpPr>
              <p:nvPr/>
            </p:nvSpPr>
            <p:spPr bwMode="auto">
              <a:xfrm>
                <a:off x="4707" y="1970"/>
                <a:ext cx="9" cy="33"/>
              </a:xfrm>
              <a:custGeom>
                <a:avLst/>
                <a:gdLst>
                  <a:gd name="T0" fmla="*/ 4 w 4"/>
                  <a:gd name="T1" fmla="*/ 0 h 14"/>
                  <a:gd name="T2" fmla="*/ 0 w 4"/>
                  <a:gd name="T3" fmla="*/ 14 h 14"/>
                  <a:gd name="T4" fmla="*/ 4 w 4"/>
                  <a:gd name="T5" fmla="*/ 14 h 14"/>
                  <a:gd name="T6" fmla="*/ 4 w 4"/>
                  <a:gd name="T7" fmla="*/ 0 h 14"/>
                </a:gdLst>
                <a:ahLst/>
                <a:cxnLst>
                  <a:cxn ang="0">
                    <a:pos x="T0" y="T1"/>
                  </a:cxn>
                  <a:cxn ang="0">
                    <a:pos x="T2" y="T3"/>
                  </a:cxn>
                  <a:cxn ang="0">
                    <a:pos x="T4" y="T5"/>
                  </a:cxn>
                  <a:cxn ang="0">
                    <a:pos x="T6" y="T7"/>
                  </a:cxn>
                </a:cxnLst>
                <a:rect l="0" t="0" r="r" b="b"/>
                <a:pathLst>
                  <a:path w="4" h="14">
                    <a:moveTo>
                      <a:pt x="4" y="0"/>
                    </a:moveTo>
                    <a:cubicBezTo>
                      <a:pt x="3" y="5"/>
                      <a:pt x="1" y="10"/>
                      <a:pt x="0" y="14"/>
                    </a:cubicBezTo>
                    <a:cubicBezTo>
                      <a:pt x="4" y="14"/>
                      <a:pt x="4" y="14"/>
                      <a:pt x="4" y="14"/>
                    </a:cubicBezTo>
                    <a:cubicBezTo>
                      <a:pt x="4" y="0"/>
                      <a:pt x="4" y="0"/>
                      <a:pt x="4" y="0"/>
                    </a:cubicBezTo>
                  </a:path>
                </a:pathLst>
              </a:custGeom>
              <a:solidFill>
                <a:srgbClr val="FFF3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93" name="Freeform 901">
                <a:extLst>
                  <a:ext uri="{FF2B5EF4-FFF2-40B4-BE49-F238E27FC236}">
                    <a16:creationId xmlns:a16="http://schemas.microsoft.com/office/drawing/2014/main" id="{0325EB40-3F9C-4C3D-8E61-001FC9FA5977}"/>
                  </a:ext>
                </a:extLst>
              </p:cNvPr>
              <p:cNvSpPr>
                <a:spLocks/>
              </p:cNvSpPr>
              <p:nvPr/>
            </p:nvSpPr>
            <p:spPr bwMode="auto">
              <a:xfrm>
                <a:off x="4688" y="2003"/>
                <a:ext cx="19" cy="19"/>
              </a:xfrm>
              <a:custGeom>
                <a:avLst/>
                <a:gdLst>
                  <a:gd name="T0" fmla="*/ 8 w 8"/>
                  <a:gd name="T1" fmla="*/ 0 h 8"/>
                  <a:gd name="T2" fmla="*/ 0 w 8"/>
                  <a:gd name="T3" fmla="*/ 0 h 8"/>
                  <a:gd name="T4" fmla="*/ 0 w 8"/>
                  <a:gd name="T5" fmla="*/ 8 h 8"/>
                  <a:gd name="T6" fmla="*/ 4 w 8"/>
                  <a:gd name="T7" fmla="*/ 8 h 8"/>
                  <a:gd name="T8" fmla="*/ 8 w 8"/>
                  <a:gd name="T9" fmla="*/ 0 h 8"/>
                </a:gdLst>
                <a:ahLst/>
                <a:cxnLst>
                  <a:cxn ang="0">
                    <a:pos x="T0" y="T1"/>
                  </a:cxn>
                  <a:cxn ang="0">
                    <a:pos x="T2" y="T3"/>
                  </a:cxn>
                  <a:cxn ang="0">
                    <a:pos x="T4" y="T5"/>
                  </a:cxn>
                  <a:cxn ang="0">
                    <a:pos x="T6" y="T7"/>
                  </a:cxn>
                  <a:cxn ang="0">
                    <a:pos x="T8" y="T9"/>
                  </a:cxn>
                </a:cxnLst>
                <a:rect l="0" t="0" r="r" b="b"/>
                <a:pathLst>
                  <a:path w="8" h="8">
                    <a:moveTo>
                      <a:pt x="8" y="0"/>
                    </a:moveTo>
                    <a:cubicBezTo>
                      <a:pt x="0" y="0"/>
                      <a:pt x="0" y="0"/>
                      <a:pt x="0" y="0"/>
                    </a:cubicBezTo>
                    <a:cubicBezTo>
                      <a:pt x="0" y="8"/>
                      <a:pt x="0" y="8"/>
                      <a:pt x="0" y="8"/>
                    </a:cubicBezTo>
                    <a:cubicBezTo>
                      <a:pt x="4" y="8"/>
                      <a:pt x="4" y="8"/>
                      <a:pt x="4" y="8"/>
                    </a:cubicBezTo>
                    <a:cubicBezTo>
                      <a:pt x="5" y="6"/>
                      <a:pt x="7" y="3"/>
                      <a:pt x="8" y="0"/>
                    </a:cubicBezTo>
                  </a:path>
                </a:pathLst>
              </a:custGeom>
              <a:solidFill>
                <a:srgbClr val="FFEF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94" name="Freeform 902">
                <a:extLst>
                  <a:ext uri="{FF2B5EF4-FFF2-40B4-BE49-F238E27FC236}">
                    <a16:creationId xmlns:a16="http://schemas.microsoft.com/office/drawing/2014/main" id="{591EF436-C8A6-4005-AC54-8248AB774271}"/>
                  </a:ext>
                </a:extLst>
              </p:cNvPr>
              <p:cNvSpPr>
                <a:spLocks/>
              </p:cNvSpPr>
              <p:nvPr/>
            </p:nvSpPr>
            <p:spPr bwMode="auto">
              <a:xfrm>
                <a:off x="4697" y="2003"/>
                <a:ext cx="19" cy="19"/>
              </a:xfrm>
              <a:custGeom>
                <a:avLst/>
                <a:gdLst>
                  <a:gd name="T0" fmla="*/ 8 w 8"/>
                  <a:gd name="T1" fmla="*/ 0 h 8"/>
                  <a:gd name="T2" fmla="*/ 4 w 8"/>
                  <a:gd name="T3" fmla="*/ 0 h 8"/>
                  <a:gd name="T4" fmla="*/ 0 w 8"/>
                  <a:gd name="T5" fmla="*/ 8 h 8"/>
                  <a:gd name="T6" fmla="*/ 8 w 8"/>
                  <a:gd name="T7" fmla="*/ 8 h 8"/>
                  <a:gd name="T8" fmla="*/ 8 w 8"/>
                  <a:gd name="T9" fmla="*/ 0 h 8"/>
                </a:gdLst>
                <a:ahLst/>
                <a:cxnLst>
                  <a:cxn ang="0">
                    <a:pos x="T0" y="T1"/>
                  </a:cxn>
                  <a:cxn ang="0">
                    <a:pos x="T2" y="T3"/>
                  </a:cxn>
                  <a:cxn ang="0">
                    <a:pos x="T4" y="T5"/>
                  </a:cxn>
                  <a:cxn ang="0">
                    <a:pos x="T6" y="T7"/>
                  </a:cxn>
                  <a:cxn ang="0">
                    <a:pos x="T8" y="T9"/>
                  </a:cxn>
                </a:cxnLst>
                <a:rect l="0" t="0" r="r" b="b"/>
                <a:pathLst>
                  <a:path w="8" h="8">
                    <a:moveTo>
                      <a:pt x="8" y="0"/>
                    </a:moveTo>
                    <a:cubicBezTo>
                      <a:pt x="4" y="0"/>
                      <a:pt x="4" y="0"/>
                      <a:pt x="4" y="0"/>
                    </a:cubicBezTo>
                    <a:cubicBezTo>
                      <a:pt x="3" y="3"/>
                      <a:pt x="1" y="6"/>
                      <a:pt x="0" y="8"/>
                    </a:cubicBezTo>
                    <a:cubicBezTo>
                      <a:pt x="8" y="8"/>
                      <a:pt x="8" y="8"/>
                      <a:pt x="8" y="8"/>
                    </a:cubicBezTo>
                    <a:cubicBezTo>
                      <a:pt x="8" y="0"/>
                      <a:pt x="8" y="0"/>
                      <a:pt x="8" y="0"/>
                    </a:cubicBezTo>
                  </a:path>
                </a:pathLst>
              </a:custGeom>
              <a:solidFill>
                <a:srgbClr val="FFEF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95" name="Rectangle 903">
                <a:extLst>
                  <a:ext uri="{FF2B5EF4-FFF2-40B4-BE49-F238E27FC236}">
                    <a16:creationId xmlns:a16="http://schemas.microsoft.com/office/drawing/2014/main" id="{DB4E9F40-5351-4CCB-8231-83491AA51BDE}"/>
                  </a:ext>
                </a:extLst>
              </p:cNvPr>
              <p:cNvSpPr>
                <a:spLocks noChangeArrowheads="1"/>
              </p:cNvSpPr>
              <p:nvPr/>
            </p:nvSpPr>
            <p:spPr bwMode="auto">
              <a:xfrm>
                <a:off x="4688" y="2050"/>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96" name="Rectangle 904">
                <a:extLst>
                  <a:ext uri="{FF2B5EF4-FFF2-40B4-BE49-F238E27FC236}">
                    <a16:creationId xmlns:a16="http://schemas.microsoft.com/office/drawing/2014/main" id="{E15F2313-AA20-4CEC-91F3-FA66F57E69B6}"/>
                  </a:ext>
                </a:extLst>
              </p:cNvPr>
              <p:cNvSpPr>
                <a:spLocks noChangeArrowheads="1"/>
              </p:cNvSpPr>
              <p:nvPr/>
            </p:nvSpPr>
            <p:spPr bwMode="auto">
              <a:xfrm>
                <a:off x="4688" y="2050"/>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97" name="Freeform 905">
                <a:extLst>
                  <a:ext uri="{FF2B5EF4-FFF2-40B4-BE49-F238E27FC236}">
                    <a16:creationId xmlns:a16="http://schemas.microsoft.com/office/drawing/2014/main" id="{BF109B01-4FDE-4106-B65F-C436F4EBACD8}"/>
                  </a:ext>
                </a:extLst>
              </p:cNvPr>
              <p:cNvSpPr>
                <a:spLocks/>
              </p:cNvSpPr>
              <p:nvPr/>
            </p:nvSpPr>
            <p:spPr bwMode="auto">
              <a:xfrm>
                <a:off x="4688" y="2022"/>
                <a:ext cx="9" cy="24"/>
              </a:xfrm>
              <a:custGeom>
                <a:avLst/>
                <a:gdLst>
                  <a:gd name="T0" fmla="*/ 4 w 4"/>
                  <a:gd name="T1" fmla="*/ 0 h 10"/>
                  <a:gd name="T2" fmla="*/ 0 w 4"/>
                  <a:gd name="T3" fmla="*/ 0 h 10"/>
                  <a:gd name="T4" fmla="*/ 0 w 4"/>
                  <a:gd name="T5" fmla="*/ 10 h 10"/>
                  <a:gd name="T6" fmla="*/ 4 w 4"/>
                  <a:gd name="T7" fmla="*/ 0 h 10"/>
                </a:gdLst>
                <a:ahLst/>
                <a:cxnLst>
                  <a:cxn ang="0">
                    <a:pos x="T0" y="T1"/>
                  </a:cxn>
                  <a:cxn ang="0">
                    <a:pos x="T2" y="T3"/>
                  </a:cxn>
                  <a:cxn ang="0">
                    <a:pos x="T4" y="T5"/>
                  </a:cxn>
                  <a:cxn ang="0">
                    <a:pos x="T6" y="T7"/>
                  </a:cxn>
                </a:cxnLst>
                <a:rect l="0" t="0" r="r" b="b"/>
                <a:pathLst>
                  <a:path w="4" h="10">
                    <a:moveTo>
                      <a:pt x="4" y="0"/>
                    </a:moveTo>
                    <a:cubicBezTo>
                      <a:pt x="0" y="0"/>
                      <a:pt x="0" y="0"/>
                      <a:pt x="0" y="0"/>
                    </a:cubicBezTo>
                    <a:cubicBezTo>
                      <a:pt x="0" y="10"/>
                      <a:pt x="0" y="10"/>
                      <a:pt x="0" y="10"/>
                    </a:cubicBezTo>
                    <a:cubicBezTo>
                      <a:pt x="2" y="7"/>
                      <a:pt x="3" y="3"/>
                      <a:pt x="4"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98" name="Freeform 906">
                <a:extLst>
                  <a:ext uri="{FF2B5EF4-FFF2-40B4-BE49-F238E27FC236}">
                    <a16:creationId xmlns:a16="http://schemas.microsoft.com/office/drawing/2014/main" id="{1FEB679B-5A18-4751-8FAF-CFCE894D4E21}"/>
                  </a:ext>
                </a:extLst>
              </p:cNvPr>
              <p:cNvSpPr>
                <a:spLocks/>
              </p:cNvSpPr>
              <p:nvPr/>
            </p:nvSpPr>
            <p:spPr bwMode="auto">
              <a:xfrm>
                <a:off x="4688" y="2022"/>
                <a:ext cx="28" cy="28"/>
              </a:xfrm>
              <a:custGeom>
                <a:avLst/>
                <a:gdLst>
                  <a:gd name="T0" fmla="*/ 12 w 12"/>
                  <a:gd name="T1" fmla="*/ 0 h 12"/>
                  <a:gd name="T2" fmla="*/ 4 w 12"/>
                  <a:gd name="T3" fmla="*/ 0 h 12"/>
                  <a:gd name="T4" fmla="*/ 0 w 12"/>
                  <a:gd name="T5" fmla="*/ 10 h 12"/>
                  <a:gd name="T6" fmla="*/ 0 w 12"/>
                  <a:gd name="T7" fmla="*/ 12 h 12"/>
                  <a:gd name="T8" fmla="*/ 12 w 12"/>
                  <a:gd name="T9" fmla="*/ 12 h 12"/>
                  <a:gd name="T10" fmla="*/ 12 w 12"/>
                  <a:gd name="T11" fmla="*/ 0 h 12"/>
                </a:gdLst>
                <a:ahLst/>
                <a:cxnLst>
                  <a:cxn ang="0">
                    <a:pos x="T0" y="T1"/>
                  </a:cxn>
                  <a:cxn ang="0">
                    <a:pos x="T2" y="T3"/>
                  </a:cxn>
                  <a:cxn ang="0">
                    <a:pos x="T4" y="T5"/>
                  </a:cxn>
                  <a:cxn ang="0">
                    <a:pos x="T6" y="T7"/>
                  </a:cxn>
                  <a:cxn ang="0">
                    <a:pos x="T8" y="T9"/>
                  </a:cxn>
                  <a:cxn ang="0">
                    <a:pos x="T10" y="T11"/>
                  </a:cxn>
                </a:cxnLst>
                <a:rect l="0" t="0" r="r" b="b"/>
                <a:pathLst>
                  <a:path w="12" h="12">
                    <a:moveTo>
                      <a:pt x="12" y="0"/>
                    </a:moveTo>
                    <a:cubicBezTo>
                      <a:pt x="4" y="0"/>
                      <a:pt x="4" y="0"/>
                      <a:pt x="4" y="0"/>
                    </a:cubicBezTo>
                    <a:cubicBezTo>
                      <a:pt x="3" y="3"/>
                      <a:pt x="2" y="7"/>
                      <a:pt x="0" y="10"/>
                    </a:cubicBezTo>
                    <a:cubicBezTo>
                      <a:pt x="0" y="12"/>
                      <a:pt x="0" y="12"/>
                      <a:pt x="0" y="12"/>
                    </a:cubicBezTo>
                    <a:cubicBezTo>
                      <a:pt x="12" y="12"/>
                      <a:pt x="12" y="12"/>
                      <a:pt x="12" y="12"/>
                    </a:cubicBezTo>
                    <a:cubicBezTo>
                      <a:pt x="12" y="0"/>
                      <a:pt x="12" y="0"/>
                      <a:pt x="12"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99" name="Freeform 907">
                <a:extLst>
                  <a:ext uri="{FF2B5EF4-FFF2-40B4-BE49-F238E27FC236}">
                    <a16:creationId xmlns:a16="http://schemas.microsoft.com/office/drawing/2014/main" id="{44DAA3C2-130B-4815-B4B0-A6B3537E8CE3}"/>
                  </a:ext>
                </a:extLst>
              </p:cNvPr>
              <p:cNvSpPr>
                <a:spLocks/>
              </p:cNvSpPr>
              <p:nvPr/>
            </p:nvSpPr>
            <p:spPr bwMode="auto">
              <a:xfrm>
                <a:off x="4811" y="1894"/>
                <a:ext cx="24" cy="163"/>
              </a:xfrm>
              <a:custGeom>
                <a:avLst/>
                <a:gdLst>
                  <a:gd name="T0" fmla="*/ 9 w 10"/>
                  <a:gd name="T1" fmla="*/ 0 h 69"/>
                  <a:gd name="T2" fmla="*/ 0 w 10"/>
                  <a:gd name="T3" fmla="*/ 0 h 69"/>
                  <a:gd name="T4" fmla="*/ 0 w 10"/>
                  <a:gd name="T5" fmla="*/ 69 h 69"/>
                  <a:gd name="T6" fmla="*/ 1 w 10"/>
                  <a:gd name="T7" fmla="*/ 66 h 69"/>
                  <a:gd name="T8" fmla="*/ 0 w 10"/>
                  <a:gd name="T9" fmla="*/ 66 h 69"/>
                  <a:gd name="T10" fmla="*/ 0 w 10"/>
                  <a:gd name="T11" fmla="*/ 58 h 69"/>
                  <a:gd name="T12" fmla="*/ 0 w 10"/>
                  <a:gd name="T13" fmla="*/ 56 h 69"/>
                  <a:gd name="T14" fmla="*/ 0 w 10"/>
                  <a:gd name="T15" fmla="*/ 30 h 69"/>
                  <a:gd name="T16" fmla="*/ 10 w 10"/>
                  <a:gd name="T17" fmla="*/ 30 h 69"/>
                  <a:gd name="T18" fmla="*/ 10 w 10"/>
                  <a:gd name="T19" fmla="*/ 21 h 69"/>
                  <a:gd name="T20" fmla="*/ 9 w 10"/>
                  <a:gd name="T21"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69">
                    <a:moveTo>
                      <a:pt x="9" y="0"/>
                    </a:moveTo>
                    <a:cubicBezTo>
                      <a:pt x="0" y="0"/>
                      <a:pt x="0" y="0"/>
                      <a:pt x="0" y="0"/>
                    </a:cubicBezTo>
                    <a:cubicBezTo>
                      <a:pt x="0" y="69"/>
                      <a:pt x="0" y="69"/>
                      <a:pt x="0" y="69"/>
                    </a:cubicBezTo>
                    <a:cubicBezTo>
                      <a:pt x="0" y="68"/>
                      <a:pt x="1" y="67"/>
                      <a:pt x="1" y="66"/>
                    </a:cubicBezTo>
                    <a:cubicBezTo>
                      <a:pt x="0" y="66"/>
                      <a:pt x="0" y="66"/>
                      <a:pt x="0" y="66"/>
                    </a:cubicBezTo>
                    <a:cubicBezTo>
                      <a:pt x="0" y="58"/>
                      <a:pt x="0" y="58"/>
                      <a:pt x="0" y="58"/>
                    </a:cubicBezTo>
                    <a:cubicBezTo>
                      <a:pt x="0" y="56"/>
                      <a:pt x="0" y="56"/>
                      <a:pt x="0" y="56"/>
                    </a:cubicBezTo>
                    <a:cubicBezTo>
                      <a:pt x="0" y="30"/>
                      <a:pt x="0" y="30"/>
                      <a:pt x="0" y="30"/>
                    </a:cubicBezTo>
                    <a:cubicBezTo>
                      <a:pt x="10" y="30"/>
                      <a:pt x="10" y="30"/>
                      <a:pt x="10" y="30"/>
                    </a:cubicBezTo>
                    <a:cubicBezTo>
                      <a:pt x="10" y="25"/>
                      <a:pt x="10" y="21"/>
                      <a:pt x="10" y="21"/>
                    </a:cubicBezTo>
                    <a:cubicBezTo>
                      <a:pt x="10" y="21"/>
                      <a:pt x="10" y="14"/>
                      <a:pt x="9"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00" name="Freeform 908">
                <a:extLst>
                  <a:ext uri="{FF2B5EF4-FFF2-40B4-BE49-F238E27FC236}">
                    <a16:creationId xmlns:a16="http://schemas.microsoft.com/office/drawing/2014/main" id="{7CD76C67-9233-4DE3-9C3E-A7B52E0E53E3}"/>
                  </a:ext>
                </a:extLst>
              </p:cNvPr>
              <p:cNvSpPr>
                <a:spLocks/>
              </p:cNvSpPr>
              <p:nvPr/>
            </p:nvSpPr>
            <p:spPr bwMode="auto">
              <a:xfrm>
                <a:off x="4811" y="1965"/>
                <a:ext cx="24" cy="62"/>
              </a:xfrm>
              <a:custGeom>
                <a:avLst/>
                <a:gdLst>
                  <a:gd name="T0" fmla="*/ 10 w 10"/>
                  <a:gd name="T1" fmla="*/ 0 h 26"/>
                  <a:gd name="T2" fmla="*/ 0 w 10"/>
                  <a:gd name="T3" fmla="*/ 0 h 26"/>
                  <a:gd name="T4" fmla="*/ 0 w 10"/>
                  <a:gd name="T5" fmla="*/ 26 h 26"/>
                  <a:gd name="T6" fmla="*/ 0 w 10"/>
                  <a:gd name="T7" fmla="*/ 16 h 26"/>
                  <a:gd name="T8" fmla="*/ 7 w 10"/>
                  <a:gd name="T9" fmla="*/ 16 h 26"/>
                  <a:gd name="T10" fmla="*/ 10 w 10"/>
                  <a:gd name="T11" fmla="*/ 0 h 26"/>
                </a:gdLst>
                <a:ahLst/>
                <a:cxnLst>
                  <a:cxn ang="0">
                    <a:pos x="T0" y="T1"/>
                  </a:cxn>
                  <a:cxn ang="0">
                    <a:pos x="T2" y="T3"/>
                  </a:cxn>
                  <a:cxn ang="0">
                    <a:pos x="T4" y="T5"/>
                  </a:cxn>
                  <a:cxn ang="0">
                    <a:pos x="T6" y="T7"/>
                  </a:cxn>
                  <a:cxn ang="0">
                    <a:pos x="T8" y="T9"/>
                  </a:cxn>
                  <a:cxn ang="0">
                    <a:pos x="T10" y="T11"/>
                  </a:cxn>
                </a:cxnLst>
                <a:rect l="0" t="0" r="r" b="b"/>
                <a:pathLst>
                  <a:path w="10" h="26">
                    <a:moveTo>
                      <a:pt x="10" y="0"/>
                    </a:moveTo>
                    <a:cubicBezTo>
                      <a:pt x="0" y="0"/>
                      <a:pt x="0" y="0"/>
                      <a:pt x="0" y="0"/>
                    </a:cubicBezTo>
                    <a:cubicBezTo>
                      <a:pt x="0" y="26"/>
                      <a:pt x="0" y="26"/>
                      <a:pt x="0" y="26"/>
                    </a:cubicBezTo>
                    <a:cubicBezTo>
                      <a:pt x="0" y="16"/>
                      <a:pt x="0" y="16"/>
                      <a:pt x="0" y="16"/>
                    </a:cubicBezTo>
                    <a:cubicBezTo>
                      <a:pt x="7" y="16"/>
                      <a:pt x="7" y="16"/>
                      <a:pt x="7" y="16"/>
                    </a:cubicBezTo>
                    <a:cubicBezTo>
                      <a:pt x="8" y="10"/>
                      <a:pt x="9" y="4"/>
                      <a:pt x="1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01" name="Freeform 909">
                <a:extLst>
                  <a:ext uri="{FF2B5EF4-FFF2-40B4-BE49-F238E27FC236}">
                    <a16:creationId xmlns:a16="http://schemas.microsoft.com/office/drawing/2014/main" id="{1FC2F169-D491-4B4E-9F3C-909B84ACE162}"/>
                  </a:ext>
                </a:extLst>
              </p:cNvPr>
              <p:cNvSpPr>
                <a:spLocks/>
              </p:cNvSpPr>
              <p:nvPr/>
            </p:nvSpPr>
            <p:spPr bwMode="auto">
              <a:xfrm>
                <a:off x="4811" y="2003"/>
                <a:ext cx="17" cy="24"/>
              </a:xfrm>
              <a:custGeom>
                <a:avLst/>
                <a:gdLst>
                  <a:gd name="T0" fmla="*/ 7 w 7"/>
                  <a:gd name="T1" fmla="*/ 0 h 10"/>
                  <a:gd name="T2" fmla="*/ 0 w 7"/>
                  <a:gd name="T3" fmla="*/ 0 h 10"/>
                  <a:gd name="T4" fmla="*/ 0 w 7"/>
                  <a:gd name="T5" fmla="*/ 10 h 10"/>
                  <a:gd name="T6" fmla="*/ 0 w 7"/>
                  <a:gd name="T7" fmla="*/ 8 h 10"/>
                  <a:gd name="T8" fmla="*/ 5 w 7"/>
                  <a:gd name="T9" fmla="*/ 8 h 10"/>
                  <a:gd name="T10" fmla="*/ 7 w 7"/>
                  <a:gd name="T11" fmla="*/ 0 h 10"/>
                </a:gdLst>
                <a:ahLst/>
                <a:cxnLst>
                  <a:cxn ang="0">
                    <a:pos x="T0" y="T1"/>
                  </a:cxn>
                  <a:cxn ang="0">
                    <a:pos x="T2" y="T3"/>
                  </a:cxn>
                  <a:cxn ang="0">
                    <a:pos x="T4" y="T5"/>
                  </a:cxn>
                  <a:cxn ang="0">
                    <a:pos x="T6" y="T7"/>
                  </a:cxn>
                  <a:cxn ang="0">
                    <a:pos x="T8" y="T9"/>
                  </a:cxn>
                  <a:cxn ang="0">
                    <a:pos x="T10" y="T11"/>
                  </a:cxn>
                </a:cxnLst>
                <a:rect l="0" t="0" r="r" b="b"/>
                <a:pathLst>
                  <a:path w="7" h="10">
                    <a:moveTo>
                      <a:pt x="7" y="0"/>
                    </a:moveTo>
                    <a:cubicBezTo>
                      <a:pt x="0" y="0"/>
                      <a:pt x="0" y="0"/>
                      <a:pt x="0" y="0"/>
                    </a:cubicBezTo>
                    <a:cubicBezTo>
                      <a:pt x="0" y="10"/>
                      <a:pt x="0" y="10"/>
                      <a:pt x="0" y="10"/>
                    </a:cubicBezTo>
                    <a:cubicBezTo>
                      <a:pt x="0" y="8"/>
                      <a:pt x="0" y="8"/>
                      <a:pt x="0" y="8"/>
                    </a:cubicBezTo>
                    <a:cubicBezTo>
                      <a:pt x="5" y="8"/>
                      <a:pt x="5" y="8"/>
                      <a:pt x="5" y="8"/>
                    </a:cubicBezTo>
                    <a:cubicBezTo>
                      <a:pt x="6" y="5"/>
                      <a:pt x="6" y="3"/>
                      <a:pt x="7"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02" name="Freeform 910">
                <a:extLst>
                  <a:ext uri="{FF2B5EF4-FFF2-40B4-BE49-F238E27FC236}">
                    <a16:creationId xmlns:a16="http://schemas.microsoft.com/office/drawing/2014/main" id="{32E7494B-6823-45FF-86A4-DA6AF225B541}"/>
                  </a:ext>
                </a:extLst>
              </p:cNvPr>
              <p:cNvSpPr>
                <a:spLocks/>
              </p:cNvSpPr>
              <p:nvPr/>
            </p:nvSpPr>
            <p:spPr bwMode="auto">
              <a:xfrm>
                <a:off x="4811" y="2022"/>
                <a:ext cx="12" cy="28"/>
              </a:xfrm>
              <a:custGeom>
                <a:avLst/>
                <a:gdLst>
                  <a:gd name="T0" fmla="*/ 5 w 5"/>
                  <a:gd name="T1" fmla="*/ 0 h 12"/>
                  <a:gd name="T2" fmla="*/ 0 w 5"/>
                  <a:gd name="T3" fmla="*/ 0 h 12"/>
                  <a:gd name="T4" fmla="*/ 0 w 5"/>
                  <a:gd name="T5" fmla="*/ 2 h 12"/>
                  <a:gd name="T6" fmla="*/ 0 w 5"/>
                  <a:gd name="T7" fmla="*/ 4 h 12"/>
                  <a:gd name="T8" fmla="*/ 0 w 5"/>
                  <a:gd name="T9" fmla="*/ 12 h 12"/>
                  <a:gd name="T10" fmla="*/ 1 w 5"/>
                  <a:gd name="T11" fmla="*/ 12 h 12"/>
                  <a:gd name="T12" fmla="*/ 5 w 5"/>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5" h="12">
                    <a:moveTo>
                      <a:pt x="5" y="0"/>
                    </a:moveTo>
                    <a:cubicBezTo>
                      <a:pt x="0" y="0"/>
                      <a:pt x="0" y="0"/>
                      <a:pt x="0" y="0"/>
                    </a:cubicBezTo>
                    <a:cubicBezTo>
                      <a:pt x="0" y="2"/>
                      <a:pt x="0" y="2"/>
                      <a:pt x="0" y="2"/>
                    </a:cubicBezTo>
                    <a:cubicBezTo>
                      <a:pt x="0" y="4"/>
                      <a:pt x="0" y="4"/>
                      <a:pt x="0" y="4"/>
                    </a:cubicBezTo>
                    <a:cubicBezTo>
                      <a:pt x="0" y="12"/>
                      <a:pt x="0" y="12"/>
                      <a:pt x="0" y="12"/>
                    </a:cubicBezTo>
                    <a:cubicBezTo>
                      <a:pt x="1" y="12"/>
                      <a:pt x="1" y="12"/>
                      <a:pt x="1" y="12"/>
                    </a:cubicBezTo>
                    <a:cubicBezTo>
                      <a:pt x="3" y="8"/>
                      <a:pt x="4" y="4"/>
                      <a:pt x="5"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03" name="Freeform 911">
                <a:extLst>
                  <a:ext uri="{FF2B5EF4-FFF2-40B4-BE49-F238E27FC236}">
                    <a16:creationId xmlns:a16="http://schemas.microsoft.com/office/drawing/2014/main" id="{1AA7E87E-720D-4999-8D66-B3D8F323DF98}"/>
                  </a:ext>
                </a:extLst>
              </p:cNvPr>
              <p:cNvSpPr>
                <a:spLocks noEditPoints="1"/>
              </p:cNvSpPr>
              <p:nvPr/>
            </p:nvSpPr>
            <p:spPr bwMode="auto">
              <a:xfrm>
                <a:off x="897" y="1609"/>
                <a:ext cx="222" cy="285"/>
              </a:xfrm>
              <a:custGeom>
                <a:avLst/>
                <a:gdLst>
                  <a:gd name="T0" fmla="*/ 94 w 94"/>
                  <a:gd name="T1" fmla="*/ 66 h 120"/>
                  <a:gd name="T2" fmla="*/ 54 w 94"/>
                  <a:gd name="T3" fmla="*/ 66 h 120"/>
                  <a:gd name="T4" fmla="*/ 54 w 94"/>
                  <a:gd name="T5" fmla="*/ 120 h 120"/>
                  <a:gd name="T6" fmla="*/ 42 w 94"/>
                  <a:gd name="T7" fmla="*/ 120 h 120"/>
                  <a:gd name="T8" fmla="*/ 42 w 94"/>
                  <a:gd name="T9" fmla="*/ 66 h 120"/>
                  <a:gd name="T10" fmla="*/ 42 w 94"/>
                  <a:gd name="T11" fmla="*/ 120 h 120"/>
                  <a:gd name="T12" fmla="*/ 14 w 94"/>
                  <a:gd name="T13" fmla="*/ 120 h 120"/>
                  <a:gd name="T14" fmla="*/ 14 w 94"/>
                  <a:gd name="T15" fmla="*/ 120 h 120"/>
                  <a:gd name="T16" fmla="*/ 94 w 94"/>
                  <a:gd name="T17" fmla="*/ 120 h 120"/>
                  <a:gd name="T18" fmla="*/ 94 w 94"/>
                  <a:gd name="T19" fmla="*/ 66 h 120"/>
                  <a:gd name="T20" fmla="*/ 4 w 94"/>
                  <a:gd name="T21" fmla="*/ 0 h 120"/>
                  <a:gd name="T22" fmla="*/ 0 w 94"/>
                  <a:gd name="T23" fmla="*/ 0 h 120"/>
                  <a:gd name="T24" fmla="*/ 3 w 94"/>
                  <a:gd name="T25" fmla="*/ 30 h 120"/>
                  <a:gd name="T26" fmla="*/ 4 w 94"/>
                  <a:gd name="T27" fmla="*/ 30 h 120"/>
                  <a:gd name="T28" fmla="*/ 4 w 94"/>
                  <a:gd name="T29" fmla="*/ 0 h 120"/>
                  <a:gd name="T30" fmla="*/ 94 w 94"/>
                  <a:gd name="T31" fmla="*/ 0 h 120"/>
                  <a:gd name="T32" fmla="*/ 54 w 94"/>
                  <a:gd name="T33" fmla="*/ 0 h 120"/>
                  <a:gd name="T34" fmla="*/ 54 w 94"/>
                  <a:gd name="T35" fmla="*/ 30 h 120"/>
                  <a:gd name="T36" fmla="*/ 94 w 94"/>
                  <a:gd name="T37" fmla="*/ 30 h 120"/>
                  <a:gd name="T38" fmla="*/ 94 w 94"/>
                  <a:gd name="T3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20">
                    <a:moveTo>
                      <a:pt x="94" y="66"/>
                    </a:moveTo>
                    <a:cubicBezTo>
                      <a:pt x="54" y="66"/>
                      <a:pt x="54" y="66"/>
                      <a:pt x="54" y="66"/>
                    </a:cubicBezTo>
                    <a:cubicBezTo>
                      <a:pt x="54" y="120"/>
                      <a:pt x="54" y="120"/>
                      <a:pt x="54" y="120"/>
                    </a:cubicBezTo>
                    <a:cubicBezTo>
                      <a:pt x="42" y="120"/>
                      <a:pt x="42" y="120"/>
                      <a:pt x="42" y="120"/>
                    </a:cubicBezTo>
                    <a:cubicBezTo>
                      <a:pt x="42" y="66"/>
                      <a:pt x="42" y="66"/>
                      <a:pt x="42" y="66"/>
                    </a:cubicBezTo>
                    <a:cubicBezTo>
                      <a:pt x="42" y="120"/>
                      <a:pt x="42" y="120"/>
                      <a:pt x="42" y="120"/>
                    </a:cubicBezTo>
                    <a:cubicBezTo>
                      <a:pt x="14" y="120"/>
                      <a:pt x="14" y="120"/>
                      <a:pt x="14" y="120"/>
                    </a:cubicBezTo>
                    <a:cubicBezTo>
                      <a:pt x="14" y="120"/>
                      <a:pt x="14" y="120"/>
                      <a:pt x="14" y="120"/>
                    </a:cubicBezTo>
                    <a:cubicBezTo>
                      <a:pt x="94" y="120"/>
                      <a:pt x="94" y="120"/>
                      <a:pt x="94" y="120"/>
                    </a:cubicBezTo>
                    <a:cubicBezTo>
                      <a:pt x="94" y="66"/>
                      <a:pt x="94" y="66"/>
                      <a:pt x="94" y="66"/>
                    </a:cubicBezTo>
                    <a:moveTo>
                      <a:pt x="4" y="0"/>
                    </a:moveTo>
                    <a:cubicBezTo>
                      <a:pt x="0" y="0"/>
                      <a:pt x="0" y="0"/>
                      <a:pt x="0" y="0"/>
                    </a:cubicBezTo>
                    <a:cubicBezTo>
                      <a:pt x="1" y="10"/>
                      <a:pt x="2" y="20"/>
                      <a:pt x="3" y="30"/>
                    </a:cubicBezTo>
                    <a:cubicBezTo>
                      <a:pt x="4" y="30"/>
                      <a:pt x="4" y="30"/>
                      <a:pt x="4" y="30"/>
                    </a:cubicBezTo>
                    <a:cubicBezTo>
                      <a:pt x="4" y="0"/>
                      <a:pt x="4" y="0"/>
                      <a:pt x="4" y="0"/>
                    </a:cubicBezTo>
                    <a:moveTo>
                      <a:pt x="94" y="0"/>
                    </a:moveTo>
                    <a:cubicBezTo>
                      <a:pt x="54" y="0"/>
                      <a:pt x="54" y="0"/>
                      <a:pt x="54" y="0"/>
                    </a:cubicBezTo>
                    <a:cubicBezTo>
                      <a:pt x="54" y="30"/>
                      <a:pt x="54" y="30"/>
                      <a:pt x="54" y="30"/>
                    </a:cubicBezTo>
                    <a:cubicBezTo>
                      <a:pt x="94" y="30"/>
                      <a:pt x="94" y="30"/>
                      <a:pt x="94" y="30"/>
                    </a:cubicBezTo>
                    <a:cubicBezTo>
                      <a:pt x="94" y="0"/>
                      <a:pt x="94" y="0"/>
                      <a:pt x="94"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04" name="Freeform 912">
                <a:extLst>
                  <a:ext uri="{FF2B5EF4-FFF2-40B4-BE49-F238E27FC236}">
                    <a16:creationId xmlns:a16="http://schemas.microsoft.com/office/drawing/2014/main" id="{000E4242-665C-4CCB-80D1-6211227D78EE}"/>
                  </a:ext>
                </a:extLst>
              </p:cNvPr>
              <p:cNvSpPr>
                <a:spLocks noEditPoints="1"/>
              </p:cNvSpPr>
              <p:nvPr/>
            </p:nvSpPr>
            <p:spPr bwMode="auto">
              <a:xfrm>
                <a:off x="904" y="1681"/>
                <a:ext cx="215" cy="38"/>
              </a:xfrm>
              <a:custGeom>
                <a:avLst/>
                <a:gdLst>
                  <a:gd name="T0" fmla="*/ 1 w 91"/>
                  <a:gd name="T1" fmla="*/ 0 h 16"/>
                  <a:gd name="T2" fmla="*/ 0 w 91"/>
                  <a:gd name="T3" fmla="*/ 0 h 16"/>
                  <a:gd name="T4" fmla="*/ 1 w 91"/>
                  <a:gd name="T5" fmla="*/ 8 h 16"/>
                  <a:gd name="T6" fmla="*/ 1 w 91"/>
                  <a:gd name="T7" fmla="*/ 0 h 16"/>
                  <a:gd name="T8" fmla="*/ 91 w 91"/>
                  <a:gd name="T9" fmla="*/ 0 h 16"/>
                  <a:gd name="T10" fmla="*/ 51 w 91"/>
                  <a:gd name="T11" fmla="*/ 0 h 16"/>
                  <a:gd name="T12" fmla="*/ 51 w 91"/>
                  <a:gd name="T13" fmla="*/ 16 h 16"/>
                  <a:gd name="T14" fmla="*/ 91 w 91"/>
                  <a:gd name="T15" fmla="*/ 16 h 16"/>
                  <a:gd name="T16" fmla="*/ 91 w 91"/>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 h="16">
                    <a:moveTo>
                      <a:pt x="1" y="0"/>
                    </a:moveTo>
                    <a:cubicBezTo>
                      <a:pt x="0" y="0"/>
                      <a:pt x="0" y="0"/>
                      <a:pt x="0" y="0"/>
                    </a:cubicBezTo>
                    <a:cubicBezTo>
                      <a:pt x="0" y="3"/>
                      <a:pt x="1" y="5"/>
                      <a:pt x="1" y="8"/>
                    </a:cubicBezTo>
                    <a:cubicBezTo>
                      <a:pt x="1" y="0"/>
                      <a:pt x="1" y="0"/>
                      <a:pt x="1" y="0"/>
                    </a:cubicBezTo>
                    <a:moveTo>
                      <a:pt x="91" y="0"/>
                    </a:moveTo>
                    <a:cubicBezTo>
                      <a:pt x="51" y="0"/>
                      <a:pt x="51" y="0"/>
                      <a:pt x="51" y="0"/>
                    </a:cubicBezTo>
                    <a:cubicBezTo>
                      <a:pt x="51" y="16"/>
                      <a:pt x="51" y="16"/>
                      <a:pt x="51" y="16"/>
                    </a:cubicBezTo>
                    <a:cubicBezTo>
                      <a:pt x="91" y="16"/>
                      <a:pt x="91" y="16"/>
                      <a:pt x="91" y="16"/>
                    </a:cubicBezTo>
                    <a:cubicBezTo>
                      <a:pt x="91" y="0"/>
                      <a:pt x="91" y="0"/>
                      <a:pt x="91"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05" name="Rectangle 913">
                <a:extLst>
                  <a:ext uri="{FF2B5EF4-FFF2-40B4-BE49-F238E27FC236}">
                    <a16:creationId xmlns:a16="http://schemas.microsoft.com/office/drawing/2014/main" id="{6BF24AE9-2211-4080-BC2A-D3B2B47340D5}"/>
                  </a:ext>
                </a:extLst>
              </p:cNvPr>
              <p:cNvSpPr>
                <a:spLocks noChangeArrowheads="1"/>
              </p:cNvSpPr>
              <p:nvPr/>
            </p:nvSpPr>
            <p:spPr bwMode="auto">
              <a:xfrm>
                <a:off x="1025" y="1719"/>
                <a:ext cx="94" cy="18"/>
              </a:xfrm>
              <a:prstGeom prst="rect">
                <a:avLst/>
              </a:prstGeom>
              <a:solidFill>
                <a:srgbClr val="FFCE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06" name="Rectangle 914">
                <a:extLst>
                  <a:ext uri="{FF2B5EF4-FFF2-40B4-BE49-F238E27FC236}">
                    <a16:creationId xmlns:a16="http://schemas.microsoft.com/office/drawing/2014/main" id="{0B9DB781-09C5-42F9-B43E-CA138FE55C47}"/>
                  </a:ext>
                </a:extLst>
              </p:cNvPr>
              <p:cNvSpPr>
                <a:spLocks noChangeArrowheads="1"/>
              </p:cNvSpPr>
              <p:nvPr/>
            </p:nvSpPr>
            <p:spPr bwMode="auto">
              <a:xfrm>
                <a:off x="1025" y="1719"/>
                <a:ext cx="94"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07" name="Rectangle 915">
                <a:extLst>
                  <a:ext uri="{FF2B5EF4-FFF2-40B4-BE49-F238E27FC236}">
                    <a16:creationId xmlns:a16="http://schemas.microsoft.com/office/drawing/2014/main" id="{1D2D4F9F-E4DB-4B69-AB23-7C2E663B82D7}"/>
                  </a:ext>
                </a:extLst>
              </p:cNvPr>
              <p:cNvSpPr>
                <a:spLocks noChangeArrowheads="1"/>
              </p:cNvSpPr>
              <p:nvPr/>
            </p:nvSpPr>
            <p:spPr bwMode="auto">
              <a:xfrm>
                <a:off x="1025" y="1737"/>
                <a:ext cx="94"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08" name="Rectangle 916">
                <a:extLst>
                  <a:ext uri="{FF2B5EF4-FFF2-40B4-BE49-F238E27FC236}">
                    <a16:creationId xmlns:a16="http://schemas.microsoft.com/office/drawing/2014/main" id="{D180FC46-4807-4BCA-BE20-6F899FD80CBB}"/>
                  </a:ext>
                </a:extLst>
              </p:cNvPr>
              <p:cNvSpPr>
                <a:spLocks noChangeArrowheads="1"/>
              </p:cNvSpPr>
              <p:nvPr/>
            </p:nvSpPr>
            <p:spPr bwMode="auto">
              <a:xfrm>
                <a:off x="1025" y="1737"/>
                <a:ext cx="94"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09" name="Rectangle 917">
                <a:extLst>
                  <a:ext uri="{FF2B5EF4-FFF2-40B4-BE49-F238E27FC236}">
                    <a16:creationId xmlns:a16="http://schemas.microsoft.com/office/drawing/2014/main" id="{21A752CC-2C0E-4559-A0E7-4E317C6A5C2E}"/>
                  </a:ext>
                </a:extLst>
              </p:cNvPr>
              <p:cNvSpPr>
                <a:spLocks noChangeArrowheads="1"/>
              </p:cNvSpPr>
              <p:nvPr/>
            </p:nvSpPr>
            <p:spPr bwMode="auto">
              <a:xfrm>
                <a:off x="906"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10" name="Rectangle 918">
                <a:extLst>
                  <a:ext uri="{FF2B5EF4-FFF2-40B4-BE49-F238E27FC236}">
                    <a16:creationId xmlns:a16="http://schemas.microsoft.com/office/drawing/2014/main" id="{9057C4FE-27AB-41D0-B15F-5972A535AFCF}"/>
                  </a:ext>
                </a:extLst>
              </p:cNvPr>
              <p:cNvSpPr>
                <a:spLocks noChangeArrowheads="1"/>
              </p:cNvSpPr>
              <p:nvPr/>
            </p:nvSpPr>
            <p:spPr bwMode="auto">
              <a:xfrm>
                <a:off x="906"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11" name="Freeform 919">
                <a:extLst>
                  <a:ext uri="{FF2B5EF4-FFF2-40B4-BE49-F238E27FC236}">
                    <a16:creationId xmlns:a16="http://schemas.microsoft.com/office/drawing/2014/main" id="{FAD8B253-715C-434F-847D-AFD545214034}"/>
                  </a:ext>
                </a:extLst>
              </p:cNvPr>
              <p:cNvSpPr>
                <a:spLocks/>
              </p:cNvSpPr>
              <p:nvPr/>
            </p:nvSpPr>
            <p:spPr bwMode="auto">
              <a:xfrm>
                <a:off x="906" y="1681"/>
                <a:ext cx="90" cy="38"/>
              </a:xfrm>
              <a:custGeom>
                <a:avLst/>
                <a:gdLst>
                  <a:gd name="T0" fmla="*/ 38 w 38"/>
                  <a:gd name="T1" fmla="*/ 0 h 16"/>
                  <a:gd name="T2" fmla="*/ 0 w 38"/>
                  <a:gd name="T3" fmla="*/ 0 h 16"/>
                  <a:gd name="T4" fmla="*/ 0 w 38"/>
                  <a:gd name="T5" fmla="*/ 8 h 16"/>
                  <a:gd name="T6" fmla="*/ 1 w 38"/>
                  <a:gd name="T7" fmla="*/ 16 h 16"/>
                  <a:gd name="T8" fmla="*/ 38 w 38"/>
                  <a:gd name="T9" fmla="*/ 16 h 16"/>
                  <a:gd name="T10" fmla="*/ 38 w 38"/>
                  <a:gd name="T11" fmla="*/ 0 h 16"/>
                </a:gdLst>
                <a:ahLst/>
                <a:cxnLst>
                  <a:cxn ang="0">
                    <a:pos x="T0" y="T1"/>
                  </a:cxn>
                  <a:cxn ang="0">
                    <a:pos x="T2" y="T3"/>
                  </a:cxn>
                  <a:cxn ang="0">
                    <a:pos x="T4" y="T5"/>
                  </a:cxn>
                  <a:cxn ang="0">
                    <a:pos x="T6" y="T7"/>
                  </a:cxn>
                  <a:cxn ang="0">
                    <a:pos x="T8" y="T9"/>
                  </a:cxn>
                  <a:cxn ang="0">
                    <a:pos x="T10" y="T11"/>
                  </a:cxn>
                </a:cxnLst>
                <a:rect l="0" t="0" r="r" b="b"/>
                <a:pathLst>
                  <a:path w="38" h="16">
                    <a:moveTo>
                      <a:pt x="38" y="0"/>
                    </a:moveTo>
                    <a:cubicBezTo>
                      <a:pt x="0" y="0"/>
                      <a:pt x="0" y="0"/>
                      <a:pt x="0" y="0"/>
                    </a:cubicBezTo>
                    <a:cubicBezTo>
                      <a:pt x="0" y="8"/>
                      <a:pt x="0" y="8"/>
                      <a:pt x="0" y="8"/>
                    </a:cubicBezTo>
                    <a:cubicBezTo>
                      <a:pt x="0" y="10"/>
                      <a:pt x="1" y="13"/>
                      <a:pt x="1" y="16"/>
                    </a:cubicBezTo>
                    <a:cubicBezTo>
                      <a:pt x="38" y="16"/>
                      <a:pt x="38" y="16"/>
                      <a:pt x="38" y="16"/>
                    </a:cubicBezTo>
                    <a:cubicBezTo>
                      <a:pt x="38" y="0"/>
                      <a:pt x="38" y="0"/>
                      <a:pt x="38"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12" name="Freeform 920">
                <a:extLst>
                  <a:ext uri="{FF2B5EF4-FFF2-40B4-BE49-F238E27FC236}">
                    <a16:creationId xmlns:a16="http://schemas.microsoft.com/office/drawing/2014/main" id="{6844991C-A4BE-4EA1-84B3-1BD7EAA5588F}"/>
                  </a:ext>
                </a:extLst>
              </p:cNvPr>
              <p:cNvSpPr>
                <a:spLocks/>
              </p:cNvSpPr>
              <p:nvPr/>
            </p:nvSpPr>
            <p:spPr bwMode="auto">
              <a:xfrm>
                <a:off x="909" y="1719"/>
                <a:ext cx="87" cy="18"/>
              </a:xfrm>
              <a:custGeom>
                <a:avLst/>
                <a:gdLst>
                  <a:gd name="T0" fmla="*/ 37 w 37"/>
                  <a:gd name="T1" fmla="*/ 0 h 8"/>
                  <a:gd name="T2" fmla="*/ 0 w 37"/>
                  <a:gd name="T3" fmla="*/ 0 h 8"/>
                  <a:gd name="T4" fmla="*/ 1 w 37"/>
                  <a:gd name="T5" fmla="*/ 8 h 8"/>
                  <a:gd name="T6" fmla="*/ 37 w 37"/>
                  <a:gd name="T7" fmla="*/ 8 h 8"/>
                  <a:gd name="T8" fmla="*/ 37 w 37"/>
                  <a:gd name="T9" fmla="*/ 0 h 8"/>
                </a:gdLst>
                <a:ahLst/>
                <a:cxnLst>
                  <a:cxn ang="0">
                    <a:pos x="T0" y="T1"/>
                  </a:cxn>
                  <a:cxn ang="0">
                    <a:pos x="T2" y="T3"/>
                  </a:cxn>
                  <a:cxn ang="0">
                    <a:pos x="T4" y="T5"/>
                  </a:cxn>
                  <a:cxn ang="0">
                    <a:pos x="T6" y="T7"/>
                  </a:cxn>
                  <a:cxn ang="0">
                    <a:pos x="T8" y="T9"/>
                  </a:cxn>
                </a:cxnLst>
                <a:rect l="0" t="0" r="r" b="b"/>
                <a:pathLst>
                  <a:path w="37" h="8">
                    <a:moveTo>
                      <a:pt x="37" y="0"/>
                    </a:moveTo>
                    <a:cubicBezTo>
                      <a:pt x="0" y="0"/>
                      <a:pt x="0" y="0"/>
                      <a:pt x="0" y="0"/>
                    </a:cubicBezTo>
                    <a:cubicBezTo>
                      <a:pt x="0" y="3"/>
                      <a:pt x="0" y="6"/>
                      <a:pt x="1" y="8"/>
                    </a:cubicBezTo>
                    <a:cubicBezTo>
                      <a:pt x="37" y="8"/>
                      <a:pt x="37" y="8"/>
                      <a:pt x="37" y="8"/>
                    </a:cubicBezTo>
                    <a:cubicBezTo>
                      <a:pt x="37" y="0"/>
                      <a:pt x="37" y="0"/>
                      <a:pt x="37" y="0"/>
                    </a:cubicBezTo>
                  </a:path>
                </a:pathLst>
              </a:custGeom>
              <a:solidFill>
                <a:srgbClr val="FFBD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13" name="Freeform 921">
                <a:extLst>
                  <a:ext uri="{FF2B5EF4-FFF2-40B4-BE49-F238E27FC236}">
                    <a16:creationId xmlns:a16="http://schemas.microsoft.com/office/drawing/2014/main" id="{FCDB105E-5ADB-41AD-B185-F062BD203596}"/>
                  </a:ext>
                </a:extLst>
              </p:cNvPr>
              <p:cNvSpPr>
                <a:spLocks/>
              </p:cNvSpPr>
              <p:nvPr/>
            </p:nvSpPr>
            <p:spPr bwMode="auto">
              <a:xfrm>
                <a:off x="913" y="1766"/>
                <a:ext cx="83" cy="128"/>
              </a:xfrm>
              <a:custGeom>
                <a:avLst/>
                <a:gdLst>
                  <a:gd name="T0" fmla="*/ 35 w 35"/>
                  <a:gd name="T1" fmla="*/ 0 h 54"/>
                  <a:gd name="T2" fmla="*/ 0 w 35"/>
                  <a:gd name="T3" fmla="*/ 0 h 54"/>
                  <a:gd name="T4" fmla="*/ 7 w 35"/>
                  <a:gd name="T5" fmla="*/ 54 h 54"/>
                  <a:gd name="T6" fmla="*/ 35 w 35"/>
                  <a:gd name="T7" fmla="*/ 54 h 54"/>
                  <a:gd name="T8" fmla="*/ 35 w 35"/>
                  <a:gd name="T9" fmla="*/ 0 h 54"/>
                </a:gdLst>
                <a:ahLst/>
                <a:cxnLst>
                  <a:cxn ang="0">
                    <a:pos x="T0" y="T1"/>
                  </a:cxn>
                  <a:cxn ang="0">
                    <a:pos x="T2" y="T3"/>
                  </a:cxn>
                  <a:cxn ang="0">
                    <a:pos x="T4" y="T5"/>
                  </a:cxn>
                  <a:cxn ang="0">
                    <a:pos x="T6" y="T7"/>
                  </a:cxn>
                  <a:cxn ang="0">
                    <a:pos x="T8" y="T9"/>
                  </a:cxn>
                </a:cxnLst>
                <a:rect l="0" t="0" r="r" b="b"/>
                <a:pathLst>
                  <a:path w="35" h="54">
                    <a:moveTo>
                      <a:pt x="35" y="0"/>
                    </a:moveTo>
                    <a:cubicBezTo>
                      <a:pt x="0" y="0"/>
                      <a:pt x="0" y="0"/>
                      <a:pt x="0" y="0"/>
                    </a:cubicBezTo>
                    <a:cubicBezTo>
                      <a:pt x="2" y="18"/>
                      <a:pt x="4" y="36"/>
                      <a:pt x="7" y="54"/>
                    </a:cubicBezTo>
                    <a:cubicBezTo>
                      <a:pt x="35" y="54"/>
                      <a:pt x="35" y="54"/>
                      <a:pt x="35" y="54"/>
                    </a:cubicBezTo>
                    <a:cubicBezTo>
                      <a:pt x="35" y="0"/>
                      <a:pt x="35" y="0"/>
                      <a:pt x="35"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14" name="Freeform 922">
                <a:extLst>
                  <a:ext uri="{FF2B5EF4-FFF2-40B4-BE49-F238E27FC236}">
                    <a16:creationId xmlns:a16="http://schemas.microsoft.com/office/drawing/2014/main" id="{5911FE43-B7A1-4163-9644-ABE5A6DFE234}"/>
                  </a:ext>
                </a:extLst>
              </p:cNvPr>
              <p:cNvSpPr>
                <a:spLocks/>
              </p:cNvSpPr>
              <p:nvPr/>
            </p:nvSpPr>
            <p:spPr bwMode="auto">
              <a:xfrm>
                <a:off x="911" y="1737"/>
                <a:ext cx="85" cy="29"/>
              </a:xfrm>
              <a:custGeom>
                <a:avLst/>
                <a:gdLst>
                  <a:gd name="T0" fmla="*/ 36 w 36"/>
                  <a:gd name="T1" fmla="*/ 0 h 12"/>
                  <a:gd name="T2" fmla="*/ 0 w 36"/>
                  <a:gd name="T3" fmla="*/ 0 h 12"/>
                  <a:gd name="T4" fmla="*/ 1 w 36"/>
                  <a:gd name="T5" fmla="*/ 12 h 12"/>
                  <a:gd name="T6" fmla="*/ 36 w 36"/>
                  <a:gd name="T7" fmla="*/ 12 h 12"/>
                  <a:gd name="T8" fmla="*/ 36 w 36"/>
                  <a:gd name="T9" fmla="*/ 0 h 12"/>
                </a:gdLst>
                <a:ahLst/>
                <a:cxnLst>
                  <a:cxn ang="0">
                    <a:pos x="T0" y="T1"/>
                  </a:cxn>
                  <a:cxn ang="0">
                    <a:pos x="T2" y="T3"/>
                  </a:cxn>
                  <a:cxn ang="0">
                    <a:pos x="T4" y="T5"/>
                  </a:cxn>
                  <a:cxn ang="0">
                    <a:pos x="T6" y="T7"/>
                  </a:cxn>
                  <a:cxn ang="0">
                    <a:pos x="T8" y="T9"/>
                  </a:cxn>
                </a:cxnLst>
                <a:rect l="0" t="0" r="r" b="b"/>
                <a:pathLst>
                  <a:path w="36" h="12">
                    <a:moveTo>
                      <a:pt x="36" y="0"/>
                    </a:moveTo>
                    <a:cubicBezTo>
                      <a:pt x="0" y="0"/>
                      <a:pt x="0" y="0"/>
                      <a:pt x="0" y="0"/>
                    </a:cubicBezTo>
                    <a:cubicBezTo>
                      <a:pt x="0" y="4"/>
                      <a:pt x="1" y="8"/>
                      <a:pt x="1" y="12"/>
                    </a:cubicBezTo>
                    <a:cubicBezTo>
                      <a:pt x="36" y="12"/>
                      <a:pt x="36" y="12"/>
                      <a:pt x="36" y="12"/>
                    </a:cubicBezTo>
                    <a:cubicBezTo>
                      <a:pt x="36" y="0"/>
                      <a:pt x="36" y="0"/>
                      <a:pt x="36"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15" name="Rectangle 923">
                <a:extLst>
                  <a:ext uri="{FF2B5EF4-FFF2-40B4-BE49-F238E27FC236}">
                    <a16:creationId xmlns:a16="http://schemas.microsoft.com/office/drawing/2014/main" id="{03983BF2-B984-475C-BA8E-5768818F5168}"/>
                  </a:ext>
                </a:extLst>
              </p:cNvPr>
              <p:cNvSpPr>
                <a:spLocks noChangeArrowheads="1"/>
              </p:cNvSpPr>
              <p:nvPr/>
            </p:nvSpPr>
            <p:spPr bwMode="auto">
              <a:xfrm>
                <a:off x="996" y="1609"/>
                <a:ext cx="29"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16" name="Rectangle 924">
                <a:extLst>
                  <a:ext uri="{FF2B5EF4-FFF2-40B4-BE49-F238E27FC236}">
                    <a16:creationId xmlns:a16="http://schemas.microsoft.com/office/drawing/2014/main" id="{0EA8597C-BE83-4AF3-98EA-068069A26412}"/>
                  </a:ext>
                </a:extLst>
              </p:cNvPr>
              <p:cNvSpPr>
                <a:spLocks noChangeArrowheads="1"/>
              </p:cNvSpPr>
              <p:nvPr/>
            </p:nvSpPr>
            <p:spPr bwMode="auto">
              <a:xfrm>
                <a:off x="996" y="1609"/>
                <a:ext cx="29"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17" name="Rectangle 925">
                <a:extLst>
                  <a:ext uri="{FF2B5EF4-FFF2-40B4-BE49-F238E27FC236}">
                    <a16:creationId xmlns:a16="http://schemas.microsoft.com/office/drawing/2014/main" id="{56B1392A-FA39-44D2-A9ED-823E8A019795}"/>
                  </a:ext>
                </a:extLst>
              </p:cNvPr>
              <p:cNvSpPr>
                <a:spLocks noChangeArrowheads="1"/>
              </p:cNvSpPr>
              <p:nvPr/>
            </p:nvSpPr>
            <p:spPr bwMode="auto">
              <a:xfrm>
                <a:off x="996" y="1681"/>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18" name="Rectangle 926">
                <a:extLst>
                  <a:ext uri="{FF2B5EF4-FFF2-40B4-BE49-F238E27FC236}">
                    <a16:creationId xmlns:a16="http://schemas.microsoft.com/office/drawing/2014/main" id="{A7E62119-A4C3-4365-94E0-9A353F945A98}"/>
                  </a:ext>
                </a:extLst>
              </p:cNvPr>
              <p:cNvSpPr>
                <a:spLocks noChangeArrowheads="1"/>
              </p:cNvSpPr>
              <p:nvPr/>
            </p:nvSpPr>
            <p:spPr bwMode="auto">
              <a:xfrm>
                <a:off x="996" y="1681"/>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19" name="Rectangle 927">
                <a:extLst>
                  <a:ext uri="{FF2B5EF4-FFF2-40B4-BE49-F238E27FC236}">
                    <a16:creationId xmlns:a16="http://schemas.microsoft.com/office/drawing/2014/main" id="{913761AD-F62A-44BB-9AE3-A826BD97F19C}"/>
                  </a:ext>
                </a:extLst>
              </p:cNvPr>
              <p:cNvSpPr>
                <a:spLocks noChangeArrowheads="1"/>
              </p:cNvSpPr>
              <p:nvPr/>
            </p:nvSpPr>
            <p:spPr bwMode="auto">
              <a:xfrm>
                <a:off x="996" y="1719"/>
                <a:ext cx="29"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20" name="Rectangle 928">
                <a:extLst>
                  <a:ext uri="{FF2B5EF4-FFF2-40B4-BE49-F238E27FC236}">
                    <a16:creationId xmlns:a16="http://schemas.microsoft.com/office/drawing/2014/main" id="{35D3D227-81FF-4D31-9561-8D84ACF1B700}"/>
                  </a:ext>
                </a:extLst>
              </p:cNvPr>
              <p:cNvSpPr>
                <a:spLocks noChangeArrowheads="1"/>
              </p:cNvSpPr>
              <p:nvPr/>
            </p:nvSpPr>
            <p:spPr bwMode="auto">
              <a:xfrm>
                <a:off x="996" y="1719"/>
                <a:ext cx="29"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21" name="Rectangle 929">
                <a:extLst>
                  <a:ext uri="{FF2B5EF4-FFF2-40B4-BE49-F238E27FC236}">
                    <a16:creationId xmlns:a16="http://schemas.microsoft.com/office/drawing/2014/main" id="{4E186F9E-2A06-4E6D-A23B-3E56E133AAA5}"/>
                  </a:ext>
                </a:extLst>
              </p:cNvPr>
              <p:cNvSpPr>
                <a:spLocks noChangeArrowheads="1"/>
              </p:cNvSpPr>
              <p:nvPr/>
            </p:nvSpPr>
            <p:spPr bwMode="auto">
              <a:xfrm>
                <a:off x="996" y="1766"/>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22" name="Rectangle 930">
                <a:extLst>
                  <a:ext uri="{FF2B5EF4-FFF2-40B4-BE49-F238E27FC236}">
                    <a16:creationId xmlns:a16="http://schemas.microsoft.com/office/drawing/2014/main" id="{0AAB21F2-D6A4-46E6-A410-998B71728F0F}"/>
                  </a:ext>
                </a:extLst>
              </p:cNvPr>
              <p:cNvSpPr>
                <a:spLocks noChangeArrowheads="1"/>
              </p:cNvSpPr>
              <p:nvPr/>
            </p:nvSpPr>
            <p:spPr bwMode="auto">
              <a:xfrm>
                <a:off x="996" y="1766"/>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23" name="Rectangle 931">
                <a:extLst>
                  <a:ext uri="{FF2B5EF4-FFF2-40B4-BE49-F238E27FC236}">
                    <a16:creationId xmlns:a16="http://schemas.microsoft.com/office/drawing/2014/main" id="{7031F203-2221-40DD-B1E9-365E94C707B1}"/>
                  </a:ext>
                </a:extLst>
              </p:cNvPr>
              <p:cNvSpPr>
                <a:spLocks noChangeArrowheads="1"/>
              </p:cNvSpPr>
              <p:nvPr/>
            </p:nvSpPr>
            <p:spPr bwMode="auto">
              <a:xfrm>
                <a:off x="996" y="1737"/>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24" name="Rectangle 932">
                <a:extLst>
                  <a:ext uri="{FF2B5EF4-FFF2-40B4-BE49-F238E27FC236}">
                    <a16:creationId xmlns:a16="http://schemas.microsoft.com/office/drawing/2014/main" id="{11B8B290-E545-4BAB-9ED4-74D8ACAC2096}"/>
                  </a:ext>
                </a:extLst>
              </p:cNvPr>
              <p:cNvSpPr>
                <a:spLocks noChangeArrowheads="1"/>
              </p:cNvSpPr>
              <p:nvPr/>
            </p:nvSpPr>
            <p:spPr bwMode="auto">
              <a:xfrm>
                <a:off x="996" y="1737"/>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25" name="Freeform 933">
                <a:extLst>
                  <a:ext uri="{FF2B5EF4-FFF2-40B4-BE49-F238E27FC236}">
                    <a16:creationId xmlns:a16="http://schemas.microsoft.com/office/drawing/2014/main" id="{C726DBD0-DEC5-4F87-AD4D-310ED3441758}"/>
                  </a:ext>
                </a:extLst>
              </p:cNvPr>
              <p:cNvSpPr>
                <a:spLocks noEditPoints="1"/>
              </p:cNvSpPr>
              <p:nvPr/>
            </p:nvSpPr>
            <p:spPr bwMode="auto">
              <a:xfrm>
                <a:off x="1119"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90 w 284"/>
                  <a:gd name="T39" fmla="*/ 0 h 285"/>
                  <a:gd name="T40" fmla="*/ 190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90" y="0"/>
                    </a:lnTo>
                    <a:lnTo>
                      <a:pt x="190"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26" name="Freeform 934">
                <a:extLst>
                  <a:ext uri="{FF2B5EF4-FFF2-40B4-BE49-F238E27FC236}">
                    <a16:creationId xmlns:a16="http://schemas.microsoft.com/office/drawing/2014/main" id="{45D5B134-60C8-4BD1-9A35-7E55BAED3B5B}"/>
                  </a:ext>
                </a:extLst>
              </p:cNvPr>
              <p:cNvSpPr>
                <a:spLocks noEditPoints="1"/>
              </p:cNvSpPr>
              <p:nvPr/>
            </p:nvSpPr>
            <p:spPr bwMode="auto">
              <a:xfrm>
                <a:off x="1119"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90 w 284"/>
                  <a:gd name="T39" fmla="*/ 0 h 285"/>
                  <a:gd name="T40" fmla="*/ 190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90" y="0"/>
                    </a:lnTo>
                    <a:lnTo>
                      <a:pt x="190"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27" name="Freeform 935">
                <a:extLst>
                  <a:ext uri="{FF2B5EF4-FFF2-40B4-BE49-F238E27FC236}">
                    <a16:creationId xmlns:a16="http://schemas.microsoft.com/office/drawing/2014/main" id="{ACEE1005-DC87-4509-A05D-0FE2E7E187A5}"/>
                  </a:ext>
                </a:extLst>
              </p:cNvPr>
              <p:cNvSpPr>
                <a:spLocks noEditPoints="1"/>
              </p:cNvSpPr>
              <p:nvPr/>
            </p:nvSpPr>
            <p:spPr bwMode="auto">
              <a:xfrm>
                <a:off x="1119"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28" name="Freeform 936">
                <a:extLst>
                  <a:ext uri="{FF2B5EF4-FFF2-40B4-BE49-F238E27FC236}">
                    <a16:creationId xmlns:a16="http://schemas.microsoft.com/office/drawing/2014/main" id="{A1E6C709-2403-4B5B-A901-0FE249D87A33}"/>
                  </a:ext>
                </a:extLst>
              </p:cNvPr>
              <p:cNvSpPr>
                <a:spLocks noEditPoints="1"/>
              </p:cNvSpPr>
              <p:nvPr/>
            </p:nvSpPr>
            <p:spPr bwMode="auto">
              <a:xfrm>
                <a:off x="1119"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29" name="Freeform 937">
                <a:extLst>
                  <a:ext uri="{FF2B5EF4-FFF2-40B4-BE49-F238E27FC236}">
                    <a16:creationId xmlns:a16="http://schemas.microsoft.com/office/drawing/2014/main" id="{9D67C7BB-3324-45F1-AFC3-4D1309CECAA0}"/>
                  </a:ext>
                </a:extLst>
              </p:cNvPr>
              <p:cNvSpPr>
                <a:spLocks noEditPoints="1"/>
              </p:cNvSpPr>
              <p:nvPr/>
            </p:nvSpPr>
            <p:spPr bwMode="auto">
              <a:xfrm>
                <a:off x="1119"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90 w 284"/>
                  <a:gd name="T15" fmla="*/ 0 h 23"/>
                  <a:gd name="T16" fmla="*/ 190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90" y="0"/>
                    </a:lnTo>
                    <a:lnTo>
                      <a:pt x="190"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30" name="Freeform 938">
                <a:extLst>
                  <a:ext uri="{FF2B5EF4-FFF2-40B4-BE49-F238E27FC236}">
                    <a16:creationId xmlns:a16="http://schemas.microsoft.com/office/drawing/2014/main" id="{15A189D3-D10E-432D-B900-B3F5907D54C1}"/>
                  </a:ext>
                </a:extLst>
              </p:cNvPr>
              <p:cNvSpPr>
                <a:spLocks noEditPoints="1"/>
              </p:cNvSpPr>
              <p:nvPr/>
            </p:nvSpPr>
            <p:spPr bwMode="auto">
              <a:xfrm>
                <a:off x="1119"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90 w 284"/>
                  <a:gd name="T15" fmla="*/ 0 h 23"/>
                  <a:gd name="T16" fmla="*/ 190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90" y="0"/>
                    </a:lnTo>
                    <a:lnTo>
                      <a:pt x="190"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31" name="Freeform 939">
                <a:extLst>
                  <a:ext uri="{FF2B5EF4-FFF2-40B4-BE49-F238E27FC236}">
                    <a16:creationId xmlns:a16="http://schemas.microsoft.com/office/drawing/2014/main" id="{DBC8750C-2187-4D77-B064-0C09A0346B8D}"/>
                  </a:ext>
                </a:extLst>
              </p:cNvPr>
              <p:cNvSpPr>
                <a:spLocks noEditPoints="1"/>
              </p:cNvSpPr>
              <p:nvPr/>
            </p:nvSpPr>
            <p:spPr bwMode="auto">
              <a:xfrm>
                <a:off x="1119"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32" name="Freeform 940">
                <a:extLst>
                  <a:ext uri="{FF2B5EF4-FFF2-40B4-BE49-F238E27FC236}">
                    <a16:creationId xmlns:a16="http://schemas.microsoft.com/office/drawing/2014/main" id="{B7D26EC6-F2DC-4015-BDC2-053CD0FCF2FA}"/>
                  </a:ext>
                </a:extLst>
              </p:cNvPr>
              <p:cNvSpPr>
                <a:spLocks noEditPoints="1"/>
              </p:cNvSpPr>
              <p:nvPr/>
            </p:nvSpPr>
            <p:spPr bwMode="auto">
              <a:xfrm>
                <a:off x="1119"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33" name="Rectangle 941">
                <a:extLst>
                  <a:ext uri="{FF2B5EF4-FFF2-40B4-BE49-F238E27FC236}">
                    <a16:creationId xmlns:a16="http://schemas.microsoft.com/office/drawing/2014/main" id="{73B560CD-B4C8-43A4-AAB7-4CB1EA3C03C7}"/>
                  </a:ext>
                </a:extLst>
              </p:cNvPr>
              <p:cNvSpPr>
                <a:spLocks noChangeArrowheads="1"/>
              </p:cNvSpPr>
              <p:nvPr/>
            </p:nvSpPr>
            <p:spPr bwMode="auto">
              <a:xfrm>
                <a:off x="1190"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34" name="Rectangle 942">
                <a:extLst>
                  <a:ext uri="{FF2B5EF4-FFF2-40B4-BE49-F238E27FC236}">
                    <a16:creationId xmlns:a16="http://schemas.microsoft.com/office/drawing/2014/main" id="{9800EFF5-4D24-48AF-9A40-626F2F413CEF}"/>
                  </a:ext>
                </a:extLst>
              </p:cNvPr>
              <p:cNvSpPr>
                <a:spLocks noChangeArrowheads="1"/>
              </p:cNvSpPr>
              <p:nvPr/>
            </p:nvSpPr>
            <p:spPr bwMode="auto">
              <a:xfrm>
                <a:off x="1190"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35" name="Rectangle 943">
                <a:extLst>
                  <a:ext uri="{FF2B5EF4-FFF2-40B4-BE49-F238E27FC236}">
                    <a16:creationId xmlns:a16="http://schemas.microsoft.com/office/drawing/2014/main" id="{F0F7945B-A634-4B64-AA91-24980D7BCE6C}"/>
                  </a:ext>
                </a:extLst>
              </p:cNvPr>
              <p:cNvSpPr>
                <a:spLocks noChangeArrowheads="1"/>
              </p:cNvSpPr>
              <p:nvPr/>
            </p:nvSpPr>
            <p:spPr bwMode="auto">
              <a:xfrm>
                <a:off x="1190"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36" name="Rectangle 944">
                <a:extLst>
                  <a:ext uri="{FF2B5EF4-FFF2-40B4-BE49-F238E27FC236}">
                    <a16:creationId xmlns:a16="http://schemas.microsoft.com/office/drawing/2014/main" id="{DDC51BBC-6A28-4FB6-A6E3-8F11B62DC438}"/>
                  </a:ext>
                </a:extLst>
              </p:cNvPr>
              <p:cNvSpPr>
                <a:spLocks noChangeArrowheads="1"/>
              </p:cNvSpPr>
              <p:nvPr/>
            </p:nvSpPr>
            <p:spPr bwMode="auto">
              <a:xfrm>
                <a:off x="1190"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37" name="Rectangle 945">
                <a:extLst>
                  <a:ext uri="{FF2B5EF4-FFF2-40B4-BE49-F238E27FC236}">
                    <a16:creationId xmlns:a16="http://schemas.microsoft.com/office/drawing/2014/main" id="{47D10BCA-D06F-4629-B42C-CCDCF404A8D5}"/>
                  </a:ext>
                </a:extLst>
              </p:cNvPr>
              <p:cNvSpPr>
                <a:spLocks noChangeArrowheads="1"/>
              </p:cNvSpPr>
              <p:nvPr/>
            </p:nvSpPr>
            <p:spPr bwMode="auto">
              <a:xfrm>
                <a:off x="1190"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38" name="Rectangle 946">
                <a:extLst>
                  <a:ext uri="{FF2B5EF4-FFF2-40B4-BE49-F238E27FC236}">
                    <a16:creationId xmlns:a16="http://schemas.microsoft.com/office/drawing/2014/main" id="{F09B0B9C-33DE-4503-A36A-94A2A0FF6FB4}"/>
                  </a:ext>
                </a:extLst>
              </p:cNvPr>
              <p:cNvSpPr>
                <a:spLocks noChangeArrowheads="1"/>
              </p:cNvSpPr>
              <p:nvPr/>
            </p:nvSpPr>
            <p:spPr bwMode="auto">
              <a:xfrm>
                <a:off x="1190"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39" name="Rectangle 947">
                <a:extLst>
                  <a:ext uri="{FF2B5EF4-FFF2-40B4-BE49-F238E27FC236}">
                    <a16:creationId xmlns:a16="http://schemas.microsoft.com/office/drawing/2014/main" id="{12FE335C-6646-49A6-AE0E-5F8ED3C43CCD}"/>
                  </a:ext>
                </a:extLst>
              </p:cNvPr>
              <p:cNvSpPr>
                <a:spLocks noChangeArrowheads="1"/>
              </p:cNvSpPr>
              <p:nvPr/>
            </p:nvSpPr>
            <p:spPr bwMode="auto">
              <a:xfrm>
                <a:off x="1190"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40" name="Rectangle 948">
                <a:extLst>
                  <a:ext uri="{FF2B5EF4-FFF2-40B4-BE49-F238E27FC236}">
                    <a16:creationId xmlns:a16="http://schemas.microsoft.com/office/drawing/2014/main" id="{6C645DA6-E454-4529-85BE-4D5132BE1696}"/>
                  </a:ext>
                </a:extLst>
              </p:cNvPr>
              <p:cNvSpPr>
                <a:spLocks noChangeArrowheads="1"/>
              </p:cNvSpPr>
              <p:nvPr/>
            </p:nvSpPr>
            <p:spPr bwMode="auto">
              <a:xfrm>
                <a:off x="1190"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41" name="Rectangle 949">
                <a:extLst>
                  <a:ext uri="{FF2B5EF4-FFF2-40B4-BE49-F238E27FC236}">
                    <a16:creationId xmlns:a16="http://schemas.microsoft.com/office/drawing/2014/main" id="{5D22B4BA-7971-46B0-B8FB-015907A60586}"/>
                  </a:ext>
                </a:extLst>
              </p:cNvPr>
              <p:cNvSpPr>
                <a:spLocks noChangeArrowheads="1"/>
              </p:cNvSpPr>
              <p:nvPr/>
            </p:nvSpPr>
            <p:spPr bwMode="auto">
              <a:xfrm>
                <a:off x="1190"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42" name="Rectangle 950">
                <a:extLst>
                  <a:ext uri="{FF2B5EF4-FFF2-40B4-BE49-F238E27FC236}">
                    <a16:creationId xmlns:a16="http://schemas.microsoft.com/office/drawing/2014/main" id="{B02608AE-0B48-41BA-AEB5-DCF40363F1B7}"/>
                  </a:ext>
                </a:extLst>
              </p:cNvPr>
              <p:cNvSpPr>
                <a:spLocks noChangeArrowheads="1"/>
              </p:cNvSpPr>
              <p:nvPr/>
            </p:nvSpPr>
            <p:spPr bwMode="auto">
              <a:xfrm>
                <a:off x="1190"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43" name="Rectangle 951">
                <a:extLst>
                  <a:ext uri="{FF2B5EF4-FFF2-40B4-BE49-F238E27FC236}">
                    <a16:creationId xmlns:a16="http://schemas.microsoft.com/office/drawing/2014/main" id="{15DAB974-3F5A-4F60-953A-620702B2B93F}"/>
                  </a:ext>
                </a:extLst>
              </p:cNvPr>
              <p:cNvSpPr>
                <a:spLocks noChangeArrowheads="1"/>
              </p:cNvSpPr>
              <p:nvPr/>
            </p:nvSpPr>
            <p:spPr bwMode="auto">
              <a:xfrm>
                <a:off x="1280" y="1609"/>
                <a:ext cx="29"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44" name="Rectangle 952">
                <a:extLst>
                  <a:ext uri="{FF2B5EF4-FFF2-40B4-BE49-F238E27FC236}">
                    <a16:creationId xmlns:a16="http://schemas.microsoft.com/office/drawing/2014/main" id="{035A216E-0B29-44AF-B59A-694333D6643D}"/>
                  </a:ext>
                </a:extLst>
              </p:cNvPr>
              <p:cNvSpPr>
                <a:spLocks noChangeArrowheads="1"/>
              </p:cNvSpPr>
              <p:nvPr/>
            </p:nvSpPr>
            <p:spPr bwMode="auto">
              <a:xfrm>
                <a:off x="1280" y="1609"/>
                <a:ext cx="29"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45" name="Rectangle 953">
                <a:extLst>
                  <a:ext uri="{FF2B5EF4-FFF2-40B4-BE49-F238E27FC236}">
                    <a16:creationId xmlns:a16="http://schemas.microsoft.com/office/drawing/2014/main" id="{0EFB1153-13AB-4C18-8A70-07390DB6377B}"/>
                  </a:ext>
                </a:extLst>
              </p:cNvPr>
              <p:cNvSpPr>
                <a:spLocks noChangeArrowheads="1"/>
              </p:cNvSpPr>
              <p:nvPr/>
            </p:nvSpPr>
            <p:spPr bwMode="auto">
              <a:xfrm>
                <a:off x="1280" y="1681"/>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46" name="Rectangle 954">
                <a:extLst>
                  <a:ext uri="{FF2B5EF4-FFF2-40B4-BE49-F238E27FC236}">
                    <a16:creationId xmlns:a16="http://schemas.microsoft.com/office/drawing/2014/main" id="{D79459C7-54FF-43DB-A36B-4D703BC129B7}"/>
                  </a:ext>
                </a:extLst>
              </p:cNvPr>
              <p:cNvSpPr>
                <a:spLocks noChangeArrowheads="1"/>
              </p:cNvSpPr>
              <p:nvPr/>
            </p:nvSpPr>
            <p:spPr bwMode="auto">
              <a:xfrm>
                <a:off x="1280" y="1681"/>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47" name="Rectangle 955">
                <a:extLst>
                  <a:ext uri="{FF2B5EF4-FFF2-40B4-BE49-F238E27FC236}">
                    <a16:creationId xmlns:a16="http://schemas.microsoft.com/office/drawing/2014/main" id="{AFE195D3-A761-43C8-AD7F-629B6DBFF708}"/>
                  </a:ext>
                </a:extLst>
              </p:cNvPr>
              <p:cNvSpPr>
                <a:spLocks noChangeArrowheads="1"/>
              </p:cNvSpPr>
              <p:nvPr/>
            </p:nvSpPr>
            <p:spPr bwMode="auto">
              <a:xfrm>
                <a:off x="1280" y="1719"/>
                <a:ext cx="29"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48" name="Rectangle 956">
                <a:extLst>
                  <a:ext uri="{FF2B5EF4-FFF2-40B4-BE49-F238E27FC236}">
                    <a16:creationId xmlns:a16="http://schemas.microsoft.com/office/drawing/2014/main" id="{C83EFEA8-A06B-4287-9E3D-7FF65CAB30E3}"/>
                  </a:ext>
                </a:extLst>
              </p:cNvPr>
              <p:cNvSpPr>
                <a:spLocks noChangeArrowheads="1"/>
              </p:cNvSpPr>
              <p:nvPr/>
            </p:nvSpPr>
            <p:spPr bwMode="auto">
              <a:xfrm>
                <a:off x="1280" y="1719"/>
                <a:ext cx="29"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49" name="Rectangle 957">
                <a:extLst>
                  <a:ext uri="{FF2B5EF4-FFF2-40B4-BE49-F238E27FC236}">
                    <a16:creationId xmlns:a16="http://schemas.microsoft.com/office/drawing/2014/main" id="{41A8A8C2-1AA9-4638-A94E-1240039FDC83}"/>
                  </a:ext>
                </a:extLst>
              </p:cNvPr>
              <p:cNvSpPr>
                <a:spLocks noChangeArrowheads="1"/>
              </p:cNvSpPr>
              <p:nvPr/>
            </p:nvSpPr>
            <p:spPr bwMode="auto">
              <a:xfrm>
                <a:off x="1280" y="1766"/>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50" name="Rectangle 958">
                <a:extLst>
                  <a:ext uri="{FF2B5EF4-FFF2-40B4-BE49-F238E27FC236}">
                    <a16:creationId xmlns:a16="http://schemas.microsoft.com/office/drawing/2014/main" id="{57ED881E-5664-428F-9703-5018FBA6700C}"/>
                  </a:ext>
                </a:extLst>
              </p:cNvPr>
              <p:cNvSpPr>
                <a:spLocks noChangeArrowheads="1"/>
              </p:cNvSpPr>
              <p:nvPr/>
            </p:nvSpPr>
            <p:spPr bwMode="auto">
              <a:xfrm>
                <a:off x="1280" y="1766"/>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51" name="Rectangle 959">
                <a:extLst>
                  <a:ext uri="{FF2B5EF4-FFF2-40B4-BE49-F238E27FC236}">
                    <a16:creationId xmlns:a16="http://schemas.microsoft.com/office/drawing/2014/main" id="{1D2C07D3-845B-4F40-8244-0CE0F08ABAB7}"/>
                  </a:ext>
                </a:extLst>
              </p:cNvPr>
              <p:cNvSpPr>
                <a:spLocks noChangeArrowheads="1"/>
              </p:cNvSpPr>
              <p:nvPr/>
            </p:nvSpPr>
            <p:spPr bwMode="auto">
              <a:xfrm>
                <a:off x="1280" y="1737"/>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52" name="Rectangle 960">
                <a:extLst>
                  <a:ext uri="{FF2B5EF4-FFF2-40B4-BE49-F238E27FC236}">
                    <a16:creationId xmlns:a16="http://schemas.microsoft.com/office/drawing/2014/main" id="{33BD7F32-FCF5-4165-A5C2-55600856837F}"/>
                  </a:ext>
                </a:extLst>
              </p:cNvPr>
              <p:cNvSpPr>
                <a:spLocks noChangeArrowheads="1"/>
              </p:cNvSpPr>
              <p:nvPr/>
            </p:nvSpPr>
            <p:spPr bwMode="auto">
              <a:xfrm>
                <a:off x="1280" y="1737"/>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53" name="Freeform 961">
                <a:extLst>
                  <a:ext uri="{FF2B5EF4-FFF2-40B4-BE49-F238E27FC236}">
                    <a16:creationId xmlns:a16="http://schemas.microsoft.com/office/drawing/2014/main" id="{21F1A1BA-27B1-4685-B571-5B9FDEAEAE1B}"/>
                  </a:ext>
                </a:extLst>
              </p:cNvPr>
              <p:cNvSpPr>
                <a:spLocks noEditPoints="1"/>
              </p:cNvSpPr>
              <p:nvPr/>
            </p:nvSpPr>
            <p:spPr bwMode="auto">
              <a:xfrm>
                <a:off x="1403"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90 w 284"/>
                  <a:gd name="T39" fmla="*/ 0 h 285"/>
                  <a:gd name="T40" fmla="*/ 190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90" y="0"/>
                    </a:lnTo>
                    <a:lnTo>
                      <a:pt x="190"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54" name="Freeform 962">
                <a:extLst>
                  <a:ext uri="{FF2B5EF4-FFF2-40B4-BE49-F238E27FC236}">
                    <a16:creationId xmlns:a16="http://schemas.microsoft.com/office/drawing/2014/main" id="{484039F4-5436-442F-B7C6-B5FA3CB55B56}"/>
                  </a:ext>
                </a:extLst>
              </p:cNvPr>
              <p:cNvSpPr>
                <a:spLocks noEditPoints="1"/>
              </p:cNvSpPr>
              <p:nvPr/>
            </p:nvSpPr>
            <p:spPr bwMode="auto">
              <a:xfrm>
                <a:off x="1403"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90 w 284"/>
                  <a:gd name="T39" fmla="*/ 0 h 285"/>
                  <a:gd name="T40" fmla="*/ 190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90" y="0"/>
                    </a:lnTo>
                    <a:lnTo>
                      <a:pt x="190"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55" name="Freeform 963">
                <a:extLst>
                  <a:ext uri="{FF2B5EF4-FFF2-40B4-BE49-F238E27FC236}">
                    <a16:creationId xmlns:a16="http://schemas.microsoft.com/office/drawing/2014/main" id="{B0F07D7E-3C9A-457B-88A3-82F3814F153C}"/>
                  </a:ext>
                </a:extLst>
              </p:cNvPr>
              <p:cNvSpPr>
                <a:spLocks noEditPoints="1"/>
              </p:cNvSpPr>
              <p:nvPr/>
            </p:nvSpPr>
            <p:spPr bwMode="auto">
              <a:xfrm>
                <a:off x="1403"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56" name="Freeform 964">
                <a:extLst>
                  <a:ext uri="{FF2B5EF4-FFF2-40B4-BE49-F238E27FC236}">
                    <a16:creationId xmlns:a16="http://schemas.microsoft.com/office/drawing/2014/main" id="{9D78374F-D880-419A-BCE4-C36419E22290}"/>
                  </a:ext>
                </a:extLst>
              </p:cNvPr>
              <p:cNvSpPr>
                <a:spLocks noEditPoints="1"/>
              </p:cNvSpPr>
              <p:nvPr/>
            </p:nvSpPr>
            <p:spPr bwMode="auto">
              <a:xfrm>
                <a:off x="1403"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57" name="Freeform 965">
                <a:extLst>
                  <a:ext uri="{FF2B5EF4-FFF2-40B4-BE49-F238E27FC236}">
                    <a16:creationId xmlns:a16="http://schemas.microsoft.com/office/drawing/2014/main" id="{F17AA0DB-E30B-4744-AB0F-C24E55243725}"/>
                  </a:ext>
                </a:extLst>
              </p:cNvPr>
              <p:cNvSpPr>
                <a:spLocks noEditPoints="1"/>
              </p:cNvSpPr>
              <p:nvPr/>
            </p:nvSpPr>
            <p:spPr bwMode="auto">
              <a:xfrm>
                <a:off x="1403"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90 w 284"/>
                  <a:gd name="T15" fmla="*/ 0 h 23"/>
                  <a:gd name="T16" fmla="*/ 190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90" y="0"/>
                    </a:lnTo>
                    <a:lnTo>
                      <a:pt x="190"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58" name="Freeform 966">
                <a:extLst>
                  <a:ext uri="{FF2B5EF4-FFF2-40B4-BE49-F238E27FC236}">
                    <a16:creationId xmlns:a16="http://schemas.microsoft.com/office/drawing/2014/main" id="{E3C54036-F4A2-4A93-BAAD-404016D9702E}"/>
                  </a:ext>
                </a:extLst>
              </p:cNvPr>
              <p:cNvSpPr>
                <a:spLocks noEditPoints="1"/>
              </p:cNvSpPr>
              <p:nvPr/>
            </p:nvSpPr>
            <p:spPr bwMode="auto">
              <a:xfrm>
                <a:off x="1403"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90 w 284"/>
                  <a:gd name="T15" fmla="*/ 0 h 23"/>
                  <a:gd name="T16" fmla="*/ 190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90" y="0"/>
                    </a:lnTo>
                    <a:lnTo>
                      <a:pt x="190"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59" name="Freeform 967">
                <a:extLst>
                  <a:ext uri="{FF2B5EF4-FFF2-40B4-BE49-F238E27FC236}">
                    <a16:creationId xmlns:a16="http://schemas.microsoft.com/office/drawing/2014/main" id="{22FE6C50-FF46-4E1F-8829-A380209EB80E}"/>
                  </a:ext>
                </a:extLst>
              </p:cNvPr>
              <p:cNvSpPr>
                <a:spLocks noEditPoints="1"/>
              </p:cNvSpPr>
              <p:nvPr/>
            </p:nvSpPr>
            <p:spPr bwMode="auto">
              <a:xfrm>
                <a:off x="1403"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60" name="Freeform 968">
                <a:extLst>
                  <a:ext uri="{FF2B5EF4-FFF2-40B4-BE49-F238E27FC236}">
                    <a16:creationId xmlns:a16="http://schemas.microsoft.com/office/drawing/2014/main" id="{5497DC4C-D227-414A-B51F-8015A7C6D104}"/>
                  </a:ext>
                </a:extLst>
              </p:cNvPr>
              <p:cNvSpPr>
                <a:spLocks noEditPoints="1"/>
              </p:cNvSpPr>
              <p:nvPr/>
            </p:nvSpPr>
            <p:spPr bwMode="auto">
              <a:xfrm>
                <a:off x="1403"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61" name="Rectangle 969">
                <a:extLst>
                  <a:ext uri="{FF2B5EF4-FFF2-40B4-BE49-F238E27FC236}">
                    <a16:creationId xmlns:a16="http://schemas.microsoft.com/office/drawing/2014/main" id="{9DF3123D-CF58-4F51-BB5D-D2CE42B2EBED}"/>
                  </a:ext>
                </a:extLst>
              </p:cNvPr>
              <p:cNvSpPr>
                <a:spLocks noChangeArrowheads="1"/>
              </p:cNvSpPr>
              <p:nvPr/>
            </p:nvSpPr>
            <p:spPr bwMode="auto">
              <a:xfrm>
                <a:off x="1474"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62" name="Rectangle 970">
                <a:extLst>
                  <a:ext uri="{FF2B5EF4-FFF2-40B4-BE49-F238E27FC236}">
                    <a16:creationId xmlns:a16="http://schemas.microsoft.com/office/drawing/2014/main" id="{33E49785-32D2-4A5F-808C-83224345CD4B}"/>
                  </a:ext>
                </a:extLst>
              </p:cNvPr>
              <p:cNvSpPr>
                <a:spLocks noChangeArrowheads="1"/>
              </p:cNvSpPr>
              <p:nvPr/>
            </p:nvSpPr>
            <p:spPr bwMode="auto">
              <a:xfrm>
                <a:off x="1474"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63" name="Rectangle 971">
                <a:extLst>
                  <a:ext uri="{FF2B5EF4-FFF2-40B4-BE49-F238E27FC236}">
                    <a16:creationId xmlns:a16="http://schemas.microsoft.com/office/drawing/2014/main" id="{0C3CD533-92FA-4397-9E09-DD673BE9D58A}"/>
                  </a:ext>
                </a:extLst>
              </p:cNvPr>
              <p:cNvSpPr>
                <a:spLocks noChangeArrowheads="1"/>
              </p:cNvSpPr>
              <p:nvPr/>
            </p:nvSpPr>
            <p:spPr bwMode="auto">
              <a:xfrm>
                <a:off x="1474"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64" name="Rectangle 972">
                <a:extLst>
                  <a:ext uri="{FF2B5EF4-FFF2-40B4-BE49-F238E27FC236}">
                    <a16:creationId xmlns:a16="http://schemas.microsoft.com/office/drawing/2014/main" id="{57C39FDE-F0BD-4AFB-AA88-F1873C52B8BD}"/>
                  </a:ext>
                </a:extLst>
              </p:cNvPr>
              <p:cNvSpPr>
                <a:spLocks noChangeArrowheads="1"/>
              </p:cNvSpPr>
              <p:nvPr/>
            </p:nvSpPr>
            <p:spPr bwMode="auto">
              <a:xfrm>
                <a:off x="1474"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65" name="Rectangle 973">
                <a:extLst>
                  <a:ext uri="{FF2B5EF4-FFF2-40B4-BE49-F238E27FC236}">
                    <a16:creationId xmlns:a16="http://schemas.microsoft.com/office/drawing/2014/main" id="{3CC2CF39-9CF7-4825-90C1-C3DBFA16802A}"/>
                  </a:ext>
                </a:extLst>
              </p:cNvPr>
              <p:cNvSpPr>
                <a:spLocks noChangeArrowheads="1"/>
              </p:cNvSpPr>
              <p:nvPr/>
            </p:nvSpPr>
            <p:spPr bwMode="auto">
              <a:xfrm>
                <a:off x="1474"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66" name="Rectangle 974">
                <a:extLst>
                  <a:ext uri="{FF2B5EF4-FFF2-40B4-BE49-F238E27FC236}">
                    <a16:creationId xmlns:a16="http://schemas.microsoft.com/office/drawing/2014/main" id="{220A2A0B-0D35-4D68-BD93-DF244C81CA44}"/>
                  </a:ext>
                </a:extLst>
              </p:cNvPr>
              <p:cNvSpPr>
                <a:spLocks noChangeArrowheads="1"/>
              </p:cNvSpPr>
              <p:nvPr/>
            </p:nvSpPr>
            <p:spPr bwMode="auto">
              <a:xfrm>
                <a:off x="1474"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67" name="Rectangle 975">
                <a:extLst>
                  <a:ext uri="{FF2B5EF4-FFF2-40B4-BE49-F238E27FC236}">
                    <a16:creationId xmlns:a16="http://schemas.microsoft.com/office/drawing/2014/main" id="{308B38EE-D607-4FFB-BE2B-C5A09188C7D0}"/>
                  </a:ext>
                </a:extLst>
              </p:cNvPr>
              <p:cNvSpPr>
                <a:spLocks noChangeArrowheads="1"/>
              </p:cNvSpPr>
              <p:nvPr/>
            </p:nvSpPr>
            <p:spPr bwMode="auto">
              <a:xfrm>
                <a:off x="1474"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68" name="Rectangle 976">
                <a:extLst>
                  <a:ext uri="{FF2B5EF4-FFF2-40B4-BE49-F238E27FC236}">
                    <a16:creationId xmlns:a16="http://schemas.microsoft.com/office/drawing/2014/main" id="{2B79646F-94A0-4D47-8EB7-EBC94AD61D50}"/>
                  </a:ext>
                </a:extLst>
              </p:cNvPr>
              <p:cNvSpPr>
                <a:spLocks noChangeArrowheads="1"/>
              </p:cNvSpPr>
              <p:nvPr/>
            </p:nvSpPr>
            <p:spPr bwMode="auto">
              <a:xfrm>
                <a:off x="1474"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69" name="Rectangle 977">
                <a:extLst>
                  <a:ext uri="{FF2B5EF4-FFF2-40B4-BE49-F238E27FC236}">
                    <a16:creationId xmlns:a16="http://schemas.microsoft.com/office/drawing/2014/main" id="{02B4EB79-F44B-432A-AB13-17DFB4A11504}"/>
                  </a:ext>
                </a:extLst>
              </p:cNvPr>
              <p:cNvSpPr>
                <a:spLocks noChangeArrowheads="1"/>
              </p:cNvSpPr>
              <p:nvPr/>
            </p:nvSpPr>
            <p:spPr bwMode="auto">
              <a:xfrm>
                <a:off x="1474"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70" name="Rectangle 978">
                <a:extLst>
                  <a:ext uri="{FF2B5EF4-FFF2-40B4-BE49-F238E27FC236}">
                    <a16:creationId xmlns:a16="http://schemas.microsoft.com/office/drawing/2014/main" id="{9E3A4DD5-D7C4-4D69-95A2-1301FEBF8D6A}"/>
                  </a:ext>
                </a:extLst>
              </p:cNvPr>
              <p:cNvSpPr>
                <a:spLocks noChangeArrowheads="1"/>
              </p:cNvSpPr>
              <p:nvPr/>
            </p:nvSpPr>
            <p:spPr bwMode="auto">
              <a:xfrm>
                <a:off x="1474"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71" name="Rectangle 979">
                <a:extLst>
                  <a:ext uri="{FF2B5EF4-FFF2-40B4-BE49-F238E27FC236}">
                    <a16:creationId xmlns:a16="http://schemas.microsoft.com/office/drawing/2014/main" id="{193DB5F2-E31E-4A1F-8DF6-1F10028E580E}"/>
                  </a:ext>
                </a:extLst>
              </p:cNvPr>
              <p:cNvSpPr>
                <a:spLocks noChangeArrowheads="1"/>
              </p:cNvSpPr>
              <p:nvPr/>
            </p:nvSpPr>
            <p:spPr bwMode="auto">
              <a:xfrm>
                <a:off x="1564" y="1609"/>
                <a:ext cx="29"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72" name="Rectangle 980">
                <a:extLst>
                  <a:ext uri="{FF2B5EF4-FFF2-40B4-BE49-F238E27FC236}">
                    <a16:creationId xmlns:a16="http://schemas.microsoft.com/office/drawing/2014/main" id="{C7FD4432-0DB1-4300-8420-5BB0FA5B3AD2}"/>
                  </a:ext>
                </a:extLst>
              </p:cNvPr>
              <p:cNvSpPr>
                <a:spLocks noChangeArrowheads="1"/>
              </p:cNvSpPr>
              <p:nvPr/>
            </p:nvSpPr>
            <p:spPr bwMode="auto">
              <a:xfrm>
                <a:off x="1564" y="1609"/>
                <a:ext cx="29"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73" name="Rectangle 981">
                <a:extLst>
                  <a:ext uri="{FF2B5EF4-FFF2-40B4-BE49-F238E27FC236}">
                    <a16:creationId xmlns:a16="http://schemas.microsoft.com/office/drawing/2014/main" id="{B34C3793-D7C3-4401-A1BB-0CB547D27F41}"/>
                  </a:ext>
                </a:extLst>
              </p:cNvPr>
              <p:cNvSpPr>
                <a:spLocks noChangeArrowheads="1"/>
              </p:cNvSpPr>
              <p:nvPr/>
            </p:nvSpPr>
            <p:spPr bwMode="auto">
              <a:xfrm>
                <a:off x="1564" y="1681"/>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74" name="Rectangle 982">
                <a:extLst>
                  <a:ext uri="{FF2B5EF4-FFF2-40B4-BE49-F238E27FC236}">
                    <a16:creationId xmlns:a16="http://schemas.microsoft.com/office/drawing/2014/main" id="{62089328-1D0A-4586-94CD-4BF24EA7117A}"/>
                  </a:ext>
                </a:extLst>
              </p:cNvPr>
              <p:cNvSpPr>
                <a:spLocks noChangeArrowheads="1"/>
              </p:cNvSpPr>
              <p:nvPr/>
            </p:nvSpPr>
            <p:spPr bwMode="auto">
              <a:xfrm>
                <a:off x="1564" y="1681"/>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75" name="Rectangle 983">
                <a:extLst>
                  <a:ext uri="{FF2B5EF4-FFF2-40B4-BE49-F238E27FC236}">
                    <a16:creationId xmlns:a16="http://schemas.microsoft.com/office/drawing/2014/main" id="{278909DD-110F-4E79-8F3D-4F51AF0AF200}"/>
                  </a:ext>
                </a:extLst>
              </p:cNvPr>
              <p:cNvSpPr>
                <a:spLocks noChangeArrowheads="1"/>
              </p:cNvSpPr>
              <p:nvPr/>
            </p:nvSpPr>
            <p:spPr bwMode="auto">
              <a:xfrm>
                <a:off x="1564" y="1719"/>
                <a:ext cx="29"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76" name="Rectangle 984">
                <a:extLst>
                  <a:ext uri="{FF2B5EF4-FFF2-40B4-BE49-F238E27FC236}">
                    <a16:creationId xmlns:a16="http://schemas.microsoft.com/office/drawing/2014/main" id="{FB74D0E8-9EFF-4B94-BF3E-02B91B8604C6}"/>
                  </a:ext>
                </a:extLst>
              </p:cNvPr>
              <p:cNvSpPr>
                <a:spLocks noChangeArrowheads="1"/>
              </p:cNvSpPr>
              <p:nvPr/>
            </p:nvSpPr>
            <p:spPr bwMode="auto">
              <a:xfrm>
                <a:off x="1564" y="1719"/>
                <a:ext cx="29"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77" name="Rectangle 985">
                <a:extLst>
                  <a:ext uri="{FF2B5EF4-FFF2-40B4-BE49-F238E27FC236}">
                    <a16:creationId xmlns:a16="http://schemas.microsoft.com/office/drawing/2014/main" id="{478DA7A9-82F1-4DE4-8A5F-C066B1E08198}"/>
                  </a:ext>
                </a:extLst>
              </p:cNvPr>
              <p:cNvSpPr>
                <a:spLocks noChangeArrowheads="1"/>
              </p:cNvSpPr>
              <p:nvPr/>
            </p:nvSpPr>
            <p:spPr bwMode="auto">
              <a:xfrm>
                <a:off x="1564" y="1766"/>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78" name="Rectangle 986">
                <a:extLst>
                  <a:ext uri="{FF2B5EF4-FFF2-40B4-BE49-F238E27FC236}">
                    <a16:creationId xmlns:a16="http://schemas.microsoft.com/office/drawing/2014/main" id="{5F06FAFE-7799-4FB4-A713-2BCB7D366F55}"/>
                  </a:ext>
                </a:extLst>
              </p:cNvPr>
              <p:cNvSpPr>
                <a:spLocks noChangeArrowheads="1"/>
              </p:cNvSpPr>
              <p:nvPr/>
            </p:nvSpPr>
            <p:spPr bwMode="auto">
              <a:xfrm>
                <a:off x="1564" y="1766"/>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79" name="Rectangle 987">
                <a:extLst>
                  <a:ext uri="{FF2B5EF4-FFF2-40B4-BE49-F238E27FC236}">
                    <a16:creationId xmlns:a16="http://schemas.microsoft.com/office/drawing/2014/main" id="{C0F07785-9294-4561-A80E-8EEC631025D2}"/>
                  </a:ext>
                </a:extLst>
              </p:cNvPr>
              <p:cNvSpPr>
                <a:spLocks noChangeArrowheads="1"/>
              </p:cNvSpPr>
              <p:nvPr/>
            </p:nvSpPr>
            <p:spPr bwMode="auto">
              <a:xfrm>
                <a:off x="1564" y="1737"/>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80" name="Rectangle 988">
                <a:extLst>
                  <a:ext uri="{FF2B5EF4-FFF2-40B4-BE49-F238E27FC236}">
                    <a16:creationId xmlns:a16="http://schemas.microsoft.com/office/drawing/2014/main" id="{B05F6AAC-CC0E-4790-BE7A-78BB31A6BF77}"/>
                  </a:ext>
                </a:extLst>
              </p:cNvPr>
              <p:cNvSpPr>
                <a:spLocks noChangeArrowheads="1"/>
              </p:cNvSpPr>
              <p:nvPr/>
            </p:nvSpPr>
            <p:spPr bwMode="auto">
              <a:xfrm>
                <a:off x="1564" y="1737"/>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81" name="Freeform 989">
                <a:extLst>
                  <a:ext uri="{FF2B5EF4-FFF2-40B4-BE49-F238E27FC236}">
                    <a16:creationId xmlns:a16="http://schemas.microsoft.com/office/drawing/2014/main" id="{03965DC9-0DBB-45E4-8C73-9DEBFA848408}"/>
                  </a:ext>
                </a:extLst>
              </p:cNvPr>
              <p:cNvSpPr>
                <a:spLocks noEditPoints="1"/>
              </p:cNvSpPr>
              <p:nvPr/>
            </p:nvSpPr>
            <p:spPr bwMode="auto">
              <a:xfrm>
                <a:off x="1687"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90 w 284"/>
                  <a:gd name="T39" fmla="*/ 0 h 285"/>
                  <a:gd name="T40" fmla="*/ 190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90" y="0"/>
                    </a:lnTo>
                    <a:lnTo>
                      <a:pt x="190"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82" name="Freeform 990">
                <a:extLst>
                  <a:ext uri="{FF2B5EF4-FFF2-40B4-BE49-F238E27FC236}">
                    <a16:creationId xmlns:a16="http://schemas.microsoft.com/office/drawing/2014/main" id="{32F7A72D-ABD7-4D8A-8679-FB209F4771A2}"/>
                  </a:ext>
                </a:extLst>
              </p:cNvPr>
              <p:cNvSpPr>
                <a:spLocks noEditPoints="1"/>
              </p:cNvSpPr>
              <p:nvPr/>
            </p:nvSpPr>
            <p:spPr bwMode="auto">
              <a:xfrm>
                <a:off x="1687"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90 w 284"/>
                  <a:gd name="T39" fmla="*/ 0 h 285"/>
                  <a:gd name="T40" fmla="*/ 190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90" y="0"/>
                    </a:lnTo>
                    <a:lnTo>
                      <a:pt x="190"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83" name="Freeform 991">
                <a:extLst>
                  <a:ext uri="{FF2B5EF4-FFF2-40B4-BE49-F238E27FC236}">
                    <a16:creationId xmlns:a16="http://schemas.microsoft.com/office/drawing/2014/main" id="{C1EC5C3B-0EFC-439D-9A60-BD56F9C57288}"/>
                  </a:ext>
                </a:extLst>
              </p:cNvPr>
              <p:cNvSpPr>
                <a:spLocks noEditPoints="1"/>
              </p:cNvSpPr>
              <p:nvPr/>
            </p:nvSpPr>
            <p:spPr bwMode="auto">
              <a:xfrm>
                <a:off x="1687"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84" name="Freeform 992">
                <a:extLst>
                  <a:ext uri="{FF2B5EF4-FFF2-40B4-BE49-F238E27FC236}">
                    <a16:creationId xmlns:a16="http://schemas.microsoft.com/office/drawing/2014/main" id="{47A5AA32-A092-4E94-BDED-0B93D65CC515}"/>
                  </a:ext>
                </a:extLst>
              </p:cNvPr>
              <p:cNvSpPr>
                <a:spLocks noEditPoints="1"/>
              </p:cNvSpPr>
              <p:nvPr/>
            </p:nvSpPr>
            <p:spPr bwMode="auto">
              <a:xfrm>
                <a:off x="1687"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85" name="Freeform 993">
                <a:extLst>
                  <a:ext uri="{FF2B5EF4-FFF2-40B4-BE49-F238E27FC236}">
                    <a16:creationId xmlns:a16="http://schemas.microsoft.com/office/drawing/2014/main" id="{E06A60CF-58C1-49E9-944D-D187138035C7}"/>
                  </a:ext>
                </a:extLst>
              </p:cNvPr>
              <p:cNvSpPr>
                <a:spLocks noEditPoints="1"/>
              </p:cNvSpPr>
              <p:nvPr/>
            </p:nvSpPr>
            <p:spPr bwMode="auto">
              <a:xfrm>
                <a:off x="1687"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90 w 284"/>
                  <a:gd name="T15" fmla="*/ 0 h 23"/>
                  <a:gd name="T16" fmla="*/ 190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90" y="0"/>
                    </a:lnTo>
                    <a:lnTo>
                      <a:pt x="190"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86" name="Freeform 994">
                <a:extLst>
                  <a:ext uri="{FF2B5EF4-FFF2-40B4-BE49-F238E27FC236}">
                    <a16:creationId xmlns:a16="http://schemas.microsoft.com/office/drawing/2014/main" id="{EF73552B-94EA-4923-8ECD-041EEB5CEF22}"/>
                  </a:ext>
                </a:extLst>
              </p:cNvPr>
              <p:cNvSpPr>
                <a:spLocks noEditPoints="1"/>
              </p:cNvSpPr>
              <p:nvPr/>
            </p:nvSpPr>
            <p:spPr bwMode="auto">
              <a:xfrm>
                <a:off x="1687"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90 w 284"/>
                  <a:gd name="T15" fmla="*/ 0 h 23"/>
                  <a:gd name="T16" fmla="*/ 190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90" y="0"/>
                    </a:lnTo>
                    <a:lnTo>
                      <a:pt x="190"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87" name="Freeform 995">
                <a:extLst>
                  <a:ext uri="{FF2B5EF4-FFF2-40B4-BE49-F238E27FC236}">
                    <a16:creationId xmlns:a16="http://schemas.microsoft.com/office/drawing/2014/main" id="{5D4B7CBC-6D66-4111-8445-0F20F9FADDB5}"/>
                  </a:ext>
                </a:extLst>
              </p:cNvPr>
              <p:cNvSpPr>
                <a:spLocks noEditPoints="1"/>
              </p:cNvSpPr>
              <p:nvPr/>
            </p:nvSpPr>
            <p:spPr bwMode="auto">
              <a:xfrm>
                <a:off x="1687"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88" name="Freeform 996">
                <a:extLst>
                  <a:ext uri="{FF2B5EF4-FFF2-40B4-BE49-F238E27FC236}">
                    <a16:creationId xmlns:a16="http://schemas.microsoft.com/office/drawing/2014/main" id="{198C7203-F9A8-430D-8259-05599297D886}"/>
                  </a:ext>
                </a:extLst>
              </p:cNvPr>
              <p:cNvSpPr>
                <a:spLocks noEditPoints="1"/>
              </p:cNvSpPr>
              <p:nvPr/>
            </p:nvSpPr>
            <p:spPr bwMode="auto">
              <a:xfrm>
                <a:off x="1687"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89" name="Rectangle 997">
                <a:extLst>
                  <a:ext uri="{FF2B5EF4-FFF2-40B4-BE49-F238E27FC236}">
                    <a16:creationId xmlns:a16="http://schemas.microsoft.com/office/drawing/2014/main" id="{78AD035B-C5AB-4383-A11D-E270F6A236AE}"/>
                  </a:ext>
                </a:extLst>
              </p:cNvPr>
              <p:cNvSpPr>
                <a:spLocks noChangeArrowheads="1"/>
              </p:cNvSpPr>
              <p:nvPr/>
            </p:nvSpPr>
            <p:spPr bwMode="auto">
              <a:xfrm>
                <a:off x="1758"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90" name="Rectangle 998">
                <a:extLst>
                  <a:ext uri="{FF2B5EF4-FFF2-40B4-BE49-F238E27FC236}">
                    <a16:creationId xmlns:a16="http://schemas.microsoft.com/office/drawing/2014/main" id="{DB786A84-EB37-403C-8C7D-25FE7FBA2903}"/>
                  </a:ext>
                </a:extLst>
              </p:cNvPr>
              <p:cNvSpPr>
                <a:spLocks noChangeArrowheads="1"/>
              </p:cNvSpPr>
              <p:nvPr/>
            </p:nvSpPr>
            <p:spPr bwMode="auto">
              <a:xfrm>
                <a:off x="1758"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91" name="Rectangle 999">
                <a:extLst>
                  <a:ext uri="{FF2B5EF4-FFF2-40B4-BE49-F238E27FC236}">
                    <a16:creationId xmlns:a16="http://schemas.microsoft.com/office/drawing/2014/main" id="{CD518273-3549-4951-AE58-14216A63F7B0}"/>
                  </a:ext>
                </a:extLst>
              </p:cNvPr>
              <p:cNvSpPr>
                <a:spLocks noChangeArrowheads="1"/>
              </p:cNvSpPr>
              <p:nvPr/>
            </p:nvSpPr>
            <p:spPr bwMode="auto">
              <a:xfrm>
                <a:off x="1758"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92" name="Rectangle 1000">
                <a:extLst>
                  <a:ext uri="{FF2B5EF4-FFF2-40B4-BE49-F238E27FC236}">
                    <a16:creationId xmlns:a16="http://schemas.microsoft.com/office/drawing/2014/main" id="{348E2C40-7567-4D18-9E3F-87478F089185}"/>
                  </a:ext>
                </a:extLst>
              </p:cNvPr>
              <p:cNvSpPr>
                <a:spLocks noChangeArrowheads="1"/>
              </p:cNvSpPr>
              <p:nvPr/>
            </p:nvSpPr>
            <p:spPr bwMode="auto">
              <a:xfrm>
                <a:off x="1758"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93" name="Rectangle 1001">
                <a:extLst>
                  <a:ext uri="{FF2B5EF4-FFF2-40B4-BE49-F238E27FC236}">
                    <a16:creationId xmlns:a16="http://schemas.microsoft.com/office/drawing/2014/main" id="{FAB4CE28-A0DD-45EC-8312-89C308265AA8}"/>
                  </a:ext>
                </a:extLst>
              </p:cNvPr>
              <p:cNvSpPr>
                <a:spLocks noChangeArrowheads="1"/>
              </p:cNvSpPr>
              <p:nvPr/>
            </p:nvSpPr>
            <p:spPr bwMode="auto">
              <a:xfrm>
                <a:off x="1758"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94" name="Rectangle 1002">
                <a:extLst>
                  <a:ext uri="{FF2B5EF4-FFF2-40B4-BE49-F238E27FC236}">
                    <a16:creationId xmlns:a16="http://schemas.microsoft.com/office/drawing/2014/main" id="{55C9DC13-8070-4254-9188-A79971B43317}"/>
                  </a:ext>
                </a:extLst>
              </p:cNvPr>
              <p:cNvSpPr>
                <a:spLocks noChangeArrowheads="1"/>
              </p:cNvSpPr>
              <p:nvPr/>
            </p:nvSpPr>
            <p:spPr bwMode="auto">
              <a:xfrm>
                <a:off x="1758"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95" name="Rectangle 1003">
                <a:extLst>
                  <a:ext uri="{FF2B5EF4-FFF2-40B4-BE49-F238E27FC236}">
                    <a16:creationId xmlns:a16="http://schemas.microsoft.com/office/drawing/2014/main" id="{F0B76AC1-D3FF-406C-99B0-06F779E12DF7}"/>
                  </a:ext>
                </a:extLst>
              </p:cNvPr>
              <p:cNvSpPr>
                <a:spLocks noChangeArrowheads="1"/>
              </p:cNvSpPr>
              <p:nvPr/>
            </p:nvSpPr>
            <p:spPr bwMode="auto">
              <a:xfrm>
                <a:off x="1758"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96" name="Rectangle 1004">
                <a:extLst>
                  <a:ext uri="{FF2B5EF4-FFF2-40B4-BE49-F238E27FC236}">
                    <a16:creationId xmlns:a16="http://schemas.microsoft.com/office/drawing/2014/main" id="{828C0CC0-3DEC-4FCA-8CDE-8AAE004DF3CC}"/>
                  </a:ext>
                </a:extLst>
              </p:cNvPr>
              <p:cNvSpPr>
                <a:spLocks noChangeArrowheads="1"/>
              </p:cNvSpPr>
              <p:nvPr/>
            </p:nvSpPr>
            <p:spPr bwMode="auto">
              <a:xfrm>
                <a:off x="1758"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97" name="Rectangle 1005">
                <a:extLst>
                  <a:ext uri="{FF2B5EF4-FFF2-40B4-BE49-F238E27FC236}">
                    <a16:creationId xmlns:a16="http://schemas.microsoft.com/office/drawing/2014/main" id="{C029C924-3DB3-4E70-8D0D-3177B744A8BB}"/>
                  </a:ext>
                </a:extLst>
              </p:cNvPr>
              <p:cNvSpPr>
                <a:spLocks noChangeArrowheads="1"/>
              </p:cNvSpPr>
              <p:nvPr/>
            </p:nvSpPr>
            <p:spPr bwMode="auto">
              <a:xfrm>
                <a:off x="1758"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98" name="Rectangle 1006">
                <a:extLst>
                  <a:ext uri="{FF2B5EF4-FFF2-40B4-BE49-F238E27FC236}">
                    <a16:creationId xmlns:a16="http://schemas.microsoft.com/office/drawing/2014/main" id="{4CE355DF-BDA0-4B01-84B4-297267973126}"/>
                  </a:ext>
                </a:extLst>
              </p:cNvPr>
              <p:cNvSpPr>
                <a:spLocks noChangeArrowheads="1"/>
              </p:cNvSpPr>
              <p:nvPr/>
            </p:nvSpPr>
            <p:spPr bwMode="auto">
              <a:xfrm>
                <a:off x="1758"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99" name="Rectangle 1007">
                <a:extLst>
                  <a:ext uri="{FF2B5EF4-FFF2-40B4-BE49-F238E27FC236}">
                    <a16:creationId xmlns:a16="http://schemas.microsoft.com/office/drawing/2014/main" id="{1DBDC729-B88C-4F50-89E6-5A71C1D44E8E}"/>
                  </a:ext>
                </a:extLst>
              </p:cNvPr>
              <p:cNvSpPr>
                <a:spLocks noChangeArrowheads="1"/>
              </p:cNvSpPr>
              <p:nvPr/>
            </p:nvSpPr>
            <p:spPr bwMode="auto">
              <a:xfrm>
                <a:off x="1848" y="1609"/>
                <a:ext cx="29"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00" name="Rectangle 1008">
                <a:extLst>
                  <a:ext uri="{FF2B5EF4-FFF2-40B4-BE49-F238E27FC236}">
                    <a16:creationId xmlns:a16="http://schemas.microsoft.com/office/drawing/2014/main" id="{F6AE126F-91F0-4C12-BFE9-8BDDE7A6BFCB}"/>
                  </a:ext>
                </a:extLst>
              </p:cNvPr>
              <p:cNvSpPr>
                <a:spLocks noChangeArrowheads="1"/>
              </p:cNvSpPr>
              <p:nvPr/>
            </p:nvSpPr>
            <p:spPr bwMode="auto">
              <a:xfrm>
                <a:off x="1848" y="1609"/>
                <a:ext cx="29"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grpSp>
        <p:grpSp>
          <p:nvGrpSpPr>
            <p:cNvPr id="12" name="Group 1210">
              <a:extLst>
                <a:ext uri="{FF2B5EF4-FFF2-40B4-BE49-F238E27FC236}">
                  <a16:creationId xmlns:a16="http://schemas.microsoft.com/office/drawing/2014/main" id="{EFD5C42D-583D-40D8-ABA2-944C5D93799F}"/>
                </a:ext>
              </a:extLst>
            </p:cNvPr>
            <p:cNvGrpSpPr>
              <a:grpSpLocks/>
            </p:cNvGrpSpPr>
            <p:nvPr/>
          </p:nvGrpSpPr>
          <p:grpSpPr bwMode="auto">
            <a:xfrm>
              <a:off x="2933700" y="2554288"/>
              <a:ext cx="3351213" cy="452438"/>
              <a:chOff x="1848" y="1609"/>
              <a:chExt cx="2111" cy="285"/>
            </a:xfrm>
          </p:grpSpPr>
          <p:sp>
            <p:nvSpPr>
              <p:cNvPr id="1301" name="Rectangle 1010">
                <a:extLst>
                  <a:ext uri="{FF2B5EF4-FFF2-40B4-BE49-F238E27FC236}">
                    <a16:creationId xmlns:a16="http://schemas.microsoft.com/office/drawing/2014/main" id="{02641069-7DAC-47B6-9F69-25D8F5E82D3B}"/>
                  </a:ext>
                </a:extLst>
              </p:cNvPr>
              <p:cNvSpPr>
                <a:spLocks noChangeArrowheads="1"/>
              </p:cNvSpPr>
              <p:nvPr/>
            </p:nvSpPr>
            <p:spPr bwMode="auto">
              <a:xfrm>
                <a:off x="1848" y="1681"/>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02" name="Rectangle 1011">
                <a:extLst>
                  <a:ext uri="{FF2B5EF4-FFF2-40B4-BE49-F238E27FC236}">
                    <a16:creationId xmlns:a16="http://schemas.microsoft.com/office/drawing/2014/main" id="{D4C34C81-703E-4C36-B5C4-476079F62C74}"/>
                  </a:ext>
                </a:extLst>
              </p:cNvPr>
              <p:cNvSpPr>
                <a:spLocks noChangeArrowheads="1"/>
              </p:cNvSpPr>
              <p:nvPr/>
            </p:nvSpPr>
            <p:spPr bwMode="auto">
              <a:xfrm>
                <a:off x="1848" y="1681"/>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03" name="Rectangle 1012">
                <a:extLst>
                  <a:ext uri="{FF2B5EF4-FFF2-40B4-BE49-F238E27FC236}">
                    <a16:creationId xmlns:a16="http://schemas.microsoft.com/office/drawing/2014/main" id="{8D6ACB91-35C6-4007-A32E-B9CD8A7D83D8}"/>
                  </a:ext>
                </a:extLst>
              </p:cNvPr>
              <p:cNvSpPr>
                <a:spLocks noChangeArrowheads="1"/>
              </p:cNvSpPr>
              <p:nvPr/>
            </p:nvSpPr>
            <p:spPr bwMode="auto">
              <a:xfrm>
                <a:off x="1848" y="1719"/>
                <a:ext cx="29"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04" name="Rectangle 1013">
                <a:extLst>
                  <a:ext uri="{FF2B5EF4-FFF2-40B4-BE49-F238E27FC236}">
                    <a16:creationId xmlns:a16="http://schemas.microsoft.com/office/drawing/2014/main" id="{6B8D6F96-C25F-4330-A8C7-BAFF3BA6FD2A}"/>
                  </a:ext>
                </a:extLst>
              </p:cNvPr>
              <p:cNvSpPr>
                <a:spLocks noChangeArrowheads="1"/>
              </p:cNvSpPr>
              <p:nvPr/>
            </p:nvSpPr>
            <p:spPr bwMode="auto">
              <a:xfrm>
                <a:off x="1848" y="1719"/>
                <a:ext cx="29"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05" name="Rectangle 1014">
                <a:extLst>
                  <a:ext uri="{FF2B5EF4-FFF2-40B4-BE49-F238E27FC236}">
                    <a16:creationId xmlns:a16="http://schemas.microsoft.com/office/drawing/2014/main" id="{8D6FC301-CCB8-41E8-9150-5D07B3F3EB14}"/>
                  </a:ext>
                </a:extLst>
              </p:cNvPr>
              <p:cNvSpPr>
                <a:spLocks noChangeArrowheads="1"/>
              </p:cNvSpPr>
              <p:nvPr/>
            </p:nvSpPr>
            <p:spPr bwMode="auto">
              <a:xfrm>
                <a:off x="1848" y="1766"/>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06" name="Rectangle 1015">
                <a:extLst>
                  <a:ext uri="{FF2B5EF4-FFF2-40B4-BE49-F238E27FC236}">
                    <a16:creationId xmlns:a16="http://schemas.microsoft.com/office/drawing/2014/main" id="{67230BE2-1918-48D1-B794-0A1CC5D88D74}"/>
                  </a:ext>
                </a:extLst>
              </p:cNvPr>
              <p:cNvSpPr>
                <a:spLocks noChangeArrowheads="1"/>
              </p:cNvSpPr>
              <p:nvPr/>
            </p:nvSpPr>
            <p:spPr bwMode="auto">
              <a:xfrm>
                <a:off x="1848" y="1766"/>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07" name="Rectangle 1016">
                <a:extLst>
                  <a:ext uri="{FF2B5EF4-FFF2-40B4-BE49-F238E27FC236}">
                    <a16:creationId xmlns:a16="http://schemas.microsoft.com/office/drawing/2014/main" id="{EB7CDD70-8242-451F-92FA-30680B8362DD}"/>
                  </a:ext>
                </a:extLst>
              </p:cNvPr>
              <p:cNvSpPr>
                <a:spLocks noChangeArrowheads="1"/>
              </p:cNvSpPr>
              <p:nvPr/>
            </p:nvSpPr>
            <p:spPr bwMode="auto">
              <a:xfrm>
                <a:off x="1848" y="1737"/>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08" name="Rectangle 1017">
                <a:extLst>
                  <a:ext uri="{FF2B5EF4-FFF2-40B4-BE49-F238E27FC236}">
                    <a16:creationId xmlns:a16="http://schemas.microsoft.com/office/drawing/2014/main" id="{EFF0F7AE-FABB-4E7D-8F57-E71AD0746B78}"/>
                  </a:ext>
                </a:extLst>
              </p:cNvPr>
              <p:cNvSpPr>
                <a:spLocks noChangeArrowheads="1"/>
              </p:cNvSpPr>
              <p:nvPr/>
            </p:nvSpPr>
            <p:spPr bwMode="auto">
              <a:xfrm>
                <a:off x="1848" y="1737"/>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09" name="Freeform 1018">
                <a:extLst>
                  <a:ext uri="{FF2B5EF4-FFF2-40B4-BE49-F238E27FC236}">
                    <a16:creationId xmlns:a16="http://schemas.microsoft.com/office/drawing/2014/main" id="{27957327-EC30-4DDD-BBA6-5220DD972F68}"/>
                  </a:ext>
                </a:extLst>
              </p:cNvPr>
              <p:cNvSpPr>
                <a:spLocks noEditPoints="1"/>
              </p:cNvSpPr>
              <p:nvPr/>
            </p:nvSpPr>
            <p:spPr bwMode="auto">
              <a:xfrm>
                <a:off x="1971"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90 w 284"/>
                  <a:gd name="T39" fmla="*/ 0 h 285"/>
                  <a:gd name="T40" fmla="*/ 190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90" y="0"/>
                    </a:lnTo>
                    <a:lnTo>
                      <a:pt x="190"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10" name="Freeform 1019">
                <a:extLst>
                  <a:ext uri="{FF2B5EF4-FFF2-40B4-BE49-F238E27FC236}">
                    <a16:creationId xmlns:a16="http://schemas.microsoft.com/office/drawing/2014/main" id="{9F40DBAF-5259-4D71-A8CA-5297FD809267}"/>
                  </a:ext>
                </a:extLst>
              </p:cNvPr>
              <p:cNvSpPr>
                <a:spLocks noEditPoints="1"/>
              </p:cNvSpPr>
              <p:nvPr/>
            </p:nvSpPr>
            <p:spPr bwMode="auto">
              <a:xfrm>
                <a:off x="1971"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90 w 284"/>
                  <a:gd name="T39" fmla="*/ 0 h 285"/>
                  <a:gd name="T40" fmla="*/ 190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90" y="0"/>
                    </a:lnTo>
                    <a:lnTo>
                      <a:pt x="190"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11" name="Freeform 1020">
                <a:extLst>
                  <a:ext uri="{FF2B5EF4-FFF2-40B4-BE49-F238E27FC236}">
                    <a16:creationId xmlns:a16="http://schemas.microsoft.com/office/drawing/2014/main" id="{09BE8267-835D-4D47-859D-3B00ADF481F8}"/>
                  </a:ext>
                </a:extLst>
              </p:cNvPr>
              <p:cNvSpPr>
                <a:spLocks noEditPoints="1"/>
              </p:cNvSpPr>
              <p:nvPr/>
            </p:nvSpPr>
            <p:spPr bwMode="auto">
              <a:xfrm>
                <a:off x="1971"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12" name="Freeform 1021">
                <a:extLst>
                  <a:ext uri="{FF2B5EF4-FFF2-40B4-BE49-F238E27FC236}">
                    <a16:creationId xmlns:a16="http://schemas.microsoft.com/office/drawing/2014/main" id="{64DB140B-F74B-41C6-BDDF-13CC54BCBA72}"/>
                  </a:ext>
                </a:extLst>
              </p:cNvPr>
              <p:cNvSpPr>
                <a:spLocks noEditPoints="1"/>
              </p:cNvSpPr>
              <p:nvPr/>
            </p:nvSpPr>
            <p:spPr bwMode="auto">
              <a:xfrm>
                <a:off x="1971"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13" name="Freeform 1022">
                <a:extLst>
                  <a:ext uri="{FF2B5EF4-FFF2-40B4-BE49-F238E27FC236}">
                    <a16:creationId xmlns:a16="http://schemas.microsoft.com/office/drawing/2014/main" id="{2A38AECE-D34C-45B4-9FED-8158277789AD}"/>
                  </a:ext>
                </a:extLst>
              </p:cNvPr>
              <p:cNvSpPr>
                <a:spLocks noEditPoints="1"/>
              </p:cNvSpPr>
              <p:nvPr/>
            </p:nvSpPr>
            <p:spPr bwMode="auto">
              <a:xfrm>
                <a:off x="1971"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90 w 284"/>
                  <a:gd name="T15" fmla="*/ 0 h 23"/>
                  <a:gd name="T16" fmla="*/ 190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90" y="0"/>
                    </a:lnTo>
                    <a:lnTo>
                      <a:pt x="190"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14" name="Freeform 1023">
                <a:extLst>
                  <a:ext uri="{FF2B5EF4-FFF2-40B4-BE49-F238E27FC236}">
                    <a16:creationId xmlns:a16="http://schemas.microsoft.com/office/drawing/2014/main" id="{F6E2FF85-72BD-4D65-9A13-5C6682A18333}"/>
                  </a:ext>
                </a:extLst>
              </p:cNvPr>
              <p:cNvSpPr>
                <a:spLocks noEditPoints="1"/>
              </p:cNvSpPr>
              <p:nvPr/>
            </p:nvSpPr>
            <p:spPr bwMode="auto">
              <a:xfrm>
                <a:off x="1971"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90 w 284"/>
                  <a:gd name="T15" fmla="*/ 0 h 23"/>
                  <a:gd name="T16" fmla="*/ 190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90" y="0"/>
                    </a:lnTo>
                    <a:lnTo>
                      <a:pt x="190"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15" name="Freeform 1024">
                <a:extLst>
                  <a:ext uri="{FF2B5EF4-FFF2-40B4-BE49-F238E27FC236}">
                    <a16:creationId xmlns:a16="http://schemas.microsoft.com/office/drawing/2014/main" id="{BA6B4B33-E770-4ED0-85C7-AA3DEC6993F6}"/>
                  </a:ext>
                </a:extLst>
              </p:cNvPr>
              <p:cNvSpPr>
                <a:spLocks noEditPoints="1"/>
              </p:cNvSpPr>
              <p:nvPr/>
            </p:nvSpPr>
            <p:spPr bwMode="auto">
              <a:xfrm>
                <a:off x="1971"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16" name="Freeform 1025">
                <a:extLst>
                  <a:ext uri="{FF2B5EF4-FFF2-40B4-BE49-F238E27FC236}">
                    <a16:creationId xmlns:a16="http://schemas.microsoft.com/office/drawing/2014/main" id="{4960D80F-9B89-446D-8F29-5A524DF57195}"/>
                  </a:ext>
                </a:extLst>
              </p:cNvPr>
              <p:cNvSpPr>
                <a:spLocks noEditPoints="1"/>
              </p:cNvSpPr>
              <p:nvPr/>
            </p:nvSpPr>
            <p:spPr bwMode="auto">
              <a:xfrm>
                <a:off x="1971"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17" name="Rectangle 1026">
                <a:extLst>
                  <a:ext uri="{FF2B5EF4-FFF2-40B4-BE49-F238E27FC236}">
                    <a16:creationId xmlns:a16="http://schemas.microsoft.com/office/drawing/2014/main" id="{D6E017BF-1682-476B-8881-C8F4930B9070}"/>
                  </a:ext>
                </a:extLst>
              </p:cNvPr>
              <p:cNvSpPr>
                <a:spLocks noChangeArrowheads="1"/>
              </p:cNvSpPr>
              <p:nvPr/>
            </p:nvSpPr>
            <p:spPr bwMode="auto">
              <a:xfrm>
                <a:off x="2042"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18" name="Rectangle 1027">
                <a:extLst>
                  <a:ext uri="{FF2B5EF4-FFF2-40B4-BE49-F238E27FC236}">
                    <a16:creationId xmlns:a16="http://schemas.microsoft.com/office/drawing/2014/main" id="{7071BA32-3EBB-46B5-B89C-D4085ACF0807}"/>
                  </a:ext>
                </a:extLst>
              </p:cNvPr>
              <p:cNvSpPr>
                <a:spLocks noChangeArrowheads="1"/>
              </p:cNvSpPr>
              <p:nvPr/>
            </p:nvSpPr>
            <p:spPr bwMode="auto">
              <a:xfrm>
                <a:off x="2042"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19" name="Rectangle 1028">
                <a:extLst>
                  <a:ext uri="{FF2B5EF4-FFF2-40B4-BE49-F238E27FC236}">
                    <a16:creationId xmlns:a16="http://schemas.microsoft.com/office/drawing/2014/main" id="{DCE90117-2799-49BF-856A-09D8358CB508}"/>
                  </a:ext>
                </a:extLst>
              </p:cNvPr>
              <p:cNvSpPr>
                <a:spLocks noChangeArrowheads="1"/>
              </p:cNvSpPr>
              <p:nvPr/>
            </p:nvSpPr>
            <p:spPr bwMode="auto">
              <a:xfrm>
                <a:off x="2042"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20" name="Rectangle 1029">
                <a:extLst>
                  <a:ext uri="{FF2B5EF4-FFF2-40B4-BE49-F238E27FC236}">
                    <a16:creationId xmlns:a16="http://schemas.microsoft.com/office/drawing/2014/main" id="{FCAF11B4-9004-4164-BE84-7455CD059355}"/>
                  </a:ext>
                </a:extLst>
              </p:cNvPr>
              <p:cNvSpPr>
                <a:spLocks noChangeArrowheads="1"/>
              </p:cNvSpPr>
              <p:nvPr/>
            </p:nvSpPr>
            <p:spPr bwMode="auto">
              <a:xfrm>
                <a:off x="2042"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21" name="Rectangle 1030">
                <a:extLst>
                  <a:ext uri="{FF2B5EF4-FFF2-40B4-BE49-F238E27FC236}">
                    <a16:creationId xmlns:a16="http://schemas.microsoft.com/office/drawing/2014/main" id="{99EAB527-B83B-42E7-B433-76509BBA7E44}"/>
                  </a:ext>
                </a:extLst>
              </p:cNvPr>
              <p:cNvSpPr>
                <a:spLocks noChangeArrowheads="1"/>
              </p:cNvSpPr>
              <p:nvPr/>
            </p:nvSpPr>
            <p:spPr bwMode="auto">
              <a:xfrm>
                <a:off x="2042"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22" name="Rectangle 1031">
                <a:extLst>
                  <a:ext uri="{FF2B5EF4-FFF2-40B4-BE49-F238E27FC236}">
                    <a16:creationId xmlns:a16="http://schemas.microsoft.com/office/drawing/2014/main" id="{3F492A11-9529-4DBF-8706-C6CA82B1FDF7}"/>
                  </a:ext>
                </a:extLst>
              </p:cNvPr>
              <p:cNvSpPr>
                <a:spLocks noChangeArrowheads="1"/>
              </p:cNvSpPr>
              <p:nvPr/>
            </p:nvSpPr>
            <p:spPr bwMode="auto">
              <a:xfrm>
                <a:off x="2042"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23" name="Rectangle 1032">
                <a:extLst>
                  <a:ext uri="{FF2B5EF4-FFF2-40B4-BE49-F238E27FC236}">
                    <a16:creationId xmlns:a16="http://schemas.microsoft.com/office/drawing/2014/main" id="{D9E014FF-FA7C-499D-9D5A-4F1C65E1CC03}"/>
                  </a:ext>
                </a:extLst>
              </p:cNvPr>
              <p:cNvSpPr>
                <a:spLocks noChangeArrowheads="1"/>
              </p:cNvSpPr>
              <p:nvPr/>
            </p:nvSpPr>
            <p:spPr bwMode="auto">
              <a:xfrm>
                <a:off x="2042"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24" name="Rectangle 1033">
                <a:extLst>
                  <a:ext uri="{FF2B5EF4-FFF2-40B4-BE49-F238E27FC236}">
                    <a16:creationId xmlns:a16="http://schemas.microsoft.com/office/drawing/2014/main" id="{8259AD9E-3EDC-4376-B973-BB64FD11D4D9}"/>
                  </a:ext>
                </a:extLst>
              </p:cNvPr>
              <p:cNvSpPr>
                <a:spLocks noChangeArrowheads="1"/>
              </p:cNvSpPr>
              <p:nvPr/>
            </p:nvSpPr>
            <p:spPr bwMode="auto">
              <a:xfrm>
                <a:off x="2042"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25" name="Rectangle 1034">
                <a:extLst>
                  <a:ext uri="{FF2B5EF4-FFF2-40B4-BE49-F238E27FC236}">
                    <a16:creationId xmlns:a16="http://schemas.microsoft.com/office/drawing/2014/main" id="{CA0464DE-D006-492D-BCB1-F174716B868F}"/>
                  </a:ext>
                </a:extLst>
              </p:cNvPr>
              <p:cNvSpPr>
                <a:spLocks noChangeArrowheads="1"/>
              </p:cNvSpPr>
              <p:nvPr/>
            </p:nvSpPr>
            <p:spPr bwMode="auto">
              <a:xfrm>
                <a:off x="2042"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26" name="Rectangle 1035">
                <a:extLst>
                  <a:ext uri="{FF2B5EF4-FFF2-40B4-BE49-F238E27FC236}">
                    <a16:creationId xmlns:a16="http://schemas.microsoft.com/office/drawing/2014/main" id="{ED881A2E-1646-436F-BE52-824670693F85}"/>
                  </a:ext>
                </a:extLst>
              </p:cNvPr>
              <p:cNvSpPr>
                <a:spLocks noChangeArrowheads="1"/>
              </p:cNvSpPr>
              <p:nvPr/>
            </p:nvSpPr>
            <p:spPr bwMode="auto">
              <a:xfrm>
                <a:off x="2042"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27" name="Rectangle 1036">
                <a:extLst>
                  <a:ext uri="{FF2B5EF4-FFF2-40B4-BE49-F238E27FC236}">
                    <a16:creationId xmlns:a16="http://schemas.microsoft.com/office/drawing/2014/main" id="{ACD5A051-51C3-438B-BBFF-B5431B3AB894}"/>
                  </a:ext>
                </a:extLst>
              </p:cNvPr>
              <p:cNvSpPr>
                <a:spLocks noChangeArrowheads="1"/>
              </p:cNvSpPr>
              <p:nvPr/>
            </p:nvSpPr>
            <p:spPr bwMode="auto">
              <a:xfrm>
                <a:off x="2132" y="1609"/>
                <a:ext cx="29"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28" name="Rectangle 1037">
                <a:extLst>
                  <a:ext uri="{FF2B5EF4-FFF2-40B4-BE49-F238E27FC236}">
                    <a16:creationId xmlns:a16="http://schemas.microsoft.com/office/drawing/2014/main" id="{C0338EC0-BC0A-47DF-BC9B-0AEF23953677}"/>
                  </a:ext>
                </a:extLst>
              </p:cNvPr>
              <p:cNvSpPr>
                <a:spLocks noChangeArrowheads="1"/>
              </p:cNvSpPr>
              <p:nvPr/>
            </p:nvSpPr>
            <p:spPr bwMode="auto">
              <a:xfrm>
                <a:off x="2132" y="1609"/>
                <a:ext cx="29"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29" name="Rectangle 1038">
                <a:extLst>
                  <a:ext uri="{FF2B5EF4-FFF2-40B4-BE49-F238E27FC236}">
                    <a16:creationId xmlns:a16="http://schemas.microsoft.com/office/drawing/2014/main" id="{B33FE190-55D1-427B-98B9-3CDCC0C1ED9D}"/>
                  </a:ext>
                </a:extLst>
              </p:cNvPr>
              <p:cNvSpPr>
                <a:spLocks noChangeArrowheads="1"/>
              </p:cNvSpPr>
              <p:nvPr/>
            </p:nvSpPr>
            <p:spPr bwMode="auto">
              <a:xfrm>
                <a:off x="2132" y="1681"/>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30" name="Rectangle 1039">
                <a:extLst>
                  <a:ext uri="{FF2B5EF4-FFF2-40B4-BE49-F238E27FC236}">
                    <a16:creationId xmlns:a16="http://schemas.microsoft.com/office/drawing/2014/main" id="{9B4094B1-A6E4-4427-8275-DED0AA4A07B1}"/>
                  </a:ext>
                </a:extLst>
              </p:cNvPr>
              <p:cNvSpPr>
                <a:spLocks noChangeArrowheads="1"/>
              </p:cNvSpPr>
              <p:nvPr/>
            </p:nvSpPr>
            <p:spPr bwMode="auto">
              <a:xfrm>
                <a:off x="2132" y="1681"/>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31" name="Rectangle 1040">
                <a:extLst>
                  <a:ext uri="{FF2B5EF4-FFF2-40B4-BE49-F238E27FC236}">
                    <a16:creationId xmlns:a16="http://schemas.microsoft.com/office/drawing/2014/main" id="{FCB593FB-1E1E-47A9-B129-0C454C99EBB2}"/>
                  </a:ext>
                </a:extLst>
              </p:cNvPr>
              <p:cNvSpPr>
                <a:spLocks noChangeArrowheads="1"/>
              </p:cNvSpPr>
              <p:nvPr/>
            </p:nvSpPr>
            <p:spPr bwMode="auto">
              <a:xfrm>
                <a:off x="2132" y="1719"/>
                <a:ext cx="29"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32" name="Rectangle 1041">
                <a:extLst>
                  <a:ext uri="{FF2B5EF4-FFF2-40B4-BE49-F238E27FC236}">
                    <a16:creationId xmlns:a16="http://schemas.microsoft.com/office/drawing/2014/main" id="{464C0DF9-E510-4058-A527-1E0D2A8B29A2}"/>
                  </a:ext>
                </a:extLst>
              </p:cNvPr>
              <p:cNvSpPr>
                <a:spLocks noChangeArrowheads="1"/>
              </p:cNvSpPr>
              <p:nvPr/>
            </p:nvSpPr>
            <p:spPr bwMode="auto">
              <a:xfrm>
                <a:off x="2132" y="1719"/>
                <a:ext cx="29"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33" name="Rectangle 1042">
                <a:extLst>
                  <a:ext uri="{FF2B5EF4-FFF2-40B4-BE49-F238E27FC236}">
                    <a16:creationId xmlns:a16="http://schemas.microsoft.com/office/drawing/2014/main" id="{B31947EC-D291-40CA-AAA6-6A4952187868}"/>
                  </a:ext>
                </a:extLst>
              </p:cNvPr>
              <p:cNvSpPr>
                <a:spLocks noChangeArrowheads="1"/>
              </p:cNvSpPr>
              <p:nvPr/>
            </p:nvSpPr>
            <p:spPr bwMode="auto">
              <a:xfrm>
                <a:off x="2132" y="1766"/>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34" name="Rectangle 1043">
                <a:extLst>
                  <a:ext uri="{FF2B5EF4-FFF2-40B4-BE49-F238E27FC236}">
                    <a16:creationId xmlns:a16="http://schemas.microsoft.com/office/drawing/2014/main" id="{5A0254C3-AB9D-4069-BCF7-BC428B6DA29E}"/>
                  </a:ext>
                </a:extLst>
              </p:cNvPr>
              <p:cNvSpPr>
                <a:spLocks noChangeArrowheads="1"/>
              </p:cNvSpPr>
              <p:nvPr/>
            </p:nvSpPr>
            <p:spPr bwMode="auto">
              <a:xfrm>
                <a:off x="2132" y="1766"/>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35" name="Rectangle 1044">
                <a:extLst>
                  <a:ext uri="{FF2B5EF4-FFF2-40B4-BE49-F238E27FC236}">
                    <a16:creationId xmlns:a16="http://schemas.microsoft.com/office/drawing/2014/main" id="{8E7EAA24-CB6E-4DF3-A96F-FAFFD6D00CB3}"/>
                  </a:ext>
                </a:extLst>
              </p:cNvPr>
              <p:cNvSpPr>
                <a:spLocks noChangeArrowheads="1"/>
              </p:cNvSpPr>
              <p:nvPr/>
            </p:nvSpPr>
            <p:spPr bwMode="auto">
              <a:xfrm>
                <a:off x="2132" y="1737"/>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36" name="Rectangle 1045">
                <a:extLst>
                  <a:ext uri="{FF2B5EF4-FFF2-40B4-BE49-F238E27FC236}">
                    <a16:creationId xmlns:a16="http://schemas.microsoft.com/office/drawing/2014/main" id="{61763315-453A-4E79-AA31-CE178759CB28}"/>
                  </a:ext>
                </a:extLst>
              </p:cNvPr>
              <p:cNvSpPr>
                <a:spLocks noChangeArrowheads="1"/>
              </p:cNvSpPr>
              <p:nvPr/>
            </p:nvSpPr>
            <p:spPr bwMode="auto">
              <a:xfrm>
                <a:off x="2132" y="1737"/>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37" name="Freeform 1046">
                <a:extLst>
                  <a:ext uri="{FF2B5EF4-FFF2-40B4-BE49-F238E27FC236}">
                    <a16:creationId xmlns:a16="http://schemas.microsoft.com/office/drawing/2014/main" id="{4EF9101F-0649-4ED9-984D-269D6F309E5A}"/>
                  </a:ext>
                </a:extLst>
              </p:cNvPr>
              <p:cNvSpPr>
                <a:spLocks noEditPoints="1"/>
              </p:cNvSpPr>
              <p:nvPr/>
            </p:nvSpPr>
            <p:spPr bwMode="auto">
              <a:xfrm>
                <a:off x="2255"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90 w 284"/>
                  <a:gd name="T39" fmla="*/ 0 h 285"/>
                  <a:gd name="T40" fmla="*/ 190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90" y="0"/>
                    </a:lnTo>
                    <a:lnTo>
                      <a:pt x="190"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38" name="Freeform 1047">
                <a:extLst>
                  <a:ext uri="{FF2B5EF4-FFF2-40B4-BE49-F238E27FC236}">
                    <a16:creationId xmlns:a16="http://schemas.microsoft.com/office/drawing/2014/main" id="{0CF725E1-3F0B-4FDF-B327-2B355BA25E0B}"/>
                  </a:ext>
                </a:extLst>
              </p:cNvPr>
              <p:cNvSpPr>
                <a:spLocks noEditPoints="1"/>
              </p:cNvSpPr>
              <p:nvPr/>
            </p:nvSpPr>
            <p:spPr bwMode="auto">
              <a:xfrm>
                <a:off x="2255"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90 w 284"/>
                  <a:gd name="T11" fmla="*/ 157 h 285"/>
                  <a:gd name="T12" fmla="*/ 190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90 w 284"/>
                  <a:gd name="T39" fmla="*/ 0 h 285"/>
                  <a:gd name="T40" fmla="*/ 190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90" y="157"/>
                    </a:lnTo>
                    <a:lnTo>
                      <a:pt x="190"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90" y="0"/>
                    </a:lnTo>
                    <a:lnTo>
                      <a:pt x="190"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39" name="Freeform 1048">
                <a:extLst>
                  <a:ext uri="{FF2B5EF4-FFF2-40B4-BE49-F238E27FC236}">
                    <a16:creationId xmlns:a16="http://schemas.microsoft.com/office/drawing/2014/main" id="{F867D092-44F1-4D49-A4A0-275B6F2BCBD2}"/>
                  </a:ext>
                </a:extLst>
              </p:cNvPr>
              <p:cNvSpPr>
                <a:spLocks noEditPoints="1"/>
              </p:cNvSpPr>
              <p:nvPr/>
            </p:nvSpPr>
            <p:spPr bwMode="auto">
              <a:xfrm>
                <a:off x="2255"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40" name="Freeform 1049">
                <a:extLst>
                  <a:ext uri="{FF2B5EF4-FFF2-40B4-BE49-F238E27FC236}">
                    <a16:creationId xmlns:a16="http://schemas.microsoft.com/office/drawing/2014/main" id="{AD089C99-D68F-47D9-98BA-E5443049C44B}"/>
                  </a:ext>
                </a:extLst>
              </p:cNvPr>
              <p:cNvSpPr>
                <a:spLocks noEditPoints="1"/>
              </p:cNvSpPr>
              <p:nvPr/>
            </p:nvSpPr>
            <p:spPr bwMode="auto">
              <a:xfrm>
                <a:off x="2255"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41" name="Freeform 1050">
                <a:extLst>
                  <a:ext uri="{FF2B5EF4-FFF2-40B4-BE49-F238E27FC236}">
                    <a16:creationId xmlns:a16="http://schemas.microsoft.com/office/drawing/2014/main" id="{80D491D0-75E0-4A49-BFEF-9323EE0C67D1}"/>
                  </a:ext>
                </a:extLst>
              </p:cNvPr>
              <p:cNvSpPr>
                <a:spLocks noEditPoints="1"/>
              </p:cNvSpPr>
              <p:nvPr/>
            </p:nvSpPr>
            <p:spPr bwMode="auto">
              <a:xfrm>
                <a:off x="2255"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90 w 284"/>
                  <a:gd name="T15" fmla="*/ 0 h 23"/>
                  <a:gd name="T16" fmla="*/ 190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90" y="0"/>
                    </a:lnTo>
                    <a:lnTo>
                      <a:pt x="190"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42" name="Freeform 1051">
                <a:extLst>
                  <a:ext uri="{FF2B5EF4-FFF2-40B4-BE49-F238E27FC236}">
                    <a16:creationId xmlns:a16="http://schemas.microsoft.com/office/drawing/2014/main" id="{BC24037B-E491-47F9-891A-9C73F34DD8A7}"/>
                  </a:ext>
                </a:extLst>
              </p:cNvPr>
              <p:cNvSpPr>
                <a:spLocks noEditPoints="1"/>
              </p:cNvSpPr>
              <p:nvPr/>
            </p:nvSpPr>
            <p:spPr bwMode="auto">
              <a:xfrm>
                <a:off x="2255"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90 w 284"/>
                  <a:gd name="T15" fmla="*/ 0 h 23"/>
                  <a:gd name="T16" fmla="*/ 190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90" y="0"/>
                    </a:lnTo>
                    <a:lnTo>
                      <a:pt x="190"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43" name="Freeform 1052">
                <a:extLst>
                  <a:ext uri="{FF2B5EF4-FFF2-40B4-BE49-F238E27FC236}">
                    <a16:creationId xmlns:a16="http://schemas.microsoft.com/office/drawing/2014/main" id="{1DDEC67D-66AA-4D3D-BCB8-2A08DFAF19F4}"/>
                  </a:ext>
                </a:extLst>
              </p:cNvPr>
              <p:cNvSpPr>
                <a:spLocks noEditPoints="1"/>
              </p:cNvSpPr>
              <p:nvPr/>
            </p:nvSpPr>
            <p:spPr bwMode="auto">
              <a:xfrm>
                <a:off x="2255"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44" name="Freeform 1053">
                <a:extLst>
                  <a:ext uri="{FF2B5EF4-FFF2-40B4-BE49-F238E27FC236}">
                    <a16:creationId xmlns:a16="http://schemas.microsoft.com/office/drawing/2014/main" id="{A8E36154-126A-43E8-8B1B-DC3511D6168C}"/>
                  </a:ext>
                </a:extLst>
              </p:cNvPr>
              <p:cNvSpPr>
                <a:spLocks noEditPoints="1"/>
              </p:cNvSpPr>
              <p:nvPr/>
            </p:nvSpPr>
            <p:spPr bwMode="auto">
              <a:xfrm>
                <a:off x="2255"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45" name="Rectangle 1054">
                <a:extLst>
                  <a:ext uri="{FF2B5EF4-FFF2-40B4-BE49-F238E27FC236}">
                    <a16:creationId xmlns:a16="http://schemas.microsoft.com/office/drawing/2014/main" id="{6D7E9AB0-37CA-4D77-828A-8B9788048092}"/>
                  </a:ext>
                </a:extLst>
              </p:cNvPr>
              <p:cNvSpPr>
                <a:spLocks noChangeArrowheads="1"/>
              </p:cNvSpPr>
              <p:nvPr/>
            </p:nvSpPr>
            <p:spPr bwMode="auto">
              <a:xfrm>
                <a:off x="2326"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46" name="Rectangle 1055">
                <a:extLst>
                  <a:ext uri="{FF2B5EF4-FFF2-40B4-BE49-F238E27FC236}">
                    <a16:creationId xmlns:a16="http://schemas.microsoft.com/office/drawing/2014/main" id="{85DF7DFB-4442-4193-9490-48B936F8FEA2}"/>
                  </a:ext>
                </a:extLst>
              </p:cNvPr>
              <p:cNvSpPr>
                <a:spLocks noChangeArrowheads="1"/>
              </p:cNvSpPr>
              <p:nvPr/>
            </p:nvSpPr>
            <p:spPr bwMode="auto">
              <a:xfrm>
                <a:off x="2326"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47" name="Rectangle 1056">
                <a:extLst>
                  <a:ext uri="{FF2B5EF4-FFF2-40B4-BE49-F238E27FC236}">
                    <a16:creationId xmlns:a16="http://schemas.microsoft.com/office/drawing/2014/main" id="{5B86E27C-1FCC-4BFD-B6F5-F3695D12D652}"/>
                  </a:ext>
                </a:extLst>
              </p:cNvPr>
              <p:cNvSpPr>
                <a:spLocks noChangeArrowheads="1"/>
              </p:cNvSpPr>
              <p:nvPr/>
            </p:nvSpPr>
            <p:spPr bwMode="auto">
              <a:xfrm>
                <a:off x="2326"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48" name="Rectangle 1057">
                <a:extLst>
                  <a:ext uri="{FF2B5EF4-FFF2-40B4-BE49-F238E27FC236}">
                    <a16:creationId xmlns:a16="http://schemas.microsoft.com/office/drawing/2014/main" id="{028B04DE-D016-4A82-97B9-9CCDB1556146}"/>
                  </a:ext>
                </a:extLst>
              </p:cNvPr>
              <p:cNvSpPr>
                <a:spLocks noChangeArrowheads="1"/>
              </p:cNvSpPr>
              <p:nvPr/>
            </p:nvSpPr>
            <p:spPr bwMode="auto">
              <a:xfrm>
                <a:off x="2326"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49" name="Rectangle 1058">
                <a:extLst>
                  <a:ext uri="{FF2B5EF4-FFF2-40B4-BE49-F238E27FC236}">
                    <a16:creationId xmlns:a16="http://schemas.microsoft.com/office/drawing/2014/main" id="{B4B390D7-B981-48A7-8D21-3EA510C3E2F0}"/>
                  </a:ext>
                </a:extLst>
              </p:cNvPr>
              <p:cNvSpPr>
                <a:spLocks noChangeArrowheads="1"/>
              </p:cNvSpPr>
              <p:nvPr/>
            </p:nvSpPr>
            <p:spPr bwMode="auto">
              <a:xfrm>
                <a:off x="2326"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50" name="Rectangle 1059">
                <a:extLst>
                  <a:ext uri="{FF2B5EF4-FFF2-40B4-BE49-F238E27FC236}">
                    <a16:creationId xmlns:a16="http://schemas.microsoft.com/office/drawing/2014/main" id="{EC9E5717-0F7C-49A9-AC56-D3DB55EE26D7}"/>
                  </a:ext>
                </a:extLst>
              </p:cNvPr>
              <p:cNvSpPr>
                <a:spLocks noChangeArrowheads="1"/>
              </p:cNvSpPr>
              <p:nvPr/>
            </p:nvSpPr>
            <p:spPr bwMode="auto">
              <a:xfrm>
                <a:off x="2326"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51" name="Rectangle 1060">
                <a:extLst>
                  <a:ext uri="{FF2B5EF4-FFF2-40B4-BE49-F238E27FC236}">
                    <a16:creationId xmlns:a16="http://schemas.microsoft.com/office/drawing/2014/main" id="{366D6C87-B097-435C-86FB-533A35F92E2D}"/>
                  </a:ext>
                </a:extLst>
              </p:cNvPr>
              <p:cNvSpPr>
                <a:spLocks noChangeArrowheads="1"/>
              </p:cNvSpPr>
              <p:nvPr/>
            </p:nvSpPr>
            <p:spPr bwMode="auto">
              <a:xfrm>
                <a:off x="2326"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52" name="Rectangle 1061">
                <a:extLst>
                  <a:ext uri="{FF2B5EF4-FFF2-40B4-BE49-F238E27FC236}">
                    <a16:creationId xmlns:a16="http://schemas.microsoft.com/office/drawing/2014/main" id="{C9764D82-A68E-4695-BB8D-095A7CA53200}"/>
                  </a:ext>
                </a:extLst>
              </p:cNvPr>
              <p:cNvSpPr>
                <a:spLocks noChangeArrowheads="1"/>
              </p:cNvSpPr>
              <p:nvPr/>
            </p:nvSpPr>
            <p:spPr bwMode="auto">
              <a:xfrm>
                <a:off x="2326"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53" name="Rectangle 1062">
                <a:extLst>
                  <a:ext uri="{FF2B5EF4-FFF2-40B4-BE49-F238E27FC236}">
                    <a16:creationId xmlns:a16="http://schemas.microsoft.com/office/drawing/2014/main" id="{588CCA9B-1E45-4784-B3D6-521C6A90280C}"/>
                  </a:ext>
                </a:extLst>
              </p:cNvPr>
              <p:cNvSpPr>
                <a:spLocks noChangeArrowheads="1"/>
              </p:cNvSpPr>
              <p:nvPr/>
            </p:nvSpPr>
            <p:spPr bwMode="auto">
              <a:xfrm>
                <a:off x="2326"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54" name="Rectangle 1063">
                <a:extLst>
                  <a:ext uri="{FF2B5EF4-FFF2-40B4-BE49-F238E27FC236}">
                    <a16:creationId xmlns:a16="http://schemas.microsoft.com/office/drawing/2014/main" id="{8D475D04-7FD8-457D-B651-C72D516B3432}"/>
                  </a:ext>
                </a:extLst>
              </p:cNvPr>
              <p:cNvSpPr>
                <a:spLocks noChangeArrowheads="1"/>
              </p:cNvSpPr>
              <p:nvPr/>
            </p:nvSpPr>
            <p:spPr bwMode="auto">
              <a:xfrm>
                <a:off x="2326"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55" name="Rectangle 1064">
                <a:extLst>
                  <a:ext uri="{FF2B5EF4-FFF2-40B4-BE49-F238E27FC236}">
                    <a16:creationId xmlns:a16="http://schemas.microsoft.com/office/drawing/2014/main" id="{5E8F001A-6E1E-4804-B850-D3A562434B62}"/>
                  </a:ext>
                </a:extLst>
              </p:cNvPr>
              <p:cNvSpPr>
                <a:spLocks noChangeArrowheads="1"/>
              </p:cNvSpPr>
              <p:nvPr/>
            </p:nvSpPr>
            <p:spPr bwMode="auto">
              <a:xfrm>
                <a:off x="2416" y="1609"/>
                <a:ext cx="29"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56" name="Rectangle 1065">
                <a:extLst>
                  <a:ext uri="{FF2B5EF4-FFF2-40B4-BE49-F238E27FC236}">
                    <a16:creationId xmlns:a16="http://schemas.microsoft.com/office/drawing/2014/main" id="{461AF6AC-E023-4484-A951-C1A6A56F7F6B}"/>
                  </a:ext>
                </a:extLst>
              </p:cNvPr>
              <p:cNvSpPr>
                <a:spLocks noChangeArrowheads="1"/>
              </p:cNvSpPr>
              <p:nvPr/>
            </p:nvSpPr>
            <p:spPr bwMode="auto">
              <a:xfrm>
                <a:off x="2416" y="1609"/>
                <a:ext cx="29"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57" name="Rectangle 1066">
                <a:extLst>
                  <a:ext uri="{FF2B5EF4-FFF2-40B4-BE49-F238E27FC236}">
                    <a16:creationId xmlns:a16="http://schemas.microsoft.com/office/drawing/2014/main" id="{90814FE9-A1AC-4D3F-819A-11AF8E3C090A}"/>
                  </a:ext>
                </a:extLst>
              </p:cNvPr>
              <p:cNvSpPr>
                <a:spLocks noChangeArrowheads="1"/>
              </p:cNvSpPr>
              <p:nvPr/>
            </p:nvSpPr>
            <p:spPr bwMode="auto">
              <a:xfrm>
                <a:off x="2416" y="1681"/>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58" name="Rectangle 1067">
                <a:extLst>
                  <a:ext uri="{FF2B5EF4-FFF2-40B4-BE49-F238E27FC236}">
                    <a16:creationId xmlns:a16="http://schemas.microsoft.com/office/drawing/2014/main" id="{1681BCEA-D750-4D19-B3B6-A67F0EAEAB9A}"/>
                  </a:ext>
                </a:extLst>
              </p:cNvPr>
              <p:cNvSpPr>
                <a:spLocks noChangeArrowheads="1"/>
              </p:cNvSpPr>
              <p:nvPr/>
            </p:nvSpPr>
            <p:spPr bwMode="auto">
              <a:xfrm>
                <a:off x="2416" y="1681"/>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59" name="Rectangle 1068">
                <a:extLst>
                  <a:ext uri="{FF2B5EF4-FFF2-40B4-BE49-F238E27FC236}">
                    <a16:creationId xmlns:a16="http://schemas.microsoft.com/office/drawing/2014/main" id="{E3BFC5A8-D903-4A0A-B036-1B47423D98A2}"/>
                  </a:ext>
                </a:extLst>
              </p:cNvPr>
              <p:cNvSpPr>
                <a:spLocks noChangeArrowheads="1"/>
              </p:cNvSpPr>
              <p:nvPr/>
            </p:nvSpPr>
            <p:spPr bwMode="auto">
              <a:xfrm>
                <a:off x="2416" y="1719"/>
                <a:ext cx="29"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60" name="Rectangle 1069">
                <a:extLst>
                  <a:ext uri="{FF2B5EF4-FFF2-40B4-BE49-F238E27FC236}">
                    <a16:creationId xmlns:a16="http://schemas.microsoft.com/office/drawing/2014/main" id="{36383775-AC45-4E8F-97D8-5585A0390D1E}"/>
                  </a:ext>
                </a:extLst>
              </p:cNvPr>
              <p:cNvSpPr>
                <a:spLocks noChangeArrowheads="1"/>
              </p:cNvSpPr>
              <p:nvPr/>
            </p:nvSpPr>
            <p:spPr bwMode="auto">
              <a:xfrm>
                <a:off x="2416" y="1719"/>
                <a:ext cx="29"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61" name="Rectangle 1070">
                <a:extLst>
                  <a:ext uri="{FF2B5EF4-FFF2-40B4-BE49-F238E27FC236}">
                    <a16:creationId xmlns:a16="http://schemas.microsoft.com/office/drawing/2014/main" id="{BA32D6D0-36FC-48F4-9480-63B778296A83}"/>
                  </a:ext>
                </a:extLst>
              </p:cNvPr>
              <p:cNvSpPr>
                <a:spLocks noChangeArrowheads="1"/>
              </p:cNvSpPr>
              <p:nvPr/>
            </p:nvSpPr>
            <p:spPr bwMode="auto">
              <a:xfrm>
                <a:off x="2416" y="1766"/>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62" name="Rectangle 1071">
                <a:extLst>
                  <a:ext uri="{FF2B5EF4-FFF2-40B4-BE49-F238E27FC236}">
                    <a16:creationId xmlns:a16="http://schemas.microsoft.com/office/drawing/2014/main" id="{BC3BFC42-E22F-41F2-AE69-6E8A34CFB6F9}"/>
                  </a:ext>
                </a:extLst>
              </p:cNvPr>
              <p:cNvSpPr>
                <a:spLocks noChangeArrowheads="1"/>
              </p:cNvSpPr>
              <p:nvPr/>
            </p:nvSpPr>
            <p:spPr bwMode="auto">
              <a:xfrm>
                <a:off x="2416" y="1766"/>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63" name="Rectangle 1072">
                <a:extLst>
                  <a:ext uri="{FF2B5EF4-FFF2-40B4-BE49-F238E27FC236}">
                    <a16:creationId xmlns:a16="http://schemas.microsoft.com/office/drawing/2014/main" id="{356F170E-6844-4347-871B-60B9D0D2D9A5}"/>
                  </a:ext>
                </a:extLst>
              </p:cNvPr>
              <p:cNvSpPr>
                <a:spLocks noChangeArrowheads="1"/>
              </p:cNvSpPr>
              <p:nvPr/>
            </p:nvSpPr>
            <p:spPr bwMode="auto">
              <a:xfrm>
                <a:off x="2416" y="1737"/>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64" name="Rectangle 1073">
                <a:extLst>
                  <a:ext uri="{FF2B5EF4-FFF2-40B4-BE49-F238E27FC236}">
                    <a16:creationId xmlns:a16="http://schemas.microsoft.com/office/drawing/2014/main" id="{274E8DDE-A356-400C-9AC5-58E87943553E}"/>
                  </a:ext>
                </a:extLst>
              </p:cNvPr>
              <p:cNvSpPr>
                <a:spLocks noChangeArrowheads="1"/>
              </p:cNvSpPr>
              <p:nvPr/>
            </p:nvSpPr>
            <p:spPr bwMode="auto">
              <a:xfrm>
                <a:off x="2416" y="1737"/>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65" name="Freeform 1074">
                <a:extLst>
                  <a:ext uri="{FF2B5EF4-FFF2-40B4-BE49-F238E27FC236}">
                    <a16:creationId xmlns:a16="http://schemas.microsoft.com/office/drawing/2014/main" id="{E69AD5D7-F96B-445F-9AC3-90C373C9F89A}"/>
                  </a:ext>
                </a:extLst>
              </p:cNvPr>
              <p:cNvSpPr>
                <a:spLocks noEditPoints="1"/>
              </p:cNvSpPr>
              <p:nvPr/>
            </p:nvSpPr>
            <p:spPr bwMode="auto">
              <a:xfrm>
                <a:off x="2539"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89" y="0"/>
                    </a:lnTo>
                    <a:lnTo>
                      <a:pt x="189"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66" name="Freeform 1075">
                <a:extLst>
                  <a:ext uri="{FF2B5EF4-FFF2-40B4-BE49-F238E27FC236}">
                    <a16:creationId xmlns:a16="http://schemas.microsoft.com/office/drawing/2014/main" id="{D9BC9D71-4544-4889-8D5C-8231882F99DB}"/>
                  </a:ext>
                </a:extLst>
              </p:cNvPr>
              <p:cNvSpPr>
                <a:spLocks noEditPoints="1"/>
              </p:cNvSpPr>
              <p:nvPr/>
            </p:nvSpPr>
            <p:spPr bwMode="auto">
              <a:xfrm>
                <a:off x="2539"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89" y="0"/>
                    </a:lnTo>
                    <a:lnTo>
                      <a:pt x="189"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67" name="Freeform 1076">
                <a:extLst>
                  <a:ext uri="{FF2B5EF4-FFF2-40B4-BE49-F238E27FC236}">
                    <a16:creationId xmlns:a16="http://schemas.microsoft.com/office/drawing/2014/main" id="{1CE3BFD9-911C-41F8-82D9-B338CC0688EF}"/>
                  </a:ext>
                </a:extLst>
              </p:cNvPr>
              <p:cNvSpPr>
                <a:spLocks noEditPoints="1"/>
              </p:cNvSpPr>
              <p:nvPr/>
            </p:nvSpPr>
            <p:spPr bwMode="auto">
              <a:xfrm>
                <a:off x="2539"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68" name="Freeform 1077">
                <a:extLst>
                  <a:ext uri="{FF2B5EF4-FFF2-40B4-BE49-F238E27FC236}">
                    <a16:creationId xmlns:a16="http://schemas.microsoft.com/office/drawing/2014/main" id="{A46D1081-5EE4-4043-BAF4-23B8F4576856}"/>
                  </a:ext>
                </a:extLst>
              </p:cNvPr>
              <p:cNvSpPr>
                <a:spLocks noEditPoints="1"/>
              </p:cNvSpPr>
              <p:nvPr/>
            </p:nvSpPr>
            <p:spPr bwMode="auto">
              <a:xfrm>
                <a:off x="2539"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69" name="Freeform 1078">
                <a:extLst>
                  <a:ext uri="{FF2B5EF4-FFF2-40B4-BE49-F238E27FC236}">
                    <a16:creationId xmlns:a16="http://schemas.microsoft.com/office/drawing/2014/main" id="{16687396-AFAB-47E0-87B2-CF1B8ABABAD9}"/>
                  </a:ext>
                </a:extLst>
              </p:cNvPr>
              <p:cNvSpPr>
                <a:spLocks noEditPoints="1"/>
              </p:cNvSpPr>
              <p:nvPr/>
            </p:nvSpPr>
            <p:spPr bwMode="auto">
              <a:xfrm>
                <a:off x="2539"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89" y="0"/>
                    </a:lnTo>
                    <a:lnTo>
                      <a:pt x="189"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70" name="Freeform 1079">
                <a:extLst>
                  <a:ext uri="{FF2B5EF4-FFF2-40B4-BE49-F238E27FC236}">
                    <a16:creationId xmlns:a16="http://schemas.microsoft.com/office/drawing/2014/main" id="{2A2D6358-164A-4937-8100-A89DD8A77CBF}"/>
                  </a:ext>
                </a:extLst>
              </p:cNvPr>
              <p:cNvSpPr>
                <a:spLocks noEditPoints="1"/>
              </p:cNvSpPr>
              <p:nvPr/>
            </p:nvSpPr>
            <p:spPr bwMode="auto">
              <a:xfrm>
                <a:off x="2539"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89" y="0"/>
                    </a:lnTo>
                    <a:lnTo>
                      <a:pt x="189"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71" name="Freeform 1080">
                <a:extLst>
                  <a:ext uri="{FF2B5EF4-FFF2-40B4-BE49-F238E27FC236}">
                    <a16:creationId xmlns:a16="http://schemas.microsoft.com/office/drawing/2014/main" id="{D9CCF388-CFCC-446B-A44C-7FE27CA217FC}"/>
                  </a:ext>
                </a:extLst>
              </p:cNvPr>
              <p:cNvSpPr>
                <a:spLocks noEditPoints="1"/>
              </p:cNvSpPr>
              <p:nvPr/>
            </p:nvSpPr>
            <p:spPr bwMode="auto">
              <a:xfrm>
                <a:off x="2539"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72" name="Freeform 1081">
                <a:extLst>
                  <a:ext uri="{FF2B5EF4-FFF2-40B4-BE49-F238E27FC236}">
                    <a16:creationId xmlns:a16="http://schemas.microsoft.com/office/drawing/2014/main" id="{1142F246-E961-488C-B73B-2E816F09317A}"/>
                  </a:ext>
                </a:extLst>
              </p:cNvPr>
              <p:cNvSpPr>
                <a:spLocks noEditPoints="1"/>
              </p:cNvSpPr>
              <p:nvPr/>
            </p:nvSpPr>
            <p:spPr bwMode="auto">
              <a:xfrm>
                <a:off x="2539"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73" name="Rectangle 1082">
                <a:extLst>
                  <a:ext uri="{FF2B5EF4-FFF2-40B4-BE49-F238E27FC236}">
                    <a16:creationId xmlns:a16="http://schemas.microsoft.com/office/drawing/2014/main" id="{6E4BD0E3-D503-4F0C-9D05-DC2997F0FC85}"/>
                  </a:ext>
                </a:extLst>
              </p:cNvPr>
              <p:cNvSpPr>
                <a:spLocks noChangeArrowheads="1"/>
              </p:cNvSpPr>
              <p:nvPr/>
            </p:nvSpPr>
            <p:spPr bwMode="auto">
              <a:xfrm>
                <a:off x="2610"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74" name="Rectangle 1083">
                <a:extLst>
                  <a:ext uri="{FF2B5EF4-FFF2-40B4-BE49-F238E27FC236}">
                    <a16:creationId xmlns:a16="http://schemas.microsoft.com/office/drawing/2014/main" id="{272120EF-CDE7-4E1C-A95C-8275B5EBAFB7}"/>
                  </a:ext>
                </a:extLst>
              </p:cNvPr>
              <p:cNvSpPr>
                <a:spLocks noChangeArrowheads="1"/>
              </p:cNvSpPr>
              <p:nvPr/>
            </p:nvSpPr>
            <p:spPr bwMode="auto">
              <a:xfrm>
                <a:off x="2610"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75" name="Rectangle 1084">
                <a:extLst>
                  <a:ext uri="{FF2B5EF4-FFF2-40B4-BE49-F238E27FC236}">
                    <a16:creationId xmlns:a16="http://schemas.microsoft.com/office/drawing/2014/main" id="{4AC531BD-602A-41CD-BF68-2034C62791B2}"/>
                  </a:ext>
                </a:extLst>
              </p:cNvPr>
              <p:cNvSpPr>
                <a:spLocks noChangeArrowheads="1"/>
              </p:cNvSpPr>
              <p:nvPr/>
            </p:nvSpPr>
            <p:spPr bwMode="auto">
              <a:xfrm>
                <a:off x="2610"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76" name="Rectangle 1085">
                <a:extLst>
                  <a:ext uri="{FF2B5EF4-FFF2-40B4-BE49-F238E27FC236}">
                    <a16:creationId xmlns:a16="http://schemas.microsoft.com/office/drawing/2014/main" id="{FE26A5A2-4E06-4102-BD01-A0E605814384}"/>
                  </a:ext>
                </a:extLst>
              </p:cNvPr>
              <p:cNvSpPr>
                <a:spLocks noChangeArrowheads="1"/>
              </p:cNvSpPr>
              <p:nvPr/>
            </p:nvSpPr>
            <p:spPr bwMode="auto">
              <a:xfrm>
                <a:off x="2610"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77" name="Rectangle 1086">
                <a:extLst>
                  <a:ext uri="{FF2B5EF4-FFF2-40B4-BE49-F238E27FC236}">
                    <a16:creationId xmlns:a16="http://schemas.microsoft.com/office/drawing/2014/main" id="{E5D02A88-B435-4539-AE3F-2CF420F958E8}"/>
                  </a:ext>
                </a:extLst>
              </p:cNvPr>
              <p:cNvSpPr>
                <a:spLocks noChangeArrowheads="1"/>
              </p:cNvSpPr>
              <p:nvPr/>
            </p:nvSpPr>
            <p:spPr bwMode="auto">
              <a:xfrm>
                <a:off x="2610"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78" name="Rectangle 1087">
                <a:extLst>
                  <a:ext uri="{FF2B5EF4-FFF2-40B4-BE49-F238E27FC236}">
                    <a16:creationId xmlns:a16="http://schemas.microsoft.com/office/drawing/2014/main" id="{3655C1E2-C893-4347-ADE9-7201C3568C20}"/>
                  </a:ext>
                </a:extLst>
              </p:cNvPr>
              <p:cNvSpPr>
                <a:spLocks noChangeArrowheads="1"/>
              </p:cNvSpPr>
              <p:nvPr/>
            </p:nvSpPr>
            <p:spPr bwMode="auto">
              <a:xfrm>
                <a:off x="2610"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79" name="Rectangle 1088">
                <a:extLst>
                  <a:ext uri="{FF2B5EF4-FFF2-40B4-BE49-F238E27FC236}">
                    <a16:creationId xmlns:a16="http://schemas.microsoft.com/office/drawing/2014/main" id="{73D39C36-0CF2-4D96-A7EA-2F3F0C3224A0}"/>
                  </a:ext>
                </a:extLst>
              </p:cNvPr>
              <p:cNvSpPr>
                <a:spLocks noChangeArrowheads="1"/>
              </p:cNvSpPr>
              <p:nvPr/>
            </p:nvSpPr>
            <p:spPr bwMode="auto">
              <a:xfrm>
                <a:off x="2610"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80" name="Rectangle 1089">
                <a:extLst>
                  <a:ext uri="{FF2B5EF4-FFF2-40B4-BE49-F238E27FC236}">
                    <a16:creationId xmlns:a16="http://schemas.microsoft.com/office/drawing/2014/main" id="{CF54EA43-6DE7-4063-8DAA-9A96F183802C}"/>
                  </a:ext>
                </a:extLst>
              </p:cNvPr>
              <p:cNvSpPr>
                <a:spLocks noChangeArrowheads="1"/>
              </p:cNvSpPr>
              <p:nvPr/>
            </p:nvSpPr>
            <p:spPr bwMode="auto">
              <a:xfrm>
                <a:off x="2610"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81" name="Rectangle 1090">
                <a:extLst>
                  <a:ext uri="{FF2B5EF4-FFF2-40B4-BE49-F238E27FC236}">
                    <a16:creationId xmlns:a16="http://schemas.microsoft.com/office/drawing/2014/main" id="{6042979D-B17F-43BB-B70C-6DD61F516851}"/>
                  </a:ext>
                </a:extLst>
              </p:cNvPr>
              <p:cNvSpPr>
                <a:spLocks noChangeArrowheads="1"/>
              </p:cNvSpPr>
              <p:nvPr/>
            </p:nvSpPr>
            <p:spPr bwMode="auto">
              <a:xfrm>
                <a:off x="2610"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82" name="Rectangle 1091">
                <a:extLst>
                  <a:ext uri="{FF2B5EF4-FFF2-40B4-BE49-F238E27FC236}">
                    <a16:creationId xmlns:a16="http://schemas.microsoft.com/office/drawing/2014/main" id="{E61547F9-E2BE-4B03-93FA-48DAAC57EE37}"/>
                  </a:ext>
                </a:extLst>
              </p:cNvPr>
              <p:cNvSpPr>
                <a:spLocks noChangeArrowheads="1"/>
              </p:cNvSpPr>
              <p:nvPr/>
            </p:nvSpPr>
            <p:spPr bwMode="auto">
              <a:xfrm>
                <a:off x="2610"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83" name="Rectangle 1092">
                <a:extLst>
                  <a:ext uri="{FF2B5EF4-FFF2-40B4-BE49-F238E27FC236}">
                    <a16:creationId xmlns:a16="http://schemas.microsoft.com/office/drawing/2014/main" id="{8C21B21B-489F-49D2-BA9D-331732767929}"/>
                  </a:ext>
                </a:extLst>
              </p:cNvPr>
              <p:cNvSpPr>
                <a:spLocks noChangeArrowheads="1"/>
              </p:cNvSpPr>
              <p:nvPr/>
            </p:nvSpPr>
            <p:spPr bwMode="auto">
              <a:xfrm>
                <a:off x="2700" y="1609"/>
                <a:ext cx="28"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84" name="Rectangle 1093">
                <a:extLst>
                  <a:ext uri="{FF2B5EF4-FFF2-40B4-BE49-F238E27FC236}">
                    <a16:creationId xmlns:a16="http://schemas.microsoft.com/office/drawing/2014/main" id="{3A12193C-4232-4778-8C14-90FCAAF683BB}"/>
                  </a:ext>
                </a:extLst>
              </p:cNvPr>
              <p:cNvSpPr>
                <a:spLocks noChangeArrowheads="1"/>
              </p:cNvSpPr>
              <p:nvPr/>
            </p:nvSpPr>
            <p:spPr bwMode="auto">
              <a:xfrm>
                <a:off x="2700" y="1609"/>
                <a:ext cx="28"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85" name="Rectangle 1094">
                <a:extLst>
                  <a:ext uri="{FF2B5EF4-FFF2-40B4-BE49-F238E27FC236}">
                    <a16:creationId xmlns:a16="http://schemas.microsoft.com/office/drawing/2014/main" id="{2CC3C4A3-AC23-4631-8578-F5A0E5D2DD47}"/>
                  </a:ext>
                </a:extLst>
              </p:cNvPr>
              <p:cNvSpPr>
                <a:spLocks noChangeArrowheads="1"/>
              </p:cNvSpPr>
              <p:nvPr/>
            </p:nvSpPr>
            <p:spPr bwMode="auto">
              <a:xfrm>
                <a:off x="2700" y="1681"/>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86" name="Rectangle 1095">
                <a:extLst>
                  <a:ext uri="{FF2B5EF4-FFF2-40B4-BE49-F238E27FC236}">
                    <a16:creationId xmlns:a16="http://schemas.microsoft.com/office/drawing/2014/main" id="{2C75B418-8132-4EC0-B4FA-3624D079B3C7}"/>
                  </a:ext>
                </a:extLst>
              </p:cNvPr>
              <p:cNvSpPr>
                <a:spLocks noChangeArrowheads="1"/>
              </p:cNvSpPr>
              <p:nvPr/>
            </p:nvSpPr>
            <p:spPr bwMode="auto">
              <a:xfrm>
                <a:off x="2700" y="1681"/>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87" name="Rectangle 1096">
                <a:extLst>
                  <a:ext uri="{FF2B5EF4-FFF2-40B4-BE49-F238E27FC236}">
                    <a16:creationId xmlns:a16="http://schemas.microsoft.com/office/drawing/2014/main" id="{D178CBBA-AD38-480D-BABD-6A48980B3E9A}"/>
                  </a:ext>
                </a:extLst>
              </p:cNvPr>
              <p:cNvSpPr>
                <a:spLocks noChangeArrowheads="1"/>
              </p:cNvSpPr>
              <p:nvPr/>
            </p:nvSpPr>
            <p:spPr bwMode="auto">
              <a:xfrm>
                <a:off x="2700" y="1719"/>
                <a:ext cx="28"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88" name="Rectangle 1097">
                <a:extLst>
                  <a:ext uri="{FF2B5EF4-FFF2-40B4-BE49-F238E27FC236}">
                    <a16:creationId xmlns:a16="http://schemas.microsoft.com/office/drawing/2014/main" id="{C8DBDC88-4355-4D59-96BC-1378EC00B082}"/>
                  </a:ext>
                </a:extLst>
              </p:cNvPr>
              <p:cNvSpPr>
                <a:spLocks noChangeArrowheads="1"/>
              </p:cNvSpPr>
              <p:nvPr/>
            </p:nvSpPr>
            <p:spPr bwMode="auto">
              <a:xfrm>
                <a:off x="2700" y="1719"/>
                <a:ext cx="28"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89" name="Rectangle 1098">
                <a:extLst>
                  <a:ext uri="{FF2B5EF4-FFF2-40B4-BE49-F238E27FC236}">
                    <a16:creationId xmlns:a16="http://schemas.microsoft.com/office/drawing/2014/main" id="{2D12580E-E022-4C6B-94E8-63E347F9A081}"/>
                  </a:ext>
                </a:extLst>
              </p:cNvPr>
              <p:cNvSpPr>
                <a:spLocks noChangeArrowheads="1"/>
              </p:cNvSpPr>
              <p:nvPr/>
            </p:nvSpPr>
            <p:spPr bwMode="auto">
              <a:xfrm>
                <a:off x="2700" y="1766"/>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90" name="Rectangle 1099">
                <a:extLst>
                  <a:ext uri="{FF2B5EF4-FFF2-40B4-BE49-F238E27FC236}">
                    <a16:creationId xmlns:a16="http://schemas.microsoft.com/office/drawing/2014/main" id="{57CCB280-60C2-4242-8F73-73F0558107C4}"/>
                  </a:ext>
                </a:extLst>
              </p:cNvPr>
              <p:cNvSpPr>
                <a:spLocks noChangeArrowheads="1"/>
              </p:cNvSpPr>
              <p:nvPr/>
            </p:nvSpPr>
            <p:spPr bwMode="auto">
              <a:xfrm>
                <a:off x="2700" y="1766"/>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91" name="Rectangle 1100">
                <a:extLst>
                  <a:ext uri="{FF2B5EF4-FFF2-40B4-BE49-F238E27FC236}">
                    <a16:creationId xmlns:a16="http://schemas.microsoft.com/office/drawing/2014/main" id="{25E455F7-E267-4C85-BB53-A5D47503E3BF}"/>
                  </a:ext>
                </a:extLst>
              </p:cNvPr>
              <p:cNvSpPr>
                <a:spLocks noChangeArrowheads="1"/>
              </p:cNvSpPr>
              <p:nvPr/>
            </p:nvSpPr>
            <p:spPr bwMode="auto">
              <a:xfrm>
                <a:off x="2700" y="1737"/>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92" name="Rectangle 1101">
                <a:extLst>
                  <a:ext uri="{FF2B5EF4-FFF2-40B4-BE49-F238E27FC236}">
                    <a16:creationId xmlns:a16="http://schemas.microsoft.com/office/drawing/2014/main" id="{00ABFFD5-6B3F-4735-BF5A-8F5BEAEAD6D4}"/>
                  </a:ext>
                </a:extLst>
              </p:cNvPr>
              <p:cNvSpPr>
                <a:spLocks noChangeArrowheads="1"/>
              </p:cNvSpPr>
              <p:nvPr/>
            </p:nvSpPr>
            <p:spPr bwMode="auto">
              <a:xfrm>
                <a:off x="2700" y="1737"/>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93" name="Freeform 1102">
                <a:extLst>
                  <a:ext uri="{FF2B5EF4-FFF2-40B4-BE49-F238E27FC236}">
                    <a16:creationId xmlns:a16="http://schemas.microsoft.com/office/drawing/2014/main" id="{CB90C51C-415A-4581-8913-256A10F9B555}"/>
                  </a:ext>
                </a:extLst>
              </p:cNvPr>
              <p:cNvSpPr>
                <a:spLocks noEditPoints="1"/>
              </p:cNvSpPr>
              <p:nvPr/>
            </p:nvSpPr>
            <p:spPr bwMode="auto">
              <a:xfrm>
                <a:off x="2823"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89" y="0"/>
                    </a:lnTo>
                    <a:lnTo>
                      <a:pt x="189"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94" name="Freeform 1103">
                <a:extLst>
                  <a:ext uri="{FF2B5EF4-FFF2-40B4-BE49-F238E27FC236}">
                    <a16:creationId xmlns:a16="http://schemas.microsoft.com/office/drawing/2014/main" id="{263081DA-CD73-4C64-943A-5726923A7F72}"/>
                  </a:ext>
                </a:extLst>
              </p:cNvPr>
              <p:cNvSpPr>
                <a:spLocks noEditPoints="1"/>
              </p:cNvSpPr>
              <p:nvPr/>
            </p:nvSpPr>
            <p:spPr bwMode="auto">
              <a:xfrm>
                <a:off x="2823"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89" y="0"/>
                    </a:lnTo>
                    <a:lnTo>
                      <a:pt x="189"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95" name="Freeform 1104">
                <a:extLst>
                  <a:ext uri="{FF2B5EF4-FFF2-40B4-BE49-F238E27FC236}">
                    <a16:creationId xmlns:a16="http://schemas.microsoft.com/office/drawing/2014/main" id="{E948B834-083F-40A0-81A6-C9779470AD3D}"/>
                  </a:ext>
                </a:extLst>
              </p:cNvPr>
              <p:cNvSpPr>
                <a:spLocks noEditPoints="1"/>
              </p:cNvSpPr>
              <p:nvPr/>
            </p:nvSpPr>
            <p:spPr bwMode="auto">
              <a:xfrm>
                <a:off x="2823"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96" name="Freeform 1105">
                <a:extLst>
                  <a:ext uri="{FF2B5EF4-FFF2-40B4-BE49-F238E27FC236}">
                    <a16:creationId xmlns:a16="http://schemas.microsoft.com/office/drawing/2014/main" id="{A34C4459-0415-40E6-BB0A-4B54892488A9}"/>
                  </a:ext>
                </a:extLst>
              </p:cNvPr>
              <p:cNvSpPr>
                <a:spLocks noEditPoints="1"/>
              </p:cNvSpPr>
              <p:nvPr/>
            </p:nvSpPr>
            <p:spPr bwMode="auto">
              <a:xfrm>
                <a:off x="2823"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97" name="Freeform 1106">
                <a:extLst>
                  <a:ext uri="{FF2B5EF4-FFF2-40B4-BE49-F238E27FC236}">
                    <a16:creationId xmlns:a16="http://schemas.microsoft.com/office/drawing/2014/main" id="{67626805-265B-4D3A-B19F-6A961C2C1385}"/>
                  </a:ext>
                </a:extLst>
              </p:cNvPr>
              <p:cNvSpPr>
                <a:spLocks noEditPoints="1"/>
              </p:cNvSpPr>
              <p:nvPr/>
            </p:nvSpPr>
            <p:spPr bwMode="auto">
              <a:xfrm>
                <a:off x="2823"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89" y="0"/>
                    </a:lnTo>
                    <a:lnTo>
                      <a:pt x="189"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98" name="Freeform 1107">
                <a:extLst>
                  <a:ext uri="{FF2B5EF4-FFF2-40B4-BE49-F238E27FC236}">
                    <a16:creationId xmlns:a16="http://schemas.microsoft.com/office/drawing/2014/main" id="{53C82290-429E-492E-8AF2-6D070366D80F}"/>
                  </a:ext>
                </a:extLst>
              </p:cNvPr>
              <p:cNvSpPr>
                <a:spLocks noEditPoints="1"/>
              </p:cNvSpPr>
              <p:nvPr/>
            </p:nvSpPr>
            <p:spPr bwMode="auto">
              <a:xfrm>
                <a:off x="2823"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89" y="0"/>
                    </a:lnTo>
                    <a:lnTo>
                      <a:pt x="189"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99" name="Freeform 1108">
                <a:extLst>
                  <a:ext uri="{FF2B5EF4-FFF2-40B4-BE49-F238E27FC236}">
                    <a16:creationId xmlns:a16="http://schemas.microsoft.com/office/drawing/2014/main" id="{74A14DF0-8A87-43B1-9623-19C982DADBD9}"/>
                  </a:ext>
                </a:extLst>
              </p:cNvPr>
              <p:cNvSpPr>
                <a:spLocks noEditPoints="1"/>
              </p:cNvSpPr>
              <p:nvPr/>
            </p:nvSpPr>
            <p:spPr bwMode="auto">
              <a:xfrm>
                <a:off x="2823"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00" name="Freeform 1109">
                <a:extLst>
                  <a:ext uri="{FF2B5EF4-FFF2-40B4-BE49-F238E27FC236}">
                    <a16:creationId xmlns:a16="http://schemas.microsoft.com/office/drawing/2014/main" id="{6219BEE5-7E04-4ED1-B2EA-2DB4DB82A40D}"/>
                  </a:ext>
                </a:extLst>
              </p:cNvPr>
              <p:cNvSpPr>
                <a:spLocks noEditPoints="1"/>
              </p:cNvSpPr>
              <p:nvPr/>
            </p:nvSpPr>
            <p:spPr bwMode="auto">
              <a:xfrm>
                <a:off x="2823"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01" name="Rectangle 1110">
                <a:extLst>
                  <a:ext uri="{FF2B5EF4-FFF2-40B4-BE49-F238E27FC236}">
                    <a16:creationId xmlns:a16="http://schemas.microsoft.com/office/drawing/2014/main" id="{B8A421B1-1218-44B7-8270-5DEF34D9C2A9}"/>
                  </a:ext>
                </a:extLst>
              </p:cNvPr>
              <p:cNvSpPr>
                <a:spLocks noChangeArrowheads="1"/>
              </p:cNvSpPr>
              <p:nvPr/>
            </p:nvSpPr>
            <p:spPr bwMode="auto">
              <a:xfrm>
                <a:off x="2894"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02" name="Rectangle 1111">
                <a:extLst>
                  <a:ext uri="{FF2B5EF4-FFF2-40B4-BE49-F238E27FC236}">
                    <a16:creationId xmlns:a16="http://schemas.microsoft.com/office/drawing/2014/main" id="{8A2FC535-CC97-4517-A4DC-9ED2A37367BE}"/>
                  </a:ext>
                </a:extLst>
              </p:cNvPr>
              <p:cNvSpPr>
                <a:spLocks noChangeArrowheads="1"/>
              </p:cNvSpPr>
              <p:nvPr/>
            </p:nvSpPr>
            <p:spPr bwMode="auto">
              <a:xfrm>
                <a:off x="2894"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03" name="Rectangle 1112">
                <a:extLst>
                  <a:ext uri="{FF2B5EF4-FFF2-40B4-BE49-F238E27FC236}">
                    <a16:creationId xmlns:a16="http://schemas.microsoft.com/office/drawing/2014/main" id="{BB1816ED-A570-4AAF-8D77-6CE75B6DC4DB}"/>
                  </a:ext>
                </a:extLst>
              </p:cNvPr>
              <p:cNvSpPr>
                <a:spLocks noChangeArrowheads="1"/>
              </p:cNvSpPr>
              <p:nvPr/>
            </p:nvSpPr>
            <p:spPr bwMode="auto">
              <a:xfrm>
                <a:off x="2894"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04" name="Rectangle 1113">
                <a:extLst>
                  <a:ext uri="{FF2B5EF4-FFF2-40B4-BE49-F238E27FC236}">
                    <a16:creationId xmlns:a16="http://schemas.microsoft.com/office/drawing/2014/main" id="{64AAD3AD-7592-4181-B31B-5EC111993B42}"/>
                  </a:ext>
                </a:extLst>
              </p:cNvPr>
              <p:cNvSpPr>
                <a:spLocks noChangeArrowheads="1"/>
              </p:cNvSpPr>
              <p:nvPr/>
            </p:nvSpPr>
            <p:spPr bwMode="auto">
              <a:xfrm>
                <a:off x="2894"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05" name="Rectangle 1114">
                <a:extLst>
                  <a:ext uri="{FF2B5EF4-FFF2-40B4-BE49-F238E27FC236}">
                    <a16:creationId xmlns:a16="http://schemas.microsoft.com/office/drawing/2014/main" id="{B16D59AB-A88C-4AE9-B1FC-242B468E66A4}"/>
                  </a:ext>
                </a:extLst>
              </p:cNvPr>
              <p:cNvSpPr>
                <a:spLocks noChangeArrowheads="1"/>
              </p:cNvSpPr>
              <p:nvPr/>
            </p:nvSpPr>
            <p:spPr bwMode="auto">
              <a:xfrm>
                <a:off x="2894"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06" name="Rectangle 1115">
                <a:extLst>
                  <a:ext uri="{FF2B5EF4-FFF2-40B4-BE49-F238E27FC236}">
                    <a16:creationId xmlns:a16="http://schemas.microsoft.com/office/drawing/2014/main" id="{AEA39451-6632-4612-B27A-252C8F3BD4E2}"/>
                  </a:ext>
                </a:extLst>
              </p:cNvPr>
              <p:cNvSpPr>
                <a:spLocks noChangeArrowheads="1"/>
              </p:cNvSpPr>
              <p:nvPr/>
            </p:nvSpPr>
            <p:spPr bwMode="auto">
              <a:xfrm>
                <a:off x="2894"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07" name="Rectangle 1116">
                <a:extLst>
                  <a:ext uri="{FF2B5EF4-FFF2-40B4-BE49-F238E27FC236}">
                    <a16:creationId xmlns:a16="http://schemas.microsoft.com/office/drawing/2014/main" id="{3DE1776C-595A-4777-BBA5-0B2A5EFF37E0}"/>
                  </a:ext>
                </a:extLst>
              </p:cNvPr>
              <p:cNvSpPr>
                <a:spLocks noChangeArrowheads="1"/>
              </p:cNvSpPr>
              <p:nvPr/>
            </p:nvSpPr>
            <p:spPr bwMode="auto">
              <a:xfrm>
                <a:off x="2894"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08" name="Rectangle 1117">
                <a:extLst>
                  <a:ext uri="{FF2B5EF4-FFF2-40B4-BE49-F238E27FC236}">
                    <a16:creationId xmlns:a16="http://schemas.microsoft.com/office/drawing/2014/main" id="{BBE80EF0-9514-4223-9203-D1A501F68E47}"/>
                  </a:ext>
                </a:extLst>
              </p:cNvPr>
              <p:cNvSpPr>
                <a:spLocks noChangeArrowheads="1"/>
              </p:cNvSpPr>
              <p:nvPr/>
            </p:nvSpPr>
            <p:spPr bwMode="auto">
              <a:xfrm>
                <a:off x="2894"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09" name="Rectangle 1118">
                <a:extLst>
                  <a:ext uri="{FF2B5EF4-FFF2-40B4-BE49-F238E27FC236}">
                    <a16:creationId xmlns:a16="http://schemas.microsoft.com/office/drawing/2014/main" id="{201410FC-7166-43A1-BECD-37A8FC5C7ECC}"/>
                  </a:ext>
                </a:extLst>
              </p:cNvPr>
              <p:cNvSpPr>
                <a:spLocks noChangeArrowheads="1"/>
              </p:cNvSpPr>
              <p:nvPr/>
            </p:nvSpPr>
            <p:spPr bwMode="auto">
              <a:xfrm>
                <a:off x="2894"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10" name="Rectangle 1119">
                <a:extLst>
                  <a:ext uri="{FF2B5EF4-FFF2-40B4-BE49-F238E27FC236}">
                    <a16:creationId xmlns:a16="http://schemas.microsoft.com/office/drawing/2014/main" id="{B3CEBB40-1B07-4DAD-BC4A-5CC7DED65BC0}"/>
                  </a:ext>
                </a:extLst>
              </p:cNvPr>
              <p:cNvSpPr>
                <a:spLocks noChangeArrowheads="1"/>
              </p:cNvSpPr>
              <p:nvPr/>
            </p:nvSpPr>
            <p:spPr bwMode="auto">
              <a:xfrm>
                <a:off x="2894"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11" name="Rectangle 1120">
                <a:extLst>
                  <a:ext uri="{FF2B5EF4-FFF2-40B4-BE49-F238E27FC236}">
                    <a16:creationId xmlns:a16="http://schemas.microsoft.com/office/drawing/2014/main" id="{2BDD908E-68B6-4C06-BEBE-24535834D1DC}"/>
                  </a:ext>
                </a:extLst>
              </p:cNvPr>
              <p:cNvSpPr>
                <a:spLocks noChangeArrowheads="1"/>
              </p:cNvSpPr>
              <p:nvPr/>
            </p:nvSpPr>
            <p:spPr bwMode="auto">
              <a:xfrm>
                <a:off x="2984" y="1609"/>
                <a:ext cx="28"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12" name="Rectangle 1121">
                <a:extLst>
                  <a:ext uri="{FF2B5EF4-FFF2-40B4-BE49-F238E27FC236}">
                    <a16:creationId xmlns:a16="http://schemas.microsoft.com/office/drawing/2014/main" id="{1A208B32-B000-4F34-BED3-CC254A816888}"/>
                  </a:ext>
                </a:extLst>
              </p:cNvPr>
              <p:cNvSpPr>
                <a:spLocks noChangeArrowheads="1"/>
              </p:cNvSpPr>
              <p:nvPr/>
            </p:nvSpPr>
            <p:spPr bwMode="auto">
              <a:xfrm>
                <a:off x="2984" y="1609"/>
                <a:ext cx="28"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13" name="Rectangle 1122">
                <a:extLst>
                  <a:ext uri="{FF2B5EF4-FFF2-40B4-BE49-F238E27FC236}">
                    <a16:creationId xmlns:a16="http://schemas.microsoft.com/office/drawing/2014/main" id="{AF6414BA-4D41-403F-BCDC-6DDB79B66504}"/>
                  </a:ext>
                </a:extLst>
              </p:cNvPr>
              <p:cNvSpPr>
                <a:spLocks noChangeArrowheads="1"/>
              </p:cNvSpPr>
              <p:nvPr/>
            </p:nvSpPr>
            <p:spPr bwMode="auto">
              <a:xfrm>
                <a:off x="2984" y="1681"/>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14" name="Rectangle 1123">
                <a:extLst>
                  <a:ext uri="{FF2B5EF4-FFF2-40B4-BE49-F238E27FC236}">
                    <a16:creationId xmlns:a16="http://schemas.microsoft.com/office/drawing/2014/main" id="{C242B373-F721-4834-9173-3EED3D296550}"/>
                  </a:ext>
                </a:extLst>
              </p:cNvPr>
              <p:cNvSpPr>
                <a:spLocks noChangeArrowheads="1"/>
              </p:cNvSpPr>
              <p:nvPr/>
            </p:nvSpPr>
            <p:spPr bwMode="auto">
              <a:xfrm>
                <a:off x="2984" y="1681"/>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15" name="Rectangle 1124">
                <a:extLst>
                  <a:ext uri="{FF2B5EF4-FFF2-40B4-BE49-F238E27FC236}">
                    <a16:creationId xmlns:a16="http://schemas.microsoft.com/office/drawing/2014/main" id="{4B4AF654-9A15-486C-929F-E3D5FE9E3015}"/>
                  </a:ext>
                </a:extLst>
              </p:cNvPr>
              <p:cNvSpPr>
                <a:spLocks noChangeArrowheads="1"/>
              </p:cNvSpPr>
              <p:nvPr/>
            </p:nvSpPr>
            <p:spPr bwMode="auto">
              <a:xfrm>
                <a:off x="2984" y="1719"/>
                <a:ext cx="28"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16" name="Rectangle 1125">
                <a:extLst>
                  <a:ext uri="{FF2B5EF4-FFF2-40B4-BE49-F238E27FC236}">
                    <a16:creationId xmlns:a16="http://schemas.microsoft.com/office/drawing/2014/main" id="{13FD9B42-740A-4748-9DAE-CDB5CB88EAED}"/>
                  </a:ext>
                </a:extLst>
              </p:cNvPr>
              <p:cNvSpPr>
                <a:spLocks noChangeArrowheads="1"/>
              </p:cNvSpPr>
              <p:nvPr/>
            </p:nvSpPr>
            <p:spPr bwMode="auto">
              <a:xfrm>
                <a:off x="2984" y="1719"/>
                <a:ext cx="28"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17" name="Rectangle 1126">
                <a:extLst>
                  <a:ext uri="{FF2B5EF4-FFF2-40B4-BE49-F238E27FC236}">
                    <a16:creationId xmlns:a16="http://schemas.microsoft.com/office/drawing/2014/main" id="{9FCCC3DB-98C0-4674-B9CD-44171B02F6B0}"/>
                  </a:ext>
                </a:extLst>
              </p:cNvPr>
              <p:cNvSpPr>
                <a:spLocks noChangeArrowheads="1"/>
              </p:cNvSpPr>
              <p:nvPr/>
            </p:nvSpPr>
            <p:spPr bwMode="auto">
              <a:xfrm>
                <a:off x="2984" y="1766"/>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18" name="Rectangle 1127">
                <a:extLst>
                  <a:ext uri="{FF2B5EF4-FFF2-40B4-BE49-F238E27FC236}">
                    <a16:creationId xmlns:a16="http://schemas.microsoft.com/office/drawing/2014/main" id="{FA6284B4-8832-4F4D-9C48-2E9A7F81633D}"/>
                  </a:ext>
                </a:extLst>
              </p:cNvPr>
              <p:cNvSpPr>
                <a:spLocks noChangeArrowheads="1"/>
              </p:cNvSpPr>
              <p:nvPr/>
            </p:nvSpPr>
            <p:spPr bwMode="auto">
              <a:xfrm>
                <a:off x="2984" y="1766"/>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19" name="Rectangle 1128">
                <a:extLst>
                  <a:ext uri="{FF2B5EF4-FFF2-40B4-BE49-F238E27FC236}">
                    <a16:creationId xmlns:a16="http://schemas.microsoft.com/office/drawing/2014/main" id="{6470EDD7-76DD-4158-A628-24522667D90F}"/>
                  </a:ext>
                </a:extLst>
              </p:cNvPr>
              <p:cNvSpPr>
                <a:spLocks noChangeArrowheads="1"/>
              </p:cNvSpPr>
              <p:nvPr/>
            </p:nvSpPr>
            <p:spPr bwMode="auto">
              <a:xfrm>
                <a:off x="2984" y="1737"/>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20" name="Rectangle 1129">
                <a:extLst>
                  <a:ext uri="{FF2B5EF4-FFF2-40B4-BE49-F238E27FC236}">
                    <a16:creationId xmlns:a16="http://schemas.microsoft.com/office/drawing/2014/main" id="{64EE7BB6-8F44-4AB1-BB2F-0D18E57A6D33}"/>
                  </a:ext>
                </a:extLst>
              </p:cNvPr>
              <p:cNvSpPr>
                <a:spLocks noChangeArrowheads="1"/>
              </p:cNvSpPr>
              <p:nvPr/>
            </p:nvSpPr>
            <p:spPr bwMode="auto">
              <a:xfrm>
                <a:off x="2984" y="1737"/>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21" name="Freeform 1130">
                <a:extLst>
                  <a:ext uri="{FF2B5EF4-FFF2-40B4-BE49-F238E27FC236}">
                    <a16:creationId xmlns:a16="http://schemas.microsoft.com/office/drawing/2014/main" id="{11C073C2-1E64-4A4D-BF71-37406BA53F29}"/>
                  </a:ext>
                </a:extLst>
              </p:cNvPr>
              <p:cNvSpPr>
                <a:spLocks noEditPoints="1"/>
              </p:cNvSpPr>
              <p:nvPr/>
            </p:nvSpPr>
            <p:spPr bwMode="auto">
              <a:xfrm>
                <a:off x="3107"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89" y="0"/>
                    </a:lnTo>
                    <a:lnTo>
                      <a:pt x="189"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22" name="Freeform 1131">
                <a:extLst>
                  <a:ext uri="{FF2B5EF4-FFF2-40B4-BE49-F238E27FC236}">
                    <a16:creationId xmlns:a16="http://schemas.microsoft.com/office/drawing/2014/main" id="{39CB91B8-572E-43FA-8095-4EC0AF28A68B}"/>
                  </a:ext>
                </a:extLst>
              </p:cNvPr>
              <p:cNvSpPr>
                <a:spLocks noEditPoints="1"/>
              </p:cNvSpPr>
              <p:nvPr/>
            </p:nvSpPr>
            <p:spPr bwMode="auto">
              <a:xfrm>
                <a:off x="3107"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89" y="0"/>
                    </a:lnTo>
                    <a:lnTo>
                      <a:pt x="189"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23" name="Freeform 1132">
                <a:extLst>
                  <a:ext uri="{FF2B5EF4-FFF2-40B4-BE49-F238E27FC236}">
                    <a16:creationId xmlns:a16="http://schemas.microsoft.com/office/drawing/2014/main" id="{DDF314B0-5634-4D7D-A816-8896C11735AA}"/>
                  </a:ext>
                </a:extLst>
              </p:cNvPr>
              <p:cNvSpPr>
                <a:spLocks noEditPoints="1"/>
              </p:cNvSpPr>
              <p:nvPr/>
            </p:nvSpPr>
            <p:spPr bwMode="auto">
              <a:xfrm>
                <a:off x="3107"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24" name="Freeform 1133">
                <a:extLst>
                  <a:ext uri="{FF2B5EF4-FFF2-40B4-BE49-F238E27FC236}">
                    <a16:creationId xmlns:a16="http://schemas.microsoft.com/office/drawing/2014/main" id="{BCB9477B-39D8-4D54-A07D-1E497CA725AB}"/>
                  </a:ext>
                </a:extLst>
              </p:cNvPr>
              <p:cNvSpPr>
                <a:spLocks noEditPoints="1"/>
              </p:cNvSpPr>
              <p:nvPr/>
            </p:nvSpPr>
            <p:spPr bwMode="auto">
              <a:xfrm>
                <a:off x="3107"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25" name="Freeform 1134">
                <a:extLst>
                  <a:ext uri="{FF2B5EF4-FFF2-40B4-BE49-F238E27FC236}">
                    <a16:creationId xmlns:a16="http://schemas.microsoft.com/office/drawing/2014/main" id="{9F688D26-4402-48F6-A05D-174E398816D5}"/>
                  </a:ext>
                </a:extLst>
              </p:cNvPr>
              <p:cNvSpPr>
                <a:spLocks noEditPoints="1"/>
              </p:cNvSpPr>
              <p:nvPr/>
            </p:nvSpPr>
            <p:spPr bwMode="auto">
              <a:xfrm>
                <a:off x="3107"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89" y="0"/>
                    </a:lnTo>
                    <a:lnTo>
                      <a:pt x="189"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26" name="Freeform 1135">
                <a:extLst>
                  <a:ext uri="{FF2B5EF4-FFF2-40B4-BE49-F238E27FC236}">
                    <a16:creationId xmlns:a16="http://schemas.microsoft.com/office/drawing/2014/main" id="{BC4CA5B5-76CA-4F04-BC36-B689DDF0CC20}"/>
                  </a:ext>
                </a:extLst>
              </p:cNvPr>
              <p:cNvSpPr>
                <a:spLocks noEditPoints="1"/>
              </p:cNvSpPr>
              <p:nvPr/>
            </p:nvSpPr>
            <p:spPr bwMode="auto">
              <a:xfrm>
                <a:off x="3107"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89" y="0"/>
                    </a:lnTo>
                    <a:lnTo>
                      <a:pt x="189"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27" name="Freeform 1136">
                <a:extLst>
                  <a:ext uri="{FF2B5EF4-FFF2-40B4-BE49-F238E27FC236}">
                    <a16:creationId xmlns:a16="http://schemas.microsoft.com/office/drawing/2014/main" id="{C98C906D-1051-4AA0-9A93-365F9523E30F}"/>
                  </a:ext>
                </a:extLst>
              </p:cNvPr>
              <p:cNvSpPr>
                <a:spLocks noEditPoints="1"/>
              </p:cNvSpPr>
              <p:nvPr/>
            </p:nvSpPr>
            <p:spPr bwMode="auto">
              <a:xfrm>
                <a:off x="3107"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28" name="Freeform 1137">
                <a:extLst>
                  <a:ext uri="{FF2B5EF4-FFF2-40B4-BE49-F238E27FC236}">
                    <a16:creationId xmlns:a16="http://schemas.microsoft.com/office/drawing/2014/main" id="{2F0047E5-82AF-4B97-96F4-A09004D79943}"/>
                  </a:ext>
                </a:extLst>
              </p:cNvPr>
              <p:cNvSpPr>
                <a:spLocks noEditPoints="1"/>
              </p:cNvSpPr>
              <p:nvPr/>
            </p:nvSpPr>
            <p:spPr bwMode="auto">
              <a:xfrm>
                <a:off x="3107"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29" name="Rectangle 1138">
                <a:extLst>
                  <a:ext uri="{FF2B5EF4-FFF2-40B4-BE49-F238E27FC236}">
                    <a16:creationId xmlns:a16="http://schemas.microsoft.com/office/drawing/2014/main" id="{8E6BAA46-F495-46A9-8374-03A566363D90}"/>
                  </a:ext>
                </a:extLst>
              </p:cNvPr>
              <p:cNvSpPr>
                <a:spLocks noChangeArrowheads="1"/>
              </p:cNvSpPr>
              <p:nvPr/>
            </p:nvSpPr>
            <p:spPr bwMode="auto">
              <a:xfrm>
                <a:off x="3178"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30" name="Rectangle 1139">
                <a:extLst>
                  <a:ext uri="{FF2B5EF4-FFF2-40B4-BE49-F238E27FC236}">
                    <a16:creationId xmlns:a16="http://schemas.microsoft.com/office/drawing/2014/main" id="{91048B09-9A95-42B4-BA74-9D4E0FA4AD87}"/>
                  </a:ext>
                </a:extLst>
              </p:cNvPr>
              <p:cNvSpPr>
                <a:spLocks noChangeArrowheads="1"/>
              </p:cNvSpPr>
              <p:nvPr/>
            </p:nvSpPr>
            <p:spPr bwMode="auto">
              <a:xfrm>
                <a:off x="3178"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31" name="Rectangle 1140">
                <a:extLst>
                  <a:ext uri="{FF2B5EF4-FFF2-40B4-BE49-F238E27FC236}">
                    <a16:creationId xmlns:a16="http://schemas.microsoft.com/office/drawing/2014/main" id="{E5D31CDC-A610-4D18-B00A-B1BA5DBED022}"/>
                  </a:ext>
                </a:extLst>
              </p:cNvPr>
              <p:cNvSpPr>
                <a:spLocks noChangeArrowheads="1"/>
              </p:cNvSpPr>
              <p:nvPr/>
            </p:nvSpPr>
            <p:spPr bwMode="auto">
              <a:xfrm>
                <a:off x="3178"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32" name="Rectangle 1141">
                <a:extLst>
                  <a:ext uri="{FF2B5EF4-FFF2-40B4-BE49-F238E27FC236}">
                    <a16:creationId xmlns:a16="http://schemas.microsoft.com/office/drawing/2014/main" id="{445B916F-58E7-4705-8273-2A1E7612C5FE}"/>
                  </a:ext>
                </a:extLst>
              </p:cNvPr>
              <p:cNvSpPr>
                <a:spLocks noChangeArrowheads="1"/>
              </p:cNvSpPr>
              <p:nvPr/>
            </p:nvSpPr>
            <p:spPr bwMode="auto">
              <a:xfrm>
                <a:off x="3178"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33" name="Rectangle 1142">
                <a:extLst>
                  <a:ext uri="{FF2B5EF4-FFF2-40B4-BE49-F238E27FC236}">
                    <a16:creationId xmlns:a16="http://schemas.microsoft.com/office/drawing/2014/main" id="{5BEC88D0-6092-4502-B0E9-910279DF3F8D}"/>
                  </a:ext>
                </a:extLst>
              </p:cNvPr>
              <p:cNvSpPr>
                <a:spLocks noChangeArrowheads="1"/>
              </p:cNvSpPr>
              <p:nvPr/>
            </p:nvSpPr>
            <p:spPr bwMode="auto">
              <a:xfrm>
                <a:off x="3178"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34" name="Rectangle 1143">
                <a:extLst>
                  <a:ext uri="{FF2B5EF4-FFF2-40B4-BE49-F238E27FC236}">
                    <a16:creationId xmlns:a16="http://schemas.microsoft.com/office/drawing/2014/main" id="{2AD3D408-D3A9-40F5-95FD-5A73D317FC21}"/>
                  </a:ext>
                </a:extLst>
              </p:cNvPr>
              <p:cNvSpPr>
                <a:spLocks noChangeArrowheads="1"/>
              </p:cNvSpPr>
              <p:nvPr/>
            </p:nvSpPr>
            <p:spPr bwMode="auto">
              <a:xfrm>
                <a:off x="3178"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35" name="Rectangle 1144">
                <a:extLst>
                  <a:ext uri="{FF2B5EF4-FFF2-40B4-BE49-F238E27FC236}">
                    <a16:creationId xmlns:a16="http://schemas.microsoft.com/office/drawing/2014/main" id="{951B0DC1-8BF2-4332-A223-AFC2A80BA19D}"/>
                  </a:ext>
                </a:extLst>
              </p:cNvPr>
              <p:cNvSpPr>
                <a:spLocks noChangeArrowheads="1"/>
              </p:cNvSpPr>
              <p:nvPr/>
            </p:nvSpPr>
            <p:spPr bwMode="auto">
              <a:xfrm>
                <a:off x="3178"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36" name="Rectangle 1145">
                <a:extLst>
                  <a:ext uri="{FF2B5EF4-FFF2-40B4-BE49-F238E27FC236}">
                    <a16:creationId xmlns:a16="http://schemas.microsoft.com/office/drawing/2014/main" id="{433EB2BF-46C5-4673-9F9A-8D44B399566A}"/>
                  </a:ext>
                </a:extLst>
              </p:cNvPr>
              <p:cNvSpPr>
                <a:spLocks noChangeArrowheads="1"/>
              </p:cNvSpPr>
              <p:nvPr/>
            </p:nvSpPr>
            <p:spPr bwMode="auto">
              <a:xfrm>
                <a:off x="3178"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37" name="Rectangle 1146">
                <a:extLst>
                  <a:ext uri="{FF2B5EF4-FFF2-40B4-BE49-F238E27FC236}">
                    <a16:creationId xmlns:a16="http://schemas.microsoft.com/office/drawing/2014/main" id="{56DD778E-5562-4B3A-BCF4-05F59F95A75A}"/>
                  </a:ext>
                </a:extLst>
              </p:cNvPr>
              <p:cNvSpPr>
                <a:spLocks noChangeArrowheads="1"/>
              </p:cNvSpPr>
              <p:nvPr/>
            </p:nvSpPr>
            <p:spPr bwMode="auto">
              <a:xfrm>
                <a:off x="3178"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38" name="Rectangle 1147">
                <a:extLst>
                  <a:ext uri="{FF2B5EF4-FFF2-40B4-BE49-F238E27FC236}">
                    <a16:creationId xmlns:a16="http://schemas.microsoft.com/office/drawing/2014/main" id="{712E6C27-C2AB-4343-B4CE-62477375716E}"/>
                  </a:ext>
                </a:extLst>
              </p:cNvPr>
              <p:cNvSpPr>
                <a:spLocks noChangeArrowheads="1"/>
              </p:cNvSpPr>
              <p:nvPr/>
            </p:nvSpPr>
            <p:spPr bwMode="auto">
              <a:xfrm>
                <a:off x="3178"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39" name="Rectangle 1148">
                <a:extLst>
                  <a:ext uri="{FF2B5EF4-FFF2-40B4-BE49-F238E27FC236}">
                    <a16:creationId xmlns:a16="http://schemas.microsoft.com/office/drawing/2014/main" id="{2CC681C8-3150-4858-BFDA-A19BB1779A54}"/>
                  </a:ext>
                </a:extLst>
              </p:cNvPr>
              <p:cNvSpPr>
                <a:spLocks noChangeArrowheads="1"/>
              </p:cNvSpPr>
              <p:nvPr/>
            </p:nvSpPr>
            <p:spPr bwMode="auto">
              <a:xfrm>
                <a:off x="3268" y="1609"/>
                <a:ext cx="28"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40" name="Rectangle 1149">
                <a:extLst>
                  <a:ext uri="{FF2B5EF4-FFF2-40B4-BE49-F238E27FC236}">
                    <a16:creationId xmlns:a16="http://schemas.microsoft.com/office/drawing/2014/main" id="{D1535647-466F-432B-AED8-F15D303D298D}"/>
                  </a:ext>
                </a:extLst>
              </p:cNvPr>
              <p:cNvSpPr>
                <a:spLocks noChangeArrowheads="1"/>
              </p:cNvSpPr>
              <p:nvPr/>
            </p:nvSpPr>
            <p:spPr bwMode="auto">
              <a:xfrm>
                <a:off x="3268" y="1609"/>
                <a:ext cx="28"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41" name="Rectangle 1150">
                <a:extLst>
                  <a:ext uri="{FF2B5EF4-FFF2-40B4-BE49-F238E27FC236}">
                    <a16:creationId xmlns:a16="http://schemas.microsoft.com/office/drawing/2014/main" id="{E44810FF-25B7-4AFC-9397-81909BFF7124}"/>
                  </a:ext>
                </a:extLst>
              </p:cNvPr>
              <p:cNvSpPr>
                <a:spLocks noChangeArrowheads="1"/>
              </p:cNvSpPr>
              <p:nvPr/>
            </p:nvSpPr>
            <p:spPr bwMode="auto">
              <a:xfrm>
                <a:off x="3268" y="1681"/>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42" name="Rectangle 1151">
                <a:extLst>
                  <a:ext uri="{FF2B5EF4-FFF2-40B4-BE49-F238E27FC236}">
                    <a16:creationId xmlns:a16="http://schemas.microsoft.com/office/drawing/2014/main" id="{9AEC7835-DB80-4CF4-AD47-100CE9FC989C}"/>
                  </a:ext>
                </a:extLst>
              </p:cNvPr>
              <p:cNvSpPr>
                <a:spLocks noChangeArrowheads="1"/>
              </p:cNvSpPr>
              <p:nvPr/>
            </p:nvSpPr>
            <p:spPr bwMode="auto">
              <a:xfrm>
                <a:off x="3268" y="1681"/>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43" name="Rectangle 1152">
                <a:extLst>
                  <a:ext uri="{FF2B5EF4-FFF2-40B4-BE49-F238E27FC236}">
                    <a16:creationId xmlns:a16="http://schemas.microsoft.com/office/drawing/2014/main" id="{73B0A0A6-DF82-4725-AA7B-30D3E091BAFA}"/>
                  </a:ext>
                </a:extLst>
              </p:cNvPr>
              <p:cNvSpPr>
                <a:spLocks noChangeArrowheads="1"/>
              </p:cNvSpPr>
              <p:nvPr/>
            </p:nvSpPr>
            <p:spPr bwMode="auto">
              <a:xfrm>
                <a:off x="3268" y="1719"/>
                <a:ext cx="28"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44" name="Rectangle 1153">
                <a:extLst>
                  <a:ext uri="{FF2B5EF4-FFF2-40B4-BE49-F238E27FC236}">
                    <a16:creationId xmlns:a16="http://schemas.microsoft.com/office/drawing/2014/main" id="{5D2C4690-3C3D-4347-962F-3079F527EF22}"/>
                  </a:ext>
                </a:extLst>
              </p:cNvPr>
              <p:cNvSpPr>
                <a:spLocks noChangeArrowheads="1"/>
              </p:cNvSpPr>
              <p:nvPr/>
            </p:nvSpPr>
            <p:spPr bwMode="auto">
              <a:xfrm>
                <a:off x="3268" y="1719"/>
                <a:ext cx="28"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45" name="Rectangle 1154">
                <a:extLst>
                  <a:ext uri="{FF2B5EF4-FFF2-40B4-BE49-F238E27FC236}">
                    <a16:creationId xmlns:a16="http://schemas.microsoft.com/office/drawing/2014/main" id="{7FD7B580-7FBD-42B6-B2BD-862EA033A463}"/>
                  </a:ext>
                </a:extLst>
              </p:cNvPr>
              <p:cNvSpPr>
                <a:spLocks noChangeArrowheads="1"/>
              </p:cNvSpPr>
              <p:nvPr/>
            </p:nvSpPr>
            <p:spPr bwMode="auto">
              <a:xfrm>
                <a:off x="3268" y="1766"/>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46" name="Rectangle 1155">
                <a:extLst>
                  <a:ext uri="{FF2B5EF4-FFF2-40B4-BE49-F238E27FC236}">
                    <a16:creationId xmlns:a16="http://schemas.microsoft.com/office/drawing/2014/main" id="{4129B967-A918-4A4D-9669-99A972539527}"/>
                  </a:ext>
                </a:extLst>
              </p:cNvPr>
              <p:cNvSpPr>
                <a:spLocks noChangeArrowheads="1"/>
              </p:cNvSpPr>
              <p:nvPr/>
            </p:nvSpPr>
            <p:spPr bwMode="auto">
              <a:xfrm>
                <a:off x="3268" y="1766"/>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47" name="Rectangle 1156">
                <a:extLst>
                  <a:ext uri="{FF2B5EF4-FFF2-40B4-BE49-F238E27FC236}">
                    <a16:creationId xmlns:a16="http://schemas.microsoft.com/office/drawing/2014/main" id="{9EE794DC-6EAE-4218-AF6F-86D79A2A7C66}"/>
                  </a:ext>
                </a:extLst>
              </p:cNvPr>
              <p:cNvSpPr>
                <a:spLocks noChangeArrowheads="1"/>
              </p:cNvSpPr>
              <p:nvPr/>
            </p:nvSpPr>
            <p:spPr bwMode="auto">
              <a:xfrm>
                <a:off x="3268" y="1737"/>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48" name="Rectangle 1157">
                <a:extLst>
                  <a:ext uri="{FF2B5EF4-FFF2-40B4-BE49-F238E27FC236}">
                    <a16:creationId xmlns:a16="http://schemas.microsoft.com/office/drawing/2014/main" id="{815C1FCD-AB4D-4CA5-B472-14FE7CD9985C}"/>
                  </a:ext>
                </a:extLst>
              </p:cNvPr>
              <p:cNvSpPr>
                <a:spLocks noChangeArrowheads="1"/>
              </p:cNvSpPr>
              <p:nvPr/>
            </p:nvSpPr>
            <p:spPr bwMode="auto">
              <a:xfrm>
                <a:off x="3268" y="1737"/>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49" name="Freeform 1158">
                <a:extLst>
                  <a:ext uri="{FF2B5EF4-FFF2-40B4-BE49-F238E27FC236}">
                    <a16:creationId xmlns:a16="http://schemas.microsoft.com/office/drawing/2014/main" id="{5229DE7B-424E-4805-A471-538EC2424816}"/>
                  </a:ext>
                </a:extLst>
              </p:cNvPr>
              <p:cNvSpPr>
                <a:spLocks noEditPoints="1"/>
              </p:cNvSpPr>
              <p:nvPr/>
            </p:nvSpPr>
            <p:spPr bwMode="auto">
              <a:xfrm>
                <a:off x="3391"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89" y="0"/>
                    </a:lnTo>
                    <a:lnTo>
                      <a:pt x="189"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50" name="Freeform 1159">
                <a:extLst>
                  <a:ext uri="{FF2B5EF4-FFF2-40B4-BE49-F238E27FC236}">
                    <a16:creationId xmlns:a16="http://schemas.microsoft.com/office/drawing/2014/main" id="{0114616F-0E0D-48B9-A23A-0E791E1F4A15}"/>
                  </a:ext>
                </a:extLst>
              </p:cNvPr>
              <p:cNvSpPr>
                <a:spLocks noEditPoints="1"/>
              </p:cNvSpPr>
              <p:nvPr/>
            </p:nvSpPr>
            <p:spPr bwMode="auto">
              <a:xfrm>
                <a:off x="3391"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89" y="0"/>
                    </a:lnTo>
                    <a:lnTo>
                      <a:pt x="189"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51" name="Freeform 1160">
                <a:extLst>
                  <a:ext uri="{FF2B5EF4-FFF2-40B4-BE49-F238E27FC236}">
                    <a16:creationId xmlns:a16="http://schemas.microsoft.com/office/drawing/2014/main" id="{1B8B3837-B360-40BF-9F01-F0A4E8E50BC6}"/>
                  </a:ext>
                </a:extLst>
              </p:cNvPr>
              <p:cNvSpPr>
                <a:spLocks noEditPoints="1"/>
              </p:cNvSpPr>
              <p:nvPr/>
            </p:nvSpPr>
            <p:spPr bwMode="auto">
              <a:xfrm>
                <a:off x="3391"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52" name="Freeform 1161">
                <a:extLst>
                  <a:ext uri="{FF2B5EF4-FFF2-40B4-BE49-F238E27FC236}">
                    <a16:creationId xmlns:a16="http://schemas.microsoft.com/office/drawing/2014/main" id="{B687EDA6-DCB9-4FA9-B997-6AABB7F79254}"/>
                  </a:ext>
                </a:extLst>
              </p:cNvPr>
              <p:cNvSpPr>
                <a:spLocks noEditPoints="1"/>
              </p:cNvSpPr>
              <p:nvPr/>
            </p:nvSpPr>
            <p:spPr bwMode="auto">
              <a:xfrm>
                <a:off x="3391"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53" name="Freeform 1162">
                <a:extLst>
                  <a:ext uri="{FF2B5EF4-FFF2-40B4-BE49-F238E27FC236}">
                    <a16:creationId xmlns:a16="http://schemas.microsoft.com/office/drawing/2014/main" id="{35DACE9E-B171-4860-88D1-DA714FB65E47}"/>
                  </a:ext>
                </a:extLst>
              </p:cNvPr>
              <p:cNvSpPr>
                <a:spLocks noEditPoints="1"/>
              </p:cNvSpPr>
              <p:nvPr/>
            </p:nvSpPr>
            <p:spPr bwMode="auto">
              <a:xfrm>
                <a:off x="3391"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89" y="0"/>
                    </a:lnTo>
                    <a:lnTo>
                      <a:pt x="189"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54" name="Freeform 1163">
                <a:extLst>
                  <a:ext uri="{FF2B5EF4-FFF2-40B4-BE49-F238E27FC236}">
                    <a16:creationId xmlns:a16="http://schemas.microsoft.com/office/drawing/2014/main" id="{45F0245F-E8A7-4F81-B386-63DBFAC0D0BF}"/>
                  </a:ext>
                </a:extLst>
              </p:cNvPr>
              <p:cNvSpPr>
                <a:spLocks noEditPoints="1"/>
              </p:cNvSpPr>
              <p:nvPr/>
            </p:nvSpPr>
            <p:spPr bwMode="auto">
              <a:xfrm>
                <a:off x="3391"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89" y="0"/>
                    </a:lnTo>
                    <a:lnTo>
                      <a:pt x="189"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55" name="Freeform 1164">
                <a:extLst>
                  <a:ext uri="{FF2B5EF4-FFF2-40B4-BE49-F238E27FC236}">
                    <a16:creationId xmlns:a16="http://schemas.microsoft.com/office/drawing/2014/main" id="{12C268EE-950C-4830-B976-939D8C49F445}"/>
                  </a:ext>
                </a:extLst>
              </p:cNvPr>
              <p:cNvSpPr>
                <a:spLocks noEditPoints="1"/>
              </p:cNvSpPr>
              <p:nvPr/>
            </p:nvSpPr>
            <p:spPr bwMode="auto">
              <a:xfrm>
                <a:off x="3391"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56" name="Freeform 1165">
                <a:extLst>
                  <a:ext uri="{FF2B5EF4-FFF2-40B4-BE49-F238E27FC236}">
                    <a16:creationId xmlns:a16="http://schemas.microsoft.com/office/drawing/2014/main" id="{7AAB975E-34E2-4531-AA05-47A59B3E8149}"/>
                  </a:ext>
                </a:extLst>
              </p:cNvPr>
              <p:cNvSpPr>
                <a:spLocks noEditPoints="1"/>
              </p:cNvSpPr>
              <p:nvPr/>
            </p:nvSpPr>
            <p:spPr bwMode="auto">
              <a:xfrm>
                <a:off x="3391"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57" name="Rectangle 1166">
                <a:extLst>
                  <a:ext uri="{FF2B5EF4-FFF2-40B4-BE49-F238E27FC236}">
                    <a16:creationId xmlns:a16="http://schemas.microsoft.com/office/drawing/2014/main" id="{79F4264A-70B4-4912-B071-B316C74689D4}"/>
                  </a:ext>
                </a:extLst>
              </p:cNvPr>
              <p:cNvSpPr>
                <a:spLocks noChangeArrowheads="1"/>
              </p:cNvSpPr>
              <p:nvPr/>
            </p:nvSpPr>
            <p:spPr bwMode="auto">
              <a:xfrm>
                <a:off x="3462"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58" name="Rectangle 1167">
                <a:extLst>
                  <a:ext uri="{FF2B5EF4-FFF2-40B4-BE49-F238E27FC236}">
                    <a16:creationId xmlns:a16="http://schemas.microsoft.com/office/drawing/2014/main" id="{0D4246C3-1CEE-4624-995D-C693D737022A}"/>
                  </a:ext>
                </a:extLst>
              </p:cNvPr>
              <p:cNvSpPr>
                <a:spLocks noChangeArrowheads="1"/>
              </p:cNvSpPr>
              <p:nvPr/>
            </p:nvSpPr>
            <p:spPr bwMode="auto">
              <a:xfrm>
                <a:off x="3462"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59" name="Rectangle 1168">
                <a:extLst>
                  <a:ext uri="{FF2B5EF4-FFF2-40B4-BE49-F238E27FC236}">
                    <a16:creationId xmlns:a16="http://schemas.microsoft.com/office/drawing/2014/main" id="{212790F5-CD0A-4FCF-BB22-E6A47E9DE848}"/>
                  </a:ext>
                </a:extLst>
              </p:cNvPr>
              <p:cNvSpPr>
                <a:spLocks noChangeArrowheads="1"/>
              </p:cNvSpPr>
              <p:nvPr/>
            </p:nvSpPr>
            <p:spPr bwMode="auto">
              <a:xfrm>
                <a:off x="3462"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60" name="Rectangle 1169">
                <a:extLst>
                  <a:ext uri="{FF2B5EF4-FFF2-40B4-BE49-F238E27FC236}">
                    <a16:creationId xmlns:a16="http://schemas.microsoft.com/office/drawing/2014/main" id="{9DE87F1A-CBCE-4AAB-A509-2471DDA2406A}"/>
                  </a:ext>
                </a:extLst>
              </p:cNvPr>
              <p:cNvSpPr>
                <a:spLocks noChangeArrowheads="1"/>
              </p:cNvSpPr>
              <p:nvPr/>
            </p:nvSpPr>
            <p:spPr bwMode="auto">
              <a:xfrm>
                <a:off x="3462"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61" name="Rectangle 1170">
                <a:extLst>
                  <a:ext uri="{FF2B5EF4-FFF2-40B4-BE49-F238E27FC236}">
                    <a16:creationId xmlns:a16="http://schemas.microsoft.com/office/drawing/2014/main" id="{6458A4C1-9CC4-41CE-9F64-C4644A787611}"/>
                  </a:ext>
                </a:extLst>
              </p:cNvPr>
              <p:cNvSpPr>
                <a:spLocks noChangeArrowheads="1"/>
              </p:cNvSpPr>
              <p:nvPr/>
            </p:nvSpPr>
            <p:spPr bwMode="auto">
              <a:xfrm>
                <a:off x="3462"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62" name="Rectangle 1171">
                <a:extLst>
                  <a:ext uri="{FF2B5EF4-FFF2-40B4-BE49-F238E27FC236}">
                    <a16:creationId xmlns:a16="http://schemas.microsoft.com/office/drawing/2014/main" id="{52E4F173-4F6F-4896-A2D6-C648E338216F}"/>
                  </a:ext>
                </a:extLst>
              </p:cNvPr>
              <p:cNvSpPr>
                <a:spLocks noChangeArrowheads="1"/>
              </p:cNvSpPr>
              <p:nvPr/>
            </p:nvSpPr>
            <p:spPr bwMode="auto">
              <a:xfrm>
                <a:off x="3462"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63" name="Rectangle 1172">
                <a:extLst>
                  <a:ext uri="{FF2B5EF4-FFF2-40B4-BE49-F238E27FC236}">
                    <a16:creationId xmlns:a16="http://schemas.microsoft.com/office/drawing/2014/main" id="{0C1EF0F8-08F0-4E1B-B680-773905D78337}"/>
                  </a:ext>
                </a:extLst>
              </p:cNvPr>
              <p:cNvSpPr>
                <a:spLocks noChangeArrowheads="1"/>
              </p:cNvSpPr>
              <p:nvPr/>
            </p:nvSpPr>
            <p:spPr bwMode="auto">
              <a:xfrm>
                <a:off x="3462"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64" name="Rectangle 1173">
                <a:extLst>
                  <a:ext uri="{FF2B5EF4-FFF2-40B4-BE49-F238E27FC236}">
                    <a16:creationId xmlns:a16="http://schemas.microsoft.com/office/drawing/2014/main" id="{A5FF5C60-9F08-408D-A534-C0E9B6B8F163}"/>
                  </a:ext>
                </a:extLst>
              </p:cNvPr>
              <p:cNvSpPr>
                <a:spLocks noChangeArrowheads="1"/>
              </p:cNvSpPr>
              <p:nvPr/>
            </p:nvSpPr>
            <p:spPr bwMode="auto">
              <a:xfrm>
                <a:off x="3462"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65" name="Rectangle 1174">
                <a:extLst>
                  <a:ext uri="{FF2B5EF4-FFF2-40B4-BE49-F238E27FC236}">
                    <a16:creationId xmlns:a16="http://schemas.microsoft.com/office/drawing/2014/main" id="{05C448C2-5CEC-4E4C-9B99-A621B171A8E4}"/>
                  </a:ext>
                </a:extLst>
              </p:cNvPr>
              <p:cNvSpPr>
                <a:spLocks noChangeArrowheads="1"/>
              </p:cNvSpPr>
              <p:nvPr/>
            </p:nvSpPr>
            <p:spPr bwMode="auto">
              <a:xfrm>
                <a:off x="3462"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66" name="Rectangle 1175">
                <a:extLst>
                  <a:ext uri="{FF2B5EF4-FFF2-40B4-BE49-F238E27FC236}">
                    <a16:creationId xmlns:a16="http://schemas.microsoft.com/office/drawing/2014/main" id="{8D74BC1F-93C8-4F5A-8EE3-E3A3130B59EF}"/>
                  </a:ext>
                </a:extLst>
              </p:cNvPr>
              <p:cNvSpPr>
                <a:spLocks noChangeArrowheads="1"/>
              </p:cNvSpPr>
              <p:nvPr/>
            </p:nvSpPr>
            <p:spPr bwMode="auto">
              <a:xfrm>
                <a:off x="3462"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67" name="Rectangle 1176">
                <a:extLst>
                  <a:ext uri="{FF2B5EF4-FFF2-40B4-BE49-F238E27FC236}">
                    <a16:creationId xmlns:a16="http://schemas.microsoft.com/office/drawing/2014/main" id="{897E1419-4ECF-42C3-B7C6-0823BE65465A}"/>
                  </a:ext>
                </a:extLst>
              </p:cNvPr>
              <p:cNvSpPr>
                <a:spLocks noChangeArrowheads="1"/>
              </p:cNvSpPr>
              <p:nvPr/>
            </p:nvSpPr>
            <p:spPr bwMode="auto">
              <a:xfrm>
                <a:off x="3552" y="1609"/>
                <a:ext cx="28"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68" name="Rectangle 1177">
                <a:extLst>
                  <a:ext uri="{FF2B5EF4-FFF2-40B4-BE49-F238E27FC236}">
                    <a16:creationId xmlns:a16="http://schemas.microsoft.com/office/drawing/2014/main" id="{5C0D6968-36B6-469B-8FB9-8A57723515DA}"/>
                  </a:ext>
                </a:extLst>
              </p:cNvPr>
              <p:cNvSpPr>
                <a:spLocks noChangeArrowheads="1"/>
              </p:cNvSpPr>
              <p:nvPr/>
            </p:nvSpPr>
            <p:spPr bwMode="auto">
              <a:xfrm>
                <a:off x="3552" y="1609"/>
                <a:ext cx="28"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69" name="Rectangle 1178">
                <a:extLst>
                  <a:ext uri="{FF2B5EF4-FFF2-40B4-BE49-F238E27FC236}">
                    <a16:creationId xmlns:a16="http://schemas.microsoft.com/office/drawing/2014/main" id="{A5DC2937-7DE0-4394-8B3A-071DDE6B004D}"/>
                  </a:ext>
                </a:extLst>
              </p:cNvPr>
              <p:cNvSpPr>
                <a:spLocks noChangeArrowheads="1"/>
              </p:cNvSpPr>
              <p:nvPr/>
            </p:nvSpPr>
            <p:spPr bwMode="auto">
              <a:xfrm>
                <a:off x="3552" y="1681"/>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70" name="Rectangle 1179">
                <a:extLst>
                  <a:ext uri="{FF2B5EF4-FFF2-40B4-BE49-F238E27FC236}">
                    <a16:creationId xmlns:a16="http://schemas.microsoft.com/office/drawing/2014/main" id="{4C9554D2-7F34-48F3-9DB2-3247997ED59C}"/>
                  </a:ext>
                </a:extLst>
              </p:cNvPr>
              <p:cNvSpPr>
                <a:spLocks noChangeArrowheads="1"/>
              </p:cNvSpPr>
              <p:nvPr/>
            </p:nvSpPr>
            <p:spPr bwMode="auto">
              <a:xfrm>
                <a:off x="3552" y="1681"/>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71" name="Rectangle 1180">
                <a:extLst>
                  <a:ext uri="{FF2B5EF4-FFF2-40B4-BE49-F238E27FC236}">
                    <a16:creationId xmlns:a16="http://schemas.microsoft.com/office/drawing/2014/main" id="{E6DC8828-4C1F-4C75-9E23-224485E5C0C1}"/>
                  </a:ext>
                </a:extLst>
              </p:cNvPr>
              <p:cNvSpPr>
                <a:spLocks noChangeArrowheads="1"/>
              </p:cNvSpPr>
              <p:nvPr/>
            </p:nvSpPr>
            <p:spPr bwMode="auto">
              <a:xfrm>
                <a:off x="3552" y="1719"/>
                <a:ext cx="28"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72" name="Rectangle 1181">
                <a:extLst>
                  <a:ext uri="{FF2B5EF4-FFF2-40B4-BE49-F238E27FC236}">
                    <a16:creationId xmlns:a16="http://schemas.microsoft.com/office/drawing/2014/main" id="{AAEE9B5B-B0A4-4AEF-96A0-F315B5300878}"/>
                  </a:ext>
                </a:extLst>
              </p:cNvPr>
              <p:cNvSpPr>
                <a:spLocks noChangeArrowheads="1"/>
              </p:cNvSpPr>
              <p:nvPr/>
            </p:nvSpPr>
            <p:spPr bwMode="auto">
              <a:xfrm>
                <a:off x="3552" y="1719"/>
                <a:ext cx="28"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73" name="Rectangle 1182">
                <a:extLst>
                  <a:ext uri="{FF2B5EF4-FFF2-40B4-BE49-F238E27FC236}">
                    <a16:creationId xmlns:a16="http://schemas.microsoft.com/office/drawing/2014/main" id="{DAE630BB-6358-4345-8A5C-509D973A5C74}"/>
                  </a:ext>
                </a:extLst>
              </p:cNvPr>
              <p:cNvSpPr>
                <a:spLocks noChangeArrowheads="1"/>
              </p:cNvSpPr>
              <p:nvPr/>
            </p:nvSpPr>
            <p:spPr bwMode="auto">
              <a:xfrm>
                <a:off x="3552" y="1766"/>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74" name="Rectangle 1183">
                <a:extLst>
                  <a:ext uri="{FF2B5EF4-FFF2-40B4-BE49-F238E27FC236}">
                    <a16:creationId xmlns:a16="http://schemas.microsoft.com/office/drawing/2014/main" id="{9918373E-BB8A-4146-B674-64FBE85A0951}"/>
                  </a:ext>
                </a:extLst>
              </p:cNvPr>
              <p:cNvSpPr>
                <a:spLocks noChangeArrowheads="1"/>
              </p:cNvSpPr>
              <p:nvPr/>
            </p:nvSpPr>
            <p:spPr bwMode="auto">
              <a:xfrm>
                <a:off x="3552" y="1766"/>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75" name="Rectangle 1184">
                <a:extLst>
                  <a:ext uri="{FF2B5EF4-FFF2-40B4-BE49-F238E27FC236}">
                    <a16:creationId xmlns:a16="http://schemas.microsoft.com/office/drawing/2014/main" id="{73A4FD6B-1598-4B1F-81F9-068C8F4EB987}"/>
                  </a:ext>
                </a:extLst>
              </p:cNvPr>
              <p:cNvSpPr>
                <a:spLocks noChangeArrowheads="1"/>
              </p:cNvSpPr>
              <p:nvPr/>
            </p:nvSpPr>
            <p:spPr bwMode="auto">
              <a:xfrm>
                <a:off x="3552" y="1737"/>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76" name="Rectangle 1185">
                <a:extLst>
                  <a:ext uri="{FF2B5EF4-FFF2-40B4-BE49-F238E27FC236}">
                    <a16:creationId xmlns:a16="http://schemas.microsoft.com/office/drawing/2014/main" id="{69207F26-156F-4392-A622-7465722362F8}"/>
                  </a:ext>
                </a:extLst>
              </p:cNvPr>
              <p:cNvSpPr>
                <a:spLocks noChangeArrowheads="1"/>
              </p:cNvSpPr>
              <p:nvPr/>
            </p:nvSpPr>
            <p:spPr bwMode="auto">
              <a:xfrm>
                <a:off x="3552" y="1737"/>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77" name="Freeform 1186">
                <a:extLst>
                  <a:ext uri="{FF2B5EF4-FFF2-40B4-BE49-F238E27FC236}">
                    <a16:creationId xmlns:a16="http://schemas.microsoft.com/office/drawing/2014/main" id="{F31F42A5-D794-4074-8AE6-8E5CA219D085}"/>
                  </a:ext>
                </a:extLst>
              </p:cNvPr>
              <p:cNvSpPr>
                <a:spLocks noEditPoints="1"/>
              </p:cNvSpPr>
              <p:nvPr/>
            </p:nvSpPr>
            <p:spPr bwMode="auto">
              <a:xfrm>
                <a:off x="3675"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89" y="0"/>
                    </a:lnTo>
                    <a:lnTo>
                      <a:pt x="189"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78" name="Freeform 1187">
                <a:extLst>
                  <a:ext uri="{FF2B5EF4-FFF2-40B4-BE49-F238E27FC236}">
                    <a16:creationId xmlns:a16="http://schemas.microsoft.com/office/drawing/2014/main" id="{B3D61E25-681A-4047-BD54-7BEC3B556D44}"/>
                  </a:ext>
                </a:extLst>
              </p:cNvPr>
              <p:cNvSpPr>
                <a:spLocks noEditPoints="1"/>
              </p:cNvSpPr>
              <p:nvPr/>
            </p:nvSpPr>
            <p:spPr bwMode="auto">
              <a:xfrm>
                <a:off x="3675"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89" y="0"/>
                    </a:lnTo>
                    <a:lnTo>
                      <a:pt x="189"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79" name="Freeform 1188">
                <a:extLst>
                  <a:ext uri="{FF2B5EF4-FFF2-40B4-BE49-F238E27FC236}">
                    <a16:creationId xmlns:a16="http://schemas.microsoft.com/office/drawing/2014/main" id="{78AEA9F2-F288-4236-B564-7285459304F9}"/>
                  </a:ext>
                </a:extLst>
              </p:cNvPr>
              <p:cNvSpPr>
                <a:spLocks noEditPoints="1"/>
              </p:cNvSpPr>
              <p:nvPr/>
            </p:nvSpPr>
            <p:spPr bwMode="auto">
              <a:xfrm>
                <a:off x="3675"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80" name="Freeform 1189">
                <a:extLst>
                  <a:ext uri="{FF2B5EF4-FFF2-40B4-BE49-F238E27FC236}">
                    <a16:creationId xmlns:a16="http://schemas.microsoft.com/office/drawing/2014/main" id="{D29E27BF-47AD-4F75-9EC2-16D7F9A74088}"/>
                  </a:ext>
                </a:extLst>
              </p:cNvPr>
              <p:cNvSpPr>
                <a:spLocks noEditPoints="1"/>
              </p:cNvSpPr>
              <p:nvPr/>
            </p:nvSpPr>
            <p:spPr bwMode="auto">
              <a:xfrm>
                <a:off x="3675"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81" name="Freeform 1190">
                <a:extLst>
                  <a:ext uri="{FF2B5EF4-FFF2-40B4-BE49-F238E27FC236}">
                    <a16:creationId xmlns:a16="http://schemas.microsoft.com/office/drawing/2014/main" id="{0A81A065-6412-4786-838A-C44E361EE388}"/>
                  </a:ext>
                </a:extLst>
              </p:cNvPr>
              <p:cNvSpPr>
                <a:spLocks noEditPoints="1"/>
              </p:cNvSpPr>
              <p:nvPr/>
            </p:nvSpPr>
            <p:spPr bwMode="auto">
              <a:xfrm>
                <a:off x="3675"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89" y="0"/>
                    </a:lnTo>
                    <a:lnTo>
                      <a:pt x="189"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82" name="Freeform 1191">
                <a:extLst>
                  <a:ext uri="{FF2B5EF4-FFF2-40B4-BE49-F238E27FC236}">
                    <a16:creationId xmlns:a16="http://schemas.microsoft.com/office/drawing/2014/main" id="{1CAB5248-0991-429A-909E-802387E1B061}"/>
                  </a:ext>
                </a:extLst>
              </p:cNvPr>
              <p:cNvSpPr>
                <a:spLocks noEditPoints="1"/>
              </p:cNvSpPr>
              <p:nvPr/>
            </p:nvSpPr>
            <p:spPr bwMode="auto">
              <a:xfrm>
                <a:off x="3675"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89" y="0"/>
                    </a:lnTo>
                    <a:lnTo>
                      <a:pt x="189"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83" name="Freeform 1192">
                <a:extLst>
                  <a:ext uri="{FF2B5EF4-FFF2-40B4-BE49-F238E27FC236}">
                    <a16:creationId xmlns:a16="http://schemas.microsoft.com/office/drawing/2014/main" id="{C7DF8B76-289A-4370-9CB8-239418B6035F}"/>
                  </a:ext>
                </a:extLst>
              </p:cNvPr>
              <p:cNvSpPr>
                <a:spLocks noEditPoints="1"/>
              </p:cNvSpPr>
              <p:nvPr/>
            </p:nvSpPr>
            <p:spPr bwMode="auto">
              <a:xfrm>
                <a:off x="3675"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84" name="Freeform 1193">
                <a:extLst>
                  <a:ext uri="{FF2B5EF4-FFF2-40B4-BE49-F238E27FC236}">
                    <a16:creationId xmlns:a16="http://schemas.microsoft.com/office/drawing/2014/main" id="{58EBD3A6-0721-4D24-ADC4-D3F32B4E42B9}"/>
                  </a:ext>
                </a:extLst>
              </p:cNvPr>
              <p:cNvSpPr>
                <a:spLocks noEditPoints="1"/>
              </p:cNvSpPr>
              <p:nvPr/>
            </p:nvSpPr>
            <p:spPr bwMode="auto">
              <a:xfrm>
                <a:off x="3675"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85" name="Rectangle 1194">
                <a:extLst>
                  <a:ext uri="{FF2B5EF4-FFF2-40B4-BE49-F238E27FC236}">
                    <a16:creationId xmlns:a16="http://schemas.microsoft.com/office/drawing/2014/main" id="{4970C594-25F1-40AA-8F71-167ED8DE2FFC}"/>
                  </a:ext>
                </a:extLst>
              </p:cNvPr>
              <p:cNvSpPr>
                <a:spLocks noChangeArrowheads="1"/>
              </p:cNvSpPr>
              <p:nvPr/>
            </p:nvSpPr>
            <p:spPr bwMode="auto">
              <a:xfrm>
                <a:off x="3746"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86" name="Rectangle 1195">
                <a:extLst>
                  <a:ext uri="{FF2B5EF4-FFF2-40B4-BE49-F238E27FC236}">
                    <a16:creationId xmlns:a16="http://schemas.microsoft.com/office/drawing/2014/main" id="{7B8D7D24-6B5C-482A-B7BD-3C13EDFFDFD9}"/>
                  </a:ext>
                </a:extLst>
              </p:cNvPr>
              <p:cNvSpPr>
                <a:spLocks noChangeArrowheads="1"/>
              </p:cNvSpPr>
              <p:nvPr/>
            </p:nvSpPr>
            <p:spPr bwMode="auto">
              <a:xfrm>
                <a:off x="3746"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87" name="Rectangle 1196">
                <a:extLst>
                  <a:ext uri="{FF2B5EF4-FFF2-40B4-BE49-F238E27FC236}">
                    <a16:creationId xmlns:a16="http://schemas.microsoft.com/office/drawing/2014/main" id="{7EF93C09-285D-4856-9127-06757A8A6CE0}"/>
                  </a:ext>
                </a:extLst>
              </p:cNvPr>
              <p:cNvSpPr>
                <a:spLocks noChangeArrowheads="1"/>
              </p:cNvSpPr>
              <p:nvPr/>
            </p:nvSpPr>
            <p:spPr bwMode="auto">
              <a:xfrm>
                <a:off x="3746"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88" name="Rectangle 1197">
                <a:extLst>
                  <a:ext uri="{FF2B5EF4-FFF2-40B4-BE49-F238E27FC236}">
                    <a16:creationId xmlns:a16="http://schemas.microsoft.com/office/drawing/2014/main" id="{6E4519E1-C5EA-406B-B4F5-AC52137338F4}"/>
                  </a:ext>
                </a:extLst>
              </p:cNvPr>
              <p:cNvSpPr>
                <a:spLocks noChangeArrowheads="1"/>
              </p:cNvSpPr>
              <p:nvPr/>
            </p:nvSpPr>
            <p:spPr bwMode="auto">
              <a:xfrm>
                <a:off x="3746"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89" name="Rectangle 1198">
                <a:extLst>
                  <a:ext uri="{FF2B5EF4-FFF2-40B4-BE49-F238E27FC236}">
                    <a16:creationId xmlns:a16="http://schemas.microsoft.com/office/drawing/2014/main" id="{0A4C1E03-E95C-449C-B4E1-49A8B7E819D1}"/>
                  </a:ext>
                </a:extLst>
              </p:cNvPr>
              <p:cNvSpPr>
                <a:spLocks noChangeArrowheads="1"/>
              </p:cNvSpPr>
              <p:nvPr/>
            </p:nvSpPr>
            <p:spPr bwMode="auto">
              <a:xfrm>
                <a:off x="3746"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90" name="Rectangle 1199">
                <a:extLst>
                  <a:ext uri="{FF2B5EF4-FFF2-40B4-BE49-F238E27FC236}">
                    <a16:creationId xmlns:a16="http://schemas.microsoft.com/office/drawing/2014/main" id="{1471C6E8-AD41-48E2-835C-9307AB830641}"/>
                  </a:ext>
                </a:extLst>
              </p:cNvPr>
              <p:cNvSpPr>
                <a:spLocks noChangeArrowheads="1"/>
              </p:cNvSpPr>
              <p:nvPr/>
            </p:nvSpPr>
            <p:spPr bwMode="auto">
              <a:xfrm>
                <a:off x="3746"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91" name="Rectangle 1200">
                <a:extLst>
                  <a:ext uri="{FF2B5EF4-FFF2-40B4-BE49-F238E27FC236}">
                    <a16:creationId xmlns:a16="http://schemas.microsoft.com/office/drawing/2014/main" id="{645D24E0-CD29-4C49-92D0-081BAF7A63C8}"/>
                  </a:ext>
                </a:extLst>
              </p:cNvPr>
              <p:cNvSpPr>
                <a:spLocks noChangeArrowheads="1"/>
              </p:cNvSpPr>
              <p:nvPr/>
            </p:nvSpPr>
            <p:spPr bwMode="auto">
              <a:xfrm>
                <a:off x="3746"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92" name="Rectangle 1201">
                <a:extLst>
                  <a:ext uri="{FF2B5EF4-FFF2-40B4-BE49-F238E27FC236}">
                    <a16:creationId xmlns:a16="http://schemas.microsoft.com/office/drawing/2014/main" id="{65D8D167-A779-4A3F-AC02-AE3AC019AF44}"/>
                  </a:ext>
                </a:extLst>
              </p:cNvPr>
              <p:cNvSpPr>
                <a:spLocks noChangeArrowheads="1"/>
              </p:cNvSpPr>
              <p:nvPr/>
            </p:nvSpPr>
            <p:spPr bwMode="auto">
              <a:xfrm>
                <a:off x="3746"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93" name="Rectangle 1202">
                <a:extLst>
                  <a:ext uri="{FF2B5EF4-FFF2-40B4-BE49-F238E27FC236}">
                    <a16:creationId xmlns:a16="http://schemas.microsoft.com/office/drawing/2014/main" id="{9C926E0C-6B50-41CE-B697-DF7E86309B1C}"/>
                  </a:ext>
                </a:extLst>
              </p:cNvPr>
              <p:cNvSpPr>
                <a:spLocks noChangeArrowheads="1"/>
              </p:cNvSpPr>
              <p:nvPr/>
            </p:nvSpPr>
            <p:spPr bwMode="auto">
              <a:xfrm>
                <a:off x="3746"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94" name="Rectangle 1203">
                <a:extLst>
                  <a:ext uri="{FF2B5EF4-FFF2-40B4-BE49-F238E27FC236}">
                    <a16:creationId xmlns:a16="http://schemas.microsoft.com/office/drawing/2014/main" id="{05D425A4-69D6-4B05-8449-0CBC36B46B72}"/>
                  </a:ext>
                </a:extLst>
              </p:cNvPr>
              <p:cNvSpPr>
                <a:spLocks noChangeArrowheads="1"/>
              </p:cNvSpPr>
              <p:nvPr/>
            </p:nvSpPr>
            <p:spPr bwMode="auto">
              <a:xfrm>
                <a:off x="3746"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95" name="Rectangle 1204">
                <a:extLst>
                  <a:ext uri="{FF2B5EF4-FFF2-40B4-BE49-F238E27FC236}">
                    <a16:creationId xmlns:a16="http://schemas.microsoft.com/office/drawing/2014/main" id="{AC62A72E-F54F-4772-82A4-1992A4AEA5EE}"/>
                  </a:ext>
                </a:extLst>
              </p:cNvPr>
              <p:cNvSpPr>
                <a:spLocks noChangeArrowheads="1"/>
              </p:cNvSpPr>
              <p:nvPr/>
            </p:nvSpPr>
            <p:spPr bwMode="auto">
              <a:xfrm>
                <a:off x="3836" y="1609"/>
                <a:ext cx="28"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96" name="Rectangle 1205">
                <a:extLst>
                  <a:ext uri="{FF2B5EF4-FFF2-40B4-BE49-F238E27FC236}">
                    <a16:creationId xmlns:a16="http://schemas.microsoft.com/office/drawing/2014/main" id="{DFB83DFC-8E4C-4B54-AD7D-26EEC752B372}"/>
                  </a:ext>
                </a:extLst>
              </p:cNvPr>
              <p:cNvSpPr>
                <a:spLocks noChangeArrowheads="1"/>
              </p:cNvSpPr>
              <p:nvPr/>
            </p:nvSpPr>
            <p:spPr bwMode="auto">
              <a:xfrm>
                <a:off x="3836" y="1609"/>
                <a:ext cx="28"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97" name="Rectangle 1206">
                <a:extLst>
                  <a:ext uri="{FF2B5EF4-FFF2-40B4-BE49-F238E27FC236}">
                    <a16:creationId xmlns:a16="http://schemas.microsoft.com/office/drawing/2014/main" id="{3D9A775B-C8C3-4B3B-8D1A-05A3EFCC05FB}"/>
                  </a:ext>
                </a:extLst>
              </p:cNvPr>
              <p:cNvSpPr>
                <a:spLocks noChangeArrowheads="1"/>
              </p:cNvSpPr>
              <p:nvPr/>
            </p:nvSpPr>
            <p:spPr bwMode="auto">
              <a:xfrm>
                <a:off x="3836" y="1681"/>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98" name="Rectangle 1207">
                <a:extLst>
                  <a:ext uri="{FF2B5EF4-FFF2-40B4-BE49-F238E27FC236}">
                    <a16:creationId xmlns:a16="http://schemas.microsoft.com/office/drawing/2014/main" id="{1AC48A45-828F-4911-9BA2-E85F1FB6BEA1}"/>
                  </a:ext>
                </a:extLst>
              </p:cNvPr>
              <p:cNvSpPr>
                <a:spLocks noChangeArrowheads="1"/>
              </p:cNvSpPr>
              <p:nvPr/>
            </p:nvSpPr>
            <p:spPr bwMode="auto">
              <a:xfrm>
                <a:off x="3836" y="1681"/>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99" name="Rectangle 1208">
                <a:extLst>
                  <a:ext uri="{FF2B5EF4-FFF2-40B4-BE49-F238E27FC236}">
                    <a16:creationId xmlns:a16="http://schemas.microsoft.com/office/drawing/2014/main" id="{2D351AAD-15F2-474E-B646-6A077E07C83E}"/>
                  </a:ext>
                </a:extLst>
              </p:cNvPr>
              <p:cNvSpPr>
                <a:spLocks noChangeArrowheads="1"/>
              </p:cNvSpPr>
              <p:nvPr/>
            </p:nvSpPr>
            <p:spPr bwMode="auto">
              <a:xfrm>
                <a:off x="3836" y="1719"/>
                <a:ext cx="28"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00" name="Rectangle 1209">
                <a:extLst>
                  <a:ext uri="{FF2B5EF4-FFF2-40B4-BE49-F238E27FC236}">
                    <a16:creationId xmlns:a16="http://schemas.microsoft.com/office/drawing/2014/main" id="{19BC08E0-5A81-4B11-8AEC-981703B20A75}"/>
                  </a:ext>
                </a:extLst>
              </p:cNvPr>
              <p:cNvSpPr>
                <a:spLocks noChangeArrowheads="1"/>
              </p:cNvSpPr>
              <p:nvPr/>
            </p:nvSpPr>
            <p:spPr bwMode="auto">
              <a:xfrm>
                <a:off x="3836" y="1719"/>
                <a:ext cx="28"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grpSp>
        <p:grpSp>
          <p:nvGrpSpPr>
            <p:cNvPr id="13" name="Group 1411">
              <a:extLst>
                <a:ext uri="{FF2B5EF4-FFF2-40B4-BE49-F238E27FC236}">
                  <a16:creationId xmlns:a16="http://schemas.microsoft.com/office/drawing/2014/main" id="{7B7FFFB7-2F2B-4831-A5E1-AA739F779D93}"/>
                </a:ext>
              </a:extLst>
            </p:cNvPr>
            <p:cNvGrpSpPr>
              <a:grpSpLocks/>
            </p:cNvGrpSpPr>
            <p:nvPr/>
          </p:nvGrpSpPr>
          <p:grpSpPr bwMode="auto">
            <a:xfrm>
              <a:off x="1404938" y="2103438"/>
              <a:ext cx="6265863" cy="903288"/>
              <a:chOff x="885" y="1325"/>
              <a:chExt cx="3947" cy="569"/>
            </a:xfrm>
          </p:grpSpPr>
          <p:sp>
            <p:nvSpPr>
              <p:cNvPr id="1101" name="Rectangle 1211">
                <a:extLst>
                  <a:ext uri="{FF2B5EF4-FFF2-40B4-BE49-F238E27FC236}">
                    <a16:creationId xmlns:a16="http://schemas.microsoft.com/office/drawing/2014/main" id="{0864B22F-2E12-477C-A549-B27E10839747}"/>
                  </a:ext>
                </a:extLst>
              </p:cNvPr>
              <p:cNvSpPr>
                <a:spLocks noChangeArrowheads="1"/>
              </p:cNvSpPr>
              <p:nvPr/>
            </p:nvSpPr>
            <p:spPr bwMode="auto">
              <a:xfrm>
                <a:off x="3836" y="1766"/>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02" name="Rectangle 1212">
                <a:extLst>
                  <a:ext uri="{FF2B5EF4-FFF2-40B4-BE49-F238E27FC236}">
                    <a16:creationId xmlns:a16="http://schemas.microsoft.com/office/drawing/2014/main" id="{9122878D-2467-4784-99E2-B0A44060F86F}"/>
                  </a:ext>
                </a:extLst>
              </p:cNvPr>
              <p:cNvSpPr>
                <a:spLocks noChangeArrowheads="1"/>
              </p:cNvSpPr>
              <p:nvPr/>
            </p:nvSpPr>
            <p:spPr bwMode="auto">
              <a:xfrm>
                <a:off x="3836" y="1766"/>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03" name="Rectangle 1213">
                <a:extLst>
                  <a:ext uri="{FF2B5EF4-FFF2-40B4-BE49-F238E27FC236}">
                    <a16:creationId xmlns:a16="http://schemas.microsoft.com/office/drawing/2014/main" id="{96FC89AE-AE6C-4FC3-8C00-01FE50D5C0B0}"/>
                  </a:ext>
                </a:extLst>
              </p:cNvPr>
              <p:cNvSpPr>
                <a:spLocks noChangeArrowheads="1"/>
              </p:cNvSpPr>
              <p:nvPr/>
            </p:nvSpPr>
            <p:spPr bwMode="auto">
              <a:xfrm>
                <a:off x="3836" y="1737"/>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04" name="Rectangle 1214">
                <a:extLst>
                  <a:ext uri="{FF2B5EF4-FFF2-40B4-BE49-F238E27FC236}">
                    <a16:creationId xmlns:a16="http://schemas.microsoft.com/office/drawing/2014/main" id="{631228D0-9507-4D91-9BFA-2025E345A721}"/>
                  </a:ext>
                </a:extLst>
              </p:cNvPr>
              <p:cNvSpPr>
                <a:spLocks noChangeArrowheads="1"/>
              </p:cNvSpPr>
              <p:nvPr/>
            </p:nvSpPr>
            <p:spPr bwMode="auto">
              <a:xfrm>
                <a:off x="3836" y="1737"/>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05" name="Freeform 1215">
                <a:extLst>
                  <a:ext uri="{FF2B5EF4-FFF2-40B4-BE49-F238E27FC236}">
                    <a16:creationId xmlns:a16="http://schemas.microsoft.com/office/drawing/2014/main" id="{4D811418-C362-47A8-A5D1-8847DC1003C5}"/>
                  </a:ext>
                </a:extLst>
              </p:cNvPr>
              <p:cNvSpPr>
                <a:spLocks noEditPoints="1"/>
              </p:cNvSpPr>
              <p:nvPr/>
            </p:nvSpPr>
            <p:spPr bwMode="auto">
              <a:xfrm>
                <a:off x="3959"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89" y="0"/>
                    </a:lnTo>
                    <a:lnTo>
                      <a:pt x="189"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06" name="Freeform 1216">
                <a:extLst>
                  <a:ext uri="{FF2B5EF4-FFF2-40B4-BE49-F238E27FC236}">
                    <a16:creationId xmlns:a16="http://schemas.microsoft.com/office/drawing/2014/main" id="{2D82F4E7-2A1E-4142-B495-041BC072BFA6}"/>
                  </a:ext>
                </a:extLst>
              </p:cNvPr>
              <p:cNvSpPr>
                <a:spLocks noEditPoints="1"/>
              </p:cNvSpPr>
              <p:nvPr/>
            </p:nvSpPr>
            <p:spPr bwMode="auto">
              <a:xfrm>
                <a:off x="3959"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89" y="0"/>
                    </a:lnTo>
                    <a:lnTo>
                      <a:pt x="189"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07" name="Freeform 1217">
                <a:extLst>
                  <a:ext uri="{FF2B5EF4-FFF2-40B4-BE49-F238E27FC236}">
                    <a16:creationId xmlns:a16="http://schemas.microsoft.com/office/drawing/2014/main" id="{5E63BCC7-0101-407E-B7AA-BE2D708A9F96}"/>
                  </a:ext>
                </a:extLst>
              </p:cNvPr>
              <p:cNvSpPr>
                <a:spLocks noEditPoints="1"/>
              </p:cNvSpPr>
              <p:nvPr/>
            </p:nvSpPr>
            <p:spPr bwMode="auto">
              <a:xfrm>
                <a:off x="3959"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08" name="Freeform 1218">
                <a:extLst>
                  <a:ext uri="{FF2B5EF4-FFF2-40B4-BE49-F238E27FC236}">
                    <a16:creationId xmlns:a16="http://schemas.microsoft.com/office/drawing/2014/main" id="{BCB38412-2A07-4127-ADDE-5FAE69F60C65}"/>
                  </a:ext>
                </a:extLst>
              </p:cNvPr>
              <p:cNvSpPr>
                <a:spLocks noEditPoints="1"/>
              </p:cNvSpPr>
              <p:nvPr/>
            </p:nvSpPr>
            <p:spPr bwMode="auto">
              <a:xfrm>
                <a:off x="3959"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09" name="Freeform 1219">
                <a:extLst>
                  <a:ext uri="{FF2B5EF4-FFF2-40B4-BE49-F238E27FC236}">
                    <a16:creationId xmlns:a16="http://schemas.microsoft.com/office/drawing/2014/main" id="{F0A6853E-858C-411D-B6ED-2F4A98613FDC}"/>
                  </a:ext>
                </a:extLst>
              </p:cNvPr>
              <p:cNvSpPr>
                <a:spLocks noEditPoints="1"/>
              </p:cNvSpPr>
              <p:nvPr/>
            </p:nvSpPr>
            <p:spPr bwMode="auto">
              <a:xfrm>
                <a:off x="3959"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89" y="0"/>
                    </a:lnTo>
                    <a:lnTo>
                      <a:pt x="189"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10" name="Freeform 1220">
                <a:extLst>
                  <a:ext uri="{FF2B5EF4-FFF2-40B4-BE49-F238E27FC236}">
                    <a16:creationId xmlns:a16="http://schemas.microsoft.com/office/drawing/2014/main" id="{5DC04171-0974-4D77-AA57-2D4B54C15D7C}"/>
                  </a:ext>
                </a:extLst>
              </p:cNvPr>
              <p:cNvSpPr>
                <a:spLocks noEditPoints="1"/>
              </p:cNvSpPr>
              <p:nvPr/>
            </p:nvSpPr>
            <p:spPr bwMode="auto">
              <a:xfrm>
                <a:off x="3959"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89" y="0"/>
                    </a:lnTo>
                    <a:lnTo>
                      <a:pt x="189"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11" name="Freeform 1221">
                <a:extLst>
                  <a:ext uri="{FF2B5EF4-FFF2-40B4-BE49-F238E27FC236}">
                    <a16:creationId xmlns:a16="http://schemas.microsoft.com/office/drawing/2014/main" id="{77598F83-1691-40B8-8A9E-B7A64B8049B7}"/>
                  </a:ext>
                </a:extLst>
              </p:cNvPr>
              <p:cNvSpPr>
                <a:spLocks noEditPoints="1"/>
              </p:cNvSpPr>
              <p:nvPr/>
            </p:nvSpPr>
            <p:spPr bwMode="auto">
              <a:xfrm>
                <a:off x="3959"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12" name="Freeform 1222">
                <a:extLst>
                  <a:ext uri="{FF2B5EF4-FFF2-40B4-BE49-F238E27FC236}">
                    <a16:creationId xmlns:a16="http://schemas.microsoft.com/office/drawing/2014/main" id="{70AEF2B0-2A8D-4887-A479-A864C1E7704A}"/>
                  </a:ext>
                </a:extLst>
              </p:cNvPr>
              <p:cNvSpPr>
                <a:spLocks noEditPoints="1"/>
              </p:cNvSpPr>
              <p:nvPr/>
            </p:nvSpPr>
            <p:spPr bwMode="auto">
              <a:xfrm>
                <a:off x="3959"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13" name="Rectangle 1223">
                <a:extLst>
                  <a:ext uri="{FF2B5EF4-FFF2-40B4-BE49-F238E27FC236}">
                    <a16:creationId xmlns:a16="http://schemas.microsoft.com/office/drawing/2014/main" id="{B7ACA284-43D9-4E78-BE5C-17BE125E8E87}"/>
                  </a:ext>
                </a:extLst>
              </p:cNvPr>
              <p:cNvSpPr>
                <a:spLocks noChangeArrowheads="1"/>
              </p:cNvSpPr>
              <p:nvPr/>
            </p:nvSpPr>
            <p:spPr bwMode="auto">
              <a:xfrm>
                <a:off x="4030"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14" name="Rectangle 1224">
                <a:extLst>
                  <a:ext uri="{FF2B5EF4-FFF2-40B4-BE49-F238E27FC236}">
                    <a16:creationId xmlns:a16="http://schemas.microsoft.com/office/drawing/2014/main" id="{455B1648-7A7E-4035-A72C-60B731595616}"/>
                  </a:ext>
                </a:extLst>
              </p:cNvPr>
              <p:cNvSpPr>
                <a:spLocks noChangeArrowheads="1"/>
              </p:cNvSpPr>
              <p:nvPr/>
            </p:nvSpPr>
            <p:spPr bwMode="auto">
              <a:xfrm>
                <a:off x="4030"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15" name="Rectangle 1225">
                <a:extLst>
                  <a:ext uri="{FF2B5EF4-FFF2-40B4-BE49-F238E27FC236}">
                    <a16:creationId xmlns:a16="http://schemas.microsoft.com/office/drawing/2014/main" id="{5C854F29-40E1-4F0F-8BBE-E203C0D905ED}"/>
                  </a:ext>
                </a:extLst>
              </p:cNvPr>
              <p:cNvSpPr>
                <a:spLocks noChangeArrowheads="1"/>
              </p:cNvSpPr>
              <p:nvPr/>
            </p:nvSpPr>
            <p:spPr bwMode="auto">
              <a:xfrm>
                <a:off x="4030"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16" name="Rectangle 1226">
                <a:extLst>
                  <a:ext uri="{FF2B5EF4-FFF2-40B4-BE49-F238E27FC236}">
                    <a16:creationId xmlns:a16="http://schemas.microsoft.com/office/drawing/2014/main" id="{B7E904F2-E3AF-4B3A-BE7B-0643E69A27CE}"/>
                  </a:ext>
                </a:extLst>
              </p:cNvPr>
              <p:cNvSpPr>
                <a:spLocks noChangeArrowheads="1"/>
              </p:cNvSpPr>
              <p:nvPr/>
            </p:nvSpPr>
            <p:spPr bwMode="auto">
              <a:xfrm>
                <a:off x="4030"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17" name="Rectangle 1227">
                <a:extLst>
                  <a:ext uri="{FF2B5EF4-FFF2-40B4-BE49-F238E27FC236}">
                    <a16:creationId xmlns:a16="http://schemas.microsoft.com/office/drawing/2014/main" id="{321FC348-7C00-458B-B3F3-E8F2A991AD3D}"/>
                  </a:ext>
                </a:extLst>
              </p:cNvPr>
              <p:cNvSpPr>
                <a:spLocks noChangeArrowheads="1"/>
              </p:cNvSpPr>
              <p:nvPr/>
            </p:nvSpPr>
            <p:spPr bwMode="auto">
              <a:xfrm>
                <a:off x="4030"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18" name="Rectangle 1228">
                <a:extLst>
                  <a:ext uri="{FF2B5EF4-FFF2-40B4-BE49-F238E27FC236}">
                    <a16:creationId xmlns:a16="http://schemas.microsoft.com/office/drawing/2014/main" id="{8BFD2278-603A-4F6D-B733-B693D76C3983}"/>
                  </a:ext>
                </a:extLst>
              </p:cNvPr>
              <p:cNvSpPr>
                <a:spLocks noChangeArrowheads="1"/>
              </p:cNvSpPr>
              <p:nvPr/>
            </p:nvSpPr>
            <p:spPr bwMode="auto">
              <a:xfrm>
                <a:off x="4030"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19" name="Rectangle 1229">
                <a:extLst>
                  <a:ext uri="{FF2B5EF4-FFF2-40B4-BE49-F238E27FC236}">
                    <a16:creationId xmlns:a16="http://schemas.microsoft.com/office/drawing/2014/main" id="{64F26912-244A-42A6-883D-A71665CB9EAB}"/>
                  </a:ext>
                </a:extLst>
              </p:cNvPr>
              <p:cNvSpPr>
                <a:spLocks noChangeArrowheads="1"/>
              </p:cNvSpPr>
              <p:nvPr/>
            </p:nvSpPr>
            <p:spPr bwMode="auto">
              <a:xfrm>
                <a:off x="4030"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20" name="Rectangle 1230">
                <a:extLst>
                  <a:ext uri="{FF2B5EF4-FFF2-40B4-BE49-F238E27FC236}">
                    <a16:creationId xmlns:a16="http://schemas.microsoft.com/office/drawing/2014/main" id="{0B2E6DA0-C4F4-4137-9891-384296DBF05E}"/>
                  </a:ext>
                </a:extLst>
              </p:cNvPr>
              <p:cNvSpPr>
                <a:spLocks noChangeArrowheads="1"/>
              </p:cNvSpPr>
              <p:nvPr/>
            </p:nvSpPr>
            <p:spPr bwMode="auto">
              <a:xfrm>
                <a:off x="4030"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21" name="Rectangle 1231">
                <a:extLst>
                  <a:ext uri="{FF2B5EF4-FFF2-40B4-BE49-F238E27FC236}">
                    <a16:creationId xmlns:a16="http://schemas.microsoft.com/office/drawing/2014/main" id="{7A76872D-BD86-43F7-B67E-6CF4DA175BC4}"/>
                  </a:ext>
                </a:extLst>
              </p:cNvPr>
              <p:cNvSpPr>
                <a:spLocks noChangeArrowheads="1"/>
              </p:cNvSpPr>
              <p:nvPr/>
            </p:nvSpPr>
            <p:spPr bwMode="auto">
              <a:xfrm>
                <a:off x="4030"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22" name="Rectangle 1232">
                <a:extLst>
                  <a:ext uri="{FF2B5EF4-FFF2-40B4-BE49-F238E27FC236}">
                    <a16:creationId xmlns:a16="http://schemas.microsoft.com/office/drawing/2014/main" id="{94B4E50D-D352-416A-874D-8F6EC2B2CF5F}"/>
                  </a:ext>
                </a:extLst>
              </p:cNvPr>
              <p:cNvSpPr>
                <a:spLocks noChangeArrowheads="1"/>
              </p:cNvSpPr>
              <p:nvPr/>
            </p:nvSpPr>
            <p:spPr bwMode="auto">
              <a:xfrm>
                <a:off x="4030"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23" name="Rectangle 1233">
                <a:extLst>
                  <a:ext uri="{FF2B5EF4-FFF2-40B4-BE49-F238E27FC236}">
                    <a16:creationId xmlns:a16="http://schemas.microsoft.com/office/drawing/2014/main" id="{AE824F8C-D687-4268-87C4-C37E13184D84}"/>
                  </a:ext>
                </a:extLst>
              </p:cNvPr>
              <p:cNvSpPr>
                <a:spLocks noChangeArrowheads="1"/>
              </p:cNvSpPr>
              <p:nvPr/>
            </p:nvSpPr>
            <p:spPr bwMode="auto">
              <a:xfrm>
                <a:off x="4120" y="1609"/>
                <a:ext cx="28"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24" name="Rectangle 1234">
                <a:extLst>
                  <a:ext uri="{FF2B5EF4-FFF2-40B4-BE49-F238E27FC236}">
                    <a16:creationId xmlns:a16="http://schemas.microsoft.com/office/drawing/2014/main" id="{A06F27C2-06C1-4EC2-88FD-3E2776850C13}"/>
                  </a:ext>
                </a:extLst>
              </p:cNvPr>
              <p:cNvSpPr>
                <a:spLocks noChangeArrowheads="1"/>
              </p:cNvSpPr>
              <p:nvPr/>
            </p:nvSpPr>
            <p:spPr bwMode="auto">
              <a:xfrm>
                <a:off x="4120" y="1609"/>
                <a:ext cx="28"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25" name="Rectangle 1235">
                <a:extLst>
                  <a:ext uri="{FF2B5EF4-FFF2-40B4-BE49-F238E27FC236}">
                    <a16:creationId xmlns:a16="http://schemas.microsoft.com/office/drawing/2014/main" id="{A15ECA1C-7E46-4A8A-9787-C8BE4FA10FDD}"/>
                  </a:ext>
                </a:extLst>
              </p:cNvPr>
              <p:cNvSpPr>
                <a:spLocks noChangeArrowheads="1"/>
              </p:cNvSpPr>
              <p:nvPr/>
            </p:nvSpPr>
            <p:spPr bwMode="auto">
              <a:xfrm>
                <a:off x="4120" y="1681"/>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26" name="Rectangle 1236">
                <a:extLst>
                  <a:ext uri="{FF2B5EF4-FFF2-40B4-BE49-F238E27FC236}">
                    <a16:creationId xmlns:a16="http://schemas.microsoft.com/office/drawing/2014/main" id="{DB1B8D6F-1678-4649-9BB3-18F72E5DB3BD}"/>
                  </a:ext>
                </a:extLst>
              </p:cNvPr>
              <p:cNvSpPr>
                <a:spLocks noChangeArrowheads="1"/>
              </p:cNvSpPr>
              <p:nvPr/>
            </p:nvSpPr>
            <p:spPr bwMode="auto">
              <a:xfrm>
                <a:off x="4120" y="1681"/>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27" name="Rectangle 1237">
                <a:extLst>
                  <a:ext uri="{FF2B5EF4-FFF2-40B4-BE49-F238E27FC236}">
                    <a16:creationId xmlns:a16="http://schemas.microsoft.com/office/drawing/2014/main" id="{DD19D921-980D-42AF-92E2-7FEB147673EB}"/>
                  </a:ext>
                </a:extLst>
              </p:cNvPr>
              <p:cNvSpPr>
                <a:spLocks noChangeArrowheads="1"/>
              </p:cNvSpPr>
              <p:nvPr/>
            </p:nvSpPr>
            <p:spPr bwMode="auto">
              <a:xfrm>
                <a:off x="4120" y="1719"/>
                <a:ext cx="28"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28" name="Rectangle 1238">
                <a:extLst>
                  <a:ext uri="{FF2B5EF4-FFF2-40B4-BE49-F238E27FC236}">
                    <a16:creationId xmlns:a16="http://schemas.microsoft.com/office/drawing/2014/main" id="{B52441B2-4DEC-4F34-B877-A9086405C46B}"/>
                  </a:ext>
                </a:extLst>
              </p:cNvPr>
              <p:cNvSpPr>
                <a:spLocks noChangeArrowheads="1"/>
              </p:cNvSpPr>
              <p:nvPr/>
            </p:nvSpPr>
            <p:spPr bwMode="auto">
              <a:xfrm>
                <a:off x="4120" y="1719"/>
                <a:ext cx="28"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29" name="Rectangle 1239">
                <a:extLst>
                  <a:ext uri="{FF2B5EF4-FFF2-40B4-BE49-F238E27FC236}">
                    <a16:creationId xmlns:a16="http://schemas.microsoft.com/office/drawing/2014/main" id="{C1337E7C-F839-429E-8058-84692DE6BBBA}"/>
                  </a:ext>
                </a:extLst>
              </p:cNvPr>
              <p:cNvSpPr>
                <a:spLocks noChangeArrowheads="1"/>
              </p:cNvSpPr>
              <p:nvPr/>
            </p:nvSpPr>
            <p:spPr bwMode="auto">
              <a:xfrm>
                <a:off x="4120" y="1766"/>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30" name="Rectangle 1240">
                <a:extLst>
                  <a:ext uri="{FF2B5EF4-FFF2-40B4-BE49-F238E27FC236}">
                    <a16:creationId xmlns:a16="http://schemas.microsoft.com/office/drawing/2014/main" id="{391522AC-C5F1-4A46-8954-D607999DB498}"/>
                  </a:ext>
                </a:extLst>
              </p:cNvPr>
              <p:cNvSpPr>
                <a:spLocks noChangeArrowheads="1"/>
              </p:cNvSpPr>
              <p:nvPr/>
            </p:nvSpPr>
            <p:spPr bwMode="auto">
              <a:xfrm>
                <a:off x="4120" y="1766"/>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31" name="Rectangle 1241">
                <a:extLst>
                  <a:ext uri="{FF2B5EF4-FFF2-40B4-BE49-F238E27FC236}">
                    <a16:creationId xmlns:a16="http://schemas.microsoft.com/office/drawing/2014/main" id="{5131FE15-B0EB-434B-A0ED-1B0B956BC76B}"/>
                  </a:ext>
                </a:extLst>
              </p:cNvPr>
              <p:cNvSpPr>
                <a:spLocks noChangeArrowheads="1"/>
              </p:cNvSpPr>
              <p:nvPr/>
            </p:nvSpPr>
            <p:spPr bwMode="auto">
              <a:xfrm>
                <a:off x="4120" y="1737"/>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32" name="Rectangle 1242">
                <a:extLst>
                  <a:ext uri="{FF2B5EF4-FFF2-40B4-BE49-F238E27FC236}">
                    <a16:creationId xmlns:a16="http://schemas.microsoft.com/office/drawing/2014/main" id="{617ABAB6-EB66-4289-ADA7-2AFA27720BB0}"/>
                  </a:ext>
                </a:extLst>
              </p:cNvPr>
              <p:cNvSpPr>
                <a:spLocks noChangeArrowheads="1"/>
              </p:cNvSpPr>
              <p:nvPr/>
            </p:nvSpPr>
            <p:spPr bwMode="auto">
              <a:xfrm>
                <a:off x="4120" y="1737"/>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33" name="Freeform 1243">
                <a:extLst>
                  <a:ext uri="{FF2B5EF4-FFF2-40B4-BE49-F238E27FC236}">
                    <a16:creationId xmlns:a16="http://schemas.microsoft.com/office/drawing/2014/main" id="{2C873F06-62B3-46C8-98CE-23D779F929D4}"/>
                  </a:ext>
                </a:extLst>
              </p:cNvPr>
              <p:cNvSpPr>
                <a:spLocks noEditPoints="1"/>
              </p:cNvSpPr>
              <p:nvPr/>
            </p:nvSpPr>
            <p:spPr bwMode="auto">
              <a:xfrm>
                <a:off x="4243"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close/>
                    <a:moveTo>
                      <a:pt x="284" y="0"/>
                    </a:moveTo>
                    <a:lnTo>
                      <a:pt x="189" y="0"/>
                    </a:lnTo>
                    <a:lnTo>
                      <a:pt x="189" y="72"/>
                    </a:lnTo>
                    <a:lnTo>
                      <a:pt x="284" y="72"/>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34" name="Freeform 1244">
                <a:extLst>
                  <a:ext uri="{FF2B5EF4-FFF2-40B4-BE49-F238E27FC236}">
                    <a16:creationId xmlns:a16="http://schemas.microsoft.com/office/drawing/2014/main" id="{4A0ECA4A-0C72-4B9F-A8A0-E2B6C13EC7B2}"/>
                  </a:ext>
                </a:extLst>
              </p:cNvPr>
              <p:cNvSpPr>
                <a:spLocks noEditPoints="1"/>
              </p:cNvSpPr>
              <p:nvPr/>
            </p:nvSpPr>
            <p:spPr bwMode="auto">
              <a:xfrm>
                <a:off x="4243" y="1609"/>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2 h 285"/>
                  <a:gd name="T32" fmla="*/ 71 w 284"/>
                  <a:gd name="T33" fmla="*/ 72 h 285"/>
                  <a:gd name="T34" fmla="*/ 71 w 284"/>
                  <a:gd name="T35" fmla="*/ 0 h 285"/>
                  <a:gd name="T36" fmla="*/ 284 w 284"/>
                  <a:gd name="T37" fmla="*/ 0 h 285"/>
                  <a:gd name="T38" fmla="*/ 189 w 284"/>
                  <a:gd name="T39" fmla="*/ 0 h 285"/>
                  <a:gd name="T40" fmla="*/ 189 w 284"/>
                  <a:gd name="T41" fmla="*/ 72 h 285"/>
                  <a:gd name="T42" fmla="*/ 284 w 284"/>
                  <a:gd name="T43" fmla="*/ 72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2"/>
                    </a:lnTo>
                    <a:lnTo>
                      <a:pt x="71" y="72"/>
                    </a:lnTo>
                    <a:lnTo>
                      <a:pt x="71" y="0"/>
                    </a:lnTo>
                    <a:moveTo>
                      <a:pt x="284" y="0"/>
                    </a:moveTo>
                    <a:lnTo>
                      <a:pt x="189" y="0"/>
                    </a:lnTo>
                    <a:lnTo>
                      <a:pt x="189" y="72"/>
                    </a:lnTo>
                    <a:lnTo>
                      <a:pt x="284" y="72"/>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35" name="Freeform 1245">
                <a:extLst>
                  <a:ext uri="{FF2B5EF4-FFF2-40B4-BE49-F238E27FC236}">
                    <a16:creationId xmlns:a16="http://schemas.microsoft.com/office/drawing/2014/main" id="{3D905758-C47F-48CD-81A8-FCFEF3D6C12C}"/>
                  </a:ext>
                </a:extLst>
              </p:cNvPr>
              <p:cNvSpPr>
                <a:spLocks noEditPoints="1"/>
              </p:cNvSpPr>
              <p:nvPr/>
            </p:nvSpPr>
            <p:spPr bwMode="auto">
              <a:xfrm>
                <a:off x="4243"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36" name="Freeform 1246">
                <a:extLst>
                  <a:ext uri="{FF2B5EF4-FFF2-40B4-BE49-F238E27FC236}">
                    <a16:creationId xmlns:a16="http://schemas.microsoft.com/office/drawing/2014/main" id="{AD0C7D62-4054-4BBC-89AA-88F5DE710CDB}"/>
                  </a:ext>
                </a:extLst>
              </p:cNvPr>
              <p:cNvSpPr>
                <a:spLocks noEditPoints="1"/>
              </p:cNvSpPr>
              <p:nvPr/>
            </p:nvSpPr>
            <p:spPr bwMode="auto">
              <a:xfrm>
                <a:off x="4243" y="1681"/>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37" name="Freeform 1247">
                <a:extLst>
                  <a:ext uri="{FF2B5EF4-FFF2-40B4-BE49-F238E27FC236}">
                    <a16:creationId xmlns:a16="http://schemas.microsoft.com/office/drawing/2014/main" id="{543232BD-06D8-4496-8033-232CD2F5067F}"/>
                  </a:ext>
                </a:extLst>
              </p:cNvPr>
              <p:cNvSpPr>
                <a:spLocks noEditPoints="1"/>
              </p:cNvSpPr>
              <p:nvPr/>
            </p:nvSpPr>
            <p:spPr bwMode="auto">
              <a:xfrm>
                <a:off x="4243"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close/>
                    <a:moveTo>
                      <a:pt x="284" y="0"/>
                    </a:moveTo>
                    <a:lnTo>
                      <a:pt x="189" y="0"/>
                    </a:lnTo>
                    <a:lnTo>
                      <a:pt x="189" y="18"/>
                    </a:lnTo>
                    <a:lnTo>
                      <a:pt x="284" y="18"/>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38" name="Freeform 1248">
                <a:extLst>
                  <a:ext uri="{FF2B5EF4-FFF2-40B4-BE49-F238E27FC236}">
                    <a16:creationId xmlns:a16="http://schemas.microsoft.com/office/drawing/2014/main" id="{F51C0159-E20C-4EC3-8447-0E9298068837}"/>
                  </a:ext>
                </a:extLst>
              </p:cNvPr>
              <p:cNvSpPr>
                <a:spLocks noEditPoints="1"/>
              </p:cNvSpPr>
              <p:nvPr/>
            </p:nvSpPr>
            <p:spPr bwMode="auto">
              <a:xfrm>
                <a:off x="4243" y="1719"/>
                <a:ext cx="284" cy="23"/>
              </a:xfrm>
              <a:custGeom>
                <a:avLst/>
                <a:gdLst>
                  <a:gd name="T0" fmla="*/ 71 w 284"/>
                  <a:gd name="T1" fmla="*/ 0 h 23"/>
                  <a:gd name="T2" fmla="*/ 0 w 284"/>
                  <a:gd name="T3" fmla="*/ 0 h 23"/>
                  <a:gd name="T4" fmla="*/ 0 w 284"/>
                  <a:gd name="T5" fmla="*/ 23 h 23"/>
                  <a:gd name="T6" fmla="*/ 0 w 284"/>
                  <a:gd name="T7" fmla="*/ 18 h 23"/>
                  <a:gd name="T8" fmla="*/ 71 w 284"/>
                  <a:gd name="T9" fmla="*/ 18 h 23"/>
                  <a:gd name="T10" fmla="*/ 71 w 284"/>
                  <a:gd name="T11" fmla="*/ 0 h 23"/>
                  <a:gd name="T12" fmla="*/ 284 w 284"/>
                  <a:gd name="T13" fmla="*/ 0 h 23"/>
                  <a:gd name="T14" fmla="*/ 189 w 284"/>
                  <a:gd name="T15" fmla="*/ 0 h 23"/>
                  <a:gd name="T16" fmla="*/ 189 w 284"/>
                  <a:gd name="T17" fmla="*/ 18 h 23"/>
                  <a:gd name="T18" fmla="*/ 284 w 284"/>
                  <a:gd name="T19" fmla="*/ 18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8"/>
                    </a:lnTo>
                    <a:lnTo>
                      <a:pt x="71" y="18"/>
                    </a:lnTo>
                    <a:lnTo>
                      <a:pt x="71" y="0"/>
                    </a:lnTo>
                    <a:moveTo>
                      <a:pt x="284" y="0"/>
                    </a:moveTo>
                    <a:lnTo>
                      <a:pt x="189" y="0"/>
                    </a:lnTo>
                    <a:lnTo>
                      <a:pt x="189" y="18"/>
                    </a:lnTo>
                    <a:lnTo>
                      <a:pt x="284" y="1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39" name="Freeform 1249">
                <a:extLst>
                  <a:ext uri="{FF2B5EF4-FFF2-40B4-BE49-F238E27FC236}">
                    <a16:creationId xmlns:a16="http://schemas.microsoft.com/office/drawing/2014/main" id="{A2FA74D9-6B7A-4F91-8CE5-E2E8AC0C4E0D}"/>
                  </a:ext>
                </a:extLst>
              </p:cNvPr>
              <p:cNvSpPr>
                <a:spLocks noEditPoints="1"/>
              </p:cNvSpPr>
              <p:nvPr/>
            </p:nvSpPr>
            <p:spPr bwMode="auto">
              <a:xfrm>
                <a:off x="4243"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40" name="Freeform 1250">
                <a:extLst>
                  <a:ext uri="{FF2B5EF4-FFF2-40B4-BE49-F238E27FC236}">
                    <a16:creationId xmlns:a16="http://schemas.microsoft.com/office/drawing/2014/main" id="{EA0CC62E-93DC-4200-B1CE-E1E36203E8FF}"/>
                  </a:ext>
                </a:extLst>
              </p:cNvPr>
              <p:cNvSpPr>
                <a:spLocks noEditPoints="1"/>
              </p:cNvSpPr>
              <p:nvPr/>
            </p:nvSpPr>
            <p:spPr bwMode="auto">
              <a:xfrm>
                <a:off x="4243" y="1737"/>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41" name="Rectangle 1251">
                <a:extLst>
                  <a:ext uri="{FF2B5EF4-FFF2-40B4-BE49-F238E27FC236}">
                    <a16:creationId xmlns:a16="http://schemas.microsoft.com/office/drawing/2014/main" id="{C7A228C7-09F4-420D-BA1C-F78C3596B097}"/>
                  </a:ext>
                </a:extLst>
              </p:cNvPr>
              <p:cNvSpPr>
                <a:spLocks noChangeArrowheads="1"/>
              </p:cNvSpPr>
              <p:nvPr/>
            </p:nvSpPr>
            <p:spPr bwMode="auto">
              <a:xfrm>
                <a:off x="4314"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42" name="Rectangle 1252">
                <a:extLst>
                  <a:ext uri="{FF2B5EF4-FFF2-40B4-BE49-F238E27FC236}">
                    <a16:creationId xmlns:a16="http://schemas.microsoft.com/office/drawing/2014/main" id="{79E01F9C-FD59-4718-8861-25EA4B98498C}"/>
                  </a:ext>
                </a:extLst>
              </p:cNvPr>
              <p:cNvSpPr>
                <a:spLocks noChangeArrowheads="1"/>
              </p:cNvSpPr>
              <p:nvPr/>
            </p:nvSpPr>
            <p:spPr bwMode="auto">
              <a:xfrm>
                <a:off x="4314"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43" name="Rectangle 1253">
                <a:extLst>
                  <a:ext uri="{FF2B5EF4-FFF2-40B4-BE49-F238E27FC236}">
                    <a16:creationId xmlns:a16="http://schemas.microsoft.com/office/drawing/2014/main" id="{749E12DC-CD52-4763-A057-D6717C970CD4}"/>
                  </a:ext>
                </a:extLst>
              </p:cNvPr>
              <p:cNvSpPr>
                <a:spLocks noChangeArrowheads="1"/>
              </p:cNvSpPr>
              <p:nvPr/>
            </p:nvSpPr>
            <p:spPr bwMode="auto">
              <a:xfrm>
                <a:off x="4314"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44" name="Rectangle 1254">
                <a:extLst>
                  <a:ext uri="{FF2B5EF4-FFF2-40B4-BE49-F238E27FC236}">
                    <a16:creationId xmlns:a16="http://schemas.microsoft.com/office/drawing/2014/main" id="{81966C99-941A-47D0-940D-F58149FA917D}"/>
                  </a:ext>
                </a:extLst>
              </p:cNvPr>
              <p:cNvSpPr>
                <a:spLocks noChangeArrowheads="1"/>
              </p:cNvSpPr>
              <p:nvPr/>
            </p:nvSpPr>
            <p:spPr bwMode="auto">
              <a:xfrm>
                <a:off x="4314"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45" name="Rectangle 1255">
                <a:extLst>
                  <a:ext uri="{FF2B5EF4-FFF2-40B4-BE49-F238E27FC236}">
                    <a16:creationId xmlns:a16="http://schemas.microsoft.com/office/drawing/2014/main" id="{AF0977D5-BA00-4566-AC57-3F4708D9A696}"/>
                  </a:ext>
                </a:extLst>
              </p:cNvPr>
              <p:cNvSpPr>
                <a:spLocks noChangeArrowheads="1"/>
              </p:cNvSpPr>
              <p:nvPr/>
            </p:nvSpPr>
            <p:spPr bwMode="auto">
              <a:xfrm>
                <a:off x="4314"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46" name="Rectangle 1256">
                <a:extLst>
                  <a:ext uri="{FF2B5EF4-FFF2-40B4-BE49-F238E27FC236}">
                    <a16:creationId xmlns:a16="http://schemas.microsoft.com/office/drawing/2014/main" id="{4E51F635-DD59-45ED-BB37-57868DA6CD11}"/>
                  </a:ext>
                </a:extLst>
              </p:cNvPr>
              <p:cNvSpPr>
                <a:spLocks noChangeArrowheads="1"/>
              </p:cNvSpPr>
              <p:nvPr/>
            </p:nvSpPr>
            <p:spPr bwMode="auto">
              <a:xfrm>
                <a:off x="4314"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47" name="Rectangle 1257">
                <a:extLst>
                  <a:ext uri="{FF2B5EF4-FFF2-40B4-BE49-F238E27FC236}">
                    <a16:creationId xmlns:a16="http://schemas.microsoft.com/office/drawing/2014/main" id="{B521E1BE-4D86-4D69-BB72-1A2245775CDF}"/>
                  </a:ext>
                </a:extLst>
              </p:cNvPr>
              <p:cNvSpPr>
                <a:spLocks noChangeArrowheads="1"/>
              </p:cNvSpPr>
              <p:nvPr/>
            </p:nvSpPr>
            <p:spPr bwMode="auto">
              <a:xfrm>
                <a:off x="4314"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48" name="Rectangle 1258">
                <a:extLst>
                  <a:ext uri="{FF2B5EF4-FFF2-40B4-BE49-F238E27FC236}">
                    <a16:creationId xmlns:a16="http://schemas.microsoft.com/office/drawing/2014/main" id="{3E266A74-9F98-49C4-8D46-D0523F5BA206}"/>
                  </a:ext>
                </a:extLst>
              </p:cNvPr>
              <p:cNvSpPr>
                <a:spLocks noChangeArrowheads="1"/>
              </p:cNvSpPr>
              <p:nvPr/>
            </p:nvSpPr>
            <p:spPr bwMode="auto">
              <a:xfrm>
                <a:off x="4314"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49" name="Rectangle 1259">
                <a:extLst>
                  <a:ext uri="{FF2B5EF4-FFF2-40B4-BE49-F238E27FC236}">
                    <a16:creationId xmlns:a16="http://schemas.microsoft.com/office/drawing/2014/main" id="{AFEE0CE5-5E3C-4615-A3D1-9B78EB3C4C95}"/>
                  </a:ext>
                </a:extLst>
              </p:cNvPr>
              <p:cNvSpPr>
                <a:spLocks noChangeArrowheads="1"/>
              </p:cNvSpPr>
              <p:nvPr/>
            </p:nvSpPr>
            <p:spPr bwMode="auto">
              <a:xfrm>
                <a:off x="4314"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50" name="Rectangle 1260">
                <a:extLst>
                  <a:ext uri="{FF2B5EF4-FFF2-40B4-BE49-F238E27FC236}">
                    <a16:creationId xmlns:a16="http://schemas.microsoft.com/office/drawing/2014/main" id="{B09D1ED5-D607-45D1-8953-9AECA95C87D6}"/>
                  </a:ext>
                </a:extLst>
              </p:cNvPr>
              <p:cNvSpPr>
                <a:spLocks noChangeArrowheads="1"/>
              </p:cNvSpPr>
              <p:nvPr/>
            </p:nvSpPr>
            <p:spPr bwMode="auto">
              <a:xfrm>
                <a:off x="4314"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51" name="Rectangle 1261">
                <a:extLst>
                  <a:ext uri="{FF2B5EF4-FFF2-40B4-BE49-F238E27FC236}">
                    <a16:creationId xmlns:a16="http://schemas.microsoft.com/office/drawing/2014/main" id="{086716DA-2420-46C7-AFD4-2D5AECDA14F3}"/>
                  </a:ext>
                </a:extLst>
              </p:cNvPr>
              <p:cNvSpPr>
                <a:spLocks noChangeArrowheads="1"/>
              </p:cNvSpPr>
              <p:nvPr/>
            </p:nvSpPr>
            <p:spPr bwMode="auto">
              <a:xfrm>
                <a:off x="4404" y="1609"/>
                <a:ext cx="28"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52" name="Rectangle 1262">
                <a:extLst>
                  <a:ext uri="{FF2B5EF4-FFF2-40B4-BE49-F238E27FC236}">
                    <a16:creationId xmlns:a16="http://schemas.microsoft.com/office/drawing/2014/main" id="{93702288-4DC6-4A7E-B6D2-D34CCB965B5C}"/>
                  </a:ext>
                </a:extLst>
              </p:cNvPr>
              <p:cNvSpPr>
                <a:spLocks noChangeArrowheads="1"/>
              </p:cNvSpPr>
              <p:nvPr/>
            </p:nvSpPr>
            <p:spPr bwMode="auto">
              <a:xfrm>
                <a:off x="4404" y="1609"/>
                <a:ext cx="28"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53" name="Rectangle 1263">
                <a:extLst>
                  <a:ext uri="{FF2B5EF4-FFF2-40B4-BE49-F238E27FC236}">
                    <a16:creationId xmlns:a16="http://schemas.microsoft.com/office/drawing/2014/main" id="{9AC4F1F9-523C-4D0D-A73A-DBB6ED6A4110}"/>
                  </a:ext>
                </a:extLst>
              </p:cNvPr>
              <p:cNvSpPr>
                <a:spLocks noChangeArrowheads="1"/>
              </p:cNvSpPr>
              <p:nvPr/>
            </p:nvSpPr>
            <p:spPr bwMode="auto">
              <a:xfrm>
                <a:off x="4404" y="1681"/>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54" name="Rectangle 1264">
                <a:extLst>
                  <a:ext uri="{FF2B5EF4-FFF2-40B4-BE49-F238E27FC236}">
                    <a16:creationId xmlns:a16="http://schemas.microsoft.com/office/drawing/2014/main" id="{829184FF-DD95-4604-AC1E-6854E106F9FA}"/>
                  </a:ext>
                </a:extLst>
              </p:cNvPr>
              <p:cNvSpPr>
                <a:spLocks noChangeArrowheads="1"/>
              </p:cNvSpPr>
              <p:nvPr/>
            </p:nvSpPr>
            <p:spPr bwMode="auto">
              <a:xfrm>
                <a:off x="4404" y="1681"/>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55" name="Rectangle 1265">
                <a:extLst>
                  <a:ext uri="{FF2B5EF4-FFF2-40B4-BE49-F238E27FC236}">
                    <a16:creationId xmlns:a16="http://schemas.microsoft.com/office/drawing/2014/main" id="{2BCEE368-0E76-4AB7-9DBC-24F3F8B216D5}"/>
                  </a:ext>
                </a:extLst>
              </p:cNvPr>
              <p:cNvSpPr>
                <a:spLocks noChangeArrowheads="1"/>
              </p:cNvSpPr>
              <p:nvPr/>
            </p:nvSpPr>
            <p:spPr bwMode="auto">
              <a:xfrm>
                <a:off x="4404" y="1719"/>
                <a:ext cx="28"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56" name="Rectangle 1266">
                <a:extLst>
                  <a:ext uri="{FF2B5EF4-FFF2-40B4-BE49-F238E27FC236}">
                    <a16:creationId xmlns:a16="http://schemas.microsoft.com/office/drawing/2014/main" id="{7788CA66-C81A-48B2-AFE8-00B12F996EC3}"/>
                  </a:ext>
                </a:extLst>
              </p:cNvPr>
              <p:cNvSpPr>
                <a:spLocks noChangeArrowheads="1"/>
              </p:cNvSpPr>
              <p:nvPr/>
            </p:nvSpPr>
            <p:spPr bwMode="auto">
              <a:xfrm>
                <a:off x="4404" y="1719"/>
                <a:ext cx="28"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57" name="Rectangle 1267">
                <a:extLst>
                  <a:ext uri="{FF2B5EF4-FFF2-40B4-BE49-F238E27FC236}">
                    <a16:creationId xmlns:a16="http://schemas.microsoft.com/office/drawing/2014/main" id="{09138ABD-0D53-4A84-A0BA-23DE3D709739}"/>
                  </a:ext>
                </a:extLst>
              </p:cNvPr>
              <p:cNvSpPr>
                <a:spLocks noChangeArrowheads="1"/>
              </p:cNvSpPr>
              <p:nvPr/>
            </p:nvSpPr>
            <p:spPr bwMode="auto">
              <a:xfrm>
                <a:off x="4404" y="1766"/>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58" name="Rectangle 1268">
                <a:extLst>
                  <a:ext uri="{FF2B5EF4-FFF2-40B4-BE49-F238E27FC236}">
                    <a16:creationId xmlns:a16="http://schemas.microsoft.com/office/drawing/2014/main" id="{5945D84F-EA86-4195-BEB9-4F9AB3E8CB4E}"/>
                  </a:ext>
                </a:extLst>
              </p:cNvPr>
              <p:cNvSpPr>
                <a:spLocks noChangeArrowheads="1"/>
              </p:cNvSpPr>
              <p:nvPr/>
            </p:nvSpPr>
            <p:spPr bwMode="auto">
              <a:xfrm>
                <a:off x="4404" y="1766"/>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59" name="Rectangle 1269">
                <a:extLst>
                  <a:ext uri="{FF2B5EF4-FFF2-40B4-BE49-F238E27FC236}">
                    <a16:creationId xmlns:a16="http://schemas.microsoft.com/office/drawing/2014/main" id="{3E2C2442-01B9-43D9-BA01-9D3F60A6B1AF}"/>
                  </a:ext>
                </a:extLst>
              </p:cNvPr>
              <p:cNvSpPr>
                <a:spLocks noChangeArrowheads="1"/>
              </p:cNvSpPr>
              <p:nvPr/>
            </p:nvSpPr>
            <p:spPr bwMode="auto">
              <a:xfrm>
                <a:off x="4404" y="1737"/>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60" name="Rectangle 1270">
                <a:extLst>
                  <a:ext uri="{FF2B5EF4-FFF2-40B4-BE49-F238E27FC236}">
                    <a16:creationId xmlns:a16="http://schemas.microsoft.com/office/drawing/2014/main" id="{108B68B6-6B8C-4B21-ACCC-950581226152}"/>
                  </a:ext>
                </a:extLst>
              </p:cNvPr>
              <p:cNvSpPr>
                <a:spLocks noChangeArrowheads="1"/>
              </p:cNvSpPr>
              <p:nvPr/>
            </p:nvSpPr>
            <p:spPr bwMode="auto">
              <a:xfrm>
                <a:off x="4404" y="1737"/>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61" name="Freeform 1271">
                <a:extLst>
                  <a:ext uri="{FF2B5EF4-FFF2-40B4-BE49-F238E27FC236}">
                    <a16:creationId xmlns:a16="http://schemas.microsoft.com/office/drawing/2014/main" id="{5A552C7D-972A-40D7-9836-01F58EEC79E8}"/>
                  </a:ext>
                </a:extLst>
              </p:cNvPr>
              <p:cNvSpPr>
                <a:spLocks/>
              </p:cNvSpPr>
              <p:nvPr/>
            </p:nvSpPr>
            <p:spPr bwMode="auto">
              <a:xfrm>
                <a:off x="4716" y="1609"/>
                <a:ext cx="41" cy="72"/>
              </a:xfrm>
              <a:custGeom>
                <a:avLst/>
                <a:gdLst>
                  <a:gd name="T0" fmla="*/ 17 w 17"/>
                  <a:gd name="T1" fmla="*/ 0 h 30"/>
                  <a:gd name="T2" fmla="*/ 0 w 17"/>
                  <a:gd name="T3" fmla="*/ 0 h 30"/>
                  <a:gd name="T4" fmla="*/ 0 w 17"/>
                  <a:gd name="T5" fmla="*/ 30 h 30"/>
                  <a:gd name="T6" fmla="*/ 15 w 17"/>
                  <a:gd name="T7" fmla="*/ 30 h 30"/>
                  <a:gd name="T8" fmla="*/ 17 w 17"/>
                  <a:gd name="T9" fmla="*/ 0 h 30"/>
                </a:gdLst>
                <a:ahLst/>
                <a:cxnLst>
                  <a:cxn ang="0">
                    <a:pos x="T0" y="T1"/>
                  </a:cxn>
                  <a:cxn ang="0">
                    <a:pos x="T2" y="T3"/>
                  </a:cxn>
                  <a:cxn ang="0">
                    <a:pos x="T4" y="T5"/>
                  </a:cxn>
                  <a:cxn ang="0">
                    <a:pos x="T6" y="T7"/>
                  </a:cxn>
                  <a:cxn ang="0">
                    <a:pos x="T8" y="T9"/>
                  </a:cxn>
                </a:cxnLst>
                <a:rect l="0" t="0" r="r" b="b"/>
                <a:pathLst>
                  <a:path w="17" h="30">
                    <a:moveTo>
                      <a:pt x="17" y="0"/>
                    </a:moveTo>
                    <a:cubicBezTo>
                      <a:pt x="0" y="0"/>
                      <a:pt x="0" y="0"/>
                      <a:pt x="0" y="0"/>
                    </a:cubicBezTo>
                    <a:cubicBezTo>
                      <a:pt x="0" y="30"/>
                      <a:pt x="0" y="30"/>
                      <a:pt x="0" y="30"/>
                    </a:cubicBezTo>
                    <a:cubicBezTo>
                      <a:pt x="15" y="30"/>
                      <a:pt x="15" y="30"/>
                      <a:pt x="15" y="30"/>
                    </a:cubicBezTo>
                    <a:cubicBezTo>
                      <a:pt x="16" y="20"/>
                      <a:pt x="17" y="10"/>
                      <a:pt x="17"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62" name="Freeform 1272">
                <a:extLst>
                  <a:ext uri="{FF2B5EF4-FFF2-40B4-BE49-F238E27FC236}">
                    <a16:creationId xmlns:a16="http://schemas.microsoft.com/office/drawing/2014/main" id="{EF742D90-CDE1-48DE-A886-E1A34FFF8A4E}"/>
                  </a:ext>
                </a:extLst>
              </p:cNvPr>
              <p:cNvSpPr>
                <a:spLocks/>
              </p:cNvSpPr>
              <p:nvPr/>
            </p:nvSpPr>
            <p:spPr bwMode="auto">
              <a:xfrm>
                <a:off x="4752" y="1609"/>
                <a:ext cx="59" cy="72"/>
              </a:xfrm>
              <a:custGeom>
                <a:avLst/>
                <a:gdLst>
                  <a:gd name="T0" fmla="*/ 24 w 25"/>
                  <a:gd name="T1" fmla="*/ 0 h 30"/>
                  <a:gd name="T2" fmla="*/ 2 w 25"/>
                  <a:gd name="T3" fmla="*/ 0 h 30"/>
                  <a:gd name="T4" fmla="*/ 0 w 25"/>
                  <a:gd name="T5" fmla="*/ 30 h 30"/>
                  <a:gd name="T6" fmla="*/ 25 w 25"/>
                  <a:gd name="T7" fmla="*/ 30 h 30"/>
                  <a:gd name="T8" fmla="*/ 25 w 25"/>
                  <a:gd name="T9" fmla="*/ 12 h 30"/>
                  <a:gd name="T10" fmla="*/ 24 w 25"/>
                  <a:gd name="T11" fmla="*/ 0 h 30"/>
                </a:gdLst>
                <a:ahLst/>
                <a:cxnLst>
                  <a:cxn ang="0">
                    <a:pos x="T0" y="T1"/>
                  </a:cxn>
                  <a:cxn ang="0">
                    <a:pos x="T2" y="T3"/>
                  </a:cxn>
                  <a:cxn ang="0">
                    <a:pos x="T4" y="T5"/>
                  </a:cxn>
                  <a:cxn ang="0">
                    <a:pos x="T6" y="T7"/>
                  </a:cxn>
                  <a:cxn ang="0">
                    <a:pos x="T8" y="T9"/>
                  </a:cxn>
                  <a:cxn ang="0">
                    <a:pos x="T10" y="T11"/>
                  </a:cxn>
                </a:cxnLst>
                <a:rect l="0" t="0" r="r" b="b"/>
                <a:pathLst>
                  <a:path w="25" h="30">
                    <a:moveTo>
                      <a:pt x="24" y="0"/>
                    </a:moveTo>
                    <a:cubicBezTo>
                      <a:pt x="2" y="0"/>
                      <a:pt x="2" y="0"/>
                      <a:pt x="2" y="0"/>
                    </a:cubicBezTo>
                    <a:cubicBezTo>
                      <a:pt x="2" y="10"/>
                      <a:pt x="1" y="20"/>
                      <a:pt x="0" y="30"/>
                    </a:cubicBezTo>
                    <a:cubicBezTo>
                      <a:pt x="25" y="30"/>
                      <a:pt x="25" y="30"/>
                      <a:pt x="25" y="30"/>
                    </a:cubicBezTo>
                    <a:cubicBezTo>
                      <a:pt x="25" y="12"/>
                      <a:pt x="25" y="12"/>
                      <a:pt x="25" y="12"/>
                    </a:cubicBezTo>
                    <a:cubicBezTo>
                      <a:pt x="25" y="8"/>
                      <a:pt x="24" y="4"/>
                      <a:pt x="24"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63" name="Freeform 1273">
                <a:extLst>
                  <a:ext uri="{FF2B5EF4-FFF2-40B4-BE49-F238E27FC236}">
                    <a16:creationId xmlns:a16="http://schemas.microsoft.com/office/drawing/2014/main" id="{138BF119-ECF4-4A68-AB01-37353C52E228}"/>
                  </a:ext>
                </a:extLst>
              </p:cNvPr>
              <p:cNvSpPr>
                <a:spLocks/>
              </p:cNvSpPr>
              <p:nvPr/>
            </p:nvSpPr>
            <p:spPr bwMode="auto">
              <a:xfrm>
                <a:off x="4527" y="1609"/>
                <a:ext cx="218" cy="285"/>
              </a:xfrm>
              <a:custGeom>
                <a:avLst/>
                <a:gdLst>
                  <a:gd name="T0" fmla="*/ 30 w 92"/>
                  <a:gd name="T1" fmla="*/ 0 h 120"/>
                  <a:gd name="T2" fmla="*/ 0 w 92"/>
                  <a:gd name="T3" fmla="*/ 0 h 120"/>
                  <a:gd name="T4" fmla="*/ 0 w 92"/>
                  <a:gd name="T5" fmla="*/ 120 h 120"/>
                  <a:gd name="T6" fmla="*/ 86 w 92"/>
                  <a:gd name="T7" fmla="*/ 120 h 120"/>
                  <a:gd name="T8" fmla="*/ 87 w 92"/>
                  <a:gd name="T9" fmla="*/ 118 h 120"/>
                  <a:gd name="T10" fmla="*/ 92 w 92"/>
                  <a:gd name="T11" fmla="*/ 66 h 120"/>
                  <a:gd name="T12" fmla="*/ 80 w 92"/>
                  <a:gd name="T13" fmla="*/ 66 h 120"/>
                  <a:gd name="T14" fmla="*/ 80 w 92"/>
                  <a:gd name="T15" fmla="*/ 120 h 120"/>
                  <a:gd name="T16" fmla="*/ 68 w 92"/>
                  <a:gd name="T17" fmla="*/ 120 h 120"/>
                  <a:gd name="T18" fmla="*/ 68 w 92"/>
                  <a:gd name="T19" fmla="*/ 66 h 120"/>
                  <a:gd name="T20" fmla="*/ 68 w 92"/>
                  <a:gd name="T21" fmla="*/ 120 h 120"/>
                  <a:gd name="T22" fmla="*/ 30 w 92"/>
                  <a:gd name="T23" fmla="*/ 120 h 120"/>
                  <a:gd name="T24" fmla="*/ 30 w 92"/>
                  <a:gd name="T25" fmla="*/ 66 h 120"/>
                  <a:gd name="T26" fmla="*/ 0 w 92"/>
                  <a:gd name="T27" fmla="*/ 66 h 120"/>
                  <a:gd name="T28" fmla="*/ 0 w 92"/>
                  <a:gd name="T29" fmla="*/ 58 h 120"/>
                  <a:gd name="T30" fmla="*/ 0 w 92"/>
                  <a:gd name="T31" fmla="*/ 56 h 120"/>
                  <a:gd name="T32" fmla="*/ 0 w 92"/>
                  <a:gd name="T33" fmla="*/ 30 h 120"/>
                  <a:gd name="T34" fmla="*/ 30 w 92"/>
                  <a:gd name="T35" fmla="*/ 30 h 120"/>
                  <a:gd name="T36" fmla="*/ 30 w 92"/>
                  <a:gd name="T37"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2" h="120">
                    <a:moveTo>
                      <a:pt x="30" y="0"/>
                    </a:moveTo>
                    <a:cubicBezTo>
                      <a:pt x="0" y="0"/>
                      <a:pt x="0" y="0"/>
                      <a:pt x="0" y="0"/>
                    </a:cubicBezTo>
                    <a:cubicBezTo>
                      <a:pt x="0" y="120"/>
                      <a:pt x="0" y="120"/>
                      <a:pt x="0" y="120"/>
                    </a:cubicBezTo>
                    <a:cubicBezTo>
                      <a:pt x="86" y="120"/>
                      <a:pt x="86" y="120"/>
                      <a:pt x="86" y="120"/>
                    </a:cubicBezTo>
                    <a:cubicBezTo>
                      <a:pt x="87" y="119"/>
                      <a:pt x="87" y="119"/>
                      <a:pt x="87" y="118"/>
                    </a:cubicBezTo>
                    <a:cubicBezTo>
                      <a:pt x="89" y="100"/>
                      <a:pt x="91" y="83"/>
                      <a:pt x="92" y="66"/>
                    </a:cubicBezTo>
                    <a:cubicBezTo>
                      <a:pt x="80" y="66"/>
                      <a:pt x="80" y="66"/>
                      <a:pt x="80" y="66"/>
                    </a:cubicBezTo>
                    <a:cubicBezTo>
                      <a:pt x="80" y="120"/>
                      <a:pt x="80" y="120"/>
                      <a:pt x="80" y="120"/>
                    </a:cubicBezTo>
                    <a:cubicBezTo>
                      <a:pt x="68" y="120"/>
                      <a:pt x="68" y="120"/>
                      <a:pt x="68" y="120"/>
                    </a:cubicBezTo>
                    <a:cubicBezTo>
                      <a:pt x="68" y="66"/>
                      <a:pt x="68" y="66"/>
                      <a:pt x="68" y="66"/>
                    </a:cubicBezTo>
                    <a:cubicBezTo>
                      <a:pt x="68" y="120"/>
                      <a:pt x="68" y="120"/>
                      <a:pt x="68" y="120"/>
                    </a:cubicBezTo>
                    <a:cubicBezTo>
                      <a:pt x="30" y="120"/>
                      <a:pt x="30" y="120"/>
                      <a:pt x="30" y="120"/>
                    </a:cubicBezTo>
                    <a:cubicBezTo>
                      <a:pt x="30" y="66"/>
                      <a:pt x="30" y="66"/>
                      <a:pt x="30" y="66"/>
                    </a:cubicBezTo>
                    <a:cubicBezTo>
                      <a:pt x="0" y="66"/>
                      <a:pt x="0" y="66"/>
                      <a:pt x="0" y="66"/>
                    </a:cubicBezTo>
                    <a:cubicBezTo>
                      <a:pt x="0" y="58"/>
                      <a:pt x="0" y="58"/>
                      <a:pt x="0" y="58"/>
                    </a:cubicBezTo>
                    <a:cubicBezTo>
                      <a:pt x="0" y="56"/>
                      <a:pt x="0" y="56"/>
                      <a:pt x="0" y="56"/>
                    </a:cubicBezTo>
                    <a:cubicBezTo>
                      <a:pt x="0" y="30"/>
                      <a:pt x="0" y="30"/>
                      <a:pt x="0" y="30"/>
                    </a:cubicBezTo>
                    <a:cubicBezTo>
                      <a:pt x="30" y="30"/>
                      <a:pt x="30" y="30"/>
                      <a:pt x="30" y="30"/>
                    </a:cubicBezTo>
                    <a:cubicBezTo>
                      <a:pt x="30" y="0"/>
                      <a:pt x="30" y="0"/>
                      <a:pt x="3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64" name="Freeform 1274">
                <a:extLst>
                  <a:ext uri="{FF2B5EF4-FFF2-40B4-BE49-F238E27FC236}">
                    <a16:creationId xmlns:a16="http://schemas.microsoft.com/office/drawing/2014/main" id="{73BB3535-AC42-4BA3-A025-B83C2F8CB6A5}"/>
                  </a:ext>
                </a:extLst>
              </p:cNvPr>
              <p:cNvSpPr>
                <a:spLocks/>
              </p:cNvSpPr>
              <p:nvPr/>
            </p:nvSpPr>
            <p:spPr bwMode="auto">
              <a:xfrm>
                <a:off x="4730" y="1766"/>
                <a:ext cx="81" cy="128"/>
              </a:xfrm>
              <a:custGeom>
                <a:avLst/>
                <a:gdLst>
                  <a:gd name="T0" fmla="*/ 34 w 34"/>
                  <a:gd name="T1" fmla="*/ 0 h 54"/>
                  <a:gd name="T2" fmla="*/ 6 w 34"/>
                  <a:gd name="T3" fmla="*/ 0 h 54"/>
                  <a:gd name="T4" fmla="*/ 1 w 34"/>
                  <a:gd name="T5" fmla="*/ 52 h 54"/>
                  <a:gd name="T6" fmla="*/ 0 w 34"/>
                  <a:gd name="T7" fmla="*/ 54 h 54"/>
                  <a:gd name="T8" fmla="*/ 34 w 34"/>
                  <a:gd name="T9" fmla="*/ 54 h 54"/>
                  <a:gd name="T10" fmla="*/ 34 w 34"/>
                  <a:gd name="T11" fmla="*/ 0 h 54"/>
                </a:gdLst>
                <a:ahLst/>
                <a:cxnLst>
                  <a:cxn ang="0">
                    <a:pos x="T0" y="T1"/>
                  </a:cxn>
                  <a:cxn ang="0">
                    <a:pos x="T2" y="T3"/>
                  </a:cxn>
                  <a:cxn ang="0">
                    <a:pos x="T4" y="T5"/>
                  </a:cxn>
                  <a:cxn ang="0">
                    <a:pos x="T6" y="T7"/>
                  </a:cxn>
                  <a:cxn ang="0">
                    <a:pos x="T8" y="T9"/>
                  </a:cxn>
                  <a:cxn ang="0">
                    <a:pos x="T10" y="T11"/>
                  </a:cxn>
                </a:cxnLst>
                <a:rect l="0" t="0" r="r" b="b"/>
                <a:pathLst>
                  <a:path w="34" h="54">
                    <a:moveTo>
                      <a:pt x="34" y="0"/>
                    </a:moveTo>
                    <a:cubicBezTo>
                      <a:pt x="6" y="0"/>
                      <a:pt x="6" y="0"/>
                      <a:pt x="6" y="0"/>
                    </a:cubicBezTo>
                    <a:cubicBezTo>
                      <a:pt x="5" y="17"/>
                      <a:pt x="3" y="34"/>
                      <a:pt x="1" y="52"/>
                    </a:cubicBezTo>
                    <a:cubicBezTo>
                      <a:pt x="1" y="53"/>
                      <a:pt x="1" y="53"/>
                      <a:pt x="0" y="54"/>
                    </a:cubicBezTo>
                    <a:cubicBezTo>
                      <a:pt x="34" y="54"/>
                      <a:pt x="34" y="54"/>
                      <a:pt x="34" y="54"/>
                    </a:cubicBezTo>
                    <a:cubicBezTo>
                      <a:pt x="34" y="0"/>
                      <a:pt x="34" y="0"/>
                      <a:pt x="34"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65" name="Freeform 1275">
                <a:extLst>
                  <a:ext uri="{FF2B5EF4-FFF2-40B4-BE49-F238E27FC236}">
                    <a16:creationId xmlns:a16="http://schemas.microsoft.com/office/drawing/2014/main" id="{12AEC3EA-1005-4933-92C3-8710FF6C1E4D}"/>
                  </a:ext>
                </a:extLst>
              </p:cNvPr>
              <p:cNvSpPr>
                <a:spLocks/>
              </p:cNvSpPr>
              <p:nvPr/>
            </p:nvSpPr>
            <p:spPr bwMode="auto">
              <a:xfrm>
                <a:off x="4716" y="1681"/>
                <a:ext cx="36" cy="38"/>
              </a:xfrm>
              <a:custGeom>
                <a:avLst/>
                <a:gdLst>
                  <a:gd name="T0" fmla="*/ 15 w 15"/>
                  <a:gd name="T1" fmla="*/ 0 h 16"/>
                  <a:gd name="T2" fmla="*/ 0 w 15"/>
                  <a:gd name="T3" fmla="*/ 0 h 16"/>
                  <a:gd name="T4" fmla="*/ 0 w 15"/>
                  <a:gd name="T5" fmla="*/ 16 h 16"/>
                  <a:gd name="T6" fmla="*/ 14 w 15"/>
                  <a:gd name="T7" fmla="*/ 16 h 16"/>
                  <a:gd name="T8" fmla="*/ 15 w 15"/>
                  <a:gd name="T9" fmla="*/ 0 h 16"/>
                </a:gdLst>
                <a:ahLst/>
                <a:cxnLst>
                  <a:cxn ang="0">
                    <a:pos x="T0" y="T1"/>
                  </a:cxn>
                  <a:cxn ang="0">
                    <a:pos x="T2" y="T3"/>
                  </a:cxn>
                  <a:cxn ang="0">
                    <a:pos x="T4" y="T5"/>
                  </a:cxn>
                  <a:cxn ang="0">
                    <a:pos x="T6" y="T7"/>
                  </a:cxn>
                  <a:cxn ang="0">
                    <a:pos x="T8" y="T9"/>
                  </a:cxn>
                </a:cxnLst>
                <a:rect l="0" t="0" r="r" b="b"/>
                <a:pathLst>
                  <a:path w="15" h="16">
                    <a:moveTo>
                      <a:pt x="15" y="0"/>
                    </a:moveTo>
                    <a:cubicBezTo>
                      <a:pt x="0" y="0"/>
                      <a:pt x="0" y="0"/>
                      <a:pt x="0" y="0"/>
                    </a:cubicBezTo>
                    <a:cubicBezTo>
                      <a:pt x="0" y="16"/>
                      <a:pt x="0" y="16"/>
                      <a:pt x="0" y="16"/>
                    </a:cubicBezTo>
                    <a:cubicBezTo>
                      <a:pt x="14" y="16"/>
                      <a:pt x="14" y="16"/>
                      <a:pt x="14" y="16"/>
                    </a:cubicBezTo>
                    <a:cubicBezTo>
                      <a:pt x="14" y="11"/>
                      <a:pt x="15" y="5"/>
                      <a:pt x="15"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66" name="Freeform 1276">
                <a:extLst>
                  <a:ext uri="{FF2B5EF4-FFF2-40B4-BE49-F238E27FC236}">
                    <a16:creationId xmlns:a16="http://schemas.microsoft.com/office/drawing/2014/main" id="{A45BAB97-B16B-4277-A2B2-770BB06CC7C2}"/>
                  </a:ext>
                </a:extLst>
              </p:cNvPr>
              <p:cNvSpPr>
                <a:spLocks/>
              </p:cNvSpPr>
              <p:nvPr/>
            </p:nvSpPr>
            <p:spPr bwMode="auto">
              <a:xfrm>
                <a:off x="4749" y="1681"/>
                <a:ext cx="62" cy="38"/>
              </a:xfrm>
              <a:custGeom>
                <a:avLst/>
                <a:gdLst>
                  <a:gd name="T0" fmla="*/ 26 w 26"/>
                  <a:gd name="T1" fmla="*/ 0 h 16"/>
                  <a:gd name="T2" fmla="*/ 1 w 26"/>
                  <a:gd name="T3" fmla="*/ 0 h 16"/>
                  <a:gd name="T4" fmla="*/ 0 w 26"/>
                  <a:gd name="T5" fmla="*/ 16 h 16"/>
                  <a:gd name="T6" fmla="*/ 26 w 26"/>
                  <a:gd name="T7" fmla="*/ 16 h 16"/>
                  <a:gd name="T8" fmla="*/ 26 w 26"/>
                  <a:gd name="T9" fmla="*/ 0 h 16"/>
                </a:gdLst>
                <a:ahLst/>
                <a:cxnLst>
                  <a:cxn ang="0">
                    <a:pos x="T0" y="T1"/>
                  </a:cxn>
                  <a:cxn ang="0">
                    <a:pos x="T2" y="T3"/>
                  </a:cxn>
                  <a:cxn ang="0">
                    <a:pos x="T4" y="T5"/>
                  </a:cxn>
                  <a:cxn ang="0">
                    <a:pos x="T6" y="T7"/>
                  </a:cxn>
                  <a:cxn ang="0">
                    <a:pos x="T8" y="T9"/>
                  </a:cxn>
                </a:cxnLst>
                <a:rect l="0" t="0" r="r" b="b"/>
                <a:pathLst>
                  <a:path w="26" h="16">
                    <a:moveTo>
                      <a:pt x="26" y="0"/>
                    </a:moveTo>
                    <a:cubicBezTo>
                      <a:pt x="1" y="0"/>
                      <a:pt x="1" y="0"/>
                      <a:pt x="1" y="0"/>
                    </a:cubicBezTo>
                    <a:cubicBezTo>
                      <a:pt x="1" y="5"/>
                      <a:pt x="0" y="11"/>
                      <a:pt x="0" y="16"/>
                    </a:cubicBezTo>
                    <a:cubicBezTo>
                      <a:pt x="26" y="16"/>
                      <a:pt x="26" y="16"/>
                      <a:pt x="26" y="16"/>
                    </a:cubicBezTo>
                    <a:cubicBezTo>
                      <a:pt x="26" y="0"/>
                      <a:pt x="26" y="0"/>
                      <a:pt x="26"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67" name="Freeform 1277">
                <a:extLst>
                  <a:ext uri="{FF2B5EF4-FFF2-40B4-BE49-F238E27FC236}">
                    <a16:creationId xmlns:a16="http://schemas.microsoft.com/office/drawing/2014/main" id="{5756FEB7-36C1-433C-B3C7-76F94981A0C1}"/>
                  </a:ext>
                </a:extLst>
              </p:cNvPr>
              <p:cNvSpPr>
                <a:spLocks/>
              </p:cNvSpPr>
              <p:nvPr/>
            </p:nvSpPr>
            <p:spPr bwMode="auto">
              <a:xfrm>
                <a:off x="4527" y="1681"/>
                <a:ext cx="71" cy="61"/>
              </a:xfrm>
              <a:custGeom>
                <a:avLst/>
                <a:gdLst>
                  <a:gd name="T0" fmla="*/ 71 w 71"/>
                  <a:gd name="T1" fmla="*/ 0 h 61"/>
                  <a:gd name="T2" fmla="*/ 0 w 71"/>
                  <a:gd name="T3" fmla="*/ 0 h 61"/>
                  <a:gd name="T4" fmla="*/ 0 w 71"/>
                  <a:gd name="T5" fmla="*/ 61 h 61"/>
                  <a:gd name="T6" fmla="*/ 0 w 71"/>
                  <a:gd name="T7" fmla="*/ 38 h 61"/>
                  <a:gd name="T8" fmla="*/ 71 w 71"/>
                  <a:gd name="T9" fmla="*/ 38 h 61"/>
                  <a:gd name="T10" fmla="*/ 71 w 71"/>
                  <a:gd name="T11" fmla="*/ 0 h 61"/>
                </a:gdLst>
                <a:ahLst/>
                <a:cxnLst>
                  <a:cxn ang="0">
                    <a:pos x="T0" y="T1"/>
                  </a:cxn>
                  <a:cxn ang="0">
                    <a:pos x="T2" y="T3"/>
                  </a:cxn>
                  <a:cxn ang="0">
                    <a:pos x="T4" y="T5"/>
                  </a:cxn>
                  <a:cxn ang="0">
                    <a:pos x="T6" y="T7"/>
                  </a:cxn>
                  <a:cxn ang="0">
                    <a:pos x="T8" y="T9"/>
                  </a:cxn>
                  <a:cxn ang="0">
                    <a:pos x="T10" y="T11"/>
                  </a:cxn>
                </a:cxnLst>
                <a:rect l="0" t="0" r="r" b="b"/>
                <a:pathLst>
                  <a:path w="71" h="61">
                    <a:moveTo>
                      <a:pt x="71" y="0"/>
                    </a:moveTo>
                    <a:lnTo>
                      <a:pt x="0" y="0"/>
                    </a:lnTo>
                    <a:lnTo>
                      <a:pt x="0" y="61"/>
                    </a:lnTo>
                    <a:lnTo>
                      <a:pt x="0" y="38"/>
                    </a:lnTo>
                    <a:lnTo>
                      <a:pt x="71" y="38"/>
                    </a:lnTo>
                    <a:lnTo>
                      <a:pt x="71"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68" name="Freeform 1278">
                <a:extLst>
                  <a:ext uri="{FF2B5EF4-FFF2-40B4-BE49-F238E27FC236}">
                    <a16:creationId xmlns:a16="http://schemas.microsoft.com/office/drawing/2014/main" id="{3EDABD9F-06F7-42F0-8AEC-93D2DE2EBCD0}"/>
                  </a:ext>
                </a:extLst>
              </p:cNvPr>
              <p:cNvSpPr>
                <a:spLocks/>
              </p:cNvSpPr>
              <p:nvPr/>
            </p:nvSpPr>
            <p:spPr bwMode="auto">
              <a:xfrm>
                <a:off x="4527" y="1681"/>
                <a:ext cx="71" cy="61"/>
              </a:xfrm>
              <a:custGeom>
                <a:avLst/>
                <a:gdLst>
                  <a:gd name="T0" fmla="*/ 71 w 71"/>
                  <a:gd name="T1" fmla="*/ 0 h 61"/>
                  <a:gd name="T2" fmla="*/ 0 w 71"/>
                  <a:gd name="T3" fmla="*/ 0 h 61"/>
                  <a:gd name="T4" fmla="*/ 0 w 71"/>
                  <a:gd name="T5" fmla="*/ 61 h 61"/>
                  <a:gd name="T6" fmla="*/ 0 w 71"/>
                  <a:gd name="T7" fmla="*/ 38 h 61"/>
                  <a:gd name="T8" fmla="*/ 71 w 71"/>
                  <a:gd name="T9" fmla="*/ 38 h 61"/>
                  <a:gd name="T10" fmla="*/ 71 w 71"/>
                  <a:gd name="T11" fmla="*/ 0 h 61"/>
                </a:gdLst>
                <a:ahLst/>
                <a:cxnLst>
                  <a:cxn ang="0">
                    <a:pos x="T0" y="T1"/>
                  </a:cxn>
                  <a:cxn ang="0">
                    <a:pos x="T2" y="T3"/>
                  </a:cxn>
                  <a:cxn ang="0">
                    <a:pos x="T4" y="T5"/>
                  </a:cxn>
                  <a:cxn ang="0">
                    <a:pos x="T6" y="T7"/>
                  </a:cxn>
                  <a:cxn ang="0">
                    <a:pos x="T8" y="T9"/>
                  </a:cxn>
                  <a:cxn ang="0">
                    <a:pos x="T10" y="T11"/>
                  </a:cxn>
                </a:cxnLst>
                <a:rect l="0" t="0" r="r" b="b"/>
                <a:pathLst>
                  <a:path w="71" h="61">
                    <a:moveTo>
                      <a:pt x="71" y="0"/>
                    </a:moveTo>
                    <a:lnTo>
                      <a:pt x="0" y="0"/>
                    </a:lnTo>
                    <a:lnTo>
                      <a:pt x="0" y="61"/>
                    </a:lnTo>
                    <a:lnTo>
                      <a:pt x="0" y="38"/>
                    </a:lnTo>
                    <a:lnTo>
                      <a:pt x="71" y="38"/>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69" name="Freeform 1279">
                <a:extLst>
                  <a:ext uri="{FF2B5EF4-FFF2-40B4-BE49-F238E27FC236}">
                    <a16:creationId xmlns:a16="http://schemas.microsoft.com/office/drawing/2014/main" id="{C50EF4DD-32F2-484C-8F3D-201ECF95F23F}"/>
                  </a:ext>
                </a:extLst>
              </p:cNvPr>
              <p:cNvSpPr>
                <a:spLocks/>
              </p:cNvSpPr>
              <p:nvPr/>
            </p:nvSpPr>
            <p:spPr bwMode="auto">
              <a:xfrm>
                <a:off x="4716" y="1719"/>
                <a:ext cx="33" cy="18"/>
              </a:xfrm>
              <a:custGeom>
                <a:avLst/>
                <a:gdLst>
                  <a:gd name="T0" fmla="*/ 14 w 14"/>
                  <a:gd name="T1" fmla="*/ 0 h 8"/>
                  <a:gd name="T2" fmla="*/ 0 w 14"/>
                  <a:gd name="T3" fmla="*/ 0 h 8"/>
                  <a:gd name="T4" fmla="*/ 0 w 14"/>
                  <a:gd name="T5" fmla="*/ 8 h 8"/>
                  <a:gd name="T6" fmla="*/ 13 w 14"/>
                  <a:gd name="T7" fmla="*/ 8 h 8"/>
                  <a:gd name="T8" fmla="*/ 14 w 14"/>
                  <a:gd name="T9" fmla="*/ 0 h 8"/>
                </a:gdLst>
                <a:ahLst/>
                <a:cxnLst>
                  <a:cxn ang="0">
                    <a:pos x="T0" y="T1"/>
                  </a:cxn>
                  <a:cxn ang="0">
                    <a:pos x="T2" y="T3"/>
                  </a:cxn>
                  <a:cxn ang="0">
                    <a:pos x="T4" y="T5"/>
                  </a:cxn>
                  <a:cxn ang="0">
                    <a:pos x="T6" y="T7"/>
                  </a:cxn>
                  <a:cxn ang="0">
                    <a:pos x="T8" y="T9"/>
                  </a:cxn>
                </a:cxnLst>
                <a:rect l="0" t="0" r="r" b="b"/>
                <a:pathLst>
                  <a:path w="14" h="8">
                    <a:moveTo>
                      <a:pt x="14" y="0"/>
                    </a:moveTo>
                    <a:cubicBezTo>
                      <a:pt x="0" y="0"/>
                      <a:pt x="0" y="0"/>
                      <a:pt x="0" y="0"/>
                    </a:cubicBezTo>
                    <a:cubicBezTo>
                      <a:pt x="0" y="8"/>
                      <a:pt x="0" y="8"/>
                      <a:pt x="0" y="8"/>
                    </a:cubicBezTo>
                    <a:cubicBezTo>
                      <a:pt x="13" y="8"/>
                      <a:pt x="13" y="8"/>
                      <a:pt x="13" y="8"/>
                    </a:cubicBezTo>
                    <a:cubicBezTo>
                      <a:pt x="14" y="6"/>
                      <a:pt x="14" y="3"/>
                      <a:pt x="14"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70" name="Freeform 1280">
                <a:extLst>
                  <a:ext uri="{FF2B5EF4-FFF2-40B4-BE49-F238E27FC236}">
                    <a16:creationId xmlns:a16="http://schemas.microsoft.com/office/drawing/2014/main" id="{2FFD4865-E6E6-402E-AE45-BD946DF54672}"/>
                  </a:ext>
                </a:extLst>
              </p:cNvPr>
              <p:cNvSpPr>
                <a:spLocks/>
              </p:cNvSpPr>
              <p:nvPr/>
            </p:nvSpPr>
            <p:spPr bwMode="auto">
              <a:xfrm>
                <a:off x="4747" y="1719"/>
                <a:ext cx="64" cy="18"/>
              </a:xfrm>
              <a:custGeom>
                <a:avLst/>
                <a:gdLst>
                  <a:gd name="T0" fmla="*/ 27 w 27"/>
                  <a:gd name="T1" fmla="*/ 0 h 8"/>
                  <a:gd name="T2" fmla="*/ 1 w 27"/>
                  <a:gd name="T3" fmla="*/ 0 h 8"/>
                  <a:gd name="T4" fmla="*/ 0 w 27"/>
                  <a:gd name="T5" fmla="*/ 8 h 8"/>
                  <a:gd name="T6" fmla="*/ 27 w 27"/>
                  <a:gd name="T7" fmla="*/ 8 h 8"/>
                  <a:gd name="T8" fmla="*/ 27 w 27"/>
                  <a:gd name="T9" fmla="*/ 0 h 8"/>
                </a:gdLst>
                <a:ahLst/>
                <a:cxnLst>
                  <a:cxn ang="0">
                    <a:pos x="T0" y="T1"/>
                  </a:cxn>
                  <a:cxn ang="0">
                    <a:pos x="T2" y="T3"/>
                  </a:cxn>
                  <a:cxn ang="0">
                    <a:pos x="T4" y="T5"/>
                  </a:cxn>
                  <a:cxn ang="0">
                    <a:pos x="T6" y="T7"/>
                  </a:cxn>
                  <a:cxn ang="0">
                    <a:pos x="T8" y="T9"/>
                  </a:cxn>
                </a:cxnLst>
                <a:rect l="0" t="0" r="r" b="b"/>
                <a:pathLst>
                  <a:path w="27" h="8">
                    <a:moveTo>
                      <a:pt x="27" y="0"/>
                    </a:moveTo>
                    <a:cubicBezTo>
                      <a:pt x="1" y="0"/>
                      <a:pt x="1" y="0"/>
                      <a:pt x="1" y="0"/>
                    </a:cubicBezTo>
                    <a:cubicBezTo>
                      <a:pt x="1" y="3"/>
                      <a:pt x="1" y="6"/>
                      <a:pt x="0" y="8"/>
                    </a:cubicBezTo>
                    <a:cubicBezTo>
                      <a:pt x="27" y="8"/>
                      <a:pt x="27" y="8"/>
                      <a:pt x="27" y="8"/>
                    </a:cubicBezTo>
                    <a:cubicBezTo>
                      <a:pt x="27" y="0"/>
                      <a:pt x="27" y="0"/>
                      <a:pt x="27"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71" name="Freeform 1281">
                <a:extLst>
                  <a:ext uri="{FF2B5EF4-FFF2-40B4-BE49-F238E27FC236}">
                    <a16:creationId xmlns:a16="http://schemas.microsoft.com/office/drawing/2014/main" id="{40F19690-31EA-4D4B-943A-2E1B2BFE8E78}"/>
                  </a:ext>
                </a:extLst>
              </p:cNvPr>
              <p:cNvSpPr>
                <a:spLocks/>
              </p:cNvSpPr>
              <p:nvPr/>
            </p:nvSpPr>
            <p:spPr bwMode="auto">
              <a:xfrm>
                <a:off x="4527" y="1719"/>
                <a:ext cx="71" cy="23"/>
              </a:xfrm>
              <a:custGeom>
                <a:avLst/>
                <a:gdLst>
                  <a:gd name="T0" fmla="*/ 71 w 71"/>
                  <a:gd name="T1" fmla="*/ 0 h 23"/>
                  <a:gd name="T2" fmla="*/ 0 w 71"/>
                  <a:gd name="T3" fmla="*/ 0 h 23"/>
                  <a:gd name="T4" fmla="*/ 0 w 71"/>
                  <a:gd name="T5" fmla="*/ 23 h 23"/>
                  <a:gd name="T6" fmla="*/ 0 w 71"/>
                  <a:gd name="T7" fmla="*/ 18 h 23"/>
                  <a:gd name="T8" fmla="*/ 71 w 71"/>
                  <a:gd name="T9" fmla="*/ 18 h 23"/>
                  <a:gd name="T10" fmla="*/ 71 w 71"/>
                  <a:gd name="T11" fmla="*/ 0 h 23"/>
                </a:gdLst>
                <a:ahLst/>
                <a:cxnLst>
                  <a:cxn ang="0">
                    <a:pos x="T0" y="T1"/>
                  </a:cxn>
                  <a:cxn ang="0">
                    <a:pos x="T2" y="T3"/>
                  </a:cxn>
                  <a:cxn ang="0">
                    <a:pos x="T4" y="T5"/>
                  </a:cxn>
                  <a:cxn ang="0">
                    <a:pos x="T6" y="T7"/>
                  </a:cxn>
                  <a:cxn ang="0">
                    <a:pos x="T8" y="T9"/>
                  </a:cxn>
                  <a:cxn ang="0">
                    <a:pos x="T10" y="T11"/>
                  </a:cxn>
                </a:cxnLst>
                <a:rect l="0" t="0" r="r" b="b"/>
                <a:pathLst>
                  <a:path w="71" h="23">
                    <a:moveTo>
                      <a:pt x="71" y="0"/>
                    </a:moveTo>
                    <a:lnTo>
                      <a:pt x="0" y="0"/>
                    </a:lnTo>
                    <a:lnTo>
                      <a:pt x="0" y="23"/>
                    </a:lnTo>
                    <a:lnTo>
                      <a:pt x="0" y="18"/>
                    </a:lnTo>
                    <a:lnTo>
                      <a:pt x="71" y="18"/>
                    </a:lnTo>
                    <a:lnTo>
                      <a:pt x="71"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72" name="Freeform 1282">
                <a:extLst>
                  <a:ext uri="{FF2B5EF4-FFF2-40B4-BE49-F238E27FC236}">
                    <a16:creationId xmlns:a16="http://schemas.microsoft.com/office/drawing/2014/main" id="{FB25DC11-D40D-4303-B0C5-B33FEDC91C9F}"/>
                  </a:ext>
                </a:extLst>
              </p:cNvPr>
              <p:cNvSpPr>
                <a:spLocks/>
              </p:cNvSpPr>
              <p:nvPr/>
            </p:nvSpPr>
            <p:spPr bwMode="auto">
              <a:xfrm>
                <a:off x="4527" y="1719"/>
                <a:ext cx="71" cy="23"/>
              </a:xfrm>
              <a:custGeom>
                <a:avLst/>
                <a:gdLst>
                  <a:gd name="T0" fmla="*/ 71 w 71"/>
                  <a:gd name="T1" fmla="*/ 0 h 23"/>
                  <a:gd name="T2" fmla="*/ 0 w 71"/>
                  <a:gd name="T3" fmla="*/ 0 h 23"/>
                  <a:gd name="T4" fmla="*/ 0 w 71"/>
                  <a:gd name="T5" fmla="*/ 23 h 23"/>
                  <a:gd name="T6" fmla="*/ 0 w 71"/>
                  <a:gd name="T7" fmla="*/ 18 h 23"/>
                  <a:gd name="T8" fmla="*/ 71 w 71"/>
                  <a:gd name="T9" fmla="*/ 18 h 23"/>
                  <a:gd name="T10" fmla="*/ 71 w 71"/>
                  <a:gd name="T11" fmla="*/ 0 h 23"/>
                </a:gdLst>
                <a:ahLst/>
                <a:cxnLst>
                  <a:cxn ang="0">
                    <a:pos x="T0" y="T1"/>
                  </a:cxn>
                  <a:cxn ang="0">
                    <a:pos x="T2" y="T3"/>
                  </a:cxn>
                  <a:cxn ang="0">
                    <a:pos x="T4" y="T5"/>
                  </a:cxn>
                  <a:cxn ang="0">
                    <a:pos x="T6" y="T7"/>
                  </a:cxn>
                  <a:cxn ang="0">
                    <a:pos x="T8" y="T9"/>
                  </a:cxn>
                  <a:cxn ang="0">
                    <a:pos x="T10" y="T11"/>
                  </a:cxn>
                </a:cxnLst>
                <a:rect l="0" t="0" r="r" b="b"/>
                <a:pathLst>
                  <a:path w="71" h="23">
                    <a:moveTo>
                      <a:pt x="71" y="0"/>
                    </a:moveTo>
                    <a:lnTo>
                      <a:pt x="0" y="0"/>
                    </a:lnTo>
                    <a:lnTo>
                      <a:pt x="0" y="23"/>
                    </a:lnTo>
                    <a:lnTo>
                      <a:pt x="0" y="18"/>
                    </a:lnTo>
                    <a:lnTo>
                      <a:pt x="71" y="18"/>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73" name="Freeform 1283">
                <a:extLst>
                  <a:ext uri="{FF2B5EF4-FFF2-40B4-BE49-F238E27FC236}">
                    <a16:creationId xmlns:a16="http://schemas.microsoft.com/office/drawing/2014/main" id="{48F3FC2B-E52D-4FDB-B72D-87B828452D2A}"/>
                  </a:ext>
                </a:extLst>
              </p:cNvPr>
              <p:cNvSpPr>
                <a:spLocks/>
              </p:cNvSpPr>
              <p:nvPr/>
            </p:nvSpPr>
            <p:spPr bwMode="auto">
              <a:xfrm>
                <a:off x="4716" y="1737"/>
                <a:ext cx="31" cy="29"/>
              </a:xfrm>
              <a:custGeom>
                <a:avLst/>
                <a:gdLst>
                  <a:gd name="T0" fmla="*/ 13 w 13"/>
                  <a:gd name="T1" fmla="*/ 0 h 12"/>
                  <a:gd name="T2" fmla="*/ 0 w 13"/>
                  <a:gd name="T3" fmla="*/ 0 h 12"/>
                  <a:gd name="T4" fmla="*/ 0 w 13"/>
                  <a:gd name="T5" fmla="*/ 12 h 12"/>
                  <a:gd name="T6" fmla="*/ 12 w 13"/>
                  <a:gd name="T7" fmla="*/ 12 h 12"/>
                  <a:gd name="T8" fmla="*/ 13 w 13"/>
                  <a:gd name="T9" fmla="*/ 0 h 12"/>
                </a:gdLst>
                <a:ahLst/>
                <a:cxnLst>
                  <a:cxn ang="0">
                    <a:pos x="T0" y="T1"/>
                  </a:cxn>
                  <a:cxn ang="0">
                    <a:pos x="T2" y="T3"/>
                  </a:cxn>
                  <a:cxn ang="0">
                    <a:pos x="T4" y="T5"/>
                  </a:cxn>
                  <a:cxn ang="0">
                    <a:pos x="T6" y="T7"/>
                  </a:cxn>
                  <a:cxn ang="0">
                    <a:pos x="T8" y="T9"/>
                  </a:cxn>
                </a:cxnLst>
                <a:rect l="0" t="0" r="r" b="b"/>
                <a:pathLst>
                  <a:path w="13" h="12">
                    <a:moveTo>
                      <a:pt x="13" y="0"/>
                    </a:moveTo>
                    <a:cubicBezTo>
                      <a:pt x="0" y="0"/>
                      <a:pt x="0" y="0"/>
                      <a:pt x="0" y="0"/>
                    </a:cubicBezTo>
                    <a:cubicBezTo>
                      <a:pt x="0" y="12"/>
                      <a:pt x="0" y="12"/>
                      <a:pt x="0" y="12"/>
                    </a:cubicBezTo>
                    <a:cubicBezTo>
                      <a:pt x="12" y="12"/>
                      <a:pt x="12" y="12"/>
                      <a:pt x="12" y="12"/>
                    </a:cubicBezTo>
                    <a:cubicBezTo>
                      <a:pt x="13" y="8"/>
                      <a:pt x="13" y="4"/>
                      <a:pt x="13"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74" name="Freeform 1284">
                <a:extLst>
                  <a:ext uri="{FF2B5EF4-FFF2-40B4-BE49-F238E27FC236}">
                    <a16:creationId xmlns:a16="http://schemas.microsoft.com/office/drawing/2014/main" id="{626A41F3-2DBF-4C95-9F6A-56C93296F641}"/>
                  </a:ext>
                </a:extLst>
              </p:cNvPr>
              <p:cNvSpPr>
                <a:spLocks/>
              </p:cNvSpPr>
              <p:nvPr/>
            </p:nvSpPr>
            <p:spPr bwMode="auto">
              <a:xfrm>
                <a:off x="4745" y="1737"/>
                <a:ext cx="66" cy="29"/>
              </a:xfrm>
              <a:custGeom>
                <a:avLst/>
                <a:gdLst>
                  <a:gd name="T0" fmla="*/ 28 w 28"/>
                  <a:gd name="T1" fmla="*/ 0 h 12"/>
                  <a:gd name="T2" fmla="*/ 1 w 28"/>
                  <a:gd name="T3" fmla="*/ 0 h 12"/>
                  <a:gd name="T4" fmla="*/ 0 w 28"/>
                  <a:gd name="T5" fmla="*/ 12 h 12"/>
                  <a:gd name="T6" fmla="*/ 28 w 28"/>
                  <a:gd name="T7" fmla="*/ 12 h 12"/>
                  <a:gd name="T8" fmla="*/ 28 w 28"/>
                  <a:gd name="T9" fmla="*/ 0 h 12"/>
                </a:gdLst>
                <a:ahLst/>
                <a:cxnLst>
                  <a:cxn ang="0">
                    <a:pos x="T0" y="T1"/>
                  </a:cxn>
                  <a:cxn ang="0">
                    <a:pos x="T2" y="T3"/>
                  </a:cxn>
                  <a:cxn ang="0">
                    <a:pos x="T4" y="T5"/>
                  </a:cxn>
                  <a:cxn ang="0">
                    <a:pos x="T6" y="T7"/>
                  </a:cxn>
                  <a:cxn ang="0">
                    <a:pos x="T8" y="T9"/>
                  </a:cxn>
                </a:cxnLst>
                <a:rect l="0" t="0" r="r" b="b"/>
                <a:pathLst>
                  <a:path w="28" h="12">
                    <a:moveTo>
                      <a:pt x="28" y="0"/>
                    </a:moveTo>
                    <a:cubicBezTo>
                      <a:pt x="1" y="0"/>
                      <a:pt x="1" y="0"/>
                      <a:pt x="1" y="0"/>
                    </a:cubicBezTo>
                    <a:cubicBezTo>
                      <a:pt x="1" y="4"/>
                      <a:pt x="1" y="8"/>
                      <a:pt x="0" y="12"/>
                    </a:cubicBezTo>
                    <a:cubicBezTo>
                      <a:pt x="28" y="12"/>
                      <a:pt x="28" y="12"/>
                      <a:pt x="28" y="12"/>
                    </a:cubicBezTo>
                    <a:cubicBezTo>
                      <a:pt x="28" y="0"/>
                      <a:pt x="28" y="0"/>
                      <a:pt x="28"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75" name="Freeform 1285">
                <a:extLst>
                  <a:ext uri="{FF2B5EF4-FFF2-40B4-BE49-F238E27FC236}">
                    <a16:creationId xmlns:a16="http://schemas.microsoft.com/office/drawing/2014/main" id="{4AFD9D49-2913-41EA-A7C8-6E5AB6AC6C02}"/>
                  </a:ext>
                </a:extLst>
              </p:cNvPr>
              <p:cNvSpPr>
                <a:spLocks/>
              </p:cNvSpPr>
              <p:nvPr/>
            </p:nvSpPr>
            <p:spPr bwMode="auto">
              <a:xfrm>
                <a:off x="4527" y="1737"/>
                <a:ext cx="71" cy="29"/>
              </a:xfrm>
              <a:custGeom>
                <a:avLst/>
                <a:gdLst>
                  <a:gd name="T0" fmla="*/ 71 w 71"/>
                  <a:gd name="T1" fmla="*/ 0 h 29"/>
                  <a:gd name="T2" fmla="*/ 0 w 71"/>
                  <a:gd name="T3" fmla="*/ 0 h 29"/>
                  <a:gd name="T4" fmla="*/ 0 w 71"/>
                  <a:gd name="T5" fmla="*/ 5 h 29"/>
                  <a:gd name="T6" fmla="*/ 0 w 71"/>
                  <a:gd name="T7" fmla="*/ 10 h 29"/>
                  <a:gd name="T8" fmla="*/ 0 w 71"/>
                  <a:gd name="T9" fmla="*/ 29 h 29"/>
                  <a:gd name="T10" fmla="*/ 71 w 71"/>
                  <a:gd name="T11" fmla="*/ 29 h 29"/>
                  <a:gd name="T12" fmla="*/ 71 w 7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71" h="29">
                    <a:moveTo>
                      <a:pt x="71" y="0"/>
                    </a:moveTo>
                    <a:lnTo>
                      <a:pt x="0" y="0"/>
                    </a:lnTo>
                    <a:lnTo>
                      <a:pt x="0" y="5"/>
                    </a:lnTo>
                    <a:lnTo>
                      <a:pt x="0" y="10"/>
                    </a:lnTo>
                    <a:lnTo>
                      <a:pt x="0" y="29"/>
                    </a:lnTo>
                    <a:lnTo>
                      <a:pt x="71" y="29"/>
                    </a:lnTo>
                    <a:lnTo>
                      <a:pt x="71"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76" name="Freeform 1286">
                <a:extLst>
                  <a:ext uri="{FF2B5EF4-FFF2-40B4-BE49-F238E27FC236}">
                    <a16:creationId xmlns:a16="http://schemas.microsoft.com/office/drawing/2014/main" id="{136EFC83-BB74-4225-BE5E-82E0DD578FE1}"/>
                  </a:ext>
                </a:extLst>
              </p:cNvPr>
              <p:cNvSpPr>
                <a:spLocks/>
              </p:cNvSpPr>
              <p:nvPr/>
            </p:nvSpPr>
            <p:spPr bwMode="auto">
              <a:xfrm>
                <a:off x="4527" y="1737"/>
                <a:ext cx="71" cy="29"/>
              </a:xfrm>
              <a:custGeom>
                <a:avLst/>
                <a:gdLst>
                  <a:gd name="T0" fmla="*/ 71 w 71"/>
                  <a:gd name="T1" fmla="*/ 0 h 29"/>
                  <a:gd name="T2" fmla="*/ 0 w 71"/>
                  <a:gd name="T3" fmla="*/ 0 h 29"/>
                  <a:gd name="T4" fmla="*/ 0 w 71"/>
                  <a:gd name="T5" fmla="*/ 5 h 29"/>
                  <a:gd name="T6" fmla="*/ 0 w 71"/>
                  <a:gd name="T7" fmla="*/ 10 h 29"/>
                  <a:gd name="T8" fmla="*/ 0 w 71"/>
                  <a:gd name="T9" fmla="*/ 29 h 29"/>
                  <a:gd name="T10" fmla="*/ 71 w 71"/>
                  <a:gd name="T11" fmla="*/ 29 h 29"/>
                  <a:gd name="T12" fmla="*/ 71 w 7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71" h="29">
                    <a:moveTo>
                      <a:pt x="71" y="0"/>
                    </a:moveTo>
                    <a:lnTo>
                      <a:pt x="0" y="0"/>
                    </a:lnTo>
                    <a:lnTo>
                      <a:pt x="0" y="5"/>
                    </a:lnTo>
                    <a:lnTo>
                      <a:pt x="0" y="10"/>
                    </a:lnTo>
                    <a:lnTo>
                      <a:pt x="0" y="29"/>
                    </a:lnTo>
                    <a:lnTo>
                      <a:pt x="71" y="29"/>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77" name="Rectangle 1287">
                <a:extLst>
                  <a:ext uri="{FF2B5EF4-FFF2-40B4-BE49-F238E27FC236}">
                    <a16:creationId xmlns:a16="http://schemas.microsoft.com/office/drawing/2014/main" id="{DC31ECCD-EF78-4177-897B-D71F8E3CFCDF}"/>
                  </a:ext>
                </a:extLst>
              </p:cNvPr>
              <p:cNvSpPr>
                <a:spLocks noChangeArrowheads="1"/>
              </p:cNvSpPr>
              <p:nvPr/>
            </p:nvSpPr>
            <p:spPr bwMode="auto">
              <a:xfrm>
                <a:off x="4598" y="1609"/>
                <a:ext cx="90" cy="72"/>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78" name="Rectangle 1288">
                <a:extLst>
                  <a:ext uri="{FF2B5EF4-FFF2-40B4-BE49-F238E27FC236}">
                    <a16:creationId xmlns:a16="http://schemas.microsoft.com/office/drawing/2014/main" id="{3B792A6E-77E7-453E-8819-49A4C55324E9}"/>
                  </a:ext>
                </a:extLst>
              </p:cNvPr>
              <p:cNvSpPr>
                <a:spLocks noChangeArrowheads="1"/>
              </p:cNvSpPr>
              <p:nvPr/>
            </p:nvSpPr>
            <p:spPr bwMode="auto">
              <a:xfrm>
                <a:off x="4598" y="1609"/>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79" name="Rectangle 1289">
                <a:extLst>
                  <a:ext uri="{FF2B5EF4-FFF2-40B4-BE49-F238E27FC236}">
                    <a16:creationId xmlns:a16="http://schemas.microsoft.com/office/drawing/2014/main" id="{9DFA42AE-1DB6-4727-A8B5-8566674C5E43}"/>
                  </a:ext>
                </a:extLst>
              </p:cNvPr>
              <p:cNvSpPr>
                <a:spLocks noChangeArrowheads="1"/>
              </p:cNvSpPr>
              <p:nvPr/>
            </p:nvSpPr>
            <p:spPr bwMode="auto">
              <a:xfrm>
                <a:off x="4598" y="1681"/>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80" name="Rectangle 1290">
                <a:extLst>
                  <a:ext uri="{FF2B5EF4-FFF2-40B4-BE49-F238E27FC236}">
                    <a16:creationId xmlns:a16="http://schemas.microsoft.com/office/drawing/2014/main" id="{3D7C6D83-C72C-4C2A-A5D2-D953DDC0CC0A}"/>
                  </a:ext>
                </a:extLst>
              </p:cNvPr>
              <p:cNvSpPr>
                <a:spLocks noChangeArrowheads="1"/>
              </p:cNvSpPr>
              <p:nvPr/>
            </p:nvSpPr>
            <p:spPr bwMode="auto">
              <a:xfrm>
                <a:off x="4598" y="1681"/>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81" name="Rectangle 1291">
                <a:extLst>
                  <a:ext uri="{FF2B5EF4-FFF2-40B4-BE49-F238E27FC236}">
                    <a16:creationId xmlns:a16="http://schemas.microsoft.com/office/drawing/2014/main" id="{9F389422-D0BC-4F67-9CBF-9D6A5CE104C9}"/>
                  </a:ext>
                </a:extLst>
              </p:cNvPr>
              <p:cNvSpPr>
                <a:spLocks noChangeArrowheads="1"/>
              </p:cNvSpPr>
              <p:nvPr/>
            </p:nvSpPr>
            <p:spPr bwMode="auto">
              <a:xfrm>
                <a:off x="4598" y="1719"/>
                <a:ext cx="90" cy="18"/>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82" name="Rectangle 1292">
                <a:extLst>
                  <a:ext uri="{FF2B5EF4-FFF2-40B4-BE49-F238E27FC236}">
                    <a16:creationId xmlns:a16="http://schemas.microsoft.com/office/drawing/2014/main" id="{2466A5D5-BF90-4858-B527-346EB6EF2D83}"/>
                  </a:ext>
                </a:extLst>
              </p:cNvPr>
              <p:cNvSpPr>
                <a:spLocks noChangeArrowheads="1"/>
              </p:cNvSpPr>
              <p:nvPr/>
            </p:nvSpPr>
            <p:spPr bwMode="auto">
              <a:xfrm>
                <a:off x="4598" y="1719"/>
                <a:ext cx="9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83" name="Rectangle 1293">
                <a:extLst>
                  <a:ext uri="{FF2B5EF4-FFF2-40B4-BE49-F238E27FC236}">
                    <a16:creationId xmlns:a16="http://schemas.microsoft.com/office/drawing/2014/main" id="{7E160741-7BEA-4794-ADD2-B1A07CB6AB22}"/>
                  </a:ext>
                </a:extLst>
              </p:cNvPr>
              <p:cNvSpPr>
                <a:spLocks noChangeArrowheads="1"/>
              </p:cNvSpPr>
              <p:nvPr/>
            </p:nvSpPr>
            <p:spPr bwMode="auto">
              <a:xfrm>
                <a:off x="4598" y="1766"/>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84" name="Rectangle 1294">
                <a:extLst>
                  <a:ext uri="{FF2B5EF4-FFF2-40B4-BE49-F238E27FC236}">
                    <a16:creationId xmlns:a16="http://schemas.microsoft.com/office/drawing/2014/main" id="{3A639CDB-0584-451A-A22E-863A76C52E8B}"/>
                  </a:ext>
                </a:extLst>
              </p:cNvPr>
              <p:cNvSpPr>
                <a:spLocks noChangeArrowheads="1"/>
              </p:cNvSpPr>
              <p:nvPr/>
            </p:nvSpPr>
            <p:spPr bwMode="auto">
              <a:xfrm>
                <a:off x="4598" y="1766"/>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85" name="Rectangle 1295">
                <a:extLst>
                  <a:ext uri="{FF2B5EF4-FFF2-40B4-BE49-F238E27FC236}">
                    <a16:creationId xmlns:a16="http://schemas.microsoft.com/office/drawing/2014/main" id="{1444FDF1-68D3-4A92-A7EE-424FA488F2D8}"/>
                  </a:ext>
                </a:extLst>
              </p:cNvPr>
              <p:cNvSpPr>
                <a:spLocks noChangeArrowheads="1"/>
              </p:cNvSpPr>
              <p:nvPr/>
            </p:nvSpPr>
            <p:spPr bwMode="auto">
              <a:xfrm>
                <a:off x="4598" y="1737"/>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86" name="Rectangle 1296">
                <a:extLst>
                  <a:ext uri="{FF2B5EF4-FFF2-40B4-BE49-F238E27FC236}">
                    <a16:creationId xmlns:a16="http://schemas.microsoft.com/office/drawing/2014/main" id="{11FC8392-2EAC-4CC7-B9C2-05450228F344}"/>
                  </a:ext>
                </a:extLst>
              </p:cNvPr>
              <p:cNvSpPr>
                <a:spLocks noChangeArrowheads="1"/>
              </p:cNvSpPr>
              <p:nvPr/>
            </p:nvSpPr>
            <p:spPr bwMode="auto">
              <a:xfrm>
                <a:off x="4598" y="1737"/>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87" name="Rectangle 1297">
                <a:extLst>
                  <a:ext uri="{FF2B5EF4-FFF2-40B4-BE49-F238E27FC236}">
                    <a16:creationId xmlns:a16="http://schemas.microsoft.com/office/drawing/2014/main" id="{92E4A006-7CD8-4A45-9242-5FDD42C167B3}"/>
                  </a:ext>
                </a:extLst>
              </p:cNvPr>
              <p:cNvSpPr>
                <a:spLocks noChangeArrowheads="1"/>
              </p:cNvSpPr>
              <p:nvPr/>
            </p:nvSpPr>
            <p:spPr bwMode="auto">
              <a:xfrm>
                <a:off x="4688" y="1609"/>
                <a:ext cx="28" cy="72"/>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88" name="Rectangle 1298">
                <a:extLst>
                  <a:ext uri="{FF2B5EF4-FFF2-40B4-BE49-F238E27FC236}">
                    <a16:creationId xmlns:a16="http://schemas.microsoft.com/office/drawing/2014/main" id="{150A019A-F3B2-4A67-9485-22F7D12B72F4}"/>
                  </a:ext>
                </a:extLst>
              </p:cNvPr>
              <p:cNvSpPr>
                <a:spLocks noChangeArrowheads="1"/>
              </p:cNvSpPr>
              <p:nvPr/>
            </p:nvSpPr>
            <p:spPr bwMode="auto">
              <a:xfrm>
                <a:off x="4688" y="1609"/>
                <a:ext cx="28"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89" name="Rectangle 1299">
                <a:extLst>
                  <a:ext uri="{FF2B5EF4-FFF2-40B4-BE49-F238E27FC236}">
                    <a16:creationId xmlns:a16="http://schemas.microsoft.com/office/drawing/2014/main" id="{B6204894-EC49-43C7-9BFD-3D6D6D5BA8F0}"/>
                  </a:ext>
                </a:extLst>
              </p:cNvPr>
              <p:cNvSpPr>
                <a:spLocks noChangeArrowheads="1"/>
              </p:cNvSpPr>
              <p:nvPr/>
            </p:nvSpPr>
            <p:spPr bwMode="auto">
              <a:xfrm>
                <a:off x="4688" y="1681"/>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90" name="Rectangle 1300">
                <a:extLst>
                  <a:ext uri="{FF2B5EF4-FFF2-40B4-BE49-F238E27FC236}">
                    <a16:creationId xmlns:a16="http://schemas.microsoft.com/office/drawing/2014/main" id="{845D5832-E54F-4B1D-991D-084BE7B2059D}"/>
                  </a:ext>
                </a:extLst>
              </p:cNvPr>
              <p:cNvSpPr>
                <a:spLocks noChangeArrowheads="1"/>
              </p:cNvSpPr>
              <p:nvPr/>
            </p:nvSpPr>
            <p:spPr bwMode="auto">
              <a:xfrm>
                <a:off x="4688" y="1681"/>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91" name="Rectangle 1301">
                <a:extLst>
                  <a:ext uri="{FF2B5EF4-FFF2-40B4-BE49-F238E27FC236}">
                    <a16:creationId xmlns:a16="http://schemas.microsoft.com/office/drawing/2014/main" id="{4F8EC0D7-EC65-4095-B167-55BF2B82897E}"/>
                  </a:ext>
                </a:extLst>
              </p:cNvPr>
              <p:cNvSpPr>
                <a:spLocks noChangeArrowheads="1"/>
              </p:cNvSpPr>
              <p:nvPr/>
            </p:nvSpPr>
            <p:spPr bwMode="auto">
              <a:xfrm>
                <a:off x="4688" y="1719"/>
                <a:ext cx="28" cy="18"/>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92" name="Rectangle 1302">
                <a:extLst>
                  <a:ext uri="{FF2B5EF4-FFF2-40B4-BE49-F238E27FC236}">
                    <a16:creationId xmlns:a16="http://schemas.microsoft.com/office/drawing/2014/main" id="{04114010-1DCA-4DF3-AC30-02275B6D6265}"/>
                  </a:ext>
                </a:extLst>
              </p:cNvPr>
              <p:cNvSpPr>
                <a:spLocks noChangeArrowheads="1"/>
              </p:cNvSpPr>
              <p:nvPr/>
            </p:nvSpPr>
            <p:spPr bwMode="auto">
              <a:xfrm>
                <a:off x="4688" y="1719"/>
                <a:ext cx="28"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93" name="Rectangle 1303">
                <a:extLst>
                  <a:ext uri="{FF2B5EF4-FFF2-40B4-BE49-F238E27FC236}">
                    <a16:creationId xmlns:a16="http://schemas.microsoft.com/office/drawing/2014/main" id="{9FD29D4C-7EAA-4B82-966E-55ED057A7E65}"/>
                  </a:ext>
                </a:extLst>
              </p:cNvPr>
              <p:cNvSpPr>
                <a:spLocks noChangeArrowheads="1"/>
              </p:cNvSpPr>
              <p:nvPr/>
            </p:nvSpPr>
            <p:spPr bwMode="auto">
              <a:xfrm>
                <a:off x="4688" y="1766"/>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94" name="Rectangle 1304">
                <a:extLst>
                  <a:ext uri="{FF2B5EF4-FFF2-40B4-BE49-F238E27FC236}">
                    <a16:creationId xmlns:a16="http://schemas.microsoft.com/office/drawing/2014/main" id="{B531D563-6459-4C29-922F-54C080109C6B}"/>
                  </a:ext>
                </a:extLst>
              </p:cNvPr>
              <p:cNvSpPr>
                <a:spLocks noChangeArrowheads="1"/>
              </p:cNvSpPr>
              <p:nvPr/>
            </p:nvSpPr>
            <p:spPr bwMode="auto">
              <a:xfrm>
                <a:off x="4688" y="1766"/>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95" name="Rectangle 1305">
                <a:extLst>
                  <a:ext uri="{FF2B5EF4-FFF2-40B4-BE49-F238E27FC236}">
                    <a16:creationId xmlns:a16="http://schemas.microsoft.com/office/drawing/2014/main" id="{D8EF9857-57C4-4345-B105-772488DD7E96}"/>
                  </a:ext>
                </a:extLst>
              </p:cNvPr>
              <p:cNvSpPr>
                <a:spLocks noChangeArrowheads="1"/>
              </p:cNvSpPr>
              <p:nvPr/>
            </p:nvSpPr>
            <p:spPr bwMode="auto">
              <a:xfrm>
                <a:off x="4688" y="1737"/>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96" name="Rectangle 1306">
                <a:extLst>
                  <a:ext uri="{FF2B5EF4-FFF2-40B4-BE49-F238E27FC236}">
                    <a16:creationId xmlns:a16="http://schemas.microsoft.com/office/drawing/2014/main" id="{0F85A3B9-C100-458F-B3F9-16027588747D}"/>
                  </a:ext>
                </a:extLst>
              </p:cNvPr>
              <p:cNvSpPr>
                <a:spLocks noChangeArrowheads="1"/>
              </p:cNvSpPr>
              <p:nvPr/>
            </p:nvSpPr>
            <p:spPr bwMode="auto">
              <a:xfrm>
                <a:off x="4688" y="1737"/>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97" name="Freeform 1307">
                <a:extLst>
                  <a:ext uri="{FF2B5EF4-FFF2-40B4-BE49-F238E27FC236}">
                    <a16:creationId xmlns:a16="http://schemas.microsoft.com/office/drawing/2014/main" id="{E6797AA0-0B47-41C6-9611-BB6DBE8410C6}"/>
                  </a:ext>
                </a:extLst>
              </p:cNvPr>
              <p:cNvSpPr>
                <a:spLocks/>
              </p:cNvSpPr>
              <p:nvPr/>
            </p:nvSpPr>
            <p:spPr bwMode="auto">
              <a:xfrm>
                <a:off x="4811" y="1638"/>
                <a:ext cx="21" cy="256"/>
              </a:xfrm>
              <a:custGeom>
                <a:avLst/>
                <a:gdLst>
                  <a:gd name="T0" fmla="*/ 0 w 9"/>
                  <a:gd name="T1" fmla="*/ 0 h 108"/>
                  <a:gd name="T2" fmla="*/ 0 w 9"/>
                  <a:gd name="T3" fmla="*/ 108 h 108"/>
                  <a:gd name="T4" fmla="*/ 9 w 9"/>
                  <a:gd name="T5" fmla="*/ 108 h 108"/>
                  <a:gd name="T6" fmla="*/ 5 w 9"/>
                  <a:gd name="T7" fmla="*/ 54 h 108"/>
                  <a:gd name="T8" fmla="*/ 0 w 9"/>
                  <a:gd name="T9" fmla="*/ 54 h 108"/>
                  <a:gd name="T10" fmla="*/ 0 w 9"/>
                  <a:gd name="T11" fmla="*/ 46 h 108"/>
                  <a:gd name="T12" fmla="*/ 0 w 9"/>
                  <a:gd name="T13" fmla="*/ 44 h 108"/>
                  <a:gd name="T14" fmla="*/ 0 w 9"/>
                  <a:gd name="T15" fmla="*/ 18 h 108"/>
                  <a:gd name="T16" fmla="*/ 2 w 9"/>
                  <a:gd name="T17" fmla="*/ 18 h 108"/>
                  <a:gd name="T18" fmla="*/ 0 w 9"/>
                  <a:gd name="T19"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8">
                    <a:moveTo>
                      <a:pt x="0" y="0"/>
                    </a:moveTo>
                    <a:cubicBezTo>
                      <a:pt x="0" y="108"/>
                      <a:pt x="0" y="108"/>
                      <a:pt x="0" y="108"/>
                    </a:cubicBezTo>
                    <a:cubicBezTo>
                      <a:pt x="9" y="108"/>
                      <a:pt x="9" y="108"/>
                      <a:pt x="9" y="108"/>
                    </a:cubicBezTo>
                    <a:cubicBezTo>
                      <a:pt x="8" y="95"/>
                      <a:pt x="7" y="76"/>
                      <a:pt x="5" y="54"/>
                    </a:cubicBezTo>
                    <a:cubicBezTo>
                      <a:pt x="0" y="54"/>
                      <a:pt x="0" y="54"/>
                      <a:pt x="0" y="54"/>
                    </a:cubicBezTo>
                    <a:cubicBezTo>
                      <a:pt x="0" y="46"/>
                      <a:pt x="0" y="46"/>
                      <a:pt x="0" y="46"/>
                    </a:cubicBezTo>
                    <a:cubicBezTo>
                      <a:pt x="0" y="44"/>
                      <a:pt x="0" y="44"/>
                      <a:pt x="0" y="44"/>
                    </a:cubicBezTo>
                    <a:cubicBezTo>
                      <a:pt x="0" y="18"/>
                      <a:pt x="0" y="18"/>
                      <a:pt x="0" y="18"/>
                    </a:cubicBezTo>
                    <a:cubicBezTo>
                      <a:pt x="2" y="18"/>
                      <a:pt x="2" y="18"/>
                      <a:pt x="2" y="18"/>
                    </a:cubicBezTo>
                    <a:cubicBezTo>
                      <a:pt x="1" y="12"/>
                      <a:pt x="1" y="6"/>
                      <a:pt x="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98" name="Freeform 1308">
                <a:extLst>
                  <a:ext uri="{FF2B5EF4-FFF2-40B4-BE49-F238E27FC236}">
                    <a16:creationId xmlns:a16="http://schemas.microsoft.com/office/drawing/2014/main" id="{AC670B1B-23A1-49A4-AC61-C3D6AF28A88F}"/>
                  </a:ext>
                </a:extLst>
              </p:cNvPr>
              <p:cNvSpPr>
                <a:spLocks/>
              </p:cNvSpPr>
              <p:nvPr/>
            </p:nvSpPr>
            <p:spPr bwMode="auto">
              <a:xfrm>
                <a:off x="4811" y="1681"/>
                <a:ext cx="7" cy="61"/>
              </a:xfrm>
              <a:custGeom>
                <a:avLst/>
                <a:gdLst>
                  <a:gd name="T0" fmla="*/ 2 w 3"/>
                  <a:gd name="T1" fmla="*/ 0 h 26"/>
                  <a:gd name="T2" fmla="*/ 0 w 3"/>
                  <a:gd name="T3" fmla="*/ 0 h 26"/>
                  <a:gd name="T4" fmla="*/ 0 w 3"/>
                  <a:gd name="T5" fmla="*/ 26 h 26"/>
                  <a:gd name="T6" fmla="*/ 0 w 3"/>
                  <a:gd name="T7" fmla="*/ 16 h 26"/>
                  <a:gd name="T8" fmla="*/ 3 w 3"/>
                  <a:gd name="T9" fmla="*/ 16 h 26"/>
                  <a:gd name="T10" fmla="*/ 2 w 3"/>
                  <a:gd name="T11" fmla="*/ 0 h 26"/>
                </a:gdLst>
                <a:ahLst/>
                <a:cxnLst>
                  <a:cxn ang="0">
                    <a:pos x="T0" y="T1"/>
                  </a:cxn>
                  <a:cxn ang="0">
                    <a:pos x="T2" y="T3"/>
                  </a:cxn>
                  <a:cxn ang="0">
                    <a:pos x="T4" y="T5"/>
                  </a:cxn>
                  <a:cxn ang="0">
                    <a:pos x="T6" y="T7"/>
                  </a:cxn>
                  <a:cxn ang="0">
                    <a:pos x="T8" y="T9"/>
                  </a:cxn>
                  <a:cxn ang="0">
                    <a:pos x="T10" y="T11"/>
                  </a:cxn>
                </a:cxnLst>
                <a:rect l="0" t="0" r="r" b="b"/>
                <a:pathLst>
                  <a:path w="3" h="26">
                    <a:moveTo>
                      <a:pt x="2" y="0"/>
                    </a:moveTo>
                    <a:cubicBezTo>
                      <a:pt x="0" y="0"/>
                      <a:pt x="0" y="0"/>
                      <a:pt x="0" y="0"/>
                    </a:cubicBezTo>
                    <a:cubicBezTo>
                      <a:pt x="0" y="26"/>
                      <a:pt x="0" y="26"/>
                      <a:pt x="0" y="26"/>
                    </a:cubicBezTo>
                    <a:cubicBezTo>
                      <a:pt x="0" y="16"/>
                      <a:pt x="0" y="16"/>
                      <a:pt x="0" y="16"/>
                    </a:cubicBezTo>
                    <a:cubicBezTo>
                      <a:pt x="3" y="16"/>
                      <a:pt x="3" y="16"/>
                      <a:pt x="3" y="16"/>
                    </a:cubicBezTo>
                    <a:cubicBezTo>
                      <a:pt x="3" y="11"/>
                      <a:pt x="2" y="6"/>
                      <a:pt x="2"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99" name="Freeform 1309">
                <a:extLst>
                  <a:ext uri="{FF2B5EF4-FFF2-40B4-BE49-F238E27FC236}">
                    <a16:creationId xmlns:a16="http://schemas.microsoft.com/office/drawing/2014/main" id="{24B73C97-7D8C-46C6-8B12-4F2CA51DC211}"/>
                  </a:ext>
                </a:extLst>
              </p:cNvPr>
              <p:cNvSpPr>
                <a:spLocks/>
              </p:cNvSpPr>
              <p:nvPr/>
            </p:nvSpPr>
            <p:spPr bwMode="auto">
              <a:xfrm>
                <a:off x="4811" y="1719"/>
                <a:ext cx="9" cy="23"/>
              </a:xfrm>
              <a:custGeom>
                <a:avLst/>
                <a:gdLst>
                  <a:gd name="T0" fmla="*/ 3 w 4"/>
                  <a:gd name="T1" fmla="*/ 0 h 10"/>
                  <a:gd name="T2" fmla="*/ 0 w 4"/>
                  <a:gd name="T3" fmla="*/ 0 h 10"/>
                  <a:gd name="T4" fmla="*/ 0 w 4"/>
                  <a:gd name="T5" fmla="*/ 10 h 10"/>
                  <a:gd name="T6" fmla="*/ 0 w 4"/>
                  <a:gd name="T7" fmla="*/ 8 h 10"/>
                  <a:gd name="T8" fmla="*/ 4 w 4"/>
                  <a:gd name="T9" fmla="*/ 8 h 10"/>
                  <a:gd name="T10" fmla="*/ 3 w 4"/>
                  <a:gd name="T11" fmla="*/ 0 h 10"/>
                </a:gdLst>
                <a:ahLst/>
                <a:cxnLst>
                  <a:cxn ang="0">
                    <a:pos x="T0" y="T1"/>
                  </a:cxn>
                  <a:cxn ang="0">
                    <a:pos x="T2" y="T3"/>
                  </a:cxn>
                  <a:cxn ang="0">
                    <a:pos x="T4" y="T5"/>
                  </a:cxn>
                  <a:cxn ang="0">
                    <a:pos x="T6" y="T7"/>
                  </a:cxn>
                  <a:cxn ang="0">
                    <a:pos x="T8" y="T9"/>
                  </a:cxn>
                  <a:cxn ang="0">
                    <a:pos x="T10" y="T11"/>
                  </a:cxn>
                </a:cxnLst>
                <a:rect l="0" t="0" r="r" b="b"/>
                <a:pathLst>
                  <a:path w="4" h="10">
                    <a:moveTo>
                      <a:pt x="3" y="0"/>
                    </a:moveTo>
                    <a:cubicBezTo>
                      <a:pt x="0" y="0"/>
                      <a:pt x="0" y="0"/>
                      <a:pt x="0" y="0"/>
                    </a:cubicBezTo>
                    <a:cubicBezTo>
                      <a:pt x="0" y="10"/>
                      <a:pt x="0" y="10"/>
                      <a:pt x="0" y="10"/>
                    </a:cubicBezTo>
                    <a:cubicBezTo>
                      <a:pt x="0" y="8"/>
                      <a:pt x="0" y="8"/>
                      <a:pt x="0" y="8"/>
                    </a:cubicBezTo>
                    <a:cubicBezTo>
                      <a:pt x="4" y="8"/>
                      <a:pt x="4" y="8"/>
                      <a:pt x="4" y="8"/>
                    </a:cubicBezTo>
                    <a:cubicBezTo>
                      <a:pt x="4" y="6"/>
                      <a:pt x="3" y="3"/>
                      <a:pt x="3"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00" name="Freeform 1310">
                <a:extLst>
                  <a:ext uri="{FF2B5EF4-FFF2-40B4-BE49-F238E27FC236}">
                    <a16:creationId xmlns:a16="http://schemas.microsoft.com/office/drawing/2014/main" id="{4378CF17-14B8-4C80-BB49-32683CA70974}"/>
                  </a:ext>
                </a:extLst>
              </p:cNvPr>
              <p:cNvSpPr>
                <a:spLocks/>
              </p:cNvSpPr>
              <p:nvPr/>
            </p:nvSpPr>
            <p:spPr bwMode="auto">
              <a:xfrm>
                <a:off x="4811" y="1737"/>
                <a:ext cx="12" cy="29"/>
              </a:xfrm>
              <a:custGeom>
                <a:avLst/>
                <a:gdLst>
                  <a:gd name="T0" fmla="*/ 4 w 5"/>
                  <a:gd name="T1" fmla="*/ 0 h 12"/>
                  <a:gd name="T2" fmla="*/ 0 w 5"/>
                  <a:gd name="T3" fmla="*/ 0 h 12"/>
                  <a:gd name="T4" fmla="*/ 0 w 5"/>
                  <a:gd name="T5" fmla="*/ 2 h 12"/>
                  <a:gd name="T6" fmla="*/ 0 w 5"/>
                  <a:gd name="T7" fmla="*/ 4 h 12"/>
                  <a:gd name="T8" fmla="*/ 0 w 5"/>
                  <a:gd name="T9" fmla="*/ 12 h 12"/>
                  <a:gd name="T10" fmla="*/ 5 w 5"/>
                  <a:gd name="T11" fmla="*/ 12 h 12"/>
                  <a:gd name="T12" fmla="*/ 4 w 5"/>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5" h="12">
                    <a:moveTo>
                      <a:pt x="4" y="0"/>
                    </a:moveTo>
                    <a:cubicBezTo>
                      <a:pt x="0" y="0"/>
                      <a:pt x="0" y="0"/>
                      <a:pt x="0" y="0"/>
                    </a:cubicBezTo>
                    <a:cubicBezTo>
                      <a:pt x="0" y="2"/>
                      <a:pt x="0" y="2"/>
                      <a:pt x="0" y="2"/>
                    </a:cubicBezTo>
                    <a:cubicBezTo>
                      <a:pt x="0" y="4"/>
                      <a:pt x="0" y="4"/>
                      <a:pt x="0" y="4"/>
                    </a:cubicBezTo>
                    <a:cubicBezTo>
                      <a:pt x="0" y="12"/>
                      <a:pt x="0" y="12"/>
                      <a:pt x="0" y="12"/>
                    </a:cubicBezTo>
                    <a:cubicBezTo>
                      <a:pt x="5" y="12"/>
                      <a:pt x="5" y="12"/>
                      <a:pt x="5" y="12"/>
                    </a:cubicBezTo>
                    <a:cubicBezTo>
                      <a:pt x="4" y="8"/>
                      <a:pt x="4" y="4"/>
                      <a:pt x="4"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01" name="Freeform 1311">
                <a:extLst>
                  <a:ext uri="{FF2B5EF4-FFF2-40B4-BE49-F238E27FC236}">
                    <a16:creationId xmlns:a16="http://schemas.microsoft.com/office/drawing/2014/main" id="{3F6BA987-7D13-4BC6-8337-887BE1DE3DD7}"/>
                  </a:ext>
                </a:extLst>
              </p:cNvPr>
              <p:cNvSpPr>
                <a:spLocks noEditPoints="1"/>
              </p:cNvSpPr>
              <p:nvPr/>
            </p:nvSpPr>
            <p:spPr bwMode="auto">
              <a:xfrm>
                <a:off x="885" y="1325"/>
                <a:ext cx="234" cy="284"/>
              </a:xfrm>
              <a:custGeom>
                <a:avLst/>
                <a:gdLst>
                  <a:gd name="T0" fmla="*/ 99 w 99"/>
                  <a:gd name="T1" fmla="*/ 66 h 120"/>
                  <a:gd name="T2" fmla="*/ 59 w 99"/>
                  <a:gd name="T3" fmla="*/ 66 h 120"/>
                  <a:gd name="T4" fmla="*/ 59 w 99"/>
                  <a:gd name="T5" fmla="*/ 120 h 120"/>
                  <a:gd name="T6" fmla="*/ 47 w 99"/>
                  <a:gd name="T7" fmla="*/ 120 h 120"/>
                  <a:gd name="T8" fmla="*/ 47 w 99"/>
                  <a:gd name="T9" fmla="*/ 66 h 120"/>
                  <a:gd name="T10" fmla="*/ 47 w 99"/>
                  <a:gd name="T11" fmla="*/ 120 h 120"/>
                  <a:gd name="T12" fmla="*/ 9 w 99"/>
                  <a:gd name="T13" fmla="*/ 120 h 120"/>
                  <a:gd name="T14" fmla="*/ 9 w 99"/>
                  <a:gd name="T15" fmla="*/ 66 h 120"/>
                  <a:gd name="T16" fmla="*/ 1 w 99"/>
                  <a:gd name="T17" fmla="*/ 66 h 120"/>
                  <a:gd name="T18" fmla="*/ 5 w 99"/>
                  <a:gd name="T19" fmla="*/ 120 h 120"/>
                  <a:gd name="T20" fmla="*/ 99 w 99"/>
                  <a:gd name="T21" fmla="*/ 120 h 120"/>
                  <a:gd name="T22" fmla="*/ 99 w 99"/>
                  <a:gd name="T23" fmla="*/ 66 h 120"/>
                  <a:gd name="T24" fmla="*/ 9 w 99"/>
                  <a:gd name="T25" fmla="*/ 0 h 120"/>
                  <a:gd name="T26" fmla="*/ 0 w 99"/>
                  <a:gd name="T27" fmla="*/ 0 h 120"/>
                  <a:gd name="T28" fmla="*/ 0 w 99"/>
                  <a:gd name="T29" fmla="*/ 30 h 120"/>
                  <a:gd name="T30" fmla="*/ 9 w 99"/>
                  <a:gd name="T31" fmla="*/ 30 h 120"/>
                  <a:gd name="T32" fmla="*/ 9 w 99"/>
                  <a:gd name="T33" fmla="*/ 0 h 120"/>
                  <a:gd name="T34" fmla="*/ 99 w 99"/>
                  <a:gd name="T35" fmla="*/ 0 h 120"/>
                  <a:gd name="T36" fmla="*/ 59 w 99"/>
                  <a:gd name="T37" fmla="*/ 0 h 120"/>
                  <a:gd name="T38" fmla="*/ 59 w 99"/>
                  <a:gd name="T39" fmla="*/ 30 h 120"/>
                  <a:gd name="T40" fmla="*/ 99 w 99"/>
                  <a:gd name="T41" fmla="*/ 30 h 120"/>
                  <a:gd name="T42" fmla="*/ 99 w 99"/>
                  <a:gd name="T4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9" h="120">
                    <a:moveTo>
                      <a:pt x="99" y="66"/>
                    </a:moveTo>
                    <a:cubicBezTo>
                      <a:pt x="59" y="66"/>
                      <a:pt x="59" y="66"/>
                      <a:pt x="59" y="66"/>
                    </a:cubicBezTo>
                    <a:cubicBezTo>
                      <a:pt x="59" y="120"/>
                      <a:pt x="59" y="120"/>
                      <a:pt x="59" y="120"/>
                    </a:cubicBezTo>
                    <a:cubicBezTo>
                      <a:pt x="47" y="120"/>
                      <a:pt x="47" y="120"/>
                      <a:pt x="47" y="120"/>
                    </a:cubicBezTo>
                    <a:cubicBezTo>
                      <a:pt x="47" y="66"/>
                      <a:pt x="47" y="66"/>
                      <a:pt x="47" y="66"/>
                    </a:cubicBezTo>
                    <a:cubicBezTo>
                      <a:pt x="47" y="120"/>
                      <a:pt x="47" y="120"/>
                      <a:pt x="47" y="120"/>
                    </a:cubicBezTo>
                    <a:cubicBezTo>
                      <a:pt x="9" y="120"/>
                      <a:pt x="9" y="120"/>
                      <a:pt x="9" y="120"/>
                    </a:cubicBezTo>
                    <a:cubicBezTo>
                      <a:pt x="9" y="66"/>
                      <a:pt x="9" y="66"/>
                      <a:pt x="9" y="66"/>
                    </a:cubicBezTo>
                    <a:cubicBezTo>
                      <a:pt x="1" y="66"/>
                      <a:pt x="1" y="66"/>
                      <a:pt x="1" y="66"/>
                    </a:cubicBezTo>
                    <a:cubicBezTo>
                      <a:pt x="2" y="83"/>
                      <a:pt x="4" y="101"/>
                      <a:pt x="5" y="120"/>
                    </a:cubicBezTo>
                    <a:cubicBezTo>
                      <a:pt x="99" y="120"/>
                      <a:pt x="99" y="120"/>
                      <a:pt x="99" y="120"/>
                    </a:cubicBezTo>
                    <a:cubicBezTo>
                      <a:pt x="99" y="66"/>
                      <a:pt x="99" y="66"/>
                      <a:pt x="99" y="66"/>
                    </a:cubicBezTo>
                    <a:moveTo>
                      <a:pt x="9" y="0"/>
                    </a:moveTo>
                    <a:cubicBezTo>
                      <a:pt x="0" y="0"/>
                      <a:pt x="0" y="0"/>
                      <a:pt x="0" y="0"/>
                    </a:cubicBezTo>
                    <a:cubicBezTo>
                      <a:pt x="0" y="9"/>
                      <a:pt x="0" y="19"/>
                      <a:pt x="0" y="30"/>
                    </a:cubicBezTo>
                    <a:cubicBezTo>
                      <a:pt x="9" y="30"/>
                      <a:pt x="9" y="30"/>
                      <a:pt x="9" y="30"/>
                    </a:cubicBezTo>
                    <a:cubicBezTo>
                      <a:pt x="9" y="0"/>
                      <a:pt x="9" y="0"/>
                      <a:pt x="9" y="0"/>
                    </a:cubicBezTo>
                    <a:moveTo>
                      <a:pt x="99" y="0"/>
                    </a:moveTo>
                    <a:cubicBezTo>
                      <a:pt x="59" y="0"/>
                      <a:pt x="59" y="0"/>
                      <a:pt x="59" y="0"/>
                    </a:cubicBezTo>
                    <a:cubicBezTo>
                      <a:pt x="59" y="30"/>
                      <a:pt x="59" y="30"/>
                      <a:pt x="59" y="30"/>
                    </a:cubicBezTo>
                    <a:cubicBezTo>
                      <a:pt x="99" y="30"/>
                      <a:pt x="99" y="30"/>
                      <a:pt x="99" y="30"/>
                    </a:cubicBezTo>
                    <a:cubicBezTo>
                      <a:pt x="99" y="0"/>
                      <a:pt x="99" y="0"/>
                      <a:pt x="99"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02" name="Freeform 1312">
                <a:extLst>
                  <a:ext uri="{FF2B5EF4-FFF2-40B4-BE49-F238E27FC236}">
                    <a16:creationId xmlns:a16="http://schemas.microsoft.com/office/drawing/2014/main" id="{B48488B8-CC2F-4693-A483-37844280B76B}"/>
                  </a:ext>
                </a:extLst>
              </p:cNvPr>
              <p:cNvSpPr>
                <a:spLocks noEditPoints="1"/>
              </p:cNvSpPr>
              <p:nvPr/>
            </p:nvSpPr>
            <p:spPr bwMode="auto">
              <a:xfrm>
                <a:off x="885" y="1396"/>
                <a:ext cx="234" cy="38"/>
              </a:xfrm>
              <a:custGeom>
                <a:avLst/>
                <a:gdLst>
                  <a:gd name="T0" fmla="*/ 9 w 99"/>
                  <a:gd name="T1" fmla="*/ 0 h 16"/>
                  <a:gd name="T2" fmla="*/ 0 w 99"/>
                  <a:gd name="T3" fmla="*/ 0 h 16"/>
                  <a:gd name="T4" fmla="*/ 1 w 99"/>
                  <a:gd name="T5" fmla="*/ 16 h 16"/>
                  <a:gd name="T6" fmla="*/ 9 w 99"/>
                  <a:gd name="T7" fmla="*/ 16 h 16"/>
                  <a:gd name="T8" fmla="*/ 9 w 99"/>
                  <a:gd name="T9" fmla="*/ 0 h 16"/>
                  <a:gd name="T10" fmla="*/ 99 w 99"/>
                  <a:gd name="T11" fmla="*/ 0 h 16"/>
                  <a:gd name="T12" fmla="*/ 59 w 99"/>
                  <a:gd name="T13" fmla="*/ 0 h 16"/>
                  <a:gd name="T14" fmla="*/ 59 w 99"/>
                  <a:gd name="T15" fmla="*/ 16 h 16"/>
                  <a:gd name="T16" fmla="*/ 99 w 99"/>
                  <a:gd name="T17" fmla="*/ 16 h 16"/>
                  <a:gd name="T18" fmla="*/ 99 w 99"/>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9" h="16">
                    <a:moveTo>
                      <a:pt x="9" y="0"/>
                    </a:moveTo>
                    <a:cubicBezTo>
                      <a:pt x="0" y="0"/>
                      <a:pt x="0" y="0"/>
                      <a:pt x="0" y="0"/>
                    </a:cubicBezTo>
                    <a:cubicBezTo>
                      <a:pt x="0" y="5"/>
                      <a:pt x="0" y="11"/>
                      <a:pt x="1" y="16"/>
                    </a:cubicBezTo>
                    <a:cubicBezTo>
                      <a:pt x="9" y="16"/>
                      <a:pt x="9" y="16"/>
                      <a:pt x="9" y="16"/>
                    </a:cubicBezTo>
                    <a:cubicBezTo>
                      <a:pt x="9" y="0"/>
                      <a:pt x="9" y="0"/>
                      <a:pt x="9" y="0"/>
                    </a:cubicBezTo>
                    <a:moveTo>
                      <a:pt x="99" y="0"/>
                    </a:moveTo>
                    <a:cubicBezTo>
                      <a:pt x="59" y="0"/>
                      <a:pt x="59" y="0"/>
                      <a:pt x="59" y="0"/>
                    </a:cubicBezTo>
                    <a:cubicBezTo>
                      <a:pt x="59" y="16"/>
                      <a:pt x="59" y="16"/>
                      <a:pt x="59" y="16"/>
                    </a:cubicBezTo>
                    <a:cubicBezTo>
                      <a:pt x="99" y="16"/>
                      <a:pt x="99" y="16"/>
                      <a:pt x="99" y="16"/>
                    </a:cubicBezTo>
                    <a:cubicBezTo>
                      <a:pt x="99" y="0"/>
                      <a:pt x="99" y="0"/>
                      <a:pt x="99"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03" name="Freeform 1313">
                <a:extLst>
                  <a:ext uri="{FF2B5EF4-FFF2-40B4-BE49-F238E27FC236}">
                    <a16:creationId xmlns:a16="http://schemas.microsoft.com/office/drawing/2014/main" id="{4AA608AA-2E0D-4BA8-9041-1D54FD6D45AA}"/>
                  </a:ext>
                </a:extLst>
              </p:cNvPr>
              <p:cNvSpPr>
                <a:spLocks noEditPoints="1"/>
              </p:cNvSpPr>
              <p:nvPr/>
            </p:nvSpPr>
            <p:spPr bwMode="auto">
              <a:xfrm>
                <a:off x="887" y="1434"/>
                <a:ext cx="232" cy="19"/>
              </a:xfrm>
              <a:custGeom>
                <a:avLst/>
                <a:gdLst>
                  <a:gd name="T0" fmla="*/ 8 w 98"/>
                  <a:gd name="T1" fmla="*/ 0 h 8"/>
                  <a:gd name="T2" fmla="*/ 0 w 98"/>
                  <a:gd name="T3" fmla="*/ 0 h 8"/>
                  <a:gd name="T4" fmla="*/ 0 w 98"/>
                  <a:gd name="T5" fmla="*/ 8 h 8"/>
                  <a:gd name="T6" fmla="*/ 8 w 98"/>
                  <a:gd name="T7" fmla="*/ 8 h 8"/>
                  <a:gd name="T8" fmla="*/ 8 w 98"/>
                  <a:gd name="T9" fmla="*/ 0 h 8"/>
                  <a:gd name="T10" fmla="*/ 98 w 98"/>
                  <a:gd name="T11" fmla="*/ 0 h 8"/>
                  <a:gd name="T12" fmla="*/ 58 w 98"/>
                  <a:gd name="T13" fmla="*/ 0 h 8"/>
                  <a:gd name="T14" fmla="*/ 58 w 98"/>
                  <a:gd name="T15" fmla="*/ 8 h 8"/>
                  <a:gd name="T16" fmla="*/ 98 w 98"/>
                  <a:gd name="T17" fmla="*/ 8 h 8"/>
                  <a:gd name="T18" fmla="*/ 98 w 98"/>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 h="8">
                    <a:moveTo>
                      <a:pt x="8" y="0"/>
                    </a:moveTo>
                    <a:cubicBezTo>
                      <a:pt x="0" y="0"/>
                      <a:pt x="0" y="0"/>
                      <a:pt x="0" y="0"/>
                    </a:cubicBezTo>
                    <a:cubicBezTo>
                      <a:pt x="0" y="3"/>
                      <a:pt x="0" y="6"/>
                      <a:pt x="0" y="8"/>
                    </a:cubicBezTo>
                    <a:cubicBezTo>
                      <a:pt x="8" y="8"/>
                      <a:pt x="8" y="8"/>
                      <a:pt x="8" y="8"/>
                    </a:cubicBezTo>
                    <a:cubicBezTo>
                      <a:pt x="8" y="0"/>
                      <a:pt x="8" y="0"/>
                      <a:pt x="8" y="0"/>
                    </a:cubicBezTo>
                    <a:moveTo>
                      <a:pt x="98" y="0"/>
                    </a:moveTo>
                    <a:cubicBezTo>
                      <a:pt x="58" y="0"/>
                      <a:pt x="58" y="0"/>
                      <a:pt x="58" y="0"/>
                    </a:cubicBezTo>
                    <a:cubicBezTo>
                      <a:pt x="58" y="8"/>
                      <a:pt x="58" y="8"/>
                      <a:pt x="58" y="8"/>
                    </a:cubicBezTo>
                    <a:cubicBezTo>
                      <a:pt x="98" y="8"/>
                      <a:pt x="98" y="8"/>
                      <a:pt x="98" y="8"/>
                    </a:cubicBezTo>
                    <a:cubicBezTo>
                      <a:pt x="98" y="0"/>
                      <a:pt x="98" y="0"/>
                      <a:pt x="98"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04" name="Freeform 1314">
                <a:extLst>
                  <a:ext uri="{FF2B5EF4-FFF2-40B4-BE49-F238E27FC236}">
                    <a16:creationId xmlns:a16="http://schemas.microsoft.com/office/drawing/2014/main" id="{095E21C8-45D7-450A-8F74-B941436388E4}"/>
                  </a:ext>
                </a:extLst>
              </p:cNvPr>
              <p:cNvSpPr>
                <a:spLocks noEditPoints="1"/>
              </p:cNvSpPr>
              <p:nvPr/>
            </p:nvSpPr>
            <p:spPr bwMode="auto">
              <a:xfrm>
                <a:off x="887" y="1453"/>
                <a:ext cx="232" cy="28"/>
              </a:xfrm>
              <a:custGeom>
                <a:avLst/>
                <a:gdLst>
                  <a:gd name="T0" fmla="*/ 8 w 98"/>
                  <a:gd name="T1" fmla="*/ 0 h 12"/>
                  <a:gd name="T2" fmla="*/ 0 w 98"/>
                  <a:gd name="T3" fmla="*/ 0 h 12"/>
                  <a:gd name="T4" fmla="*/ 0 w 98"/>
                  <a:gd name="T5" fmla="*/ 12 h 12"/>
                  <a:gd name="T6" fmla="*/ 8 w 98"/>
                  <a:gd name="T7" fmla="*/ 12 h 12"/>
                  <a:gd name="T8" fmla="*/ 8 w 98"/>
                  <a:gd name="T9" fmla="*/ 0 h 12"/>
                  <a:gd name="T10" fmla="*/ 98 w 98"/>
                  <a:gd name="T11" fmla="*/ 0 h 12"/>
                  <a:gd name="T12" fmla="*/ 58 w 98"/>
                  <a:gd name="T13" fmla="*/ 0 h 12"/>
                  <a:gd name="T14" fmla="*/ 58 w 98"/>
                  <a:gd name="T15" fmla="*/ 12 h 12"/>
                  <a:gd name="T16" fmla="*/ 98 w 98"/>
                  <a:gd name="T17" fmla="*/ 12 h 12"/>
                  <a:gd name="T18" fmla="*/ 98 w 98"/>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 h="12">
                    <a:moveTo>
                      <a:pt x="8" y="0"/>
                    </a:moveTo>
                    <a:cubicBezTo>
                      <a:pt x="0" y="0"/>
                      <a:pt x="0" y="0"/>
                      <a:pt x="0" y="0"/>
                    </a:cubicBezTo>
                    <a:cubicBezTo>
                      <a:pt x="0" y="4"/>
                      <a:pt x="0" y="8"/>
                      <a:pt x="0" y="12"/>
                    </a:cubicBezTo>
                    <a:cubicBezTo>
                      <a:pt x="8" y="12"/>
                      <a:pt x="8" y="12"/>
                      <a:pt x="8" y="12"/>
                    </a:cubicBezTo>
                    <a:cubicBezTo>
                      <a:pt x="8" y="0"/>
                      <a:pt x="8" y="0"/>
                      <a:pt x="8" y="0"/>
                    </a:cubicBezTo>
                    <a:moveTo>
                      <a:pt x="98" y="0"/>
                    </a:moveTo>
                    <a:cubicBezTo>
                      <a:pt x="58" y="0"/>
                      <a:pt x="58" y="0"/>
                      <a:pt x="58" y="0"/>
                    </a:cubicBezTo>
                    <a:cubicBezTo>
                      <a:pt x="58" y="12"/>
                      <a:pt x="58" y="12"/>
                      <a:pt x="58" y="12"/>
                    </a:cubicBezTo>
                    <a:cubicBezTo>
                      <a:pt x="98" y="12"/>
                      <a:pt x="98" y="12"/>
                      <a:pt x="98" y="12"/>
                    </a:cubicBezTo>
                    <a:cubicBezTo>
                      <a:pt x="98" y="0"/>
                      <a:pt x="98" y="0"/>
                      <a:pt x="98"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05" name="Rectangle 1315">
                <a:extLst>
                  <a:ext uri="{FF2B5EF4-FFF2-40B4-BE49-F238E27FC236}">
                    <a16:creationId xmlns:a16="http://schemas.microsoft.com/office/drawing/2014/main" id="{62B2182A-7A54-47B0-AC59-73036C4D9217}"/>
                  </a:ext>
                </a:extLst>
              </p:cNvPr>
              <p:cNvSpPr>
                <a:spLocks noChangeArrowheads="1"/>
              </p:cNvSpPr>
              <p:nvPr/>
            </p:nvSpPr>
            <p:spPr bwMode="auto">
              <a:xfrm>
                <a:off x="906"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06" name="Rectangle 1316">
                <a:extLst>
                  <a:ext uri="{FF2B5EF4-FFF2-40B4-BE49-F238E27FC236}">
                    <a16:creationId xmlns:a16="http://schemas.microsoft.com/office/drawing/2014/main" id="{F58A3A5E-996F-49E0-8DED-BE3B43B78982}"/>
                  </a:ext>
                </a:extLst>
              </p:cNvPr>
              <p:cNvSpPr>
                <a:spLocks noChangeArrowheads="1"/>
              </p:cNvSpPr>
              <p:nvPr/>
            </p:nvSpPr>
            <p:spPr bwMode="auto">
              <a:xfrm>
                <a:off x="906"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07" name="Rectangle 1317">
                <a:extLst>
                  <a:ext uri="{FF2B5EF4-FFF2-40B4-BE49-F238E27FC236}">
                    <a16:creationId xmlns:a16="http://schemas.microsoft.com/office/drawing/2014/main" id="{084CD350-9D38-4FA5-833A-B293C706E2FF}"/>
                  </a:ext>
                </a:extLst>
              </p:cNvPr>
              <p:cNvSpPr>
                <a:spLocks noChangeArrowheads="1"/>
              </p:cNvSpPr>
              <p:nvPr/>
            </p:nvSpPr>
            <p:spPr bwMode="auto">
              <a:xfrm>
                <a:off x="906"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08" name="Rectangle 1318">
                <a:extLst>
                  <a:ext uri="{FF2B5EF4-FFF2-40B4-BE49-F238E27FC236}">
                    <a16:creationId xmlns:a16="http://schemas.microsoft.com/office/drawing/2014/main" id="{EF616DB4-475B-4D56-984A-9F2703243DB5}"/>
                  </a:ext>
                </a:extLst>
              </p:cNvPr>
              <p:cNvSpPr>
                <a:spLocks noChangeArrowheads="1"/>
              </p:cNvSpPr>
              <p:nvPr/>
            </p:nvSpPr>
            <p:spPr bwMode="auto">
              <a:xfrm>
                <a:off x="906"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09" name="Rectangle 1319">
                <a:extLst>
                  <a:ext uri="{FF2B5EF4-FFF2-40B4-BE49-F238E27FC236}">
                    <a16:creationId xmlns:a16="http://schemas.microsoft.com/office/drawing/2014/main" id="{F5418DEF-34EB-4C8B-856A-70C4F80C24D5}"/>
                  </a:ext>
                </a:extLst>
              </p:cNvPr>
              <p:cNvSpPr>
                <a:spLocks noChangeArrowheads="1"/>
              </p:cNvSpPr>
              <p:nvPr/>
            </p:nvSpPr>
            <p:spPr bwMode="auto">
              <a:xfrm>
                <a:off x="906"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10" name="Rectangle 1320">
                <a:extLst>
                  <a:ext uri="{FF2B5EF4-FFF2-40B4-BE49-F238E27FC236}">
                    <a16:creationId xmlns:a16="http://schemas.microsoft.com/office/drawing/2014/main" id="{6085748D-04CC-40D0-A4AC-C4A04D5FFE8D}"/>
                  </a:ext>
                </a:extLst>
              </p:cNvPr>
              <p:cNvSpPr>
                <a:spLocks noChangeArrowheads="1"/>
              </p:cNvSpPr>
              <p:nvPr/>
            </p:nvSpPr>
            <p:spPr bwMode="auto">
              <a:xfrm>
                <a:off x="906"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11" name="Rectangle 1321">
                <a:extLst>
                  <a:ext uri="{FF2B5EF4-FFF2-40B4-BE49-F238E27FC236}">
                    <a16:creationId xmlns:a16="http://schemas.microsoft.com/office/drawing/2014/main" id="{D20D04FD-9F8E-43D6-8C33-B932799FA9FB}"/>
                  </a:ext>
                </a:extLst>
              </p:cNvPr>
              <p:cNvSpPr>
                <a:spLocks noChangeArrowheads="1"/>
              </p:cNvSpPr>
              <p:nvPr/>
            </p:nvSpPr>
            <p:spPr bwMode="auto">
              <a:xfrm>
                <a:off x="906"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12" name="Rectangle 1322">
                <a:extLst>
                  <a:ext uri="{FF2B5EF4-FFF2-40B4-BE49-F238E27FC236}">
                    <a16:creationId xmlns:a16="http://schemas.microsoft.com/office/drawing/2014/main" id="{1309A7B2-108F-4CCE-B392-9110AB71B627}"/>
                  </a:ext>
                </a:extLst>
              </p:cNvPr>
              <p:cNvSpPr>
                <a:spLocks noChangeArrowheads="1"/>
              </p:cNvSpPr>
              <p:nvPr/>
            </p:nvSpPr>
            <p:spPr bwMode="auto">
              <a:xfrm>
                <a:off x="906"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13" name="Rectangle 1323">
                <a:extLst>
                  <a:ext uri="{FF2B5EF4-FFF2-40B4-BE49-F238E27FC236}">
                    <a16:creationId xmlns:a16="http://schemas.microsoft.com/office/drawing/2014/main" id="{46E5EB4F-DEDA-4476-9B94-5CB8C0A76E74}"/>
                  </a:ext>
                </a:extLst>
              </p:cNvPr>
              <p:cNvSpPr>
                <a:spLocks noChangeArrowheads="1"/>
              </p:cNvSpPr>
              <p:nvPr/>
            </p:nvSpPr>
            <p:spPr bwMode="auto">
              <a:xfrm>
                <a:off x="906"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14" name="Rectangle 1324">
                <a:extLst>
                  <a:ext uri="{FF2B5EF4-FFF2-40B4-BE49-F238E27FC236}">
                    <a16:creationId xmlns:a16="http://schemas.microsoft.com/office/drawing/2014/main" id="{B621C878-9820-4CD1-8F4D-0B451C0E4E9C}"/>
                  </a:ext>
                </a:extLst>
              </p:cNvPr>
              <p:cNvSpPr>
                <a:spLocks noChangeArrowheads="1"/>
              </p:cNvSpPr>
              <p:nvPr/>
            </p:nvSpPr>
            <p:spPr bwMode="auto">
              <a:xfrm>
                <a:off x="906"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15" name="Rectangle 1325">
                <a:extLst>
                  <a:ext uri="{FF2B5EF4-FFF2-40B4-BE49-F238E27FC236}">
                    <a16:creationId xmlns:a16="http://schemas.microsoft.com/office/drawing/2014/main" id="{688CB67A-0200-44AE-9F5B-0537B349ECCB}"/>
                  </a:ext>
                </a:extLst>
              </p:cNvPr>
              <p:cNvSpPr>
                <a:spLocks noChangeArrowheads="1"/>
              </p:cNvSpPr>
              <p:nvPr/>
            </p:nvSpPr>
            <p:spPr bwMode="auto">
              <a:xfrm>
                <a:off x="996" y="1325"/>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16" name="Rectangle 1326">
                <a:extLst>
                  <a:ext uri="{FF2B5EF4-FFF2-40B4-BE49-F238E27FC236}">
                    <a16:creationId xmlns:a16="http://schemas.microsoft.com/office/drawing/2014/main" id="{8FBC6BD4-F3BE-4EF9-8A97-DC2CFFA71523}"/>
                  </a:ext>
                </a:extLst>
              </p:cNvPr>
              <p:cNvSpPr>
                <a:spLocks noChangeArrowheads="1"/>
              </p:cNvSpPr>
              <p:nvPr/>
            </p:nvSpPr>
            <p:spPr bwMode="auto">
              <a:xfrm>
                <a:off x="996" y="1325"/>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17" name="Rectangle 1327">
                <a:extLst>
                  <a:ext uri="{FF2B5EF4-FFF2-40B4-BE49-F238E27FC236}">
                    <a16:creationId xmlns:a16="http://schemas.microsoft.com/office/drawing/2014/main" id="{8AABE133-C3F5-4991-808A-245BFAA49897}"/>
                  </a:ext>
                </a:extLst>
              </p:cNvPr>
              <p:cNvSpPr>
                <a:spLocks noChangeArrowheads="1"/>
              </p:cNvSpPr>
              <p:nvPr/>
            </p:nvSpPr>
            <p:spPr bwMode="auto">
              <a:xfrm>
                <a:off x="996" y="1396"/>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18" name="Rectangle 1328">
                <a:extLst>
                  <a:ext uri="{FF2B5EF4-FFF2-40B4-BE49-F238E27FC236}">
                    <a16:creationId xmlns:a16="http://schemas.microsoft.com/office/drawing/2014/main" id="{16CCCC17-7607-47BA-9266-80EBEA0D80B7}"/>
                  </a:ext>
                </a:extLst>
              </p:cNvPr>
              <p:cNvSpPr>
                <a:spLocks noChangeArrowheads="1"/>
              </p:cNvSpPr>
              <p:nvPr/>
            </p:nvSpPr>
            <p:spPr bwMode="auto">
              <a:xfrm>
                <a:off x="996" y="1396"/>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19" name="Rectangle 1329">
                <a:extLst>
                  <a:ext uri="{FF2B5EF4-FFF2-40B4-BE49-F238E27FC236}">
                    <a16:creationId xmlns:a16="http://schemas.microsoft.com/office/drawing/2014/main" id="{C30C8AA0-21C5-4BF1-B30F-F4C1BEDCF490}"/>
                  </a:ext>
                </a:extLst>
              </p:cNvPr>
              <p:cNvSpPr>
                <a:spLocks noChangeArrowheads="1"/>
              </p:cNvSpPr>
              <p:nvPr/>
            </p:nvSpPr>
            <p:spPr bwMode="auto">
              <a:xfrm>
                <a:off x="996" y="1434"/>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20" name="Rectangle 1330">
                <a:extLst>
                  <a:ext uri="{FF2B5EF4-FFF2-40B4-BE49-F238E27FC236}">
                    <a16:creationId xmlns:a16="http://schemas.microsoft.com/office/drawing/2014/main" id="{001591BA-6144-48B4-A168-96C595708ABD}"/>
                  </a:ext>
                </a:extLst>
              </p:cNvPr>
              <p:cNvSpPr>
                <a:spLocks noChangeArrowheads="1"/>
              </p:cNvSpPr>
              <p:nvPr/>
            </p:nvSpPr>
            <p:spPr bwMode="auto">
              <a:xfrm>
                <a:off x="996" y="1434"/>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21" name="Rectangle 1331">
                <a:extLst>
                  <a:ext uri="{FF2B5EF4-FFF2-40B4-BE49-F238E27FC236}">
                    <a16:creationId xmlns:a16="http://schemas.microsoft.com/office/drawing/2014/main" id="{705CE2CA-E83B-49BF-8C32-A2AD8B52F42A}"/>
                  </a:ext>
                </a:extLst>
              </p:cNvPr>
              <p:cNvSpPr>
                <a:spLocks noChangeArrowheads="1"/>
              </p:cNvSpPr>
              <p:nvPr/>
            </p:nvSpPr>
            <p:spPr bwMode="auto">
              <a:xfrm>
                <a:off x="996" y="1481"/>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22" name="Rectangle 1332">
                <a:extLst>
                  <a:ext uri="{FF2B5EF4-FFF2-40B4-BE49-F238E27FC236}">
                    <a16:creationId xmlns:a16="http://schemas.microsoft.com/office/drawing/2014/main" id="{45483AB0-9C69-471B-8B22-6C78F9454BC6}"/>
                  </a:ext>
                </a:extLst>
              </p:cNvPr>
              <p:cNvSpPr>
                <a:spLocks noChangeArrowheads="1"/>
              </p:cNvSpPr>
              <p:nvPr/>
            </p:nvSpPr>
            <p:spPr bwMode="auto">
              <a:xfrm>
                <a:off x="996" y="1481"/>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23" name="Rectangle 1333">
                <a:extLst>
                  <a:ext uri="{FF2B5EF4-FFF2-40B4-BE49-F238E27FC236}">
                    <a16:creationId xmlns:a16="http://schemas.microsoft.com/office/drawing/2014/main" id="{5F4AB881-CB0C-4FF5-BE66-309099FDE088}"/>
                  </a:ext>
                </a:extLst>
              </p:cNvPr>
              <p:cNvSpPr>
                <a:spLocks noChangeArrowheads="1"/>
              </p:cNvSpPr>
              <p:nvPr/>
            </p:nvSpPr>
            <p:spPr bwMode="auto">
              <a:xfrm>
                <a:off x="996" y="1453"/>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24" name="Rectangle 1334">
                <a:extLst>
                  <a:ext uri="{FF2B5EF4-FFF2-40B4-BE49-F238E27FC236}">
                    <a16:creationId xmlns:a16="http://schemas.microsoft.com/office/drawing/2014/main" id="{DA15A115-8F5C-4693-986B-BA94C035CB34}"/>
                  </a:ext>
                </a:extLst>
              </p:cNvPr>
              <p:cNvSpPr>
                <a:spLocks noChangeArrowheads="1"/>
              </p:cNvSpPr>
              <p:nvPr/>
            </p:nvSpPr>
            <p:spPr bwMode="auto">
              <a:xfrm>
                <a:off x="996" y="1453"/>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25" name="Freeform 1335">
                <a:extLst>
                  <a:ext uri="{FF2B5EF4-FFF2-40B4-BE49-F238E27FC236}">
                    <a16:creationId xmlns:a16="http://schemas.microsoft.com/office/drawing/2014/main" id="{1C0D2B12-DBC0-42E9-A1DB-98669ADFE003}"/>
                  </a:ext>
                </a:extLst>
              </p:cNvPr>
              <p:cNvSpPr>
                <a:spLocks noEditPoints="1"/>
              </p:cNvSpPr>
              <p:nvPr/>
            </p:nvSpPr>
            <p:spPr bwMode="auto">
              <a:xfrm>
                <a:off x="1119"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26" name="Freeform 1336">
                <a:extLst>
                  <a:ext uri="{FF2B5EF4-FFF2-40B4-BE49-F238E27FC236}">
                    <a16:creationId xmlns:a16="http://schemas.microsoft.com/office/drawing/2014/main" id="{8E9B90E4-5229-4633-9513-83CBBE2A67E9}"/>
                  </a:ext>
                </a:extLst>
              </p:cNvPr>
              <p:cNvSpPr>
                <a:spLocks noEditPoints="1"/>
              </p:cNvSpPr>
              <p:nvPr/>
            </p:nvSpPr>
            <p:spPr bwMode="auto">
              <a:xfrm>
                <a:off x="1119"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27" name="Freeform 1337">
                <a:extLst>
                  <a:ext uri="{FF2B5EF4-FFF2-40B4-BE49-F238E27FC236}">
                    <a16:creationId xmlns:a16="http://schemas.microsoft.com/office/drawing/2014/main" id="{80CAC54B-0165-4074-A392-348D489FE473}"/>
                  </a:ext>
                </a:extLst>
              </p:cNvPr>
              <p:cNvSpPr>
                <a:spLocks noEditPoints="1"/>
              </p:cNvSpPr>
              <p:nvPr/>
            </p:nvSpPr>
            <p:spPr bwMode="auto">
              <a:xfrm>
                <a:off x="1119"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28" name="Freeform 1338">
                <a:extLst>
                  <a:ext uri="{FF2B5EF4-FFF2-40B4-BE49-F238E27FC236}">
                    <a16:creationId xmlns:a16="http://schemas.microsoft.com/office/drawing/2014/main" id="{FBFAE20F-3B41-4582-B9E3-E4FDF904FF9A}"/>
                  </a:ext>
                </a:extLst>
              </p:cNvPr>
              <p:cNvSpPr>
                <a:spLocks noEditPoints="1"/>
              </p:cNvSpPr>
              <p:nvPr/>
            </p:nvSpPr>
            <p:spPr bwMode="auto">
              <a:xfrm>
                <a:off x="1119"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29" name="Freeform 1339">
                <a:extLst>
                  <a:ext uri="{FF2B5EF4-FFF2-40B4-BE49-F238E27FC236}">
                    <a16:creationId xmlns:a16="http://schemas.microsoft.com/office/drawing/2014/main" id="{CBF36EAC-101E-4F9C-ABA0-189BC579306B}"/>
                  </a:ext>
                </a:extLst>
              </p:cNvPr>
              <p:cNvSpPr>
                <a:spLocks noEditPoints="1"/>
              </p:cNvSpPr>
              <p:nvPr/>
            </p:nvSpPr>
            <p:spPr bwMode="auto">
              <a:xfrm>
                <a:off x="1119"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30" name="Freeform 1340">
                <a:extLst>
                  <a:ext uri="{FF2B5EF4-FFF2-40B4-BE49-F238E27FC236}">
                    <a16:creationId xmlns:a16="http://schemas.microsoft.com/office/drawing/2014/main" id="{4CD45AB3-BEB0-4DD3-8161-899AC614DCCF}"/>
                  </a:ext>
                </a:extLst>
              </p:cNvPr>
              <p:cNvSpPr>
                <a:spLocks noEditPoints="1"/>
              </p:cNvSpPr>
              <p:nvPr/>
            </p:nvSpPr>
            <p:spPr bwMode="auto">
              <a:xfrm>
                <a:off x="1119"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31" name="Freeform 1341">
                <a:extLst>
                  <a:ext uri="{FF2B5EF4-FFF2-40B4-BE49-F238E27FC236}">
                    <a16:creationId xmlns:a16="http://schemas.microsoft.com/office/drawing/2014/main" id="{4D5AFD12-21EE-492B-8D26-74E24B1A9A3D}"/>
                  </a:ext>
                </a:extLst>
              </p:cNvPr>
              <p:cNvSpPr>
                <a:spLocks noEditPoints="1"/>
              </p:cNvSpPr>
              <p:nvPr/>
            </p:nvSpPr>
            <p:spPr bwMode="auto">
              <a:xfrm>
                <a:off x="1119"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32" name="Freeform 1342">
                <a:extLst>
                  <a:ext uri="{FF2B5EF4-FFF2-40B4-BE49-F238E27FC236}">
                    <a16:creationId xmlns:a16="http://schemas.microsoft.com/office/drawing/2014/main" id="{2B219AED-464A-4259-97A3-B1508627D0F8}"/>
                  </a:ext>
                </a:extLst>
              </p:cNvPr>
              <p:cNvSpPr>
                <a:spLocks noEditPoints="1"/>
              </p:cNvSpPr>
              <p:nvPr/>
            </p:nvSpPr>
            <p:spPr bwMode="auto">
              <a:xfrm>
                <a:off x="1119"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33" name="Rectangle 1343">
                <a:extLst>
                  <a:ext uri="{FF2B5EF4-FFF2-40B4-BE49-F238E27FC236}">
                    <a16:creationId xmlns:a16="http://schemas.microsoft.com/office/drawing/2014/main" id="{09A72D3C-0F5D-40CA-98B4-C53198DE3401}"/>
                  </a:ext>
                </a:extLst>
              </p:cNvPr>
              <p:cNvSpPr>
                <a:spLocks noChangeArrowheads="1"/>
              </p:cNvSpPr>
              <p:nvPr/>
            </p:nvSpPr>
            <p:spPr bwMode="auto">
              <a:xfrm>
                <a:off x="1190"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34" name="Rectangle 1344">
                <a:extLst>
                  <a:ext uri="{FF2B5EF4-FFF2-40B4-BE49-F238E27FC236}">
                    <a16:creationId xmlns:a16="http://schemas.microsoft.com/office/drawing/2014/main" id="{112EBA17-0BC1-495B-B943-7E0E73739B4F}"/>
                  </a:ext>
                </a:extLst>
              </p:cNvPr>
              <p:cNvSpPr>
                <a:spLocks noChangeArrowheads="1"/>
              </p:cNvSpPr>
              <p:nvPr/>
            </p:nvSpPr>
            <p:spPr bwMode="auto">
              <a:xfrm>
                <a:off x="1190"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35" name="Rectangle 1345">
                <a:extLst>
                  <a:ext uri="{FF2B5EF4-FFF2-40B4-BE49-F238E27FC236}">
                    <a16:creationId xmlns:a16="http://schemas.microsoft.com/office/drawing/2014/main" id="{2C618E88-7083-4C3B-8F58-20F2E3BED5D0}"/>
                  </a:ext>
                </a:extLst>
              </p:cNvPr>
              <p:cNvSpPr>
                <a:spLocks noChangeArrowheads="1"/>
              </p:cNvSpPr>
              <p:nvPr/>
            </p:nvSpPr>
            <p:spPr bwMode="auto">
              <a:xfrm>
                <a:off x="1190"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36" name="Rectangle 1346">
                <a:extLst>
                  <a:ext uri="{FF2B5EF4-FFF2-40B4-BE49-F238E27FC236}">
                    <a16:creationId xmlns:a16="http://schemas.microsoft.com/office/drawing/2014/main" id="{D7588A2B-9A0E-483F-AAC5-0F92945BD5C1}"/>
                  </a:ext>
                </a:extLst>
              </p:cNvPr>
              <p:cNvSpPr>
                <a:spLocks noChangeArrowheads="1"/>
              </p:cNvSpPr>
              <p:nvPr/>
            </p:nvSpPr>
            <p:spPr bwMode="auto">
              <a:xfrm>
                <a:off x="1190"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37" name="Rectangle 1347">
                <a:extLst>
                  <a:ext uri="{FF2B5EF4-FFF2-40B4-BE49-F238E27FC236}">
                    <a16:creationId xmlns:a16="http://schemas.microsoft.com/office/drawing/2014/main" id="{0EFF275A-35D1-4453-8394-5E2CAA3BCFA0}"/>
                  </a:ext>
                </a:extLst>
              </p:cNvPr>
              <p:cNvSpPr>
                <a:spLocks noChangeArrowheads="1"/>
              </p:cNvSpPr>
              <p:nvPr/>
            </p:nvSpPr>
            <p:spPr bwMode="auto">
              <a:xfrm>
                <a:off x="1190"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38" name="Rectangle 1348">
                <a:extLst>
                  <a:ext uri="{FF2B5EF4-FFF2-40B4-BE49-F238E27FC236}">
                    <a16:creationId xmlns:a16="http://schemas.microsoft.com/office/drawing/2014/main" id="{C2291760-9333-42EA-8139-51ABF562D0DC}"/>
                  </a:ext>
                </a:extLst>
              </p:cNvPr>
              <p:cNvSpPr>
                <a:spLocks noChangeArrowheads="1"/>
              </p:cNvSpPr>
              <p:nvPr/>
            </p:nvSpPr>
            <p:spPr bwMode="auto">
              <a:xfrm>
                <a:off x="1190"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39" name="Rectangle 1349">
                <a:extLst>
                  <a:ext uri="{FF2B5EF4-FFF2-40B4-BE49-F238E27FC236}">
                    <a16:creationId xmlns:a16="http://schemas.microsoft.com/office/drawing/2014/main" id="{E008B198-D672-45E6-9833-16BF78CC0C87}"/>
                  </a:ext>
                </a:extLst>
              </p:cNvPr>
              <p:cNvSpPr>
                <a:spLocks noChangeArrowheads="1"/>
              </p:cNvSpPr>
              <p:nvPr/>
            </p:nvSpPr>
            <p:spPr bwMode="auto">
              <a:xfrm>
                <a:off x="1190"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40" name="Rectangle 1350">
                <a:extLst>
                  <a:ext uri="{FF2B5EF4-FFF2-40B4-BE49-F238E27FC236}">
                    <a16:creationId xmlns:a16="http://schemas.microsoft.com/office/drawing/2014/main" id="{F3A1C5D0-0601-4B2A-91B4-7BF93055D6AE}"/>
                  </a:ext>
                </a:extLst>
              </p:cNvPr>
              <p:cNvSpPr>
                <a:spLocks noChangeArrowheads="1"/>
              </p:cNvSpPr>
              <p:nvPr/>
            </p:nvSpPr>
            <p:spPr bwMode="auto">
              <a:xfrm>
                <a:off x="1190"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41" name="Rectangle 1351">
                <a:extLst>
                  <a:ext uri="{FF2B5EF4-FFF2-40B4-BE49-F238E27FC236}">
                    <a16:creationId xmlns:a16="http://schemas.microsoft.com/office/drawing/2014/main" id="{900AC665-50D1-4F64-B24E-BCEAA98C33F0}"/>
                  </a:ext>
                </a:extLst>
              </p:cNvPr>
              <p:cNvSpPr>
                <a:spLocks noChangeArrowheads="1"/>
              </p:cNvSpPr>
              <p:nvPr/>
            </p:nvSpPr>
            <p:spPr bwMode="auto">
              <a:xfrm>
                <a:off x="1190"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42" name="Rectangle 1352">
                <a:extLst>
                  <a:ext uri="{FF2B5EF4-FFF2-40B4-BE49-F238E27FC236}">
                    <a16:creationId xmlns:a16="http://schemas.microsoft.com/office/drawing/2014/main" id="{607E3238-D6F8-4968-8CF5-06DBC8703304}"/>
                  </a:ext>
                </a:extLst>
              </p:cNvPr>
              <p:cNvSpPr>
                <a:spLocks noChangeArrowheads="1"/>
              </p:cNvSpPr>
              <p:nvPr/>
            </p:nvSpPr>
            <p:spPr bwMode="auto">
              <a:xfrm>
                <a:off x="1190"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43" name="Rectangle 1353">
                <a:extLst>
                  <a:ext uri="{FF2B5EF4-FFF2-40B4-BE49-F238E27FC236}">
                    <a16:creationId xmlns:a16="http://schemas.microsoft.com/office/drawing/2014/main" id="{E625040D-7758-4153-A1F4-74CB4678D711}"/>
                  </a:ext>
                </a:extLst>
              </p:cNvPr>
              <p:cNvSpPr>
                <a:spLocks noChangeArrowheads="1"/>
              </p:cNvSpPr>
              <p:nvPr/>
            </p:nvSpPr>
            <p:spPr bwMode="auto">
              <a:xfrm>
                <a:off x="1280" y="1325"/>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44" name="Rectangle 1354">
                <a:extLst>
                  <a:ext uri="{FF2B5EF4-FFF2-40B4-BE49-F238E27FC236}">
                    <a16:creationId xmlns:a16="http://schemas.microsoft.com/office/drawing/2014/main" id="{D8ACC799-8DFC-4F79-90F4-4260D640A026}"/>
                  </a:ext>
                </a:extLst>
              </p:cNvPr>
              <p:cNvSpPr>
                <a:spLocks noChangeArrowheads="1"/>
              </p:cNvSpPr>
              <p:nvPr/>
            </p:nvSpPr>
            <p:spPr bwMode="auto">
              <a:xfrm>
                <a:off x="1280" y="1325"/>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45" name="Rectangle 1355">
                <a:extLst>
                  <a:ext uri="{FF2B5EF4-FFF2-40B4-BE49-F238E27FC236}">
                    <a16:creationId xmlns:a16="http://schemas.microsoft.com/office/drawing/2014/main" id="{011D916E-BF3F-4304-831F-D0D49E05A8F9}"/>
                  </a:ext>
                </a:extLst>
              </p:cNvPr>
              <p:cNvSpPr>
                <a:spLocks noChangeArrowheads="1"/>
              </p:cNvSpPr>
              <p:nvPr/>
            </p:nvSpPr>
            <p:spPr bwMode="auto">
              <a:xfrm>
                <a:off x="1280" y="1396"/>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46" name="Rectangle 1356">
                <a:extLst>
                  <a:ext uri="{FF2B5EF4-FFF2-40B4-BE49-F238E27FC236}">
                    <a16:creationId xmlns:a16="http://schemas.microsoft.com/office/drawing/2014/main" id="{613B3246-E3A0-4872-84CE-4057648175A6}"/>
                  </a:ext>
                </a:extLst>
              </p:cNvPr>
              <p:cNvSpPr>
                <a:spLocks noChangeArrowheads="1"/>
              </p:cNvSpPr>
              <p:nvPr/>
            </p:nvSpPr>
            <p:spPr bwMode="auto">
              <a:xfrm>
                <a:off x="1280" y="1396"/>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47" name="Rectangle 1357">
                <a:extLst>
                  <a:ext uri="{FF2B5EF4-FFF2-40B4-BE49-F238E27FC236}">
                    <a16:creationId xmlns:a16="http://schemas.microsoft.com/office/drawing/2014/main" id="{0464F0DE-3D6D-409D-8492-A416FB2CB3DD}"/>
                  </a:ext>
                </a:extLst>
              </p:cNvPr>
              <p:cNvSpPr>
                <a:spLocks noChangeArrowheads="1"/>
              </p:cNvSpPr>
              <p:nvPr/>
            </p:nvSpPr>
            <p:spPr bwMode="auto">
              <a:xfrm>
                <a:off x="1280" y="1434"/>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48" name="Rectangle 1358">
                <a:extLst>
                  <a:ext uri="{FF2B5EF4-FFF2-40B4-BE49-F238E27FC236}">
                    <a16:creationId xmlns:a16="http://schemas.microsoft.com/office/drawing/2014/main" id="{C93E24E6-5082-4D63-8E03-1EC79F3D2CDD}"/>
                  </a:ext>
                </a:extLst>
              </p:cNvPr>
              <p:cNvSpPr>
                <a:spLocks noChangeArrowheads="1"/>
              </p:cNvSpPr>
              <p:nvPr/>
            </p:nvSpPr>
            <p:spPr bwMode="auto">
              <a:xfrm>
                <a:off x="1280" y="1434"/>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49" name="Rectangle 1359">
                <a:extLst>
                  <a:ext uri="{FF2B5EF4-FFF2-40B4-BE49-F238E27FC236}">
                    <a16:creationId xmlns:a16="http://schemas.microsoft.com/office/drawing/2014/main" id="{E2CD2064-D97B-4C5A-920E-16E0C8216884}"/>
                  </a:ext>
                </a:extLst>
              </p:cNvPr>
              <p:cNvSpPr>
                <a:spLocks noChangeArrowheads="1"/>
              </p:cNvSpPr>
              <p:nvPr/>
            </p:nvSpPr>
            <p:spPr bwMode="auto">
              <a:xfrm>
                <a:off x="1280" y="1481"/>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50" name="Rectangle 1360">
                <a:extLst>
                  <a:ext uri="{FF2B5EF4-FFF2-40B4-BE49-F238E27FC236}">
                    <a16:creationId xmlns:a16="http://schemas.microsoft.com/office/drawing/2014/main" id="{46A5FF16-271A-4855-94FA-94FFFA2E2A5D}"/>
                  </a:ext>
                </a:extLst>
              </p:cNvPr>
              <p:cNvSpPr>
                <a:spLocks noChangeArrowheads="1"/>
              </p:cNvSpPr>
              <p:nvPr/>
            </p:nvSpPr>
            <p:spPr bwMode="auto">
              <a:xfrm>
                <a:off x="1280" y="1481"/>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51" name="Rectangle 1361">
                <a:extLst>
                  <a:ext uri="{FF2B5EF4-FFF2-40B4-BE49-F238E27FC236}">
                    <a16:creationId xmlns:a16="http://schemas.microsoft.com/office/drawing/2014/main" id="{136726C3-E754-4E8D-9806-E378ABF5F67F}"/>
                  </a:ext>
                </a:extLst>
              </p:cNvPr>
              <p:cNvSpPr>
                <a:spLocks noChangeArrowheads="1"/>
              </p:cNvSpPr>
              <p:nvPr/>
            </p:nvSpPr>
            <p:spPr bwMode="auto">
              <a:xfrm>
                <a:off x="1280" y="1453"/>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52" name="Rectangle 1362">
                <a:extLst>
                  <a:ext uri="{FF2B5EF4-FFF2-40B4-BE49-F238E27FC236}">
                    <a16:creationId xmlns:a16="http://schemas.microsoft.com/office/drawing/2014/main" id="{6F56A7BF-6144-475C-97FA-2635358E6D1C}"/>
                  </a:ext>
                </a:extLst>
              </p:cNvPr>
              <p:cNvSpPr>
                <a:spLocks noChangeArrowheads="1"/>
              </p:cNvSpPr>
              <p:nvPr/>
            </p:nvSpPr>
            <p:spPr bwMode="auto">
              <a:xfrm>
                <a:off x="1280" y="1453"/>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53" name="Freeform 1363">
                <a:extLst>
                  <a:ext uri="{FF2B5EF4-FFF2-40B4-BE49-F238E27FC236}">
                    <a16:creationId xmlns:a16="http://schemas.microsoft.com/office/drawing/2014/main" id="{ADDE7CB5-F504-45F6-8EBB-553730B91E37}"/>
                  </a:ext>
                </a:extLst>
              </p:cNvPr>
              <p:cNvSpPr>
                <a:spLocks noEditPoints="1"/>
              </p:cNvSpPr>
              <p:nvPr/>
            </p:nvSpPr>
            <p:spPr bwMode="auto">
              <a:xfrm>
                <a:off x="1403"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54" name="Freeform 1364">
                <a:extLst>
                  <a:ext uri="{FF2B5EF4-FFF2-40B4-BE49-F238E27FC236}">
                    <a16:creationId xmlns:a16="http://schemas.microsoft.com/office/drawing/2014/main" id="{5A8D9031-3E89-4364-8C9A-E886F9B57CCA}"/>
                  </a:ext>
                </a:extLst>
              </p:cNvPr>
              <p:cNvSpPr>
                <a:spLocks noEditPoints="1"/>
              </p:cNvSpPr>
              <p:nvPr/>
            </p:nvSpPr>
            <p:spPr bwMode="auto">
              <a:xfrm>
                <a:off x="1403"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55" name="Freeform 1365">
                <a:extLst>
                  <a:ext uri="{FF2B5EF4-FFF2-40B4-BE49-F238E27FC236}">
                    <a16:creationId xmlns:a16="http://schemas.microsoft.com/office/drawing/2014/main" id="{48208C60-A269-4817-BFC2-173731675C3D}"/>
                  </a:ext>
                </a:extLst>
              </p:cNvPr>
              <p:cNvSpPr>
                <a:spLocks noEditPoints="1"/>
              </p:cNvSpPr>
              <p:nvPr/>
            </p:nvSpPr>
            <p:spPr bwMode="auto">
              <a:xfrm>
                <a:off x="1403"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56" name="Freeform 1366">
                <a:extLst>
                  <a:ext uri="{FF2B5EF4-FFF2-40B4-BE49-F238E27FC236}">
                    <a16:creationId xmlns:a16="http://schemas.microsoft.com/office/drawing/2014/main" id="{2854DC8F-3B5F-4FFF-AC60-7C382AEEA40D}"/>
                  </a:ext>
                </a:extLst>
              </p:cNvPr>
              <p:cNvSpPr>
                <a:spLocks noEditPoints="1"/>
              </p:cNvSpPr>
              <p:nvPr/>
            </p:nvSpPr>
            <p:spPr bwMode="auto">
              <a:xfrm>
                <a:off x="1403"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57" name="Freeform 1367">
                <a:extLst>
                  <a:ext uri="{FF2B5EF4-FFF2-40B4-BE49-F238E27FC236}">
                    <a16:creationId xmlns:a16="http://schemas.microsoft.com/office/drawing/2014/main" id="{CA4CF17B-EE94-44EC-A938-8FA2AAA2D58C}"/>
                  </a:ext>
                </a:extLst>
              </p:cNvPr>
              <p:cNvSpPr>
                <a:spLocks noEditPoints="1"/>
              </p:cNvSpPr>
              <p:nvPr/>
            </p:nvSpPr>
            <p:spPr bwMode="auto">
              <a:xfrm>
                <a:off x="1403"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58" name="Freeform 1368">
                <a:extLst>
                  <a:ext uri="{FF2B5EF4-FFF2-40B4-BE49-F238E27FC236}">
                    <a16:creationId xmlns:a16="http://schemas.microsoft.com/office/drawing/2014/main" id="{A04493C2-45B0-4E74-AA1F-36BA5D43CC8B}"/>
                  </a:ext>
                </a:extLst>
              </p:cNvPr>
              <p:cNvSpPr>
                <a:spLocks noEditPoints="1"/>
              </p:cNvSpPr>
              <p:nvPr/>
            </p:nvSpPr>
            <p:spPr bwMode="auto">
              <a:xfrm>
                <a:off x="1403"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59" name="Freeform 1369">
                <a:extLst>
                  <a:ext uri="{FF2B5EF4-FFF2-40B4-BE49-F238E27FC236}">
                    <a16:creationId xmlns:a16="http://schemas.microsoft.com/office/drawing/2014/main" id="{8B16D73D-0AAB-4C31-BF7D-2ED15AB08832}"/>
                  </a:ext>
                </a:extLst>
              </p:cNvPr>
              <p:cNvSpPr>
                <a:spLocks noEditPoints="1"/>
              </p:cNvSpPr>
              <p:nvPr/>
            </p:nvSpPr>
            <p:spPr bwMode="auto">
              <a:xfrm>
                <a:off x="1403"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60" name="Freeform 1370">
                <a:extLst>
                  <a:ext uri="{FF2B5EF4-FFF2-40B4-BE49-F238E27FC236}">
                    <a16:creationId xmlns:a16="http://schemas.microsoft.com/office/drawing/2014/main" id="{53C3985B-3030-47CE-AE14-910436F1AE30}"/>
                  </a:ext>
                </a:extLst>
              </p:cNvPr>
              <p:cNvSpPr>
                <a:spLocks noEditPoints="1"/>
              </p:cNvSpPr>
              <p:nvPr/>
            </p:nvSpPr>
            <p:spPr bwMode="auto">
              <a:xfrm>
                <a:off x="1403"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61" name="Rectangle 1371">
                <a:extLst>
                  <a:ext uri="{FF2B5EF4-FFF2-40B4-BE49-F238E27FC236}">
                    <a16:creationId xmlns:a16="http://schemas.microsoft.com/office/drawing/2014/main" id="{05A02C45-FEB0-4F77-B3EA-E87502576272}"/>
                  </a:ext>
                </a:extLst>
              </p:cNvPr>
              <p:cNvSpPr>
                <a:spLocks noChangeArrowheads="1"/>
              </p:cNvSpPr>
              <p:nvPr/>
            </p:nvSpPr>
            <p:spPr bwMode="auto">
              <a:xfrm>
                <a:off x="1474"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62" name="Rectangle 1372">
                <a:extLst>
                  <a:ext uri="{FF2B5EF4-FFF2-40B4-BE49-F238E27FC236}">
                    <a16:creationId xmlns:a16="http://schemas.microsoft.com/office/drawing/2014/main" id="{190C2A7B-F145-40E6-8C09-BCD301B65923}"/>
                  </a:ext>
                </a:extLst>
              </p:cNvPr>
              <p:cNvSpPr>
                <a:spLocks noChangeArrowheads="1"/>
              </p:cNvSpPr>
              <p:nvPr/>
            </p:nvSpPr>
            <p:spPr bwMode="auto">
              <a:xfrm>
                <a:off x="1474"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63" name="Rectangle 1373">
                <a:extLst>
                  <a:ext uri="{FF2B5EF4-FFF2-40B4-BE49-F238E27FC236}">
                    <a16:creationId xmlns:a16="http://schemas.microsoft.com/office/drawing/2014/main" id="{41422826-8554-4E15-84AB-25CCA18160FB}"/>
                  </a:ext>
                </a:extLst>
              </p:cNvPr>
              <p:cNvSpPr>
                <a:spLocks noChangeArrowheads="1"/>
              </p:cNvSpPr>
              <p:nvPr/>
            </p:nvSpPr>
            <p:spPr bwMode="auto">
              <a:xfrm>
                <a:off x="1474"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64" name="Rectangle 1374">
                <a:extLst>
                  <a:ext uri="{FF2B5EF4-FFF2-40B4-BE49-F238E27FC236}">
                    <a16:creationId xmlns:a16="http://schemas.microsoft.com/office/drawing/2014/main" id="{1167A03E-727E-4832-B016-9184E108CF11}"/>
                  </a:ext>
                </a:extLst>
              </p:cNvPr>
              <p:cNvSpPr>
                <a:spLocks noChangeArrowheads="1"/>
              </p:cNvSpPr>
              <p:nvPr/>
            </p:nvSpPr>
            <p:spPr bwMode="auto">
              <a:xfrm>
                <a:off x="1474"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65" name="Rectangle 1375">
                <a:extLst>
                  <a:ext uri="{FF2B5EF4-FFF2-40B4-BE49-F238E27FC236}">
                    <a16:creationId xmlns:a16="http://schemas.microsoft.com/office/drawing/2014/main" id="{5D7ED2FC-8E19-4B72-8854-62096BF76A65}"/>
                  </a:ext>
                </a:extLst>
              </p:cNvPr>
              <p:cNvSpPr>
                <a:spLocks noChangeArrowheads="1"/>
              </p:cNvSpPr>
              <p:nvPr/>
            </p:nvSpPr>
            <p:spPr bwMode="auto">
              <a:xfrm>
                <a:off x="1474"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66" name="Rectangle 1376">
                <a:extLst>
                  <a:ext uri="{FF2B5EF4-FFF2-40B4-BE49-F238E27FC236}">
                    <a16:creationId xmlns:a16="http://schemas.microsoft.com/office/drawing/2014/main" id="{545DA11B-E88C-49DB-8589-76B62CFCD98F}"/>
                  </a:ext>
                </a:extLst>
              </p:cNvPr>
              <p:cNvSpPr>
                <a:spLocks noChangeArrowheads="1"/>
              </p:cNvSpPr>
              <p:nvPr/>
            </p:nvSpPr>
            <p:spPr bwMode="auto">
              <a:xfrm>
                <a:off x="1474"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67" name="Rectangle 1377">
                <a:extLst>
                  <a:ext uri="{FF2B5EF4-FFF2-40B4-BE49-F238E27FC236}">
                    <a16:creationId xmlns:a16="http://schemas.microsoft.com/office/drawing/2014/main" id="{3A3F47E3-181E-4819-BCD7-D9B5DF78F489}"/>
                  </a:ext>
                </a:extLst>
              </p:cNvPr>
              <p:cNvSpPr>
                <a:spLocks noChangeArrowheads="1"/>
              </p:cNvSpPr>
              <p:nvPr/>
            </p:nvSpPr>
            <p:spPr bwMode="auto">
              <a:xfrm>
                <a:off x="1474"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68" name="Rectangle 1378">
                <a:extLst>
                  <a:ext uri="{FF2B5EF4-FFF2-40B4-BE49-F238E27FC236}">
                    <a16:creationId xmlns:a16="http://schemas.microsoft.com/office/drawing/2014/main" id="{8FEDF9E2-45EA-4698-8189-7E754079CF85}"/>
                  </a:ext>
                </a:extLst>
              </p:cNvPr>
              <p:cNvSpPr>
                <a:spLocks noChangeArrowheads="1"/>
              </p:cNvSpPr>
              <p:nvPr/>
            </p:nvSpPr>
            <p:spPr bwMode="auto">
              <a:xfrm>
                <a:off x="1474"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69" name="Rectangle 1379">
                <a:extLst>
                  <a:ext uri="{FF2B5EF4-FFF2-40B4-BE49-F238E27FC236}">
                    <a16:creationId xmlns:a16="http://schemas.microsoft.com/office/drawing/2014/main" id="{00195BB5-ADB1-4EF0-BA96-3F95E3C9FC42}"/>
                  </a:ext>
                </a:extLst>
              </p:cNvPr>
              <p:cNvSpPr>
                <a:spLocks noChangeArrowheads="1"/>
              </p:cNvSpPr>
              <p:nvPr/>
            </p:nvSpPr>
            <p:spPr bwMode="auto">
              <a:xfrm>
                <a:off x="1474"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70" name="Rectangle 1380">
                <a:extLst>
                  <a:ext uri="{FF2B5EF4-FFF2-40B4-BE49-F238E27FC236}">
                    <a16:creationId xmlns:a16="http://schemas.microsoft.com/office/drawing/2014/main" id="{CEE51875-28F1-4F90-AD01-0C4CC14F2AA4}"/>
                  </a:ext>
                </a:extLst>
              </p:cNvPr>
              <p:cNvSpPr>
                <a:spLocks noChangeArrowheads="1"/>
              </p:cNvSpPr>
              <p:nvPr/>
            </p:nvSpPr>
            <p:spPr bwMode="auto">
              <a:xfrm>
                <a:off x="1474"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71" name="Rectangle 1381">
                <a:extLst>
                  <a:ext uri="{FF2B5EF4-FFF2-40B4-BE49-F238E27FC236}">
                    <a16:creationId xmlns:a16="http://schemas.microsoft.com/office/drawing/2014/main" id="{B9377E2C-0481-4034-9592-4318F50F3122}"/>
                  </a:ext>
                </a:extLst>
              </p:cNvPr>
              <p:cNvSpPr>
                <a:spLocks noChangeArrowheads="1"/>
              </p:cNvSpPr>
              <p:nvPr/>
            </p:nvSpPr>
            <p:spPr bwMode="auto">
              <a:xfrm>
                <a:off x="1564" y="1325"/>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72" name="Rectangle 1382">
                <a:extLst>
                  <a:ext uri="{FF2B5EF4-FFF2-40B4-BE49-F238E27FC236}">
                    <a16:creationId xmlns:a16="http://schemas.microsoft.com/office/drawing/2014/main" id="{376CD82A-FD19-43D7-868E-6B197DB63D58}"/>
                  </a:ext>
                </a:extLst>
              </p:cNvPr>
              <p:cNvSpPr>
                <a:spLocks noChangeArrowheads="1"/>
              </p:cNvSpPr>
              <p:nvPr/>
            </p:nvSpPr>
            <p:spPr bwMode="auto">
              <a:xfrm>
                <a:off x="1564" y="1325"/>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73" name="Rectangle 1383">
                <a:extLst>
                  <a:ext uri="{FF2B5EF4-FFF2-40B4-BE49-F238E27FC236}">
                    <a16:creationId xmlns:a16="http://schemas.microsoft.com/office/drawing/2014/main" id="{ADDC3D72-0FD7-41DB-8C02-7F175A1F0DB4}"/>
                  </a:ext>
                </a:extLst>
              </p:cNvPr>
              <p:cNvSpPr>
                <a:spLocks noChangeArrowheads="1"/>
              </p:cNvSpPr>
              <p:nvPr/>
            </p:nvSpPr>
            <p:spPr bwMode="auto">
              <a:xfrm>
                <a:off x="1564" y="1396"/>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74" name="Rectangle 1384">
                <a:extLst>
                  <a:ext uri="{FF2B5EF4-FFF2-40B4-BE49-F238E27FC236}">
                    <a16:creationId xmlns:a16="http://schemas.microsoft.com/office/drawing/2014/main" id="{EE39EEAA-8C43-4D24-99EE-BBF515D304E8}"/>
                  </a:ext>
                </a:extLst>
              </p:cNvPr>
              <p:cNvSpPr>
                <a:spLocks noChangeArrowheads="1"/>
              </p:cNvSpPr>
              <p:nvPr/>
            </p:nvSpPr>
            <p:spPr bwMode="auto">
              <a:xfrm>
                <a:off x="1564" y="1396"/>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75" name="Rectangle 1385">
                <a:extLst>
                  <a:ext uri="{FF2B5EF4-FFF2-40B4-BE49-F238E27FC236}">
                    <a16:creationId xmlns:a16="http://schemas.microsoft.com/office/drawing/2014/main" id="{F3DD298C-9073-4A92-9B83-DE435836DA2B}"/>
                  </a:ext>
                </a:extLst>
              </p:cNvPr>
              <p:cNvSpPr>
                <a:spLocks noChangeArrowheads="1"/>
              </p:cNvSpPr>
              <p:nvPr/>
            </p:nvSpPr>
            <p:spPr bwMode="auto">
              <a:xfrm>
                <a:off x="1564" y="1434"/>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76" name="Rectangle 1386">
                <a:extLst>
                  <a:ext uri="{FF2B5EF4-FFF2-40B4-BE49-F238E27FC236}">
                    <a16:creationId xmlns:a16="http://schemas.microsoft.com/office/drawing/2014/main" id="{C3F2C41D-046D-4124-BD95-E415551DE543}"/>
                  </a:ext>
                </a:extLst>
              </p:cNvPr>
              <p:cNvSpPr>
                <a:spLocks noChangeArrowheads="1"/>
              </p:cNvSpPr>
              <p:nvPr/>
            </p:nvSpPr>
            <p:spPr bwMode="auto">
              <a:xfrm>
                <a:off x="1564" y="1434"/>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77" name="Rectangle 1387">
                <a:extLst>
                  <a:ext uri="{FF2B5EF4-FFF2-40B4-BE49-F238E27FC236}">
                    <a16:creationId xmlns:a16="http://schemas.microsoft.com/office/drawing/2014/main" id="{87B5FDF0-B648-401F-9764-7587163702E4}"/>
                  </a:ext>
                </a:extLst>
              </p:cNvPr>
              <p:cNvSpPr>
                <a:spLocks noChangeArrowheads="1"/>
              </p:cNvSpPr>
              <p:nvPr/>
            </p:nvSpPr>
            <p:spPr bwMode="auto">
              <a:xfrm>
                <a:off x="1564" y="1481"/>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78" name="Rectangle 1388">
                <a:extLst>
                  <a:ext uri="{FF2B5EF4-FFF2-40B4-BE49-F238E27FC236}">
                    <a16:creationId xmlns:a16="http://schemas.microsoft.com/office/drawing/2014/main" id="{4E18904D-7061-4C43-AB0C-BC4A220C13E6}"/>
                  </a:ext>
                </a:extLst>
              </p:cNvPr>
              <p:cNvSpPr>
                <a:spLocks noChangeArrowheads="1"/>
              </p:cNvSpPr>
              <p:nvPr/>
            </p:nvSpPr>
            <p:spPr bwMode="auto">
              <a:xfrm>
                <a:off x="1564" y="1481"/>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79" name="Rectangle 1389">
                <a:extLst>
                  <a:ext uri="{FF2B5EF4-FFF2-40B4-BE49-F238E27FC236}">
                    <a16:creationId xmlns:a16="http://schemas.microsoft.com/office/drawing/2014/main" id="{2AB32389-30C5-4C09-BE30-93A6DD4AA3DA}"/>
                  </a:ext>
                </a:extLst>
              </p:cNvPr>
              <p:cNvSpPr>
                <a:spLocks noChangeArrowheads="1"/>
              </p:cNvSpPr>
              <p:nvPr/>
            </p:nvSpPr>
            <p:spPr bwMode="auto">
              <a:xfrm>
                <a:off x="1564" y="1453"/>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80" name="Rectangle 1390">
                <a:extLst>
                  <a:ext uri="{FF2B5EF4-FFF2-40B4-BE49-F238E27FC236}">
                    <a16:creationId xmlns:a16="http://schemas.microsoft.com/office/drawing/2014/main" id="{30A801BD-4E5A-4109-B2BD-09D472CFE4FE}"/>
                  </a:ext>
                </a:extLst>
              </p:cNvPr>
              <p:cNvSpPr>
                <a:spLocks noChangeArrowheads="1"/>
              </p:cNvSpPr>
              <p:nvPr/>
            </p:nvSpPr>
            <p:spPr bwMode="auto">
              <a:xfrm>
                <a:off x="1564" y="1453"/>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81" name="Freeform 1391">
                <a:extLst>
                  <a:ext uri="{FF2B5EF4-FFF2-40B4-BE49-F238E27FC236}">
                    <a16:creationId xmlns:a16="http://schemas.microsoft.com/office/drawing/2014/main" id="{48D27FF0-0F83-4BB7-B53A-3DD72597A508}"/>
                  </a:ext>
                </a:extLst>
              </p:cNvPr>
              <p:cNvSpPr>
                <a:spLocks noEditPoints="1"/>
              </p:cNvSpPr>
              <p:nvPr/>
            </p:nvSpPr>
            <p:spPr bwMode="auto">
              <a:xfrm>
                <a:off x="1687"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82" name="Freeform 1392">
                <a:extLst>
                  <a:ext uri="{FF2B5EF4-FFF2-40B4-BE49-F238E27FC236}">
                    <a16:creationId xmlns:a16="http://schemas.microsoft.com/office/drawing/2014/main" id="{6AFDCF65-D729-4F54-97C1-1F653D6573FB}"/>
                  </a:ext>
                </a:extLst>
              </p:cNvPr>
              <p:cNvSpPr>
                <a:spLocks noEditPoints="1"/>
              </p:cNvSpPr>
              <p:nvPr/>
            </p:nvSpPr>
            <p:spPr bwMode="auto">
              <a:xfrm>
                <a:off x="1687"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83" name="Freeform 1393">
                <a:extLst>
                  <a:ext uri="{FF2B5EF4-FFF2-40B4-BE49-F238E27FC236}">
                    <a16:creationId xmlns:a16="http://schemas.microsoft.com/office/drawing/2014/main" id="{F2670BF0-CE60-4111-BF67-6B5BD321E844}"/>
                  </a:ext>
                </a:extLst>
              </p:cNvPr>
              <p:cNvSpPr>
                <a:spLocks noEditPoints="1"/>
              </p:cNvSpPr>
              <p:nvPr/>
            </p:nvSpPr>
            <p:spPr bwMode="auto">
              <a:xfrm>
                <a:off x="1687"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84" name="Freeform 1394">
                <a:extLst>
                  <a:ext uri="{FF2B5EF4-FFF2-40B4-BE49-F238E27FC236}">
                    <a16:creationId xmlns:a16="http://schemas.microsoft.com/office/drawing/2014/main" id="{848B5F6E-F55C-4D44-9146-E11CB90AFAA5}"/>
                  </a:ext>
                </a:extLst>
              </p:cNvPr>
              <p:cNvSpPr>
                <a:spLocks noEditPoints="1"/>
              </p:cNvSpPr>
              <p:nvPr/>
            </p:nvSpPr>
            <p:spPr bwMode="auto">
              <a:xfrm>
                <a:off x="1687"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85" name="Freeform 1395">
                <a:extLst>
                  <a:ext uri="{FF2B5EF4-FFF2-40B4-BE49-F238E27FC236}">
                    <a16:creationId xmlns:a16="http://schemas.microsoft.com/office/drawing/2014/main" id="{D18935A5-B65A-4A9A-ADB1-4B1F980EF915}"/>
                  </a:ext>
                </a:extLst>
              </p:cNvPr>
              <p:cNvSpPr>
                <a:spLocks noEditPoints="1"/>
              </p:cNvSpPr>
              <p:nvPr/>
            </p:nvSpPr>
            <p:spPr bwMode="auto">
              <a:xfrm>
                <a:off x="1687"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86" name="Freeform 1396">
                <a:extLst>
                  <a:ext uri="{FF2B5EF4-FFF2-40B4-BE49-F238E27FC236}">
                    <a16:creationId xmlns:a16="http://schemas.microsoft.com/office/drawing/2014/main" id="{0989E1FD-D4EB-45BD-9C26-71ED278C0918}"/>
                  </a:ext>
                </a:extLst>
              </p:cNvPr>
              <p:cNvSpPr>
                <a:spLocks noEditPoints="1"/>
              </p:cNvSpPr>
              <p:nvPr/>
            </p:nvSpPr>
            <p:spPr bwMode="auto">
              <a:xfrm>
                <a:off x="1687"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87" name="Freeform 1397">
                <a:extLst>
                  <a:ext uri="{FF2B5EF4-FFF2-40B4-BE49-F238E27FC236}">
                    <a16:creationId xmlns:a16="http://schemas.microsoft.com/office/drawing/2014/main" id="{DB7F4F6F-F847-421B-B4C7-6271F27078E9}"/>
                  </a:ext>
                </a:extLst>
              </p:cNvPr>
              <p:cNvSpPr>
                <a:spLocks noEditPoints="1"/>
              </p:cNvSpPr>
              <p:nvPr/>
            </p:nvSpPr>
            <p:spPr bwMode="auto">
              <a:xfrm>
                <a:off x="1687"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88" name="Freeform 1398">
                <a:extLst>
                  <a:ext uri="{FF2B5EF4-FFF2-40B4-BE49-F238E27FC236}">
                    <a16:creationId xmlns:a16="http://schemas.microsoft.com/office/drawing/2014/main" id="{87A3FA0F-34ED-46DF-81CB-53DADB66F3D4}"/>
                  </a:ext>
                </a:extLst>
              </p:cNvPr>
              <p:cNvSpPr>
                <a:spLocks noEditPoints="1"/>
              </p:cNvSpPr>
              <p:nvPr/>
            </p:nvSpPr>
            <p:spPr bwMode="auto">
              <a:xfrm>
                <a:off x="1687"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89" name="Rectangle 1399">
                <a:extLst>
                  <a:ext uri="{FF2B5EF4-FFF2-40B4-BE49-F238E27FC236}">
                    <a16:creationId xmlns:a16="http://schemas.microsoft.com/office/drawing/2014/main" id="{FB1388C9-407F-4640-9788-5CA4EB631A63}"/>
                  </a:ext>
                </a:extLst>
              </p:cNvPr>
              <p:cNvSpPr>
                <a:spLocks noChangeArrowheads="1"/>
              </p:cNvSpPr>
              <p:nvPr/>
            </p:nvSpPr>
            <p:spPr bwMode="auto">
              <a:xfrm>
                <a:off x="1758"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90" name="Rectangle 1400">
                <a:extLst>
                  <a:ext uri="{FF2B5EF4-FFF2-40B4-BE49-F238E27FC236}">
                    <a16:creationId xmlns:a16="http://schemas.microsoft.com/office/drawing/2014/main" id="{4D8BF503-B53D-4F11-9E6B-5A9C2DA6CF3E}"/>
                  </a:ext>
                </a:extLst>
              </p:cNvPr>
              <p:cNvSpPr>
                <a:spLocks noChangeArrowheads="1"/>
              </p:cNvSpPr>
              <p:nvPr/>
            </p:nvSpPr>
            <p:spPr bwMode="auto">
              <a:xfrm>
                <a:off x="1758"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91" name="Rectangle 1401">
                <a:extLst>
                  <a:ext uri="{FF2B5EF4-FFF2-40B4-BE49-F238E27FC236}">
                    <a16:creationId xmlns:a16="http://schemas.microsoft.com/office/drawing/2014/main" id="{8C0E8553-349C-4E9B-9891-4D7A1398E1B6}"/>
                  </a:ext>
                </a:extLst>
              </p:cNvPr>
              <p:cNvSpPr>
                <a:spLocks noChangeArrowheads="1"/>
              </p:cNvSpPr>
              <p:nvPr/>
            </p:nvSpPr>
            <p:spPr bwMode="auto">
              <a:xfrm>
                <a:off x="1758"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92" name="Rectangle 1402">
                <a:extLst>
                  <a:ext uri="{FF2B5EF4-FFF2-40B4-BE49-F238E27FC236}">
                    <a16:creationId xmlns:a16="http://schemas.microsoft.com/office/drawing/2014/main" id="{80C00806-19BE-4B8A-A602-E68536AB6970}"/>
                  </a:ext>
                </a:extLst>
              </p:cNvPr>
              <p:cNvSpPr>
                <a:spLocks noChangeArrowheads="1"/>
              </p:cNvSpPr>
              <p:nvPr/>
            </p:nvSpPr>
            <p:spPr bwMode="auto">
              <a:xfrm>
                <a:off x="1758"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93" name="Rectangle 1403">
                <a:extLst>
                  <a:ext uri="{FF2B5EF4-FFF2-40B4-BE49-F238E27FC236}">
                    <a16:creationId xmlns:a16="http://schemas.microsoft.com/office/drawing/2014/main" id="{167A4B4B-9BEF-48FB-96D6-E156B86AF6B7}"/>
                  </a:ext>
                </a:extLst>
              </p:cNvPr>
              <p:cNvSpPr>
                <a:spLocks noChangeArrowheads="1"/>
              </p:cNvSpPr>
              <p:nvPr/>
            </p:nvSpPr>
            <p:spPr bwMode="auto">
              <a:xfrm>
                <a:off x="1758"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94" name="Rectangle 1404">
                <a:extLst>
                  <a:ext uri="{FF2B5EF4-FFF2-40B4-BE49-F238E27FC236}">
                    <a16:creationId xmlns:a16="http://schemas.microsoft.com/office/drawing/2014/main" id="{6AA19D2D-6B3B-43EF-83BA-7418ED8966B7}"/>
                  </a:ext>
                </a:extLst>
              </p:cNvPr>
              <p:cNvSpPr>
                <a:spLocks noChangeArrowheads="1"/>
              </p:cNvSpPr>
              <p:nvPr/>
            </p:nvSpPr>
            <p:spPr bwMode="auto">
              <a:xfrm>
                <a:off x="1758"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95" name="Rectangle 1405">
                <a:extLst>
                  <a:ext uri="{FF2B5EF4-FFF2-40B4-BE49-F238E27FC236}">
                    <a16:creationId xmlns:a16="http://schemas.microsoft.com/office/drawing/2014/main" id="{36E30F6E-59D4-46AF-BEB0-A08CBCBE8394}"/>
                  </a:ext>
                </a:extLst>
              </p:cNvPr>
              <p:cNvSpPr>
                <a:spLocks noChangeArrowheads="1"/>
              </p:cNvSpPr>
              <p:nvPr/>
            </p:nvSpPr>
            <p:spPr bwMode="auto">
              <a:xfrm>
                <a:off x="1758"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96" name="Rectangle 1406">
                <a:extLst>
                  <a:ext uri="{FF2B5EF4-FFF2-40B4-BE49-F238E27FC236}">
                    <a16:creationId xmlns:a16="http://schemas.microsoft.com/office/drawing/2014/main" id="{D9951302-3E4D-4165-B813-1431B294EDF9}"/>
                  </a:ext>
                </a:extLst>
              </p:cNvPr>
              <p:cNvSpPr>
                <a:spLocks noChangeArrowheads="1"/>
              </p:cNvSpPr>
              <p:nvPr/>
            </p:nvSpPr>
            <p:spPr bwMode="auto">
              <a:xfrm>
                <a:off x="1758"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97" name="Rectangle 1407">
                <a:extLst>
                  <a:ext uri="{FF2B5EF4-FFF2-40B4-BE49-F238E27FC236}">
                    <a16:creationId xmlns:a16="http://schemas.microsoft.com/office/drawing/2014/main" id="{415223F8-8068-4B6E-9AB5-19FE8D1EC944}"/>
                  </a:ext>
                </a:extLst>
              </p:cNvPr>
              <p:cNvSpPr>
                <a:spLocks noChangeArrowheads="1"/>
              </p:cNvSpPr>
              <p:nvPr/>
            </p:nvSpPr>
            <p:spPr bwMode="auto">
              <a:xfrm>
                <a:off x="1758"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98" name="Rectangle 1408">
                <a:extLst>
                  <a:ext uri="{FF2B5EF4-FFF2-40B4-BE49-F238E27FC236}">
                    <a16:creationId xmlns:a16="http://schemas.microsoft.com/office/drawing/2014/main" id="{3EF0D438-8BC0-462A-A258-BADF10A8CB50}"/>
                  </a:ext>
                </a:extLst>
              </p:cNvPr>
              <p:cNvSpPr>
                <a:spLocks noChangeArrowheads="1"/>
              </p:cNvSpPr>
              <p:nvPr/>
            </p:nvSpPr>
            <p:spPr bwMode="auto">
              <a:xfrm>
                <a:off x="1758"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99" name="Rectangle 1409">
                <a:extLst>
                  <a:ext uri="{FF2B5EF4-FFF2-40B4-BE49-F238E27FC236}">
                    <a16:creationId xmlns:a16="http://schemas.microsoft.com/office/drawing/2014/main" id="{90DE6E03-98A0-42AD-9C79-F48EC8D1D36E}"/>
                  </a:ext>
                </a:extLst>
              </p:cNvPr>
              <p:cNvSpPr>
                <a:spLocks noChangeArrowheads="1"/>
              </p:cNvSpPr>
              <p:nvPr/>
            </p:nvSpPr>
            <p:spPr bwMode="auto">
              <a:xfrm>
                <a:off x="1848" y="1325"/>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00" name="Rectangle 1410">
                <a:extLst>
                  <a:ext uri="{FF2B5EF4-FFF2-40B4-BE49-F238E27FC236}">
                    <a16:creationId xmlns:a16="http://schemas.microsoft.com/office/drawing/2014/main" id="{6D95C7E8-95F3-4867-8192-FBC86E7917B3}"/>
                  </a:ext>
                </a:extLst>
              </p:cNvPr>
              <p:cNvSpPr>
                <a:spLocks noChangeArrowheads="1"/>
              </p:cNvSpPr>
              <p:nvPr/>
            </p:nvSpPr>
            <p:spPr bwMode="auto">
              <a:xfrm>
                <a:off x="1848" y="1325"/>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grpSp>
        <p:grpSp>
          <p:nvGrpSpPr>
            <p:cNvPr id="14" name="Group 1612">
              <a:extLst>
                <a:ext uri="{FF2B5EF4-FFF2-40B4-BE49-F238E27FC236}">
                  <a16:creationId xmlns:a16="http://schemas.microsoft.com/office/drawing/2014/main" id="{540049D4-0095-4F0C-9EF2-E6839315C5F0}"/>
                </a:ext>
              </a:extLst>
            </p:cNvPr>
            <p:cNvGrpSpPr>
              <a:grpSpLocks/>
            </p:cNvGrpSpPr>
            <p:nvPr/>
          </p:nvGrpSpPr>
          <p:grpSpPr bwMode="auto">
            <a:xfrm>
              <a:off x="2933700" y="2103438"/>
              <a:ext cx="3351213" cy="450850"/>
              <a:chOff x="1848" y="1325"/>
              <a:chExt cx="2111" cy="284"/>
            </a:xfrm>
          </p:grpSpPr>
          <p:sp>
            <p:nvSpPr>
              <p:cNvPr id="901" name="Rectangle 1412">
                <a:extLst>
                  <a:ext uri="{FF2B5EF4-FFF2-40B4-BE49-F238E27FC236}">
                    <a16:creationId xmlns:a16="http://schemas.microsoft.com/office/drawing/2014/main" id="{AB86F990-65E5-47D9-8944-F96FA741DB89}"/>
                  </a:ext>
                </a:extLst>
              </p:cNvPr>
              <p:cNvSpPr>
                <a:spLocks noChangeArrowheads="1"/>
              </p:cNvSpPr>
              <p:nvPr/>
            </p:nvSpPr>
            <p:spPr bwMode="auto">
              <a:xfrm>
                <a:off x="1848" y="1396"/>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02" name="Rectangle 1413">
                <a:extLst>
                  <a:ext uri="{FF2B5EF4-FFF2-40B4-BE49-F238E27FC236}">
                    <a16:creationId xmlns:a16="http://schemas.microsoft.com/office/drawing/2014/main" id="{44EF4ECA-5BE7-493E-B00F-8B131E756FD9}"/>
                  </a:ext>
                </a:extLst>
              </p:cNvPr>
              <p:cNvSpPr>
                <a:spLocks noChangeArrowheads="1"/>
              </p:cNvSpPr>
              <p:nvPr/>
            </p:nvSpPr>
            <p:spPr bwMode="auto">
              <a:xfrm>
                <a:off x="1848" y="1396"/>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03" name="Rectangle 1414">
                <a:extLst>
                  <a:ext uri="{FF2B5EF4-FFF2-40B4-BE49-F238E27FC236}">
                    <a16:creationId xmlns:a16="http://schemas.microsoft.com/office/drawing/2014/main" id="{05B5500D-B1AE-4DA8-B570-0ED2751F1BAF}"/>
                  </a:ext>
                </a:extLst>
              </p:cNvPr>
              <p:cNvSpPr>
                <a:spLocks noChangeArrowheads="1"/>
              </p:cNvSpPr>
              <p:nvPr/>
            </p:nvSpPr>
            <p:spPr bwMode="auto">
              <a:xfrm>
                <a:off x="1848" y="1434"/>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04" name="Rectangle 1415">
                <a:extLst>
                  <a:ext uri="{FF2B5EF4-FFF2-40B4-BE49-F238E27FC236}">
                    <a16:creationId xmlns:a16="http://schemas.microsoft.com/office/drawing/2014/main" id="{BE1B4DAA-B42F-4FA1-99BD-30BA5116C9CE}"/>
                  </a:ext>
                </a:extLst>
              </p:cNvPr>
              <p:cNvSpPr>
                <a:spLocks noChangeArrowheads="1"/>
              </p:cNvSpPr>
              <p:nvPr/>
            </p:nvSpPr>
            <p:spPr bwMode="auto">
              <a:xfrm>
                <a:off x="1848" y="1434"/>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05" name="Rectangle 1416">
                <a:extLst>
                  <a:ext uri="{FF2B5EF4-FFF2-40B4-BE49-F238E27FC236}">
                    <a16:creationId xmlns:a16="http://schemas.microsoft.com/office/drawing/2014/main" id="{55A44ECF-3D52-459A-9393-3F4C011050FB}"/>
                  </a:ext>
                </a:extLst>
              </p:cNvPr>
              <p:cNvSpPr>
                <a:spLocks noChangeArrowheads="1"/>
              </p:cNvSpPr>
              <p:nvPr/>
            </p:nvSpPr>
            <p:spPr bwMode="auto">
              <a:xfrm>
                <a:off x="1848" y="1481"/>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06" name="Rectangle 1417">
                <a:extLst>
                  <a:ext uri="{FF2B5EF4-FFF2-40B4-BE49-F238E27FC236}">
                    <a16:creationId xmlns:a16="http://schemas.microsoft.com/office/drawing/2014/main" id="{9F922E88-102E-4F5F-B67B-2716712FDB00}"/>
                  </a:ext>
                </a:extLst>
              </p:cNvPr>
              <p:cNvSpPr>
                <a:spLocks noChangeArrowheads="1"/>
              </p:cNvSpPr>
              <p:nvPr/>
            </p:nvSpPr>
            <p:spPr bwMode="auto">
              <a:xfrm>
                <a:off x="1848" y="1481"/>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07" name="Rectangle 1418">
                <a:extLst>
                  <a:ext uri="{FF2B5EF4-FFF2-40B4-BE49-F238E27FC236}">
                    <a16:creationId xmlns:a16="http://schemas.microsoft.com/office/drawing/2014/main" id="{5A1CC0C6-4C7A-48DA-8926-0EAC1277CF36}"/>
                  </a:ext>
                </a:extLst>
              </p:cNvPr>
              <p:cNvSpPr>
                <a:spLocks noChangeArrowheads="1"/>
              </p:cNvSpPr>
              <p:nvPr/>
            </p:nvSpPr>
            <p:spPr bwMode="auto">
              <a:xfrm>
                <a:off x="1848" y="1453"/>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08" name="Rectangle 1419">
                <a:extLst>
                  <a:ext uri="{FF2B5EF4-FFF2-40B4-BE49-F238E27FC236}">
                    <a16:creationId xmlns:a16="http://schemas.microsoft.com/office/drawing/2014/main" id="{8D6BB876-E6E5-467C-A21D-02C91539C12D}"/>
                  </a:ext>
                </a:extLst>
              </p:cNvPr>
              <p:cNvSpPr>
                <a:spLocks noChangeArrowheads="1"/>
              </p:cNvSpPr>
              <p:nvPr/>
            </p:nvSpPr>
            <p:spPr bwMode="auto">
              <a:xfrm>
                <a:off x="1848" y="1453"/>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09" name="Freeform 1420">
                <a:extLst>
                  <a:ext uri="{FF2B5EF4-FFF2-40B4-BE49-F238E27FC236}">
                    <a16:creationId xmlns:a16="http://schemas.microsoft.com/office/drawing/2014/main" id="{BF3AADED-3ED8-4B55-B59C-2EBCD7FA6893}"/>
                  </a:ext>
                </a:extLst>
              </p:cNvPr>
              <p:cNvSpPr>
                <a:spLocks noEditPoints="1"/>
              </p:cNvSpPr>
              <p:nvPr/>
            </p:nvSpPr>
            <p:spPr bwMode="auto">
              <a:xfrm>
                <a:off x="1971"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10" name="Freeform 1421">
                <a:extLst>
                  <a:ext uri="{FF2B5EF4-FFF2-40B4-BE49-F238E27FC236}">
                    <a16:creationId xmlns:a16="http://schemas.microsoft.com/office/drawing/2014/main" id="{BB2C41D5-19F9-4974-8AA8-AFFCC73ACE4C}"/>
                  </a:ext>
                </a:extLst>
              </p:cNvPr>
              <p:cNvSpPr>
                <a:spLocks noEditPoints="1"/>
              </p:cNvSpPr>
              <p:nvPr/>
            </p:nvSpPr>
            <p:spPr bwMode="auto">
              <a:xfrm>
                <a:off x="1971"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11" name="Freeform 1422">
                <a:extLst>
                  <a:ext uri="{FF2B5EF4-FFF2-40B4-BE49-F238E27FC236}">
                    <a16:creationId xmlns:a16="http://schemas.microsoft.com/office/drawing/2014/main" id="{50AD9C3E-347B-406B-AB9A-51A13FBCD407}"/>
                  </a:ext>
                </a:extLst>
              </p:cNvPr>
              <p:cNvSpPr>
                <a:spLocks noEditPoints="1"/>
              </p:cNvSpPr>
              <p:nvPr/>
            </p:nvSpPr>
            <p:spPr bwMode="auto">
              <a:xfrm>
                <a:off x="1971"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12" name="Freeform 1423">
                <a:extLst>
                  <a:ext uri="{FF2B5EF4-FFF2-40B4-BE49-F238E27FC236}">
                    <a16:creationId xmlns:a16="http://schemas.microsoft.com/office/drawing/2014/main" id="{40CE8ED6-D4D4-458E-914F-1003ED91FAF1}"/>
                  </a:ext>
                </a:extLst>
              </p:cNvPr>
              <p:cNvSpPr>
                <a:spLocks noEditPoints="1"/>
              </p:cNvSpPr>
              <p:nvPr/>
            </p:nvSpPr>
            <p:spPr bwMode="auto">
              <a:xfrm>
                <a:off x="1971"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13" name="Freeform 1424">
                <a:extLst>
                  <a:ext uri="{FF2B5EF4-FFF2-40B4-BE49-F238E27FC236}">
                    <a16:creationId xmlns:a16="http://schemas.microsoft.com/office/drawing/2014/main" id="{9FB87E43-D4FB-4BEF-B265-EA4A40E36E71}"/>
                  </a:ext>
                </a:extLst>
              </p:cNvPr>
              <p:cNvSpPr>
                <a:spLocks noEditPoints="1"/>
              </p:cNvSpPr>
              <p:nvPr/>
            </p:nvSpPr>
            <p:spPr bwMode="auto">
              <a:xfrm>
                <a:off x="1971"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14" name="Freeform 1425">
                <a:extLst>
                  <a:ext uri="{FF2B5EF4-FFF2-40B4-BE49-F238E27FC236}">
                    <a16:creationId xmlns:a16="http://schemas.microsoft.com/office/drawing/2014/main" id="{D5AC7780-5D6B-474C-8AC3-F32C26F01387}"/>
                  </a:ext>
                </a:extLst>
              </p:cNvPr>
              <p:cNvSpPr>
                <a:spLocks noEditPoints="1"/>
              </p:cNvSpPr>
              <p:nvPr/>
            </p:nvSpPr>
            <p:spPr bwMode="auto">
              <a:xfrm>
                <a:off x="1971"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15" name="Freeform 1426">
                <a:extLst>
                  <a:ext uri="{FF2B5EF4-FFF2-40B4-BE49-F238E27FC236}">
                    <a16:creationId xmlns:a16="http://schemas.microsoft.com/office/drawing/2014/main" id="{66493926-1E27-41E5-89EA-ABCADC85034B}"/>
                  </a:ext>
                </a:extLst>
              </p:cNvPr>
              <p:cNvSpPr>
                <a:spLocks noEditPoints="1"/>
              </p:cNvSpPr>
              <p:nvPr/>
            </p:nvSpPr>
            <p:spPr bwMode="auto">
              <a:xfrm>
                <a:off x="1971"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16" name="Freeform 1427">
                <a:extLst>
                  <a:ext uri="{FF2B5EF4-FFF2-40B4-BE49-F238E27FC236}">
                    <a16:creationId xmlns:a16="http://schemas.microsoft.com/office/drawing/2014/main" id="{7C3ABBF8-1EBF-49CA-92C4-BC963759AE35}"/>
                  </a:ext>
                </a:extLst>
              </p:cNvPr>
              <p:cNvSpPr>
                <a:spLocks noEditPoints="1"/>
              </p:cNvSpPr>
              <p:nvPr/>
            </p:nvSpPr>
            <p:spPr bwMode="auto">
              <a:xfrm>
                <a:off x="1971"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17" name="Rectangle 1428">
                <a:extLst>
                  <a:ext uri="{FF2B5EF4-FFF2-40B4-BE49-F238E27FC236}">
                    <a16:creationId xmlns:a16="http://schemas.microsoft.com/office/drawing/2014/main" id="{8F8B23CC-3B2C-4C41-B48C-2A3A45409949}"/>
                  </a:ext>
                </a:extLst>
              </p:cNvPr>
              <p:cNvSpPr>
                <a:spLocks noChangeArrowheads="1"/>
              </p:cNvSpPr>
              <p:nvPr/>
            </p:nvSpPr>
            <p:spPr bwMode="auto">
              <a:xfrm>
                <a:off x="2042"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18" name="Rectangle 1429">
                <a:extLst>
                  <a:ext uri="{FF2B5EF4-FFF2-40B4-BE49-F238E27FC236}">
                    <a16:creationId xmlns:a16="http://schemas.microsoft.com/office/drawing/2014/main" id="{450939B0-6C41-4C1B-93F8-EEEAF53F9399}"/>
                  </a:ext>
                </a:extLst>
              </p:cNvPr>
              <p:cNvSpPr>
                <a:spLocks noChangeArrowheads="1"/>
              </p:cNvSpPr>
              <p:nvPr/>
            </p:nvSpPr>
            <p:spPr bwMode="auto">
              <a:xfrm>
                <a:off x="2042"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19" name="Rectangle 1430">
                <a:extLst>
                  <a:ext uri="{FF2B5EF4-FFF2-40B4-BE49-F238E27FC236}">
                    <a16:creationId xmlns:a16="http://schemas.microsoft.com/office/drawing/2014/main" id="{29A86AF9-63F8-4183-B811-DF6DA65ACBA4}"/>
                  </a:ext>
                </a:extLst>
              </p:cNvPr>
              <p:cNvSpPr>
                <a:spLocks noChangeArrowheads="1"/>
              </p:cNvSpPr>
              <p:nvPr/>
            </p:nvSpPr>
            <p:spPr bwMode="auto">
              <a:xfrm>
                <a:off x="2042"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20" name="Rectangle 1431">
                <a:extLst>
                  <a:ext uri="{FF2B5EF4-FFF2-40B4-BE49-F238E27FC236}">
                    <a16:creationId xmlns:a16="http://schemas.microsoft.com/office/drawing/2014/main" id="{0C80CD36-4D8A-4A27-AA56-4050B1B26F91}"/>
                  </a:ext>
                </a:extLst>
              </p:cNvPr>
              <p:cNvSpPr>
                <a:spLocks noChangeArrowheads="1"/>
              </p:cNvSpPr>
              <p:nvPr/>
            </p:nvSpPr>
            <p:spPr bwMode="auto">
              <a:xfrm>
                <a:off x="2042"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21" name="Rectangle 1432">
                <a:extLst>
                  <a:ext uri="{FF2B5EF4-FFF2-40B4-BE49-F238E27FC236}">
                    <a16:creationId xmlns:a16="http://schemas.microsoft.com/office/drawing/2014/main" id="{93778261-E620-44AF-B1E0-30C21A74F703}"/>
                  </a:ext>
                </a:extLst>
              </p:cNvPr>
              <p:cNvSpPr>
                <a:spLocks noChangeArrowheads="1"/>
              </p:cNvSpPr>
              <p:nvPr/>
            </p:nvSpPr>
            <p:spPr bwMode="auto">
              <a:xfrm>
                <a:off x="2042"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22" name="Rectangle 1433">
                <a:extLst>
                  <a:ext uri="{FF2B5EF4-FFF2-40B4-BE49-F238E27FC236}">
                    <a16:creationId xmlns:a16="http://schemas.microsoft.com/office/drawing/2014/main" id="{5897AF0D-988E-4800-9564-5BC779A60F6B}"/>
                  </a:ext>
                </a:extLst>
              </p:cNvPr>
              <p:cNvSpPr>
                <a:spLocks noChangeArrowheads="1"/>
              </p:cNvSpPr>
              <p:nvPr/>
            </p:nvSpPr>
            <p:spPr bwMode="auto">
              <a:xfrm>
                <a:off x="2042"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23" name="Rectangle 1434">
                <a:extLst>
                  <a:ext uri="{FF2B5EF4-FFF2-40B4-BE49-F238E27FC236}">
                    <a16:creationId xmlns:a16="http://schemas.microsoft.com/office/drawing/2014/main" id="{99C9F19E-1637-481F-B6FF-D0F86B1BE19B}"/>
                  </a:ext>
                </a:extLst>
              </p:cNvPr>
              <p:cNvSpPr>
                <a:spLocks noChangeArrowheads="1"/>
              </p:cNvSpPr>
              <p:nvPr/>
            </p:nvSpPr>
            <p:spPr bwMode="auto">
              <a:xfrm>
                <a:off x="2042"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24" name="Rectangle 1435">
                <a:extLst>
                  <a:ext uri="{FF2B5EF4-FFF2-40B4-BE49-F238E27FC236}">
                    <a16:creationId xmlns:a16="http://schemas.microsoft.com/office/drawing/2014/main" id="{005ACAE8-A59D-4232-8DE9-E9FDA45862EC}"/>
                  </a:ext>
                </a:extLst>
              </p:cNvPr>
              <p:cNvSpPr>
                <a:spLocks noChangeArrowheads="1"/>
              </p:cNvSpPr>
              <p:nvPr/>
            </p:nvSpPr>
            <p:spPr bwMode="auto">
              <a:xfrm>
                <a:off x="2042"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25" name="Rectangle 1436">
                <a:extLst>
                  <a:ext uri="{FF2B5EF4-FFF2-40B4-BE49-F238E27FC236}">
                    <a16:creationId xmlns:a16="http://schemas.microsoft.com/office/drawing/2014/main" id="{8225CE7D-DCA6-4F1B-AEF5-897945272E1A}"/>
                  </a:ext>
                </a:extLst>
              </p:cNvPr>
              <p:cNvSpPr>
                <a:spLocks noChangeArrowheads="1"/>
              </p:cNvSpPr>
              <p:nvPr/>
            </p:nvSpPr>
            <p:spPr bwMode="auto">
              <a:xfrm>
                <a:off x="2042"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26" name="Rectangle 1437">
                <a:extLst>
                  <a:ext uri="{FF2B5EF4-FFF2-40B4-BE49-F238E27FC236}">
                    <a16:creationId xmlns:a16="http://schemas.microsoft.com/office/drawing/2014/main" id="{5E192438-3552-4180-9B61-FD665BB5ED58}"/>
                  </a:ext>
                </a:extLst>
              </p:cNvPr>
              <p:cNvSpPr>
                <a:spLocks noChangeArrowheads="1"/>
              </p:cNvSpPr>
              <p:nvPr/>
            </p:nvSpPr>
            <p:spPr bwMode="auto">
              <a:xfrm>
                <a:off x="2042"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27" name="Rectangle 1438">
                <a:extLst>
                  <a:ext uri="{FF2B5EF4-FFF2-40B4-BE49-F238E27FC236}">
                    <a16:creationId xmlns:a16="http://schemas.microsoft.com/office/drawing/2014/main" id="{903DBE70-577B-48BE-836E-3877662C7376}"/>
                  </a:ext>
                </a:extLst>
              </p:cNvPr>
              <p:cNvSpPr>
                <a:spLocks noChangeArrowheads="1"/>
              </p:cNvSpPr>
              <p:nvPr/>
            </p:nvSpPr>
            <p:spPr bwMode="auto">
              <a:xfrm>
                <a:off x="2132" y="1325"/>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28" name="Rectangle 1439">
                <a:extLst>
                  <a:ext uri="{FF2B5EF4-FFF2-40B4-BE49-F238E27FC236}">
                    <a16:creationId xmlns:a16="http://schemas.microsoft.com/office/drawing/2014/main" id="{13F96A07-7DB2-4132-A128-97541F3CD44C}"/>
                  </a:ext>
                </a:extLst>
              </p:cNvPr>
              <p:cNvSpPr>
                <a:spLocks noChangeArrowheads="1"/>
              </p:cNvSpPr>
              <p:nvPr/>
            </p:nvSpPr>
            <p:spPr bwMode="auto">
              <a:xfrm>
                <a:off x="2132" y="1325"/>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29" name="Rectangle 1440">
                <a:extLst>
                  <a:ext uri="{FF2B5EF4-FFF2-40B4-BE49-F238E27FC236}">
                    <a16:creationId xmlns:a16="http://schemas.microsoft.com/office/drawing/2014/main" id="{D3C32B58-50BD-4A64-978F-DF824449546D}"/>
                  </a:ext>
                </a:extLst>
              </p:cNvPr>
              <p:cNvSpPr>
                <a:spLocks noChangeArrowheads="1"/>
              </p:cNvSpPr>
              <p:nvPr/>
            </p:nvSpPr>
            <p:spPr bwMode="auto">
              <a:xfrm>
                <a:off x="2132" y="1396"/>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30" name="Rectangle 1441">
                <a:extLst>
                  <a:ext uri="{FF2B5EF4-FFF2-40B4-BE49-F238E27FC236}">
                    <a16:creationId xmlns:a16="http://schemas.microsoft.com/office/drawing/2014/main" id="{ABE6195A-B219-443E-9917-45EBA105B295}"/>
                  </a:ext>
                </a:extLst>
              </p:cNvPr>
              <p:cNvSpPr>
                <a:spLocks noChangeArrowheads="1"/>
              </p:cNvSpPr>
              <p:nvPr/>
            </p:nvSpPr>
            <p:spPr bwMode="auto">
              <a:xfrm>
                <a:off x="2132" y="1396"/>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31" name="Rectangle 1442">
                <a:extLst>
                  <a:ext uri="{FF2B5EF4-FFF2-40B4-BE49-F238E27FC236}">
                    <a16:creationId xmlns:a16="http://schemas.microsoft.com/office/drawing/2014/main" id="{63779A06-79CA-44F8-8C84-6AD1D26364D2}"/>
                  </a:ext>
                </a:extLst>
              </p:cNvPr>
              <p:cNvSpPr>
                <a:spLocks noChangeArrowheads="1"/>
              </p:cNvSpPr>
              <p:nvPr/>
            </p:nvSpPr>
            <p:spPr bwMode="auto">
              <a:xfrm>
                <a:off x="2132" y="1434"/>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32" name="Rectangle 1443">
                <a:extLst>
                  <a:ext uri="{FF2B5EF4-FFF2-40B4-BE49-F238E27FC236}">
                    <a16:creationId xmlns:a16="http://schemas.microsoft.com/office/drawing/2014/main" id="{CB4E429A-B2CF-4092-8653-E42DEB9996B2}"/>
                  </a:ext>
                </a:extLst>
              </p:cNvPr>
              <p:cNvSpPr>
                <a:spLocks noChangeArrowheads="1"/>
              </p:cNvSpPr>
              <p:nvPr/>
            </p:nvSpPr>
            <p:spPr bwMode="auto">
              <a:xfrm>
                <a:off x="2132" y="1434"/>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33" name="Rectangle 1444">
                <a:extLst>
                  <a:ext uri="{FF2B5EF4-FFF2-40B4-BE49-F238E27FC236}">
                    <a16:creationId xmlns:a16="http://schemas.microsoft.com/office/drawing/2014/main" id="{DAE01A2E-E5CF-4AFE-BE8D-BF7BF21CEA22}"/>
                  </a:ext>
                </a:extLst>
              </p:cNvPr>
              <p:cNvSpPr>
                <a:spLocks noChangeArrowheads="1"/>
              </p:cNvSpPr>
              <p:nvPr/>
            </p:nvSpPr>
            <p:spPr bwMode="auto">
              <a:xfrm>
                <a:off x="2132" y="1481"/>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34" name="Rectangle 1445">
                <a:extLst>
                  <a:ext uri="{FF2B5EF4-FFF2-40B4-BE49-F238E27FC236}">
                    <a16:creationId xmlns:a16="http://schemas.microsoft.com/office/drawing/2014/main" id="{E77E2F9B-156D-46DD-A8C7-05CE2200EC8F}"/>
                  </a:ext>
                </a:extLst>
              </p:cNvPr>
              <p:cNvSpPr>
                <a:spLocks noChangeArrowheads="1"/>
              </p:cNvSpPr>
              <p:nvPr/>
            </p:nvSpPr>
            <p:spPr bwMode="auto">
              <a:xfrm>
                <a:off x="2132" y="1481"/>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35" name="Rectangle 1446">
                <a:extLst>
                  <a:ext uri="{FF2B5EF4-FFF2-40B4-BE49-F238E27FC236}">
                    <a16:creationId xmlns:a16="http://schemas.microsoft.com/office/drawing/2014/main" id="{1BE12282-3B71-426A-A414-9519E615EEFF}"/>
                  </a:ext>
                </a:extLst>
              </p:cNvPr>
              <p:cNvSpPr>
                <a:spLocks noChangeArrowheads="1"/>
              </p:cNvSpPr>
              <p:nvPr/>
            </p:nvSpPr>
            <p:spPr bwMode="auto">
              <a:xfrm>
                <a:off x="2132" y="1453"/>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36" name="Rectangle 1447">
                <a:extLst>
                  <a:ext uri="{FF2B5EF4-FFF2-40B4-BE49-F238E27FC236}">
                    <a16:creationId xmlns:a16="http://schemas.microsoft.com/office/drawing/2014/main" id="{3EAAF066-7DCE-49A2-B512-EA6D4E2B29AF}"/>
                  </a:ext>
                </a:extLst>
              </p:cNvPr>
              <p:cNvSpPr>
                <a:spLocks noChangeArrowheads="1"/>
              </p:cNvSpPr>
              <p:nvPr/>
            </p:nvSpPr>
            <p:spPr bwMode="auto">
              <a:xfrm>
                <a:off x="2132" y="1453"/>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37" name="Freeform 1448">
                <a:extLst>
                  <a:ext uri="{FF2B5EF4-FFF2-40B4-BE49-F238E27FC236}">
                    <a16:creationId xmlns:a16="http://schemas.microsoft.com/office/drawing/2014/main" id="{060B0724-FDEC-439D-ADDE-25324A2B9332}"/>
                  </a:ext>
                </a:extLst>
              </p:cNvPr>
              <p:cNvSpPr>
                <a:spLocks noEditPoints="1"/>
              </p:cNvSpPr>
              <p:nvPr/>
            </p:nvSpPr>
            <p:spPr bwMode="auto">
              <a:xfrm>
                <a:off x="2255"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38" name="Freeform 1449">
                <a:extLst>
                  <a:ext uri="{FF2B5EF4-FFF2-40B4-BE49-F238E27FC236}">
                    <a16:creationId xmlns:a16="http://schemas.microsoft.com/office/drawing/2014/main" id="{662E0379-93A7-40C7-A52C-0E565C8F63DC}"/>
                  </a:ext>
                </a:extLst>
              </p:cNvPr>
              <p:cNvSpPr>
                <a:spLocks noEditPoints="1"/>
              </p:cNvSpPr>
              <p:nvPr/>
            </p:nvSpPr>
            <p:spPr bwMode="auto">
              <a:xfrm>
                <a:off x="2255"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39" name="Freeform 1450">
                <a:extLst>
                  <a:ext uri="{FF2B5EF4-FFF2-40B4-BE49-F238E27FC236}">
                    <a16:creationId xmlns:a16="http://schemas.microsoft.com/office/drawing/2014/main" id="{60BDFDC0-7A68-4C08-9ACB-D6464E7F1C8D}"/>
                  </a:ext>
                </a:extLst>
              </p:cNvPr>
              <p:cNvSpPr>
                <a:spLocks noEditPoints="1"/>
              </p:cNvSpPr>
              <p:nvPr/>
            </p:nvSpPr>
            <p:spPr bwMode="auto">
              <a:xfrm>
                <a:off x="2255"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40" name="Freeform 1451">
                <a:extLst>
                  <a:ext uri="{FF2B5EF4-FFF2-40B4-BE49-F238E27FC236}">
                    <a16:creationId xmlns:a16="http://schemas.microsoft.com/office/drawing/2014/main" id="{CFE11848-5127-4334-8F6A-6E1D88168241}"/>
                  </a:ext>
                </a:extLst>
              </p:cNvPr>
              <p:cNvSpPr>
                <a:spLocks noEditPoints="1"/>
              </p:cNvSpPr>
              <p:nvPr/>
            </p:nvSpPr>
            <p:spPr bwMode="auto">
              <a:xfrm>
                <a:off x="2255"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41" name="Freeform 1452">
                <a:extLst>
                  <a:ext uri="{FF2B5EF4-FFF2-40B4-BE49-F238E27FC236}">
                    <a16:creationId xmlns:a16="http://schemas.microsoft.com/office/drawing/2014/main" id="{902EC233-D548-4614-AD1D-E124112A6021}"/>
                  </a:ext>
                </a:extLst>
              </p:cNvPr>
              <p:cNvSpPr>
                <a:spLocks noEditPoints="1"/>
              </p:cNvSpPr>
              <p:nvPr/>
            </p:nvSpPr>
            <p:spPr bwMode="auto">
              <a:xfrm>
                <a:off x="2255"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42" name="Freeform 1453">
                <a:extLst>
                  <a:ext uri="{FF2B5EF4-FFF2-40B4-BE49-F238E27FC236}">
                    <a16:creationId xmlns:a16="http://schemas.microsoft.com/office/drawing/2014/main" id="{324B2478-D65D-42AD-97AF-3EEF6A24634A}"/>
                  </a:ext>
                </a:extLst>
              </p:cNvPr>
              <p:cNvSpPr>
                <a:spLocks noEditPoints="1"/>
              </p:cNvSpPr>
              <p:nvPr/>
            </p:nvSpPr>
            <p:spPr bwMode="auto">
              <a:xfrm>
                <a:off x="2255"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43" name="Freeform 1454">
                <a:extLst>
                  <a:ext uri="{FF2B5EF4-FFF2-40B4-BE49-F238E27FC236}">
                    <a16:creationId xmlns:a16="http://schemas.microsoft.com/office/drawing/2014/main" id="{402A7FAB-9FD0-4632-9C5D-99D94224A44A}"/>
                  </a:ext>
                </a:extLst>
              </p:cNvPr>
              <p:cNvSpPr>
                <a:spLocks noEditPoints="1"/>
              </p:cNvSpPr>
              <p:nvPr/>
            </p:nvSpPr>
            <p:spPr bwMode="auto">
              <a:xfrm>
                <a:off x="2255"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44" name="Freeform 1455">
                <a:extLst>
                  <a:ext uri="{FF2B5EF4-FFF2-40B4-BE49-F238E27FC236}">
                    <a16:creationId xmlns:a16="http://schemas.microsoft.com/office/drawing/2014/main" id="{88242CBA-D744-478C-9A60-1F21DF3F48AE}"/>
                  </a:ext>
                </a:extLst>
              </p:cNvPr>
              <p:cNvSpPr>
                <a:spLocks noEditPoints="1"/>
              </p:cNvSpPr>
              <p:nvPr/>
            </p:nvSpPr>
            <p:spPr bwMode="auto">
              <a:xfrm>
                <a:off x="2255"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45" name="Rectangle 1456">
                <a:extLst>
                  <a:ext uri="{FF2B5EF4-FFF2-40B4-BE49-F238E27FC236}">
                    <a16:creationId xmlns:a16="http://schemas.microsoft.com/office/drawing/2014/main" id="{02C3B3CD-884E-471A-A197-1499A2FB8C9B}"/>
                  </a:ext>
                </a:extLst>
              </p:cNvPr>
              <p:cNvSpPr>
                <a:spLocks noChangeArrowheads="1"/>
              </p:cNvSpPr>
              <p:nvPr/>
            </p:nvSpPr>
            <p:spPr bwMode="auto">
              <a:xfrm>
                <a:off x="2326"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46" name="Rectangle 1457">
                <a:extLst>
                  <a:ext uri="{FF2B5EF4-FFF2-40B4-BE49-F238E27FC236}">
                    <a16:creationId xmlns:a16="http://schemas.microsoft.com/office/drawing/2014/main" id="{E52204B9-2907-448B-A819-B04808A4DD48}"/>
                  </a:ext>
                </a:extLst>
              </p:cNvPr>
              <p:cNvSpPr>
                <a:spLocks noChangeArrowheads="1"/>
              </p:cNvSpPr>
              <p:nvPr/>
            </p:nvSpPr>
            <p:spPr bwMode="auto">
              <a:xfrm>
                <a:off x="2326"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47" name="Rectangle 1458">
                <a:extLst>
                  <a:ext uri="{FF2B5EF4-FFF2-40B4-BE49-F238E27FC236}">
                    <a16:creationId xmlns:a16="http://schemas.microsoft.com/office/drawing/2014/main" id="{63B70819-C2A1-4412-AAEB-263E4D41FBFE}"/>
                  </a:ext>
                </a:extLst>
              </p:cNvPr>
              <p:cNvSpPr>
                <a:spLocks noChangeArrowheads="1"/>
              </p:cNvSpPr>
              <p:nvPr/>
            </p:nvSpPr>
            <p:spPr bwMode="auto">
              <a:xfrm>
                <a:off x="2326"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48" name="Rectangle 1459">
                <a:extLst>
                  <a:ext uri="{FF2B5EF4-FFF2-40B4-BE49-F238E27FC236}">
                    <a16:creationId xmlns:a16="http://schemas.microsoft.com/office/drawing/2014/main" id="{42F5CE07-8AB4-4992-9AA5-2ACED96D9571}"/>
                  </a:ext>
                </a:extLst>
              </p:cNvPr>
              <p:cNvSpPr>
                <a:spLocks noChangeArrowheads="1"/>
              </p:cNvSpPr>
              <p:nvPr/>
            </p:nvSpPr>
            <p:spPr bwMode="auto">
              <a:xfrm>
                <a:off x="2326"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49" name="Rectangle 1460">
                <a:extLst>
                  <a:ext uri="{FF2B5EF4-FFF2-40B4-BE49-F238E27FC236}">
                    <a16:creationId xmlns:a16="http://schemas.microsoft.com/office/drawing/2014/main" id="{D3AFACBF-8AE1-481A-8BAC-BCE32000DED2}"/>
                  </a:ext>
                </a:extLst>
              </p:cNvPr>
              <p:cNvSpPr>
                <a:spLocks noChangeArrowheads="1"/>
              </p:cNvSpPr>
              <p:nvPr/>
            </p:nvSpPr>
            <p:spPr bwMode="auto">
              <a:xfrm>
                <a:off x="2326"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50" name="Rectangle 1461">
                <a:extLst>
                  <a:ext uri="{FF2B5EF4-FFF2-40B4-BE49-F238E27FC236}">
                    <a16:creationId xmlns:a16="http://schemas.microsoft.com/office/drawing/2014/main" id="{E46E8FD2-5A56-489F-AC84-0517E104CCC2}"/>
                  </a:ext>
                </a:extLst>
              </p:cNvPr>
              <p:cNvSpPr>
                <a:spLocks noChangeArrowheads="1"/>
              </p:cNvSpPr>
              <p:nvPr/>
            </p:nvSpPr>
            <p:spPr bwMode="auto">
              <a:xfrm>
                <a:off x="2326"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51" name="Rectangle 1462">
                <a:extLst>
                  <a:ext uri="{FF2B5EF4-FFF2-40B4-BE49-F238E27FC236}">
                    <a16:creationId xmlns:a16="http://schemas.microsoft.com/office/drawing/2014/main" id="{8B62D330-08CA-4FF1-BDB6-C824941BBF99}"/>
                  </a:ext>
                </a:extLst>
              </p:cNvPr>
              <p:cNvSpPr>
                <a:spLocks noChangeArrowheads="1"/>
              </p:cNvSpPr>
              <p:nvPr/>
            </p:nvSpPr>
            <p:spPr bwMode="auto">
              <a:xfrm>
                <a:off x="2326"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52" name="Rectangle 1463">
                <a:extLst>
                  <a:ext uri="{FF2B5EF4-FFF2-40B4-BE49-F238E27FC236}">
                    <a16:creationId xmlns:a16="http://schemas.microsoft.com/office/drawing/2014/main" id="{B05127D6-E40C-4B74-8215-86F8AE712E58}"/>
                  </a:ext>
                </a:extLst>
              </p:cNvPr>
              <p:cNvSpPr>
                <a:spLocks noChangeArrowheads="1"/>
              </p:cNvSpPr>
              <p:nvPr/>
            </p:nvSpPr>
            <p:spPr bwMode="auto">
              <a:xfrm>
                <a:off x="2326"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53" name="Rectangle 1464">
                <a:extLst>
                  <a:ext uri="{FF2B5EF4-FFF2-40B4-BE49-F238E27FC236}">
                    <a16:creationId xmlns:a16="http://schemas.microsoft.com/office/drawing/2014/main" id="{5EA24C80-B1B1-4BA9-A767-75A926D83FDA}"/>
                  </a:ext>
                </a:extLst>
              </p:cNvPr>
              <p:cNvSpPr>
                <a:spLocks noChangeArrowheads="1"/>
              </p:cNvSpPr>
              <p:nvPr/>
            </p:nvSpPr>
            <p:spPr bwMode="auto">
              <a:xfrm>
                <a:off x="2326"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54" name="Rectangle 1465">
                <a:extLst>
                  <a:ext uri="{FF2B5EF4-FFF2-40B4-BE49-F238E27FC236}">
                    <a16:creationId xmlns:a16="http://schemas.microsoft.com/office/drawing/2014/main" id="{18EABB96-3CAB-4CCC-8871-3C6DAB6AF394}"/>
                  </a:ext>
                </a:extLst>
              </p:cNvPr>
              <p:cNvSpPr>
                <a:spLocks noChangeArrowheads="1"/>
              </p:cNvSpPr>
              <p:nvPr/>
            </p:nvSpPr>
            <p:spPr bwMode="auto">
              <a:xfrm>
                <a:off x="2326"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55" name="Rectangle 1466">
                <a:extLst>
                  <a:ext uri="{FF2B5EF4-FFF2-40B4-BE49-F238E27FC236}">
                    <a16:creationId xmlns:a16="http://schemas.microsoft.com/office/drawing/2014/main" id="{0878F3A9-7A93-40AB-8D32-BD871AAA05BA}"/>
                  </a:ext>
                </a:extLst>
              </p:cNvPr>
              <p:cNvSpPr>
                <a:spLocks noChangeArrowheads="1"/>
              </p:cNvSpPr>
              <p:nvPr/>
            </p:nvSpPr>
            <p:spPr bwMode="auto">
              <a:xfrm>
                <a:off x="2416" y="1325"/>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56" name="Rectangle 1467">
                <a:extLst>
                  <a:ext uri="{FF2B5EF4-FFF2-40B4-BE49-F238E27FC236}">
                    <a16:creationId xmlns:a16="http://schemas.microsoft.com/office/drawing/2014/main" id="{4C90CD95-CB9D-4BF9-A6A1-B449E5CF95F2}"/>
                  </a:ext>
                </a:extLst>
              </p:cNvPr>
              <p:cNvSpPr>
                <a:spLocks noChangeArrowheads="1"/>
              </p:cNvSpPr>
              <p:nvPr/>
            </p:nvSpPr>
            <p:spPr bwMode="auto">
              <a:xfrm>
                <a:off x="2416" y="1325"/>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57" name="Rectangle 1468">
                <a:extLst>
                  <a:ext uri="{FF2B5EF4-FFF2-40B4-BE49-F238E27FC236}">
                    <a16:creationId xmlns:a16="http://schemas.microsoft.com/office/drawing/2014/main" id="{68E0CF04-02D0-4AB1-8C74-CC5417BA86B5}"/>
                  </a:ext>
                </a:extLst>
              </p:cNvPr>
              <p:cNvSpPr>
                <a:spLocks noChangeArrowheads="1"/>
              </p:cNvSpPr>
              <p:nvPr/>
            </p:nvSpPr>
            <p:spPr bwMode="auto">
              <a:xfrm>
                <a:off x="2416" y="1396"/>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58" name="Rectangle 1469">
                <a:extLst>
                  <a:ext uri="{FF2B5EF4-FFF2-40B4-BE49-F238E27FC236}">
                    <a16:creationId xmlns:a16="http://schemas.microsoft.com/office/drawing/2014/main" id="{8D09793F-7C59-4676-89AF-61D6B5EA2D06}"/>
                  </a:ext>
                </a:extLst>
              </p:cNvPr>
              <p:cNvSpPr>
                <a:spLocks noChangeArrowheads="1"/>
              </p:cNvSpPr>
              <p:nvPr/>
            </p:nvSpPr>
            <p:spPr bwMode="auto">
              <a:xfrm>
                <a:off x="2416" y="1396"/>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59" name="Rectangle 1470">
                <a:extLst>
                  <a:ext uri="{FF2B5EF4-FFF2-40B4-BE49-F238E27FC236}">
                    <a16:creationId xmlns:a16="http://schemas.microsoft.com/office/drawing/2014/main" id="{21B1B1F5-147C-4835-9BD2-C9656CD9BC53}"/>
                  </a:ext>
                </a:extLst>
              </p:cNvPr>
              <p:cNvSpPr>
                <a:spLocks noChangeArrowheads="1"/>
              </p:cNvSpPr>
              <p:nvPr/>
            </p:nvSpPr>
            <p:spPr bwMode="auto">
              <a:xfrm>
                <a:off x="2416" y="1434"/>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60" name="Rectangle 1471">
                <a:extLst>
                  <a:ext uri="{FF2B5EF4-FFF2-40B4-BE49-F238E27FC236}">
                    <a16:creationId xmlns:a16="http://schemas.microsoft.com/office/drawing/2014/main" id="{7EB58D0F-6FE9-477F-A4F8-3A0B2818CF2B}"/>
                  </a:ext>
                </a:extLst>
              </p:cNvPr>
              <p:cNvSpPr>
                <a:spLocks noChangeArrowheads="1"/>
              </p:cNvSpPr>
              <p:nvPr/>
            </p:nvSpPr>
            <p:spPr bwMode="auto">
              <a:xfrm>
                <a:off x="2416" y="1434"/>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61" name="Rectangle 1472">
                <a:extLst>
                  <a:ext uri="{FF2B5EF4-FFF2-40B4-BE49-F238E27FC236}">
                    <a16:creationId xmlns:a16="http://schemas.microsoft.com/office/drawing/2014/main" id="{6B1CCCD2-15B8-46EA-813D-727FC252E160}"/>
                  </a:ext>
                </a:extLst>
              </p:cNvPr>
              <p:cNvSpPr>
                <a:spLocks noChangeArrowheads="1"/>
              </p:cNvSpPr>
              <p:nvPr/>
            </p:nvSpPr>
            <p:spPr bwMode="auto">
              <a:xfrm>
                <a:off x="2416" y="1481"/>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62" name="Rectangle 1473">
                <a:extLst>
                  <a:ext uri="{FF2B5EF4-FFF2-40B4-BE49-F238E27FC236}">
                    <a16:creationId xmlns:a16="http://schemas.microsoft.com/office/drawing/2014/main" id="{6E93AC6B-90A8-46F2-8016-354C46C133C9}"/>
                  </a:ext>
                </a:extLst>
              </p:cNvPr>
              <p:cNvSpPr>
                <a:spLocks noChangeArrowheads="1"/>
              </p:cNvSpPr>
              <p:nvPr/>
            </p:nvSpPr>
            <p:spPr bwMode="auto">
              <a:xfrm>
                <a:off x="2416" y="1481"/>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63" name="Rectangle 1474">
                <a:extLst>
                  <a:ext uri="{FF2B5EF4-FFF2-40B4-BE49-F238E27FC236}">
                    <a16:creationId xmlns:a16="http://schemas.microsoft.com/office/drawing/2014/main" id="{053BE3BF-66A3-4A3A-8C95-709234F8E76A}"/>
                  </a:ext>
                </a:extLst>
              </p:cNvPr>
              <p:cNvSpPr>
                <a:spLocks noChangeArrowheads="1"/>
              </p:cNvSpPr>
              <p:nvPr/>
            </p:nvSpPr>
            <p:spPr bwMode="auto">
              <a:xfrm>
                <a:off x="2416" y="1453"/>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64" name="Rectangle 1475">
                <a:extLst>
                  <a:ext uri="{FF2B5EF4-FFF2-40B4-BE49-F238E27FC236}">
                    <a16:creationId xmlns:a16="http://schemas.microsoft.com/office/drawing/2014/main" id="{02547B3C-6CB4-4778-8B91-0E490C71A3F5}"/>
                  </a:ext>
                </a:extLst>
              </p:cNvPr>
              <p:cNvSpPr>
                <a:spLocks noChangeArrowheads="1"/>
              </p:cNvSpPr>
              <p:nvPr/>
            </p:nvSpPr>
            <p:spPr bwMode="auto">
              <a:xfrm>
                <a:off x="2416" y="1453"/>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65" name="Freeform 1476">
                <a:extLst>
                  <a:ext uri="{FF2B5EF4-FFF2-40B4-BE49-F238E27FC236}">
                    <a16:creationId xmlns:a16="http://schemas.microsoft.com/office/drawing/2014/main" id="{A6274A64-C1BF-40A8-A74B-18B22D14E4E9}"/>
                  </a:ext>
                </a:extLst>
              </p:cNvPr>
              <p:cNvSpPr>
                <a:spLocks noEditPoints="1"/>
              </p:cNvSpPr>
              <p:nvPr/>
            </p:nvSpPr>
            <p:spPr bwMode="auto">
              <a:xfrm>
                <a:off x="2539"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66" name="Freeform 1477">
                <a:extLst>
                  <a:ext uri="{FF2B5EF4-FFF2-40B4-BE49-F238E27FC236}">
                    <a16:creationId xmlns:a16="http://schemas.microsoft.com/office/drawing/2014/main" id="{36235623-5CE2-43A1-AF36-CBDB5C3952D2}"/>
                  </a:ext>
                </a:extLst>
              </p:cNvPr>
              <p:cNvSpPr>
                <a:spLocks noEditPoints="1"/>
              </p:cNvSpPr>
              <p:nvPr/>
            </p:nvSpPr>
            <p:spPr bwMode="auto">
              <a:xfrm>
                <a:off x="2539"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67" name="Freeform 1478">
                <a:extLst>
                  <a:ext uri="{FF2B5EF4-FFF2-40B4-BE49-F238E27FC236}">
                    <a16:creationId xmlns:a16="http://schemas.microsoft.com/office/drawing/2014/main" id="{FA8B4952-9F53-46DF-856E-E1F0386768BA}"/>
                  </a:ext>
                </a:extLst>
              </p:cNvPr>
              <p:cNvSpPr>
                <a:spLocks noEditPoints="1"/>
              </p:cNvSpPr>
              <p:nvPr/>
            </p:nvSpPr>
            <p:spPr bwMode="auto">
              <a:xfrm>
                <a:off x="2539"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68" name="Freeform 1479">
                <a:extLst>
                  <a:ext uri="{FF2B5EF4-FFF2-40B4-BE49-F238E27FC236}">
                    <a16:creationId xmlns:a16="http://schemas.microsoft.com/office/drawing/2014/main" id="{83719480-A7B0-4FE3-AF61-30302578B09D}"/>
                  </a:ext>
                </a:extLst>
              </p:cNvPr>
              <p:cNvSpPr>
                <a:spLocks noEditPoints="1"/>
              </p:cNvSpPr>
              <p:nvPr/>
            </p:nvSpPr>
            <p:spPr bwMode="auto">
              <a:xfrm>
                <a:off x="2539"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69" name="Freeform 1480">
                <a:extLst>
                  <a:ext uri="{FF2B5EF4-FFF2-40B4-BE49-F238E27FC236}">
                    <a16:creationId xmlns:a16="http://schemas.microsoft.com/office/drawing/2014/main" id="{2101CAC8-A124-40E6-9148-C13238547DA1}"/>
                  </a:ext>
                </a:extLst>
              </p:cNvPr>
              <p:cNvSpPr>
                <a:spLocks noEditPoints="1"/>
              </p:cNvSpPr>
              <p:nvPr/>
            </p:nvSpPr>
            <p:spPr bwMode="auto">
              <a:xfrm>
                <a:off x="2539"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70" name="Freeform 1481">
                <a:extLst>
                  <a:ext uri="{FF2B5EF4-FFF2-40B4-BE49-F238E27FC236}">
                    <a16:creationId xmlns:a16="http://schemas.microsoft.com/office/drawing/2014/main" id="{8EFE449B-5E39-4713-A117-654E501D8193}"/>
                  </a:ext>
                </a:extLst>
              </p:cNvPr>
              <p:cNvSpPr>
                <a:spLocks noEditPoints="1"/>
              </p:cNvSpPr>
              <p:nvPr/>
            </p:nvSpPr>
            <p:spPr bwMode="auto">
              <a:xfrm>
                <a:off x="2539"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71" name="Freeform 1482">
                <a:extLst>
                  <a:ext uri="{FF2B5EF4-FFF2-40B4-BE49-F238E27FC236}">
                    <a16:creationId xmlns:a16="http://schemas.microsoft.com/office/drawing/2014/main" id="{E59EFEBB-1F7F-4186-AC89-1E326E6B01BB}"/>
                  </a:ext>
                </a:extLst>
              </p:cNvPr>
              <p:cNvSpPr>
                <a:spLocks noEditPoints="1"/>
              </p:cNvSpPr>
              <p:nvPr/>
            </p:nvSpPr>
            <p:spPr bwMode="auto">
              <a:xfrm>
                <a:off x="2539"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72" name="Freeform 1483">
                <a:extLst>
                  <a:ext uri="{FF2B5EF4-FFF2-40B4-BE49-F238E27FC236}">
                    <a16:creationId xmlns:a16="http://schemas.microsoft.com/office/drawing/2014/main" id="{38E8CB87-24A5-4752-B552-17C105DF781C}"/>
                  </a:ext>
                </a:extLst>
              </p:cNvPr>
              <p:cNvSpPr>
                <a:spLocks noEditPoints="1"/>
              </p:cNvSpPr>
              <p:nvPr/>
            </p:nvSpPr>
            <p:spPr bwMode="auto">
              <a:xfrm>
                <a:off x="2539"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73" name="Rectangle 1484">
                <a:extLst>
                  <a:ext uri="{FF2B5EF4-FFF2-40B4-BE49-F238E27FC236}">
                    <a16:creationId xmlns:a16="http://schemas.microsoft.com/office/drawing/2014/main" id="{A1C2A964-7743-4C79-B797-4C5ADC9C7D48}"/>
                  </a:ext>
                </a:extLst>
              </p:cNvPr>
              <p:cNvSpPr>
                <a:spLocks noChangeArrowheads="1"/>
              </p:cNvSpPr>
              <p:nvPr/>
            </p:nvSpPr>
            <p:spPr bwMode="auto">
              <a:xfrm>
                <a:off x="2610"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74" name="Rectangle 1485">
                <a:extLst>
                  <a:ext uri="{FF2B5EF4-FFF2-40B4-BE49-F238E27FC236}">
                    <a16:creationId xmlns:a16="http://schemas.microsoft.com/office/drawing/2014/main" id="{AF9D6425-50AF-47FF-91D3-DBA27195BBBE}"/>
                  </a:ext>
                </a:extLst>
              </p:cNvPr>
              <p:cNvSpPr>
                <a:spLocks noChangeArrowheads="1"/>
              </p:cNvSpPr>
              <p:nvPr/>
            </p:nvSpPr>
            <p:spPr bwMode="auto">
              <a:xfrm>
                <a:off x="2610"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75" name="Rectangle 1486">
                <a:extLst>
                  <a:ext uri="{FF2B5EF4-FFF2-40B4-BE49-F238E27FC236}">
                    <a16:creationId xmlns:a16="http://schemas.microsoft.com/office/drawing/2014/main" id="{C58DFC97-5C82-4E6C-BCC2-C1B0E9AFB2E5}"/>
                  </a:ext>
                </a:extLst>
              </p:cNvPr>
              <p:cNvSpPr>
                <a:spLocks noChangeArrowheads="1"/>
              </p:cNvSpPr>
              <p:nvPr/>
            </p:nvSpPr>
            <p:spPr bwMode="auto">
              <a:xfrm>
                <a:off x="2610"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76" name="Rectangle 1487">
                <a:extLst>
                  <a:ext uri="{FF2B5EF4-FFF2-40B4-BE49-F238E27FC236}">
                    <a16:creationId xmlns:a16="http://schemas.microsoft.com/office/drawing/2014/main" id="{3A1C545D-367B-488A-A37D-9DB67CF171D5}"/>
                  </a:ext>
                </a:extLst>
              </p:cNvPr>
              <p:cNvSpPr>
                <a:spLocks noChangeArrowheads="1"/>
              </p:cNvSpPr>
              <p:nvPr/>
            </p:nvSpPr>
            <p:spPr bwMode="auto">
              <a:xfrm>
                <a:off x="2610"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77" name="Rectangle 1488">
                <a:extLst>
                  <a:ext uri="{FF2B5EF4-FFF2-40B4-BE49-F238E27FC236}">
                    <a16:creationId xmlns:a16="http://schemas.microsoft.com/office/drawing/2014/main" id="{72ECD777-E38F-4ECA-95D4-1B88882710AE}"/>
                  </a:ext>
                </a:extLst>
              </p:cNvPr>
              <p:cNvSpPr>
                <a:spLocks noChangeArrowheads="1"/>
              </p:cNvSpPr>
              <p:nvPr/>
            </p:nvSpPr>
            <p:spPr bwMode="auto">
              <a:xfrm>
                <a:off x="2610"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78" name="Rectangle 1489">
                <a:extLst>
                  <a:ext uri="{FF2B5EF4-FFF2-40B4-BE49-F238E27FC236}">
                    <a16:creationId xmlns:a16="http://schemas.microsoft.com/office/drawing/2014/main" id="{7E4C3D33-5C33-4C1A-8E71-5298D22DC7C7}"/>
                  </a:ext>
                </a:extLst>
              </p:cNvPr>
              <p:cNvSpPr>
                <a:spLocks noChangeArrowheads="1"/>
              </p:cNvSpPr>
              <p:nvPr/>
            </p:nvSpPr>
            <p:spPr bwMode="auto">
              <a:xfrm>
                <a:off x="2610"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79" name="Rectangle 1490">
                <a:extLst>
                  <a:ext uri="{FF2B5EF4-FFF2-40B4-BE49-F238E27FC236}">
                    <a16:creationId xmlns:a16="http://schemas.microsoft.com/office/drawing/2014/main" id="{17AE50D6-6B6E-447A-BBC4-8EA9B1457D48}"/>
                  </a:ext>
                </a:extLst>
              </p:cNvPr>
              <p:cNvSpPr>
                <a:spLocks noChangeArrowheads="1"/>
              </p:cNvSpPr>
              <p:nvPr/>
            </p:nvSpPr>
            <p:spPr bwMode="auto">
              <a:xfrm>
                <a:off x="2610"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80" name="Rectangle 1491">
                <a:extLst>
                  <a:ext uri="{FF2B5EF4-FFF2-40B4-BE49-F238E27FC236}">
                    <a16:creationId xmlns:a16="http://schemas.microsoft.com/office/drawing/2014/main" id="{95521D7C-20D5-4355-A886-86678911352F}"/>
                  </a:ext>
                </a:extLst>
              </p:cNvPr>
              <p:cNvSpPr>
                <a:spLocks noChangeArrowheads="1"/>
              </p:cNvSpPr>
              <p:nvPr/>
            </p:nvSpPr>
            <p:spPr bwMode="auto">
              <a:xfrm>
                <a:off x="2610"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81" name="Rectangle 1492">
                <a:extLst>
                  <a:ext uri="{FF2B5EF4-FFF2-40B4-BE49-F238E27FC236}">
                    <a16:creationId xmlns:a16="http://schemas.microsoft.com/office/drawing/2014/main" id="{4E30B483-3FD0-4068-A4FE-B12AFF7ECA32}"/>
                  </a:ext>
                </a:extLst>
              </p:cNvPr>
              <p:cNvSpPr>
                <a:spLocks noChangeArrowheads="1"/>
              </p:cNvSpPr>
              <p:nvPr/>
            </p:nvSpPr>
            <p:spPr bwMode="auto">
              <a:xfrm>
                <a:off x="2610"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82" name="Rectangle 1493">
                <a:extLst>
                  <a:ext uri="{FF2B5EF4-FFF2-40B4-BE49-F238E27FC236}">
                    <a16:creationId xmlns:a16="http://schemas.microsoft.com/office/drawing/2014/main" id="{F6D4C84F-F9D8-41CC-A655-CE4EDA52CFC5}"/>
                  </a:ext>
                </a:extLst>
              </p:cNvPr>
              <p:cNvSpPr>
                <a:spLocks noChangeArrowheads="1"/>
              </p:cNvSpPr>
              <p:nvPr/>
            </p:nvSpPr>
            <p:spPr bwMode="auto">
              <a:xfrm>
                <a:off x="2610"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83" name="Rectangle 1494">
                <a:extLst>
                  <a:ext uri="{FF2B5EF4-FFF2-40B4-BE49-F238E27FC236}">
                    <a16:creationId xmlns:a16="http://schemas.microsoft.com/office/drawing/2014/main" id="{BF3002CD-EE2E-4C0E-BD7A-C90865667D6B}"/>
                  </a:ext>
                </a:extLst>
              </p:cNvPr>
              <p:cNvSpPr>
                <a:spLocks noChangeArrowheads="1"/>
              </p:cNvSpPr>
              <p:nvPr/>
            </p:nvSpPr>
            <p:spPr bwMode="auto">
              <a:xfrm>
                <a:off x="2700" y="1325"/>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84" name="Rectangle 1495">
                <a:extLst>
                  <a:ext uri="{FF2B5EF4-FFF2-40B4-BE49-F238E27FC236}">
                    <a16:creationId xmlns:a16="http://schemas.microsoft.com/office/drawing/2014/main" id="{7077D1F0-67AF-4565-8361-50863A4BAB53}"/>
                  </a:ext>
                </a:extLst>
              </p:cNvPr>
              <p:cNvSpPr>
                <a:spLocks noChangeArrowheads="1"/>
              </p:cNvSpPr>
              <p:nvPr/>
            </p:nvSpPr>
            <p:spPr bwMode="auto">
              <a:xfrm>
                <a:off x="2700" y="1325"/>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85" name="Rectangle 1496">
                <a:extLst>
                  <a:ext uri="{FF2B5EF4-FFF2-40B4-BE49-F238E27FC236}">
                    <a16:creationId xmlns:a16="http://schemas.microsoft.com/office/drawing/2014/main" id="{7A96BC49-5C3F-4191-80AB-16C8A231CAD1}"/>
                  </a:ext>
                </a:extLst>
              </p:cNvPr>
              <p:cNvSpPr>
                <a:spLocks noChangeArrowheads="1"/>
              </p:cNvSpPr>
              <p:nvPr/>
            </p:nvSpPr>
            <p:spPr bwMode="auto">
              <a:xfrm>
                <a:off x="2700" y="1396"/>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86" name="Rectangle 1497">
                <a:extLst>
                  <a:ext uri="{FF2B5EF4-FFF2-40B4-BE49-F238E27FC236}">
                    <a16:creationId xmlns:a16="http://schemas.microsoft.com/office/drawing/2014/main" id="{C4A0DBBB-7945-470A-B695-B04E1A072AD3}"/>
                  </a:ext>
                </a:extLst>
              </p:cNvPr>
              <p:cNvSpPr>
                <a:spLocks noChangeArrowheads="1"/>
              </p:cNvSpPr>
              <p:nvPr/>
            </p:nvSpPr>
            <p:spPr bwMode="auto">
              <a:xfrm>
                <a:off x="2700" y="1396"/>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87" name="Rectangle 1498">
                <a:extLst>
                  <a:ext uri="{FF2B5EF4-FFF2-40B4-BE49-F238E27FC236}">
                    <a16:creationId xmlns:a16="http://schemas.microsoft.com/office/drawing/2014/main" id="{07F38FB8-24C8-4D01-AA9B-450B56C90384}"/>
                  </a:ext>
                </a:extLst>
              </p:cNvPr>
              <p:cNvSpPr>
                <a:spLocks noChangeArrowheads="1"/>
              </p:cNvSpPr>
              <p:nvPr/>
            </p:nvSpPr>
            <p:spPr bwMode="auto">
              <a:xfrm>
                <a:off x="2700" y="1434"/>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88" name="Rectangle 1499">
                <a:extLst>
                  <a:ext uri="{FF2B5EF4-FFF2-40B4-BE49-F238E27FC236}">
                    <a16:creationId xmlns:a16="http://schemas.microsoft.com/office/drawing/2014/main" id="{98343CF5-6F31-408C-9978-826322788EC8}"/>
                  </a:ext>
                </a:extLst>
              </p:cNvPr>
              <p:cNvSpPr>
                <a:spLocks noChangeArrowheads="1"/>
              </p:cNvSpPr>
              <p:nvPr/>
            </p:nvSpPr>
            <p:spPr bwMode="auto">
              <a:xfrm>
                <a:off x="2700" y="1434"/>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89" name="Rectangle 1500">
                <a:extLst>
                  <a:ext uri="{FF2B5EF4-FFF2-40B4-BE49-F238E27FC236}">
                    <a16:creationId xmlns:a16="http://schemas.microsoft.com/office/drawing/2014/main" id="{8A9FCA23-755B-4236-B2BF-1A55F09BF519}"/>
                  </a:ext>
                </a:extLst>
              </p:cNvPr>
              <p:cNvSpPr>
                <a:spLocks noChangeArrowheads="1"/>
              </p:cNvSpPr>
              <p:nvPr/>
            </p:nvSpPr>
            <p:spPr bwMode="auto">
              <a:xfrm>
                <a:off x="2700" y="1481"/>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90" name="Rectangle 1501">
                <a:extLst>
                  <a:ext uri="{FF2B5EF4-FFF2-40B4-BE49-F238E27FC236}">
                    <a16:creationId xmlns:a16="http://schemas.microsoft.com/office/drawing/2014/main" id="{EBD566F9-8367-4CD7-9BC2-E9CFCD415100}"/>
                  </a:ext>
                </a:extLst>
              </p:cNvPr>
              <p:cNvSpPr>
                <a:spLocks noChangeArrowheads="1"/>
              </p:cNvSpPr>
              <p:nvPr/>
            </p:nvSpPr>
            <p:spPr bwMode="auto">
              <a:xfrm>
                <a:off x="2700" y="1481"/>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91" name="Rectangle 1502">
                <a:extLst>
                  <a:ext uri="{FF2B5EF4-FFF2-40B4-BE49-F238E27FC236}">
                    <a16:creationId xmlns:a16="http://schemas.microsoft.com/office/drawing/2014/main" id="{BBE4839A-8FDC-477C-9165-E54C3D73CB4A}"/>
                  </a:ext>
                </a:extLst>
              </p:cNvPr>
              <p:cNvSpPr>
                <a:spLocks noChangeArrowheads="1"/>
              </p:cNvSpPr>
              <p:nvPr/>
            </p:nvSpPr>
            <p:spPr bwMode="auto">
              <a:xfrm>
                <a:off x="2700" y="1453"/>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92" name="Rectangle 1503">
                <a:extLst>
                  <a:ext uri="{FF2B5EF4-FFF2-40B4-BE49-F238E27FC236}">
                    <a16:creationId xmlns:a16="http://schemas.microsoft.com/office/drawing/2014/main" id="{F27D0CD3-273E-4E3E-B51D-94E934E32CA6}"/>
                  </a:ext>
                </a:extLst>
              </p:cNvPr>
              <p:cNvSpPr>
                <a:spLocks noChangeArrowheads="1"/>
              </p:cNvSpPr>
              <p:nvPr/>
            </p:nvSpPr>
            <p:spPr bwMode="auto">
              <a:xfrm>
                <a:off x="2700" y="1453"/>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93" name="Freeform 1504">
                <a:extLst>
                  <a:ext uri="{FF2B5EF4-FFF2-40B4-BE49-F238E27FC236}">
                    <a16:creationId xmlns:a16="http://schemas.microsoft.com/office/drawing/2014/main" id="{665A9BFB-49DF-4182-9458-192C3F2654B1}"/>
                  </a:ext>
                </a:extLst>
              </p:cNvPr>
              <p:cNvSpPr>
                <a:spLocks noEditPoints="1"/>
              </p:cNvSpPr>
              <p:nvPr/>
            </p:nvSpPr>
            <p:spPr bwMode="auto">
              <a:xfrm>
                <a:off x="2823"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94" name="Freeform 1505">
                <a:extLst>
                  <a:ext uri="{FF2B5EF4-FFF2-40B4-BE49-F238E27FC236}">
                    <a16:creationId xmlns:a16="http://schemas.microsoft.com/office/drawing/2014/main" id="{3F7FEE00-9580-419F-B69D-3BE1C2CDFDBC}"/>
                  </a:ext>
                </a:extLst>
              </p:cNvPr>
              <p:cNvSpPr>
                <a:spLocks noEditPoints="1"/>
              </p:cNvSpPr>
              <p:nvPr/>
            </p:nvSpPr>
            <p:spPr bwMode="auto">
              <a:xfrm>
                <a:off x="2823"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95" name="Freeform 1506">
                <a:extLst>
                  <a:ext uri="{FF2B5EF4-FFF2-40B4-BE49-F238E27FC236}">
                    <a16:creationId xmlns:a16="http://schemas.microsoft.com/office/drawing/2014/main" id="{6BEDAEA6-2534-4A3C-ADD9-3C83CC865E9E}"/>
                  </a:ext>
                </a:extLst>
              </p:cNvPr>
              <p:cNvSpPr>
                <a:spLocks noEditPoints="1"/>
              </p:cNvSpPr>
              <p:nvPr/>
            </p:nvSpPr>
            <p:spPr bwMode="auto">
              <a:xfrm>
                <a:off x="2823"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96" name="Freeform 1507">
                <a:extLst>
                  <a:ext uri="{FF2B5EF4-FFF2-40B4-BE49-F238E27FC236}">
                    <a16:creationId xmlns:a16="http://schemas.microsoft.com/office/drawing/2014/main" id="{DBD7674F-5045-494E-A096-8E3F88E28277}"/>
                  </a:ext>
                </a:extLst>
              </p:cNvPr>
              <p:cNvSpPr>
                <a:spLocks noEditPoints="1"/>
              </p:cNvSpPr>
              <p:nvPr/>
            </p:nvSpPr>
            <p:spPr bwMode="auto">
              <a:xfrm>
                <a:off x="2823"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97" name="Freeform 1508">
                <a:extLst>
                  <a:ext uri="{FF2B5EF4-FFF2-40B4-BE49-F238E27FC236}">
                    <a16:creationId xmlns:a16="http://schemas.microsoft.com/office/drawing/2014/main" id="{40013457-AB29-4483-8C6B-CC79E2DD9822}"/>
                  </a:ext>
                </a:extLst>
              </p:cNvPr>
              <p:cNvSpPr>
                <a:spLocks noEditPoints="1"/>
              </p:cNvSpPr>
              <p:nvPr/>
            </p:nvSpPr>
            <p:spPr bwMode="auto">
              <a:xfrm>
                <a:off x="2823"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98" name="Freeform 1509">
                <a:extLst>
                  <a:ext uri="{FF2B5EF4-FFF2-40B4-BE49-F238E27FC236}">
                    <a16:creationId xmlns:a16="http://schemas.microsoft.com/office/drawing/2014/main" id="{419AD6A2-589B-4EB7-83A4-F3C3DD2C62BA}"/>
                  </a:ext>
                </a:extLst>
              </p:cNvPr>
              <p:cNvSpPr>
                <a:spLocks noEditPoints="1"/>
              </p:cNvSpPr>
              <p:nvPr/>
            </p:nvSpPr>
            <p:spPr bwMode="auto">
              <a:xfrm>
                <a:off x="2823"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99" name="Freeform 1510">
                <a:extLst>
                  <a:ext uri="{FF2B5EF4-FFF2-40B4-BE49-F238E27FC236}">
                    <a16:creationId xmlns:a16="http://schemas.microsoft.com/office/drawing/2014/main" id="{5C495567-E786-40EB-A925-4A6B43DA6697}"/>
                  </a:ext>
                </a:extLst>
              </p:cNvPr>
              <p:cNvSpPr>
                <a:spLocks noEditPoints="1"/>
              </p:cNvSpPr>
              <p:nvPr/>
            </p:nvSpPr>
            <p:spPr bwMode="auto">
              <a:xfrm>
                <a:off x="2823"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00" name="Freeform 1511">
                <a:extLst>
                  <a:ext uri="{FF2B5EF4-FFF2-40B4-BE49-F238E27FC236}">
                    <a16:creationId xmlns:a16="http://schemas.microsoft.com/office/drawing/2014/main" id="{DF24C7ED-7FC4-428C-B8E5-F943FABD222A}"/>
                  </a:ext>
                </a:extLst>
              </p:cNvPr>
              <p:cNvSpPr>
                <a:spLocks noEditPoints="1"/>
              </p:cNvSpPr>
              <p:nvPr/>
            </p:nvSpPr>
            <p:spPr bwMode="auto">
              <a:xfrm>
                <a:off x="2823"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01" name="Rectangle 1512">
                <a:extLst>
                  <a:ext uri="{FF2B5EF4-FFF2-40B4-BE49-F238E27FC236}">
                    <a16:creationId xmlns:a16="http://schemas.microsoft.com/office/drawing/2014/main" id="{8FD7E2EE-66B3-4244-9AFF-61C0A8637A96}"/>
                  </a:ext>
                </a:extLst>
              </p:cNvPr>
              <p:cNvSpPr>
                <a:spLocks noChangeArrowheads="1"/>
              </p:cNvSpPr>
              <p:nvPr/>
            </p:nvSpPr>
            <p:spPr bwMode="auto">
              <a:xfrm>
                <a:off x="2894"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02" name="Rectangle 1513">
                <a:extLst>
                  <a:ext uri="{FF2B5EF4-FFF2-40B4-BE49-F238E27FC236}">
                    <a16:creationId xmlns:a16="http://schemas.microsoft.com/office/drawing/2014/main" id="{B728BE4C-B58E-493C-9133-C1F1AAD4D4FB}"/>
                  </a:ext>
                </a:extLst>
              </p:cNvPr>
              <p:cNvSpPr>
                <a:spLocks noChangeArrowheads="1"/>
              </p:cNvSpPr>
              <p:nvPr/>
            </p:nvSpPr>
            <p:spPr bwMode="auto">
              <a:xfrm>
                <a:off x="2894"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03" name="Rectangle 1514">
                <a:extLst>
                  <a:ext uri="{FF2B5EF4-FFF2-40B4-BE49-F238E27FC236}">
                    <a16:creationId xmlns:a16="http://schemas.microsoft.com/office/drawing/2014/main" id="{82F06E5E-4D4B-4B9C-8AC6-261838FB1507}"/>
                  </a:ext>
                </a:extLst>
              </p:cNvPr>
              <p:cNvSpPr>
                <a:spLocks noChangeArrowheads="1"/>
              </p:cNvSpPr>
              <p:nvPr/>
            </p:nvSpPr>
            <p:spPr bwMode="auto">
              <a:xfrm>
                <a:off x="2894"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04" name="Rectangle 1515">
                <a:extLst>
                  <a:ext uri="{FF2B5EF4-FFF2-40B4-BE49-F238E27FC236}">
                    <a16:creationId xmlns:a16="http://schemas.microsoft.com/office/drawing/2014/main" id="{F50456DF-0738-4271-B9B6-AE87693780D0}"/>
                  </a:ext>
                </a:extLst>
              </p:cNvPr>
              <p:cNvSpPr>
                <a:spLocks noChangeArrowheads="1"/>
              </p:cNvSpPr>
              <p:nvPr/>
            </p:nvSpPr>
            <p:spPr bwMode="auto">
              <a:xfrm>
                <a:off x="2894"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05" name="Rectangle 1516">
                <a:extLst>
                  <a:ext uri="{FF2B5EF4-FFF2-40B4-BE49-F238E27FC236}">
                    <a16:creationId xmlns:a16="http://schemas.microsoft.com/office/drawing/2014/main" id="{62359E0F-82FA-4D9C-A9A6-ADB66FC11EDE}"/>
                  </a:ext>
                </a:extLst>
              </p:cNvPr>
              <p:cNvSpPr>
                <a:spLocks noChangeArrowheads="1"/>
              </p:cNvSpPr>
              <p:nvPr/>
            </p:nvSpPr>
            <p:spPr bwMode="auto">
              <a:xfrm>
                <a:off x="2894"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06" name="Rectangle 1517">
                <a:extLst>
                  <a:ext uri="{FF2B5EF4-FFF2-40B4-BE49-F238E27FC236}">
                    <a16:creationId xmlns:a16="http://schemas.microsoft.com/office/drawing/2014/main" id="{E95F0CC5-8805-467D-B3CB-191062F185CF}"/>
                  </a:ext>
                </a:extLst>
              </p:cNvPr>
              <p:cNvSpPr>
                <a:spLocks noChangeArrowheads="1"/>
              </p:cNvSpPr>
              <p:nvPr/>
            </p:nvSpPr>
            <p:spPr bwMode="auto">
              <a:xfrm>
                <a:off x="2894"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07" name="Rectangle 1518">
                <a:extLst>
                  <a:ext uri="{FF2B5EF4-FFF2-40B4-BE49-F238E27FC236}">
                    <a16:creationId xmlns:a16="http://schemas.microsoft.com/office/drawing/2014/main" id="{3E866A3D-681F-45BF-916C-98C2070D841E}"/>
                  </a:ext>
                </a:extLst>
              </p:cNvPr>
              <p:cNvSpPr>
                <a:spLocks noChangeArrowheads="1"/>
              </p:cNvSpPr>
              <p:nvPr/>
            </p:nvSpPr>
            <p:spPr bwMode="auto">
              <a:xfrm>
                <a:off x="2894"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08" name="Rectangle 1519">
                <a:extLst>
                  <a:ext uri="{FF2B5EF4-FFF2-40B4-BE49-F238E27FC236}">
                    <a16:creationId xmlns:a16="http://schemas.microsoft.com/office/drawing/2014/main" id="{302E33F7-4F52-4C27-8BCE-1C33743CB1C2}"/>
                  </a:ext>
                </a:extLst>
              </p:cNvPr>
              <p:cNvSpPr>
                <a:spLocks noChangeArrowheads="1"/>
              </p:cNvSpPr>
              <p:nvPr/>
            </p:nvSpPr>
            <p:spPr bwMode="auto">
              <a:xfrm>
                <a:off x="2894"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09" name="Rectangle 1520">
                <a:extLst>
                  <a:ext uri="{FF2B5EF4-FFF2-40B4-BE49-F238E27FC236}">
                    <a16:creationId xmlns:a16="http://schemas.microsoft.com/office/drawing/2014/main" id="{6F68551B-040F-4E26-9D39-98AF6CF06621}"/>
                  </a:ext>
                </a:extLst>
              </p:cNvPr>
              <p:cNvSpPr>
                <a:spLocks noChangeArrowheads="1"/>
              </p:cNvSpPr>
              <p:nvPr/>
            </p:nvSpPr>
            <p:spPr bwMode="auto">
              <a:xfrm>
                <a:off x="2894"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10" name="Rectangle 1521">
                <a:extLst>
                  <a:ext uri="{FF2B5EF4-FFF2-40B4-BE49-F238E27FC236}">
                    <a16:creationId xmlns:a16="http://schemas.microsoft.com/office/drawing/2014/main" id="{C4E70C67-DDCD-48A3-8F34-74BD2F0F30FC}"/>
                  </a:ext>
                </a:extLst>
              </p:cNvPr>
              <p:cNvSpPr>
                <a:spLocks noChangeArrowheads="1"/>
              </p:cNvSpPr>
              <p:nvPr/>
            </p:nvSpPr>
            <p:spPr bwMode="auto">
              <a:xfrm>
                <a:off x="2894"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11" name="Rectangle 1522">
                <a:extLst>
                  <a:ext uri="{FF2B5EF4-FFF2-40B4-BE49-F238E27FC236}">
                    <a16:creationId xmlns:a16="http://schemas.microsoft.com/office/drawing/2014/main" id="{4DD4D82E-7AA5-4FAB-A1A3-651BF3A1A75E}"/>
                  </a:ext>
                </a:extLst>
              </p:cNvPr>
              <p:cNvSpPr>
                <a:spLocks noChangeArrowheads="1"/>
              </p:cNvSpPr>
              <p:nvPr/>
            </p:nvSpPr>
            <p:spPr bwMode="auto">
              <a:xfrm>
                <a:off x="2984" y="1325"/>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12" name="Rectangle 1523">
                <a:extLst>
                  <a:ext uri="{FF2B5EF4-FFF2-40B4-BE49-F238E27FC236}">
                    <a16:creationId xmlns:a16="http://schemas.microsoft.com/office/drawing/2014/main" id="{109B77FC-D2E7-4D68-A9D1-C601E7972A28}"/>
                  </a:ext>
                </a:extLst>
              </p:cNvPr>
              <p:cNvSpPr>
                <a:spLocks noChangeArrowheads="1"/>
              </p:cNvSpPr>
              <p:nvPr/>
            </p:nvSpPr>
            <p:spPr bwMode="auto">
              <a:xfrm>
                <a:off x="2984" y="1325"/>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13" name="Rectangle 1524">
                <a:extLst>
                  <a:ext uri="{FF2B5EF4-FFF2-40B4-BE49-F238E27FC236}">
                    <a16:creationId xmlns:a16="http://schemas.microsoft.com/office/drawing/2014/main" id="{369FADDC-9D48-4F66-8A4D-8ED99978191D}"/>
                  </a:ext>
                </a:extLst>
              </p:cNvPr>
              <p:cNvSpPr>
                <a:spLocks noChangeArrowheads="1"/>
              </p:cNvSpPr>
              <p:nvPr/>
            </p:nvSpPr>
            <p:spPr bwMode="auto">
              <a:xfrm>
                <a:off x="2984" y="1396"/>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14" name="Rectangle 1525">
                <a:extLst>
                  <a:ext uri="{FF2B5EF4-FFF2-40B4-BE49-F238E27FC236}">
                    <a16:creationId xmlns:a16="http://schemas.microsoft.com/office/drawing/2014/main" id="{DF636D5A-88D8-4CCE-9CE4-ABB7707D9BEF}"/>
                  </a:ext>
                </a:extLst>
              </p:cNvPr>
              <p:cNvSpPr>
                <a:spLocks noChangeArrowheads="1"/>
              </p:cNvSpPr>
              <p:nvPr/>
            </p:nvSpPr>
            <p:spPr bwMode="auto">
              <a:xfrm>
                <a:off x="2984" y="1396"/>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15" name="Rectangle 1526">
                <a:extLst>
                  <a:ext uri="{FF2B5EF4-FFF2-40B4-BE49-F238E27FC236}">
                    <a16:creationId xmlns:a16="http://schemas.microsoft.com/office/drawing/2014/main" id="{D4299F54-9863-489F-9FB7-8546E7C64D15}"/>
                  </a:ext>
                </a:extLst>
              </p:cNvPr>
              <p:cNvSpPr>
                <a:spLocks noChangeArrowheads="1"/>
              </p:cNvSpPr>
              <p:nvPr/>
            </p:nvSpPr>
            <p:spPr bwMode="auto">
              <a:xfrm>
                <a:off x="2984" y="1434"/>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16" name="Rectangle 1527">
                <a:extLst>
                  <a:ext uri="{FF2B5EF4-FFF2-40B4-BE49-F238E27FC236}">
                    <a16:creationId xmlns:a16="http://schemas.microsoft.com/office/drawing/2014/main" id="{C50A3719-6949-4F71-8013-498EF3934399}"/>
                  </a:ext>
                </a:extLst>
              </p:cNvPr>
              <p:cNvSpPr>
                <a:spLocks noChangeArrowheads="1"/>
              </p:cNvSpPr>
              <p:nvPr/>
            </p:nvSpPr>
            <p:spPr bwMode="auto">
              <a:xfrm>
                <a:off x="2984" y="1434"/>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17" name="Rectangle 1528">
                <a:extLst>
                  <a:ext uri="{FF2B5EF4-FFF2-40B4-BE49-F238E27FC236}">
                    <a16:creationId xmlns:a16="http://schemas.microsoft.com/office/drawing/2014/main" id="{C6E68550-1FB5-49EC-8091-826B7C5DCB16}"/>
                  </a:ext>
                </a:extLst>
              </p:cNvPr>
              <p:cNvSpPr>
                <a:spLocks noChangeArrowheads="1"/>
              </p:cNvSpPr>
              <p:nvPr/>
            </p:nvSpPr>
            <p:spPr bwMode="auto">
              <a:xfrm>
                <a:off x="2984" y="1481"/>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18" name="Rectangle 1529">
                <a:extLst>
                  <a:ext uri="{FF2B5EF4-FFF2-40B4-BE49-F238E27FC236}">
                    <a16:creationId xmlns:a16="http://schemas.microsoft.com/office/drawing/2014/main" id="{85926599-C3F8-4143-80FE-0B1545CE86BB}"/>
                  </a:ext>
                </a:extLst>
              </p:cNvPr>
              <p:cNvSpPr>
                <a:spLocks noChangeArrowheads="1"/>
              </p:cNvSpPr>
              <p:nvPr/>
            </p:nvSpPr>
            <p:spPr bwMode="auto">
              <a:xfrm>
                <a:off x="2984" y="1481"/>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19" name="Rectangle 1530">
                <a:extLst>
                  <a:ext uri="{FF2B5EF4-FFF2-40B4-BE49-F238E27FC236}">
                    <a16:creationId xmlns:a16="http://schemas.microsoft.com/office/drawing/2014/main" id="{DEFD065D-F9D4-4B46-ABC0-CBBB2C27788F}"/>
                  </a:ext>
                </a:extLst>
              </p:cNvPr>
              <p:cNvSpPr>
                <a:spLocks noChangeArrowheads="1"/>
              </p:cNvSpPr>
              <p:nvPr/>
            </p:nvSpPr>
            <p:spPr bwMode="auto">
              <a:xfrm>
                <a:off x="2984" y="1453"/>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20" name="Rectangle 1531">
                <a:extLst>
                  <a:ext uri="{FF2B5EF4-FFF2-40B4-BE49-F238E27FC236}">
                    <a16:creationId xmlns:a16="http://schemas.microsoft.com/office/drawing/2014/main" id="{3FF0E44E-56C2-4E44-A944-EB50350B0D57}"/>
                  </a:ext>
                </a:extLst>
              </p:cNvPr>
              <p:cNvSpPr>
                <a:spLocks noChangeArrowheads="1"/>
              </p:cNvSpPr>
              <p:nvPr/>
            </p:nvSpPr>
            <p:spPr bwMode="auto">
              <a:xfrm>
                <a:off x="2984" y="1453"/>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21" name="Freeform 1532">
                <a:extLst>
                  <a:ext uri="{FF2B5EF4-FFF2-40B4-BE49-F238E27FC236}">
                    <a16:creationId xmlns:a16="http://schemas.microsoft.com/office/drawing/2014/main" id="{3239FBE9-B9E2-4F8D-9F3A-14BE541D7D1A}"/>
                  </a:ext>
                </a:extLst>
              </p:cNvPr>
              <p:cNvSpPr>
                <a:spLocks noEditPoints="1"/>
              </p:cNvSpPr>
              <p:nvPr/>
            </p:nvSpPr>
            <p:spPr bwMode="auto">
              <a:xfrm>
                <a:off x="3107"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22" name="Freeform 1533">
                <a:extLst>
                  <a:ext uri="{FF2B5EF4-FFF2-40B4-BE49-F238E27FC236}">
                    <a16:creationId xmlns:a16="http://schemas.microsoft.com/office/drawing/2014/main" id="{71DF809A-20E4-4F49-876D-CD12B8EA4A76}"/>
                  </a:ext>
                </a:extLst>
              </p:cNvPr>
              <p:cNvSpPr>
                <a:spLocks noEditPoints="1"/>
              </p:cNvSpPr>
              <p:nvPr/>
            </p:nvSpPr>
            <p:spPr bwMode="auto">
              <a:xfrm>
                <a:off x="3107"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23" name="Freeform 1534">
                <a:extLst>
                  <a:ext uri="{FF2B5EF4-FFF2-40B4-BE49-F238E27FC236}">
                    <a16:creationId xmlns:a16="http://schemas.microsoft.com/office/drawing/2014/main" id="{FAAB1D86-0821-4465-916D-A80D7FE80DC2}"/>
                  </a:ext>
                </a:extLst>
              </p:cNvPr>
              <p:cNvSpPr>
                <a:spLocks noEditPoints="1"/>
              </p:cNvSpPr>
              <p:nvPr/>
            </p:nvSpPr>
            <p:spPr bwMode="auto">
              <a:xfrm>
                <a:off x="3107"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24" name="Freeform 1535">
                <a:extLst>
                  <a:ext uri="{FF2B5EF4-FFF2-40B4-BE49-F238E27FC236}">
                    <a16:creationId xmlns:a16="http://schemas.microsoft.com/office/drawing/2014/main" id="{D766F41F-8BAD-43C8-B062-B23136A05537}"/>
                  </a:ext>
                </a:extLst>
              </p:cNvPr>
              <p:cNvSpPr>
                <a:spLocks noEditPoints="1"/>
              </p:cNvSpPr>
              <p:nvPr/>
            </p:nvSpPr>
            <p:spPr bwMode="auto">
              <a:xfrm>
                <a:off x="3107"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25" name="Freeform 1536">
                <a:extLst>
                  <a:ext uri="{FF2B5EF4-FFF2-40B4-BE49-F238E27FC236}">
                    <a16:creationId xmlns:a16="http://schemas.microsoft.com/office/drawing/2014/main" id="{5CB08B28-E05C-4BA0-A6CF-776A8CA51370}"/>
                  </a:ext>
                </a:extLst>
              </p:cNvPr>
              <p:cNvSpPr>
                <a:spLocks noEditPoints="1"/>
              </p:cNvSpPr>
              <p:nvPr/>
            </p:nvSpPr>
            <p:spPr bwMode="auto">
              <a:xfrm>
                <a:off x="3107"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26" name="Freeform 1537">
                <a:extLst>
                  <a:ext uri="{FF2B5EF4-FFF2-40B4-BE49-F238E27FC236}">
                    <a16:creationId xmlns:a16="http://schemas.microsoft.com/office/drawing/2014/main" id="{C13A59B7-D838-45F0-8309-1B4D12018ADD}"/>
                  </a:ext>
                </a:extLst>
              </p:cNvPr>
              <p:cNvSpPr>
                <a:spLocks noEditPoints="1"/>
              </p:cNvSpPr>
              <p:nvPr/>
            </p:nvSpPr>
            <p:spPr bwMode="auto">
              <a:xfrm>
                <a:off x="3107"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27" name="Freeform 1538">
                <a:extLst>
                  <a:ext uri="{FF2B5EF4-FFF2-40B4-BE49-F238E27FC236}">
                    <a16:creationId xmlns:a16="http://schemas.microsoft.com/office/drawing/2014/main" id="{B4AE8726-FB4E-4E39-B76B-2DEA908090C9}"/>
                  </a:ext>
                </a:extLst>
              </p:cNvPr>
              <p:cNvSpPr>
                <a:spLocks noEditPoints="1"/>
              </p:cNvSpPr>
              <p:nvPr/>
            </p:nvSpPr>
            <p:spPr bwMode="auto">
              <a:xfrm>
                <a:off x="3107"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28" name="Freeform 1539">
                <a:extLst>
                  <a:ext uri="{FF2B5EF4-FFF2-40B4-BE49-F238E27FC236}">
                    <a16:creationId xmlns:a16="http://schemas.microsoft.com/office/drawing/2014/main" id="{4725C45D-F5CA-4B9D-886E-D98A41BA39F8}"/>
                  </a:ext>
                </a:extLst>
              </p:cNvPr>
              <p:cNvSpPr>
                <a:spLocks noEditPoints="1"/>
              </p:cNvSpPr>
              <p:nvPr/>
            </p:nvSpPr>
            <p:spPr bwMode="auto">
              <a:xfrm>
                <a:off x="3107"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29" name="Rectangle 1540">
                <a:extLst>
                  <a:ext uri="{FF2B5EF4-FFF2-40B4-BE49-F238E27FC236}">
                    <a16:creationId xmlns:a16="http://schemas.microsoft.com/office/drawing/2014/main" id="{A0401EC8-9718-459F-8739-86C4C4696A03}"/>
                  </a:ext>
                </a:extLst>
              </p:cNvPr>
              <p:cNvSpPr>
                <a:spLocks noChangeArrowheads="1"/>
              </p:cNvSpPr>
              <p:nvPr/>
            </p:nvSpPr>
            <p:spPr bwMode="auto">
              <a:xfrm>
                <a:off x="3178"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30" name="Rectangle 1541">
                <a:extLst>
                  <a:ext uri="{FF2B5EF4-FFF2-40B4-BE49-F238E27FC236}">
                    <a16:creationId xmlns:a16="http://schemas.microsoft.com/office/drawing/2014/main" id="{546A0D65-AE41-45A1-8163-27594D16CE49}"/>
                  </a:ext>
                </a:extLst>
              </p:cNvPr>
              <p:cNvSpPr>
                <a:spLocks noChangeArrowheads="1"/>
              </p:cNvSpPr>
              <p:nvPr/>
            </p:nvSpPr>
            <p:spPr bwMode="auto">
              <a:xfrm>
                <a:off x="3178"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31" name="Rectangle 1542">
                <a:extLst>
                  <a:ext uri="{FF2B5EF4-FFF2-40B4-BE49-F238E27FC236}">
                    <a16:creationId xmlns:a16="http://schemas.microsoft.com/office/drawing/2014/main" id="{21863F16-D295-434B-8F61-68724AF74F27}"/>
                  </a:ext>
                </a:extLst>
              </p:cNvPr>
              <p:cNvSpPr>
                <a:spLocks noChangeArrowheads="1"/>
              </p:cNvSpPr>
              <p:nvPr/>
            </p:nvSpPr>
            <p:spPr bwMode="auto">
              <a:xfrm>
                <a:off x="3178"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32" name="Rectangle 1543">
                <a:extLst>
                  <a:ext uri="{FF2B5EF4-FFF2-40B4-BE49-F238E27FC236}">
                    <a16:creationId xmlns:a16="http://schemas.microsoft.com/office/drawing/2014/main" id="{21F6D0FA-6EBA-49BE-B0E3-A0FD69E5E55F}"/>
                  </a:ext>
                </a:extLst>
              </p:cNvPr>
              <p:cNvSpPr>
                <a:spLocks noChangeArrowheads="1"/>
              </p:cNvSpPr>
              <p:nvPr/>
            </p:nvSpPr>
            <p:spPr bwMode="auto">
              <a:xfrm>
                <a:off x="3178"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33" name="Rectangle 1544">
                <a:extLst>
                  <a:ext uri="{FF2B5EF4-FFF2-40B4-BE49-F238E27FC236}">
                    <a16:creationId xmlns:a16="http://schemas.microsoft.com/office/drawing/2014/main" id="{87D1F43D-99AA-4DF2-BAEA-819DFCF1CEC1}"/>
                  </a:ext>
                </a:extLst>
              </p:cNvPr>
              <p:cNvSpPr>
                <a:spLocks noChangeArrowheads="1"/>
              </p:cNvSpPr>
              <p:nvPr/>
            </p:nvSpPr>
            <p:spPr bwMode="auto">
              <a:xfrm>
                <a:off x="3178"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34" name="Rectangle 1545">
                <a:extLst>
                  <a:ext uri="{FF2B5EF4-FFF2-40B4-BE49-F238E27FC236}">
                    <a16:creationId xmlns:a16="http://schemas.microsoft.com/office/drawing/2014/main" id="{610BDBB0-0533-4398-BD18-5622493F7184}"/>
                  </a:ext>
                </a:extLst>
              </p:cNvPr>
              <p:cNvSpPr>
                <a:spLocks noChangeArrowheads="1"/>
              </p:cNvSpPr>
              <p:nvPr/>
            </p:nvSpPr>
            <p:spPr bwMode="auto">
              <a:xfrm>
                <a:off x="3178"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35" name="Rectangle 1546">
                <a:extLst>
                  <a:ext uri="{FF2B5EF4-FFF2-40B4-BE49-F238E27FC236}">
                    <a16:creationId xmlns:a16="http://schemas.microsoft.com/office/drawing/2014/main" id="{0035685C-E4C2-4FBF-9303-EF6DC35F94B8}"/>
                  </a:ext>
                </a:extLst>
              </p:cNvPr>
              <p:cNvSpPr>
                <a:spLocks noChangeArrowheads="1"/>
              </p:cNvSpPr>
              <p:nvPr/>
            </p:nvSpPr>
            <p:spPr bwMode="auto">
              <a:xfrm>
                <a:off x="3178"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36" name="Rectangle 1547">
                <a:extLst>
                  <a:ext uri="{FF2B5EF4-FFF2-40B4-BE49-F238E27FC236}">
                    <a16:creationId xmlns:a16="http://schemas.microsoft.com/office/drawing/2014/main" id="{0F0D0589-1598-4A8D-A5B4-7965245C6359}"/>
                  </a:ext>
                </a:extLst>
              </p:cNvPr>
              <p:cNvSpPr>
                <a:spLocks noChangeArrowheads="1"/>
              </p:cNvSpPr>
              <p:nvPr/>
            </p:nvSpPr>
            <p:spPr bwMode="auto">
              <a:xfrm>
                <a:off x="3178"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37" name="Rectangle 1548">
                <a:extLst>
                  <a:ext uri="{FF2B5EF4-FFF2-40B4-BE49-F238E27FC236}">
                    <a16:creationId xmlns:a16="http://schemas.microsoft.com/office/drawing/2014/main" id="{F77963E4-C5D4-4E81-89E5-2B2E72F3CD21}"/>
                  </a:ext>
                </a:extLst>
              </p:cNvPr>
              <p:cNvSpPr>
                <a:spLocks noChangeArrowheads="1"/>
              </p:cNvSpPr>
              <p:nvPr/>
            </p:nvSpPr>
            <p:spPr bwMode="auto">
              <a:xfrm>
                <a:off x="3178"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38" name="Rectangle 1549">
                <a:extLst>
                  <a:ext uri="{FF2B5EF4-FFF2-40B4-BE49-F238E27FC236}">
                    <a16:creationId xmlns:a16="http://schemas.microsoft.com/office/drawing/2014/main" id="{8960F9FC-0BFC-4799-ABEA-4E3446429DFB}"/>
                  </a:ext>
                </a:extLst>
              </p:cNvPr>
              <p:cNvSpPr>
                <a:spLocks noChangeArrowheads="1"/>
              </p:cNvSpPr>
              <p:nvPr/>
            </p:nvSpPr>
            <p:spPr bwMode="auto">
              <a:xfrm>
                <a:off x="3178"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39" name="Rectangle 1550">
                <a:extLst>
                  <a:ext uri="{FF2B5EF4-FFF2-40B4-BE49-F238E27FC236}">
                    <a16:creationId xmlns:a16="http://schemas.microsoft.com/office/drawing/2014/main" id="{C59B6870-1B9A-43F6-859D-33AC26E24304}"/>
                  </a:ext>
                </a:extLst>
              </p:cNvPr>
              <p:cNvSpPr>
                <a:spLocks noChangeArrowheads="1"/>
              </p:cNvSpPr>
              <p:nvPr/>
            </p:nvSpPr>
            <p:spPr bwMode="auto">
              <a:xfrm>
                <a:off x="3268" y="1325"/>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40" name="Rectangle 1551">
                <a:extLst>
                  <a:ext uri="{FF2B5EF4-FFF2-40B4-BE49-F238E27FC236}">
                    <a16:creationId xmlns:a16="http://schemas.microsoft.com/office/drawing/2014/main" id="{617E6F37-060E-4346-9B59-2E00E60A04E5}"/>
                  </a:ext>
                </a:extLst>
              </p:cNvPr>
              <p:cNvSpPr>
                <a:spLocks noChangeArrowheads="1"/>
              </p:cNvSpPr>
              <p:nvPr/>
            </p:nvSpPr>
            <p:spPr bwMode="auto">
              <a:xfrm>
                <a:off x="3268" y="1325"/>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41" name="Rectangle 1552">
                <a:extLst>
                  <a:ext uri="{FF2B5EF4-FFF2-40B4-BE49-F238E27FC236}">
                    <a16:creationId xmlns:a16="http://schemas.microsoft.com/office/drawing/2014/main" id="{0BD32870-7BD1-4BF5-86FA-6332875F022D}"/>
                  </a:ext>
                </a:extLst>
              </p:cNvPr>
              <p:cNvSpPr>
                <a:spLocks noChangeArrowheads="1"/>
              </p:cNvSpPr>
              <p:nvPr/>
            </p:nvSpPr>
            <p:spPr bwMode="auto">
              <a:xfrm>
                <a:off x="3268" y="1396"/>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42" name="Rectangle 1553">
                <a:extLst>
                  <a:ext uri="{FF2B5EF4-FFF2-40B4-BE49-F238E27FC236}">
                    <a16:creationId xmlns:a16="http://schemas.microsoft.com/office/drawing/2014/main" id="{D49F522E-9897-4E77-A513-A137DEAD439F}"/>
                  </a:ext>
                </a:extLst>
              </p:cNvPr>
              <p:cNvSpPr>
                <a:spLocks noChangeArrowheads="1"/>
              </p:cNvSpPr>
              <p:nvPr/>
            </p:nvSpPr>
            <p:spPr bwMode="auto">
              <a:xfrm>
                <a:off x="3268" y="1396"/>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43" name="Rectangle 1554">
                <a:extLst>
                  <a:ext uri="{FF2B5EF4-FFF2-40B4-BE49-F238E27FC236}">
                    <a16:creationId xmlns:a16="http://schemas.microsoft.com/office/drawing/2014/main" id="{45E23F29-6C52-42F2-8686-207039490D4F}"/>
                  </a:ext>
                </a:extLst>
              </p:cNvPr>
              <p:cNvSpPr>
                <a:spLocks noChangeArrowheads="1"/>
              </p:cNvSpPr>
              <p:nvPr/>
            </p:nvSpPr>
            <p:spPr bwMode="auto">
              <a:xfrm>
                <a:off x="3268" y="1434"/>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44" name="Rectangle 1555">
                <a:extLst>
                  <a:ext uri="{FF2B5EF4-FFF2-40B4-BE49-F238E27FC236}">
                    <a16:creationId xmlns:a16="http://schemas.microsoft.com/office/drawing/2014/main" id="{660A77BD-64E6-44EC-9291-C8D5D0D3D232}"/>
                  </a:ext>
                </a:extLst>
              </p:cNvPr>
              <p:cNvSpPr>
                <a:spLocks noChangeArrowheads="1"/>
              </p:cNvSpPr>
              <p:nvPr/>
            </p:nvSpPr>
            <p:spPr bwMode="auto">
              <a:xfrm>
                <a:off x="3268" y="1434"/>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45" name="Rectangle 1556">
                <a:extLst>
                  <a:ext uri="{FF2B5EF4-FFF2-40B4-BE49-F238E27FC236}">
                    <a16:creationId xmlns:a16="http://schemas.microsoft.com/office/drawing/2014/main" id="{B1F8F8E8-34D7-4354-9BFD-5ABD1C6BE7A5}"/>
                  </a:ext>
                </a:extLst>
              </p:cNvPr>
              <p:cNvSpPr>
                <a:spLocks noChangeArrowheads="1"/>
              </p:cNvSpPr>
              <p:nvPr/>
            </p:nvSpPr>
            <p:spPr bwMode="auto">
              <a:xfrm>
                <a:off x="3268" y="1481"/>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46" name="Rectangle 1557">
                <a:extLst>
                  <a:ext uri="{FF2B5EF4-FFF2-40B4-BE49-F238E27FC236}">
                    <a16:creationId xmlns:a16="http://schemas.microsoft.com/office/drawing/2014/main" id="{D40770E4-33DC-4485-AEBD-BC8372524FE7}"/>
                  </a:ext>
                </a:extLst>
              </p:cNvPr>
              <p:cNvSpPr>
                <a:spLocks noChangeArrowheads="1"/>
              </p:cNvSpPr>
              <p:nvPr/>
            </p:nvSpPr>
            <p:spPr bwMode="auto">
              <a:xfrm>
                <a:off x="3268" y="1481"/>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47" name="Rectangle 1558">
                <a:extLst>
                  <a:ext uri="{FF2B5EF4-FFF2-40B4-BE49-F238E27FC236}">
                    <a16:creationId xmlns:a16="http://schemas.microsoft.com/office/drawing/2014/main" id="{05E6F6EE-A04D-4542-A435-6BDD2D2AD1F0}"/>
                  </a:ext>
                </a:extLst>
              </p:cNvPr>
              <p:cNvSpPr>
                <a:spLocks noChangeArrowheads="1"/>
              </p:cNvSpPr>
              <p:nvPr/>
            </p:nvSpPr>
            <p:spPr bwMode="auto">
              <a:xfrm>
                <a:off x="3268" y="1453"/>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48" name="Rectangle 1559">
                <a:extLst>
                  <a:ext uri="{FF2B5EF4-FFF2-40B4-BE49-F238E27FC236}">
                    <a16:creationId xmlns:a16="http://schemas.microsoft.com/office/drawing/2014/main" id="{D01B6251-D4A7-4CEF-ADD3-112C76F3F7BD}"/>
                  </a:ext>
                </a:extLst>
              </p:cNvPr>
              <p:cNvSpPr>
                <a:spLocks noChangeArrowheads="1"/>
              </p:cNvSpPr>
              <p:nvPr/>
            </p:nvSpPr>
            <p:spPr bwMode="auto">
              <a:xfrm>
                <a:off x="3268" y="1453"/>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49" name="Freeform 1560">
                <a:extLst>
                  <a:ext uri="{FF2B5EF4-FFF2-40B4-BE49-F238E27FC236}">
                    <a16:creationId xmlns:a16="http://schemas.microsoft.com/office/drawing/2014/main" id="{F0D2D859-2223-4D01-93CE-274F4AEE92DD}"/>
                  </a:ext>
                </a:extLst>
              </p:cNvPr>
              <p:cNvSpPr>
                <a:spLocks noEditPoints="1"/>
              </p:cNvSpPr>
              <p:nvPr/>
            </p:nvSpPr>
            <p:spPr bwMode="auto">
              <a:xfrm>
                <a:off x="3391"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50" name="Freeform 1561">
                <a:extLst>
                  <a:ext uri="{FF2B5EF4-FFF2-40B4-BE49-F238E27FC236}">
                    <a16:creationId xmlns:a16="http://schemas.microsoft.com/office/drawing/2014/main" id="{19EAAC5C-9D15-478D-86DE-681B34526055}"/>
                  </a:ext>
                </a:extLst>
              </p:cNvPr>
              <p:cNvSpPr>
                <a:spLocks noEditPoints="1"/>
              </p:cNvSpPr>
              <p:nvPr/>
            </p:nvSpPr>
            <p:spPr bwMode="auto">
              <a:xfrm>
                <a:off x="3391"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51" name="Freeform 1562">
                <a:extLst>
                  <a:ext uri="{FF2B5EF4-FFF2-40B4-BE49-F238E27FC236}">
                    <a16:creationId xmlns:a16="http://schemas.microsoft.com/office/drawing/2014/main" id="{65A6D45B-B515-432C-B947-EF77116B05E4}"/>
                  </a:ext>
                </a:extLst>
              </p:cNvPr>
              <p:cNvSpPr>
                <a:spLocks noEditPoints="1"/>
              </p:cNvSpPr>
              <p:nvPr/>
            </p:nvSpPr>
            <p:spPr bwMode="auto">
              <a:xfrm>
                <a:off x="3391"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52" name="Freeform 1563">
                <a:extLst>
                  <a:ext uri="{FF2B5EF4-FFF2-40B4-BE49-F238E27FC236}">
                    <a16:creationId xmlns:a16="http://schemas.microsoft.com/office/drawing/2014/main" id="{75298529-3204-4720-8D97-47B9F11640DB}"/>
                  </a:ext>
                </a:extLst>
              </p:cNvPr>
              <p:cNvSpPr>
                <a:spLocks noEditPoints="1"/>
              </p:cNvSpPr>
              <p:nvPr/>
            </p:nvSpPr>
            <p:spPr bwMode="auto">
              <a:xfrm>
                <a:off x="3391"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53" name="Freeform 1564">
                <a:extLst>
                  <a:ext uri="{FF2B5EF4-FFF2-40B4-BE49-F238E27FC236}">
                    <a16:creationId xmlns:a16="http://schemas.microsoft.com/office/drawing/2014/main" id="{6A1D88ED-245A-45F1-9676-528F8EC0193D}"/>
                  </a:ext>
                </a:extLst>
              </p:cNvPr>
              <p:cNvSpPr>
                <a:spLocks noEditPoints="1"/>
              </p:cNvSpPr>
              <p:nvPr/>
            </p:nvSpPr>
            <p:spPr bwMode="auto">
              <a:xfrm>
                <a:off x="3391"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54" name="Freeform 1565">
                <a:extLst>
                  <a:ext uri="{FF2B5EF4-FFF2-40B4-BE49-F238E27FC236}">
                    <a16:creationId xmlns:a16="http://schemas.microsoft.com/office/drawing/2014/main" id="{4DD0E2C0-BEF3-4830-BF66-8374FFDEAA2B}"/>
                  </a:ext>
                </a:extLst>
              </p:cNvPr>
              <p:cNvSpPr>
                <a:spLocks noEditPoints="1"/>
              </p:cNvSpPr>
              <p:nvPr/>
            </p:nvSpPr>
            <p:spPr bwMode="auto">
              <a:xfrm>
                <a:off x="3391"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55" name="Freeform 1566">
                <a:extLst>
                  <a:ext uri="{FF2B5EF4-FFF2-40B4-BE49-F238E27FC236}">
                    <a16:creationId xmlns:a16="http://schemas.microsoft.com/office/drawing/2014/main" id="{1A68036A-5BD5-4019-8045-45A5A3D021DF}"/>
                  </a:ext>
                </a:extLst>
              </p:cNvPr>
              <p:cNvSpPr>
                <a:spLocks noEditPoints="1"/>
              </p:cNvSpPr>
              <p:nvPr/>
            </p:nvSpPr>
            <p:spPr bwMode="auto">
              <a:xfrm>
                <a:off x="3391"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56" name="Freeform 1567">
                <a:extLst>
                  <a:ext uri="{FF2B5EF4-FFF2-40B4-BE49-F238E27FC236}">
                    <a16:creationId xmlns:a16="http://schemas.microsoft.com/office/drawing/2014/main" id="{18DAEABF-A6C8-46F8-9A26-F67C6829CBFE}"/>
                  </a:ext>
                </a:extLst>
              </p:cNvPr>
              <p:cNvSpPr>
                <a:spLocks noEditPoints="1"/>
              </p:cNvSpPr>
              <p:nvPr/>
            </p:nvSpPr>
            <p:spPr bwMode="auto">
              <a:xfrm>
                <a:off x="3391"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57" name="Rectangle 1568">
                <a:extLst>
                  <a:ext uri="{FF2B5EF4-FFF2-40B4-BE49-F238E27FC236}">
                    <a16:creationId xmlns:a16="http://schemas.microsoft.com/office/drawing/2014/main" id="{D34F22AF-3EE4-4663-96D7-3ABBB69ED785}"/>
                  </a:ext>
                </a:extLst>
              </p:cNvPr>
              <p:cNvSpPr>
                <a:spLocks noChangeArrowheads="1"/>
              </p:cNvSpPr>
              <p:nvPr/>
            </p:nvSpPr>
            <p:spPr bwMode="auto">
              <a:xfrm>
                <a:off x="3462"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58" name="Rectangle 1569">
                <a:extLst>
                  <a:ext uri="{FF2B5EF4-FFF2-40B4-BE49-F238E27FC236}">
                    <a16:creationId xmlns:a16="http://schemas.microsoft.com/office/drawing/2014/main" id="{C7AD5075-1F93-452B-9C4C-761DB4D6566B}"/>
                  </a:ext>
                </a:extLst>
              </p:cNvPr>
              <p:cNvSpPr>
                <a:spLocks noChangeArrowheads="1"/>
              </p:cNvSpPr>
              <p:nvPr/>
            </p:nvSpPr>
            <p:spPr bwMode="auto">
              <a:xfrm>
                <a:off x="3462"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59" name="Rectangle 1570">
                <a:extLst>
                  <a:ext uri="{FF2B5EF4-FFF2-40B4-BE49-F238E27FC236}">
                    <a16:creationId xmlns:a16="http://schemas.microsoft.com/office/drawing/2014/main" id="{A49AAB28-BDD2-4DE9-A631-46E9CBE66F60}"/>
                  </a:ext>
                </a:extLst>
              </p:cNvPr>
              <p:cNvSpPr>
                <a:spLocks noChangeArrowheads="1"/>
              </p:cNvSpPr>
              <p:nvPr/>
            </p:nvSpPr>
            <p:spPr bwMode="auto">
              <a:xfrm>
                <a:off x="3462"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60" name="Rectangle 1571">
                <a:extLst>
                  <a:ext uri="{FF2B5EF4-FFF2-40B4-BE49-F238E27FC236}">
                    <a16:creationId xmlns:a16="http://schemas.microsoft.com/office/drawing/2014/main" id="{F7E03BE9-3B7D-48BC-9E48-81D69102B737}"/>
                  </a:ext>
                </a:extLst>
              </p:cNvPr>
              <p:cNvSpPr>
                <a:spLocks noChangeArrowheads="1"/>
              </p:cNvSpPr>
              <p:nvPr/>
            </p:nvSpPr>
            <p:spPr bwMode="auto">
              <a:xfrm>
                <a:off x="3462"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61" name="Rectangle 1572">
                <a:extLst>
                  <a:ext uri="{FF2B5EF4-FFF2-40B4-BE49-F238E27FC236}">
                    <a16:creationId xmlns:a16="http://schemas.microsoft.com/office/drawing/2014/main" id="{32FEE9F6-D70F-4A1E-BE8F-EA8A5855F3A5}"/>
                  </a:ext>
                </a:extLst>
              </p:cNvPr>
              <p:cNvSpPr>
                <a:spLocks noChangeArrowheads="1"/>
              </p:cNvSpPr>
              <p:nvPr/>
            </p:nvSpPr>
            <p:spPr bwMode="auto">
              <a:xfrm>
                <a:off x="3462"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62" name="Rectangle 1573">
                <a:extLst>
                  <a:ext uri="{FF2B5EF4-FFF2-40B4-BE49-F238E27FC236}">
                    <a16:creationId xmlns:a16="http://schemas.microsoft.com/office/drawing/2014/main" id="{451126C2-2A12-4B08-8D34-CA57C3B826A4}"/>
                  </a:ext>
                </a:extLst>
              </p:cNvPr>
              <p:cNvSpPr>
                <a:spLocks noChangeArrowheads="1"/>
              </p:cNvSpPr>
              <p:nvPr/>
            </p:nvSpPr>
            <p:spPr bwMode="auto">
              <a:xfrm>
                <a:off x="3462"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63" name="Rectangle 1574">
                <a:extLst>
                  <a:ext uri="{FF2B5EF4-FFF2-40B4-BE49-F238E27FC236}">
                    <a16:creationId xmlns:a16="http://schemas.microsoft.com/office/drawing/2014/main" id="{296FB6E8-E2E3-4C01-8806-320E77BF645E}"/>
                  </a:ext>
                </a:extLst>
              </p:cNvPr>
              <p:cNvSpPr>
                <a:spLocks noChangeArrowheads="1"/>
              </p:cNvSpPr>
              <p:nvPr/>
            </p:nvSpPr>
            <p:spPr bwMode="auto">
              <a:xfrm>
                <a:off x="3462"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64" name="Rectangle 1575">
                <a:extLst>
                  <a:ext uri="{FF2B5EF4-FFF2-40B4-BE49-F238E27FC236}">
                    <a16:creationId xmlns:a16="http://schemas.microsoft.com/office/drawing/2014/main" id="{130D8A01-D11C-47D2-ACD2-53F6F7497179}"/>
                  </a:ext>
                </a:extLst>
              </p:cNvPr>
              <p:cNvSpPr>
                <a:spLocks noChangeArrowheads="1"/>
              </p:cNvSpPr>
              <p:nvPr/>
            </p:nvSpPr>
            <p:spPr bwMode="auto">
              <a:xfrm>
                <a:off x="3462"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65" name="Rectangle 1576">
                <a:extLst>
                  <a:ext uri="{FF2B5EF4-FFF2-40B4-BE49-F238E27FC236}">
                    <a16:creationId xmlns:a16="http://schemas.microsoft.com/office/drawing/2014/main" id="{84A9B858-189E-480F-A329-C90FEDA8C0B6}"/>
                  </a:ext>
                </a:extLst>
              </p:cNvPr>
              <p:cNvSpPr>
                <a:spLocks noChangeArrowheads="1"/>
              </p:cNvSpPr>
              <p:nvPr/>
            </p:nvSpPr>
            <p:spPr bwMode="auto">
              <a:xfrm>
                <a:off x="3462"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66" name="Rectangle 1577">
                <a:extLst>
                  <a:ext uri="{FF2B5EF4-FFF2-40B4-BE49-F238E27FC236}">
                    <a16:creationId xmlns:a16="http://schemas.microsoft.com/office/drawing/2014/main" id="{5CF403F7-A75D-48A2-9AF6-E2A978F67ACC}"/>
                  </a:ext>
                </a:extLst>
              </p:cNvPr>
              <p:cNvSpPr>
                <a:spLocks noChangeArrowheads="1"/>
              </p:cNvSpPr>
              <p:nvPr/>
            </p:nvSpPr>
            <p:spPr bwMode="auto">
              <a:xfrm>
                <a:off x="3462"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67" name="Rectangle 1578">
                <a:extLst>
                  <a:ext uri="{FF2B5EF4-FFF2-40B4-BE49-F238E27FC236}">
                    <a16:creationId xmlns:a16="http://schemas.microsoft.com/office/drawing/2014/main" id="{E970EF39-462E-48A9-8819-F0F1314704F8}"/>
                  </a:ext>
                </a:extLst>
              </p:cNvPr>
              <p:cNvSpPr>
                <a:spLocks noChangeArrowheads="1"/>
              </p:cNvSpPr>
              <p:nvPr/>
            </p:nvSpPr>
            <p:spPr bwMode="auto">
              <a:xfrm>
                <a:off x="3552" y="1325"/>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68" name="Rectangle 1579">
                <a:extLst>
                  <a:ext uri="{FF2B5EF4-FFF2-40B4-BE49-F238E27FC236}">
                    <a16:creationId xmlns:a16="http://schemas.microsoft.com/office/drawing/2014/main" id="{A20A94BC-5CCF-429D-AE12-B140C925CB11}"/>
                  </a:ext>
                </a:extLst>
              </p:cNvPr>
              <p:cNvSpPr>
                <a:spLocks noChangeArrowheads="1"/>
              </p:cNvSpPr>
              <p:nvPr/>
            </p:nvSpPr>
            <p:spPr bwMode="auto">
              <a:xfrm>
                <a:off x="3552" y="1325"/>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69" name="Rectangle 1580">
                <a:extLst>
                  <a:ext uri="{FF2B5EF4-FFF2-40B4-BE49-F238E27FC236}">
                    <a16:creationId xmlns:a16="http://schemas.microsoft.com/office/drawing/2014/main" id="{F431AB68-AFA1-4180-B0AE-A17DE9EEFF15}"/>
                  </a:ext>
                </a:extLst>
              </p:cNvPr>
              <p:cNvSpPr>
                <a:spLocks noChangeArrowheads="1"/>
              </p:cNvSpPr>
              <p:nvPr/>
            </p:nvSpPr>
            <p:spPr bwMode="auto">
              <a:xfrm>
                <a:off x="3552" y="1396"/>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70" name="Rectangle 1581">
                <a:extLst>
                  <a:ext uri="{FF2B5EF4-FFF2-40B4-BE49-F238E27FC236}">
                    <a16:creationId xmlns:a16="http://schemas.microsoft.com/office/drawing/2014/main" id="{BB5F9E6F-0F40-4B2F-BD59-C429874382E3}"/>
                  </a:ext>
                </a:extLst>
              </p:cNvPr>
              <p:cNvSpPr>
                <a:spLocks noChangeArrowheads="1"/>
              </p:cNvSpPr>
              <p:nvPr/>
            </p:nvSpPr>
            <p:spPr bwMode="auto">
              <a:xfrm>
                <a:off x="3552" y="1396"/>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71" name="Rectangle 1582">
                <a:extLst>
                  <a:ext uri="{FF2B5EF4-FFF2-40B4-BE49-F238E27FC236}">
                    <a16:creationId xmlns:a16="http://schemas.microsoft.com/office/drawing/2014/main" id="{FDB1071B-713E-4467-97CC-5092BEDCCB04}"/>
                  </a:ext>
                </a:extLst>
              </p:cNvPr>
              <p:cNvSpPr>
                <a:spLocks noChangeArrowheads="1"/>
              </p:cNvSpPr>
              <p:nvPr/>
            </p:nvSpPr>
            <p:spPr bwMode="auto">
              <a:xfrm>
                <a:off x="3552" y="1434"/>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72" name="Rectangle 1583">
                <a:extLst>
                  <a:ext uri="{FF2B5EF4-FFF2-40B4-BE49-F238E27FC236}">
                    <a16:creationId xmlns:a16="http://schemas.microsoft.com/office/drawing/2014/main" id="{99EBD8CD-74DC-4A22-B452-E467CF094278}"/>
                  </a:ext>
                </a:extLst>
              </p:cNvPr>
              <p:cNvSpPr>
                <a:spLocks noChangeArrowheads="1"/>
              </p:cNvSpPr>
              <p:nvPr/>
            </p:nvSpPr>
            <p:spPr bwMode="auto">
              <a:xfrm>
                <a:off x="3552" y="1434"/>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73" name="Rectangle 1584">
                <a:extLst>
                  <a:ext uri="{FF2B5EF4-FFF2-40B4-BE49-F238E27FC236}">
                    <a16:creationId xmlns:a16="http://schemas.microsoft.com/office/drawing/2014/main" id="{DC63508E-18E5-4A9C-9EAA-FE5899E392A7}"/>
                  </a:ext>
                </a:extLst>
              </p:cNvPr>
              <p:cNvSpPr>
                <a:spLocks noChangeArrowheads="1"/>
              </p:cNvSpPr>
              <p:nvPr/>
            </p:nvSpPr>
            <p:spPr bwMode="auto">
              <a:xfrm>
                <a:off x="3552" y="1481"/>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74" name="Rectangle 1585">
                <a:extLst>
                  <a:ext uri="{FF2B5EF4-FFF2-40B4-BE49-F238E27FC236}">
                    <a16:creationId xmlns:a16="http://schemas.microsoft.com/office/drawing/2014/main" id="{2E96A808-2FF2-4E51-B9C7-3BF44ED812CF}"/>
                  </a:ext>
                </a:extLst>
              </p:cNvPr>
              <p:cNvSpPr>
                <a:spLocks noChangeArrowheads="1"/>
              </p:cNvSpPr>
              <p:nvPr/>
            </p:nvSpPr>
            <p:spPr bwMode="auto">
              <a:xfrm>
                <a:off x="3552" y="1481"/>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75" name="Rectangle 1586">
                <a:extLst>
                  <a:ext uri="{FF2B5EF4-FFF2-40B4-BE49-F238E27FC236}">
                    <a16:creationId xmlns:a16="http://schemas.microsoft.com/office/drawing/2014/main" id="{47FF272F-40D9-491C-B237-C93BC9718D51}"/>
                  </a:ext>
                </a:extLst>
              </p:cNvPr>
              <p:cNvSpPr>
                <a:spLocks noChangeArrowheads="1"/>
              </p:cNvSpPr>
              <p:nvPr/>
            </p:nvSpPr>
            <p:spPr bwMode="auto">
              <a:xfrm>
                <a:off x="3552" y="1453"/>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76" name="Rectangle 1587">
                <a:extLst>
                  <a:ext uri="{FF2B5EF4-FFF2-40B4-BE49-F238E27FC236}">
                    <a16:creationId xmlns:a16="http://schemas.microsoft.com/office/drawing/2014/main" id="{61141D76-1F91-42E1-8201-B245B2707AB0}"/>
                  </a:ext>
                </a:extLst>
              </p:cNvPr>
              <p:cNvSpPr>
                <a:spLocks noChangeArrowheads="1"/>
              </p:cNvSpPr>
              <p:nvPr/>
            </p:nvSpPr>
            <p:spPr bwMode="auto">
              <a:xfrm>
                <a:off x="3552" y="1453"/>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77" name="Freeform 1588">
                <a:extLst>
                  <a:ext uri="{FF2B5EF4-FFF2-40B4-BE49-F238E27FC236}">
                    <a16:creationId xmlns:a16="http://schemas.microsoft.com/office/drawing/2014/main" id="{85B3AACC-8E71-4F95-A931-A826997A572E}"/>
                  </a:ext>
                </a:extLst>
              </p:cNvPr>
              <p:cNvSpPr>
                <a:spLocks noEditPoints="1"/>
              </p:cNvSpPr>
              <p:nvPr/>
            </p:nvSpPr>
            <p:spPr bwMode="auto">
              <a:xfrm>
                <a:off x="3675"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78" name="Freeform 1589">
                <a:extLst>
                  <a:ext uri="{FF2B5EF4-FFF2-40B4-BE49-F238E27FC236}">
                    <a16:creationId xmlns:a16="http://schemas.microsoft.com/office/drawing/2014/main" id="{47664FA9-BFC3-43AD-B78F-AF3852638443}"/>
                  </a:ext>
                </a:extLst>
              </p:cNvPr>
              <p:cNvSpPr>
                <a:spLocks noEditPoints="1"/>
              </p:cNvSpPr>
              <p:nvPr/>
            </p:nvSpPr>
            <p:spPr bwMode="auto">
              <a:xfrm>
                <a:off x="3675"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79" name="Freeform 1590">
                <a:extLst>
                  <a:ext uri="{FF2B5EF4-FFF2-40B4-BE49-F238E27FC236}">
                    <a16:creationId xmlns:a16="http://schemas.microsoft.com/office/drawing/2014/main" id="{B087BFE7-6AF5-43E2-842B-75F4F2618FE6}"/>
                  </a:ext>
                </a:extLst>
              </p:cNvPr>
              <p:cNvSpPr>
                <a:spLocks noEditPoints="1"/>
              </p:cNvSpPr>
              <p:nvPr/>
            </p:nvSpPr>
            <p:spPr bwMode="auto">
              <a:xfrm>
                <a:off x="3675"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80" name="Freeform 1591">
                <a:extLst>
                  <a:ext uri="{FF2B5EF4-FFF2-40B4-BE49-F238E27FC236}">
                    <a16:creationId xmlns:a16="http://schemas.microsoft.com/office/drawing/2014/main" id="{11BEA58A-9E20-4AAE-B29A-BA56CB0F0695}"/>
                  </a:ext>
                </a:extLst>
              </p:cNvPr>
              <p:cNvSpPr>
                <a:spLocks noEditPoints="1"/>
              </p:cNvSpPr>
              <p:nvPr/>
            </p:nvSpPr>
            <p:spPr bwMode="auto">
              <a:xfrm>
                <a:off x="3675"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81" name="Freeform 1592">
                <a:extLst>
                  <a:ext uri="{FF2B5EF4-FFF2-40B4-BE49-F238E27FC236}">
                    <a16:creationId xmlns:a16="http://schemas.microsoft.com/office/drawing/2014/main" id="{F14D29CA-BCD3-4CDA-A552-3B65FA00C839}"/>
                  </a:ext>
                </a:extLst>
              </p:cNvPr>
              <p:cNvSpPr>
                <a:spLocks noEditPoints="1"/>
              </p:cNvSpPr>
              <p:nvPr/>
            </p:nvSpPr>
            <p:spPr bwMode="auto">
              <a:xfrm>
                <a:off x="3675"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82" name="Freeform 1593">
                <a:extLst>
                  <a:ext uri="{FF2B5EF4-FFF2-40B4-BE49-F238E27FC236}">
                    <a16:creationId xmlns:a16="http://schemas.microsoft.com/office/drawing/2014/main" id="{F2222CF5-C38F-45E4-BBA8-9545A6E2EA05}"/>
                  </a:ext>
                </a:extLst>
              </p:cNvPr>
              <p:cNvSpPr>
                <a:spLocks noEditPoints="1"/>
              </p:cNvSpPr>
              <p:nvPr/>
            </p:nvSpPr>
            <p:spPr bwMode="auto">
              <a:xfrm>
                <a:off x="3675"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83" name="Freeform 1594">
                <a:extLst>
                  <a:ext uri="{FF2B5EF4-FFF2-40B4-BE49-F238E27FC236}">
                    <a16:creationId xmlns:a16="http://schemas.microsoft.com/office/drawing/2014/main" id="{5496797F-4860-4D4B-9B7B-587D59BF2ED7}"/>
                  </a:ext>
                </a:extLst>
              </p:cNvPr>
              <p:cNvSpPr>
                <a:spLocks noEditPoints="1"/>
              </p:cNvSpPr>
              <p:nvPr/>
            </p:nvSpPr>
            <p:spPr bwMode="auto">
              <a:xfrm>
                <a:off x="3675"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84" name="Freeform 1595">
                <a:extLst>
                  <a:ext uri="{FF2B5EF4-FFF2-40B4-BE49-F238E27FC236}">
                    <a16:creationId xmlns:a16="http://schemas.microsoft.com/office/drawing/2014/main" id="{8BE37C86-4073-4393-951C-D8E3F0C8220E}"/>
                  </a:ext>
                </a:extLst>
              </p:cNvPr>
              <p:cNvSpPr>
                <a:spLocks noEditPoints="1"/>
              </p:cNvSpPr>
              <p:nvPr/>
            </p:nvSpPr>
            <p:spPr bwMode="auto">
              <a:xfrm>
                <a:off x="3675"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85" name="Rectangle 1596">
                <a:extLst>
                  <a:ext uri="{FF2B5EF4-FFF2-40B4-BE49-F238E27FC236}">
                    <a16:creationId xmlns:a16="http://schemas.microsoft.com/office/drawing/2014/main" id="{5A877F6B-0ADA-4C2D-8359-386B4DD5D848}"/>
                  </a:ext>
                </a:extLst>
              </p:cNvPr>
              <p:cNvSpPr>
                <a:spLocks noChangeArrowheads="1"/>
              </p:cNvSpPr>
              <p:nvPr/>
            </p:nvSpPr>
            <p:spPr bwMode="auto">
              <a:xfrm>
                <a:off x="3746"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86" name="Rectangle 1597">
                <a:extLst>
                  <a:ext uri="{FF2B5EF4-FFF2-40B4-BE49-F238E27FC236}">
                    <a16:creationId xmlns:a16="http://schemas.microsoft.com/office/drawing/2014/main" id="{DA8CDE54-A950-464C-A1E6-C5987BB2894B}"/>
                  </a:ext>
                </a:extLst>
              </p:cNvPr>
              <p:cNvSpPr>
                <a:spLocks noChangeArrowheads="1"/>
              </p:cNvSpPr>
              <p:nvPr/>
            </p:nvSpPr>
            <p:spPr bwMode="auto">
              <a:xfrm>
                <a:off x="3746"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87" name="Rectangle 1598">
                <a:extLst>
                  <a:ext uri="{FF2B5EF4-FFF2-40B4-BE49-F238E27FC236}">
                    <a16:creationId xmlns:a16="http://schemas.microsoft.com/office/drawing/2014/main" id="{9FBF757B-9CA2-4B78-989A-DD880C910CF3}"/>
                  </a:ext>
                </a:extLst>
              </p:cNvPr>
              <p:cNvSpPr>
                <a:spLocks noChangeArrowheads="1"/>
              </p:cNvSpPr>
              <p:nvPr/>
            </p:nvSpPr>
            <p:spPr bwMode="auto">
              <a:xfrm>
                <a:off x="3746"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88" name="Rectangle 1599">
                <a:extLst>
                  <a:ext uri="{FF2B5EF4-FFF2-40B4-BE49-F238E27FC236}">
                    <a16:creationId xmlns:a16="http://schemas.microsoft.com/office/drawing/2014/main" id="{B3618FDF-E272-457D-8CEE-991D632612BA}"/>
                  </a:ext>
                </a:extLst>
              </p:cNvPr>
              <p:cNvSpPr>
                <a:spLocks noChangeArrowheads="1"/>
              </p:cNvSpPr>
              <p:nvPr/>
            </p:nvSpPr>
            <p:spPr bwMode="auto">
              <a:xfrm>
                <a:off x="3746"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89" name="Rectangle 1600">
                <a:extLst>
                  <a:ext uri="{FF2B5EF4-FFF2-40B4-BE49-F238E27FC236}">
                    <a16:creationId xmlns:a16="http://schemas.microsoft.com/office/drawing/2014/main" id="{F06D441C-BB3E-42DA-8011-A24E3FD2A88E}"/>
                  </a:ext>
                </a:extLst>
              </p:cNvPr>
              <p:cNvSpPr>
                <a:spLocks noChangeArrowheads="1"/>
              </p:cNvSpPr>
              <p:nvPr/>
            </p:nvSpPr>
            <p:spPr bwMode="auto">
              <a:xfrm>
                <a:off x="3746"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90" name="Rectangle 1601">
                <a:extLst>
                  <a:ext uri="{FF2B5EF4-FFF2-40B4-BE49-F238E27FC236}">
                    <a16:creationId xmlns:a16="http://schemas.microsoft.com/office/drawing/2014/main" id="{4DA2453F-68F3-467A-9720-F0FEB3910DB3}"/>
                  </a:ext>
                </a:extLst>
              </p:cNvPr>
              <p:cNvSpPr>
                <a:spLocks noChangeArrowheads="1"/>
              </p:cNvSpPr>
              <p:nvPr/>
            </p:nvSpPr>
            <p:spPr bwMode="auto">
              <a:xfrm>
                <a:off x="3746"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91" name="Rectangle 1602">
                <a:extLst>
                  <a:ext uri="{FF2B5EF4-FFF2-40B4-BE49-F238E27FC236}">
                    <a16:creationId xmlns:a16="http://schemas.microsoft.com/office/drawing/2014/main" id="{E4B472EC-B52E-4CCF-A478-3D193C91CEBD}"/>
                  </a:ext>
                </a:extLst>
              </p:cNvPr>
              <p:cNvSpPr>
                <a:spLocks noChangeArrowheads="1"/>
              </p:cNvSpPr>
              <p:nvPr/>
            </p:nvSpPr>
            <p:spPr bwMode="auto">
              <a:xfrm>
                <a:off x="3746"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92" name="Rectangle 1603">
                <a:extLst>
                  <a:ext uri="{FF2B5EF4-FFF2-40B4-BE49-F238E27FC236}">
                    <a16:creationId xmlns:a16="http://schemas.microsoft.com/office/drawing/2014/main" id="{87DE0CA0-DA7C-4CFE-A154-BD886CEE83B1}"/>
                  </a:ext>
                </a:extLst>
              </p:cNvPr>
              <p:cNvSpPr>
                <a:spLocks noChangeArrowheads="1"/>
              </p:cNvSpPr>
              <p:nvPr/>
            </p:nvSpPr>
            <p:spPr bwMode="auto">
              <a:xfrm>
                <a:off x="3746"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93" name="Rectangle 1604">
                <a:extLst>
                  <a:ext uri="{FF2B5EF4-FFF2-40B4-BE49-F238E27FC236}">
                    <a16:creationId xmlns:a16="http://schemas.microsoft.com/office/drawing/2014/main" id="{3C2A00AF-E4F5-472F-8DEC-5B264FE47898}"/>
                  </a:ext>
                </a:extLst>
              </p:cNvPr>
              <p:cNvSpPr>
                <a:spLocks noChangeArrowheads="1"/>
              </p:cNvSpPr>
              <p:nvPr/>
            </p:nvSpPr>
            <p:spPr bwMode="auto">
              <a:xfrm>
                <a:off x="3746"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94" name="Rectangle 1605">
                <a:extLst>
                  <a:ext uri="{FF2B5EF4-FFF2-40B4-BE49-F238E27FC236}">
                    <a16:creationId xmlns:a16="http://schemas.microsoft.com/office/drawing/2014/main" id="{B0E6F459-FF41-4EE8-950D-D17F6CA63DE9}"/>
                  </a:ext>
                </a:extLst>
              </p:cNvPr>
              <p:cNvSpPr>
                <a:spLocks noChangeArrowheads="1"/>
              </p:cNvSpPr>
              <p:nvPr/>
            </p:nvSpPr>
            <p:spPr bwMode="auto">
              <a:xfrm>
                <a:off x="3746"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95" name="Rectangle 1606">
                <a:extLst>
                  <a:ext uri="{FF2B5EF4-FFF2-40B4-BE49-F238E27FC236}">
                    <a16:creationId xmlns:a16="http://schemas.microsoft.com/office/drawing/2014/main" id="{AA2A6044-4ED4-4404-8658-6E8358F63ACE}"/>
                  </a:ext>
                </a:extLst>
              </p:cNvPr>
              <p:cNvSpPr>
                <a:spLocks noChangeArrowheads="1"/>
              </p:cNvSpPr>
              <p:nvPr/>
            </p:nvSpPr>
            <p:spPr bwMode="auto">
              <a:xfrm>
                <a:off x="3836" y="1325"/>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96" name="Rectangle 1607">
                <a:extLst>
                  <a:ext uri="{FF2B5EF4-FFF2-40B4-BE49-F238E27FC236}">
                    <a16:creationId xmlns:a16="http://schemas.microsoft.com/office/drawing/2014/main" id="{ABC8124E-4FC8-4DEB-BA84-D22CC7C21C5F}"/>
                  </a:ext>
                </a:extLst>
              </p:cNvPr>
              <p:cNvSpPr>
                <a:spLocks noChangeArrowheads="1"/>
              </p:cNvSpPr>
              <p:nvPr/>
            </p:nvSpPr>
            <p:spPr bwMode="auto">
              <a:xfrm>
                <a:off x="3836" y="1325"/>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97" name="Rectangle 1608">
                <a:extLst>
                  <a:ext uri="{FF2B5EF4-FFF2-40B4-BE49-F238E27FC236}">
                    <a16:creationId xmlns:a16="http://schemas.microsoft.com/office/drawing/2014/main" id="{90ACD2EA-A993-46A3-AC64-3755507AB319}"/>
                  </a:ext>
                </a:extLst>
              </p:cNvPr>
              <p:cNvSpPr>
                <a:spLocks noChangeArrowheads="1"/>
              </p:cNvSpPr>
              <p:nvPr/>
            </p:nvSpPr>
            <p:spPr bwMode="auto">
              <a:xfrm>
                <a:off x="3836" y="1396"/>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98" name="Rectangle 1609">
                <a:extLst>
                  <a:ext uri="{FF2B5EF4-FFF2-40B4-BE49-F238E27FC236}">
                    <a16:creationId xmlns:a16="http://schemas.microsoft.com/office/drawing/2014/main" id="{454B478F-81D0-4E79-BF77-A32EE33B8AC3}"/>
                  </a:ext>
                </a:extLst>
              </p:cNvPr>
              <p:cNvSpPr>
                <a:spLocks noChangeArrowheads="1"/>
              </p:cNvSpPr>
              <p:nvPr/>
            </p:nvSpPr>
            <p:spPr bwMode="auto">
              <a:xfrm>
                <a:off x="3836" y="1396"/>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99" name="Rectangle 1610">
                <a:extLst>
                  <a:ext uri="{FF2B5EF4-FFF2-40B4-BE49-F238E27FC236}">
                    <a16:creationId xmlns:a16="http://schemas.microsoft.com/office/drawing/2014/main" id="{500D43F9-6B7C-47C2-ABA4-030C8322C582}"/>
                  </a:ext>
                </a:extLst>
              </p:cNvPr>
              <p:cNvSpPr>
                <a:spLocks noChangeArrowheads="1"/>
              </p:cNvSpPr>
              <p:nvPr/>
            </p:nvSpPr>
            <p:spPr bwMode="auto">
              <a:xfrm>
                <a:off x="3836" y="1434"/>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00" name="Rectangle 1611">
                <a:extLst>
                  <a:ext uri="{FF2B5EF4-FFF2-40B4-BE49-F238E27FC236}">
                    <a16:creationId xmlns:a16="http://schemas.microsoft.com/office/drawing/2014/main" id="{AE668AC0-7BF7-4D0A-95BF-0A309BCCE302}"/>
                  </a:ext>
                </a:extLst>
              </p:cNvPr>
              <p:cNvSpPr>
                <a:spLocks noChangeArrowheads="1"/>
              </p:cNvSpPr>
              <p:nvPr/>
            </p:nvSpPr>
            <p:spPr bwMode="auto">
              <a:xfrm>
                <a:off x="3836" y="1434"/>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grpSp>
        <p:grpSp>
          <p:nvGrpSpPr>
            <p:cNvPr id="15" name="Group 1813">
              <a:extLst>
                <a:ext uri="{FF2B5EF4-FFF2-40B4-BE49-F238E27FC236}">
                  <a16:creationId xmlns:a16="http://schemas.microsoft.com/office/drawing/2014/main" id="{5B61C84A-9AEF-407D-96DA-48D834DBE28F}"/>
                </a:ext>
              </a:extLst>
            </p:cNvPr>
            <p:cNvGrpSpPr>
              <a:grpSpLocks/>
            </p:cNvGrpSpPr>
            <p:nvPr/>
          </p:nvGrpSpPr>
          <p:grpSpPr bwMode="auto">
            <a:xfrm>
              <a:off x="1404938" y="1652588"/>
              <a:ext cx="6229350" cy="901700"/>
              <a:chOff x="885" y="1041"/>
              <a:chExt cx="3924" cy="568"/>
            </a:xfrm>
          </p:grpSpPr>
          <p:sp>
            <p:nvSpPr>
              <p:cNvPr id="701" name="Rectangle 1613">
                <a:extLst>
                  <a:ext uri="{FF2B5EF4-FFF2-40B4-BE49-F238E27FC236}">
                    <a16:creationId xmlns:a16="http://schemas.microsoft.com/office/drawing/2014/main" id="{D7AE044D-7530-4D64-B146-F8C2574EAB63}"/>
                  </a:ext>
                </a:extLst>
              </p:cNvPr>
              <p:cNvSpPr>
                <a:spLocks noChangeArrowheads="1"/>
              </p:cNvSpPr>
              <p:nvPr/>
            </p:nvSpPr>
            <p:spPr bwMode="auto">
              <a:xfrm>
                <a:off x="3836" y="1481"/>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02" name="Rectangle 1614">
                <a:extLst>
                  <a:ext uri="{FF2B5EF4-FFF2-40B4-BE49-F238E27FC236}">
                    <a16:creationId xmlns:a16="http://schemas.microsoft.com/office/drawing/2014/main" id="{6AE0A210-FA2C-4BAC-9791-77E506437384}"/>
                  </a:ext>
                </a:extLst>
              </p:cNvPr>
              <p:cNvSpPr>
                <a:spLocks noChangeArrowheads="1"/>
              </p:cNvSpPr>
              <p:nvPr/>
            </p:nvSpPr>
            <p:spPr bwMode="auto">
              <a:xfrm>
                <a:off x="3836" y="1481"/>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03" name="Rectangle 1615">
                <a:extLst>
                  <a:ext uri="{FF2B5EF4-FFF2-40B4-BE49-F238E27FC236}">
                    <a16:creationId xmlns:a16="http://schemas.microsoft.com/office/drawing/2014/main" id="{CF10CC90-9232-412E-AC3C-672925CD1494}"/>
                  </a:ext>
                </a:extLst>
              </p:cNvPr>
              <p:cNvSpPr>
                <a:spLocks noChangeArrowheads="1"/>
              </p:cNvSpPr>
              <p:nvPr/>
            </p:nvSpPr>
            <p:spPr bwMode="auto">
              <a:xfrm>
                <a:off x="3836" y="1453"/>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04" name="Rectangle 1616">
                <a:extLst>
                  <a:ext uri="{FF2B5EF4-FFF2-40B4-BE49-F238E27FC236}">
                    <a16:creationId xmlns:a16="http://schemas.microsoft.com/office/drawing/2014/main" id="{38534347-BAD5-4715-B230-263432B31E34}"/>
                  </a:ext>
                </a:extLst>
              </p:cNvPr>
              <p:cNvSpPr>
                <a:spLocks noChangeArrowheads="1"/>
              </p:cNvSpPr>
              <p:nvPr/>
            </p:nvSpPr>
            <p:spPr bwMode="auto">
              <a:xfrm>
                <a:off x="3836" y="1453"/>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05" name="Freeform 1617">
                <a:extLst>
                  <a:ext uri="{FF2B5EF4-FFF2-40B4-BE49-F238E27FC236}">
                    <a16:creationId xmlns:a16="http://schemas.microsoft.com/office/drawing/2014/main" id="{D82A4082-803B-44BD-A86A-3BD3C8AD7E19}"/>
                  </a:ext>
                </a:extLst>
              </p:cNvPr>
              <p:cNvSpPr>
                <a:spLocks noEditPoints="1"/>
              </p:cNvSpPr>
              <p:nvPr/>
            </p:nvSpPr>
            <p:spPr bwMode="auto">
              <a:xfrm>
                <a:off x="3959"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06" name="Freeform 1618">
                <a:extLst>
                  <a:ext uri="{FF2B5EF4-FFF2-40B4-BE49-F238E27FC236}">
                    <a16:creationId xmlns:a16="http://schemas.microsoft.com/office/drawing/2014/main" id="{5B611C6D-565D-4AEF-9B0E-AA58542641CB}"/>
                  </a:ext>
                </a:extLst>
              </p:cNvPr>
              <p:cNvSpPr>
                <a:spLocks noEditPoints="1"/>
              </p:cNvSpPr>
              <p:nvPr/>
            </p:nvSpPr>
            <p:spPr bwMode="auto">
              <a:xfrm>
                <a:off x="3959"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07" name="Freeform 1619">
                <a:extLst>
                  <a:ext uri="{FF2B5EF4-FFF2-40B4-BE49-F238E27FC236}">
                    <a16:creationId xmlns:a16="http://schemas.microsoft.com/office/drawing/2014/main" id="{0BA99B19-1FA8-451C-A0B8-7D195D0059FB}"/>
                  </a:ext>
                </a:extLst>
              </p:cNvPr>
              <p:cNvSpPr>
                <a:spLocks noEditPoints="1"/>
              </p:cNvSpPr>
              <p:nvPr/>
            </p:nvSpPr>
            <p:spPr bwMode="auto">
              <a:xfrm>
                <a:off x="3959"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08" name="Freeform 1620">
                <a:extLst>
                  <a:ext uri="{FF2B5EF4-FFF2-40B4-BE49-F238E27FC236}">
                    <a16:creationId xmlns:a16="http://schemas.microsoft.com/office/drawing/2014/main" id="{2C67F8B3-0AD6-4003-A22A-C1F7997B40AB}"/>
                  </a:ext>
                </a:extLst>
              </p:cNvPr>
              <p:cNvSpPr>
                <a:spLocks noEditPoints="1"/>
              </p:cNvSpPr>
              <p:nvPr/>
            </p:nvSpPr>
            <p:spPr bwMode="auto">
              <a:xfrm>
                <a:off x="3959"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09" name="Freeform 1621">
                <a:extLst>
                  <a:ext uri="{FF2B5EF4-FFF2-40B4-BE49-F238E27FC236}">
                    <a16:creationId xmlns:a16="http://schemas.microsoft.com/office/drawing/2014/main" id="{4E25BD7E-29F2-415A-B63F-E9D92CCE8FCB}"/>
                  </a:ext>
                </a:extLst>
              </p:cNvPr>
              <p:cNvSpPr>
                <a:spLocks noEditPoints="1"/>
              </p:cNvSpPr>
              <p:nvPr/>
            </p:nvSpPr>
            <p:spPr bwMode="auto">
              <a:xfrm>
                <a:off x="3959"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10" name="Freeform 1622">
                <a:extLst>
                  <a:ext uri="{FF2B5EF4-FFF2-40B4-BE49-F238E27FC236}">
                    <a16:creationId xmlns:a16="http://schemas.microsoft.com/office/drawing/2014/main" id="{61BD221E-00BF-407C-BF03-FD2E5959CD8D}"/>
                  </a:ext>
                </a:extLst>
              </p:cNvPr>
              <p:cNvSpPr>
                <a:spLocks noEditPoints="1"/>
              </p:cNvSpPr>
              <p:nvPr/>
            </p:nvSpPr>
            <p:spPr bwMode="auto">
              <a:xfrm>
                <a:off x="3959"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11" name="Freeform 1623">
                <a:extLst>
                  <a:ext uri="{FF2B5EF4-FFF2-40B4-BE49-F238E27FC236}">
                    <a16:creationId xmlns:a16="http://schemas.microsoft.com/office/drawing/2014/main" id="{89D3A4B4-71BD-4114-BF81-70D9B336C95F}"/>
                  </a:ext>
                </a:extLst>
              </p:cNvPr>
              <p:cNvSpPr>
                <a:spLocks noEditPoints="1"/>
              </p:cNvSpPr>
              <p:nvPr/>
            </p:nvSpPr>
            <p:spPr bwMode="auto">
              <a:xfrm>
                <a:off x="3959"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12" name="Freeform 1624">
                <a:extLst>
                  <a:ext uri="{FF2B5EF4-FFF2-40B4-BE49-F238E27FC236}">
                    <a16:creationId xmlns:a16="http://schemas.microsoft.com/office/drawing/2014/main" id="{D97D2FE4-FB04-4A26-B99B-54E234F99D37}"/>
                  </a:ext>
                </a:extLst>
              </p:cNvPr>
              <p:cNvSpPr>
                <a:spLocks noEditPoints="1"/>
              </p:cNvSpPr>
              <p:nvPr/>
            </p:nvSpPr>
            <p:spPr bwMode="auto">
              <a:xfrm>
                <a:off x="3959"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13" name="Rectangle 1625">
                <a:extLst>
                  <a:ext uri="{FF2B5EF4-FFF2-40B4-BE49-F238E27FC236}">
                    <a16:creationId xmlns:a16="http://schemas.microsoft.com/office/drawing/2014/main" id="{18A526E9-89D2-49F5-A6D0-AA0CB92C979F}"/>
                  </a:ext>
                </a:extLst>
              </p:cNvPr>
              <p:cNvSpPr>
                <a:spLocks noChangeArrowheads="1"/>
              </p:cNvSpPr>
              <p:nvPr/>
            </p:nvSpPr>
            <p:spPr bwMode="auto">
              <a:xfrm>
                <a:off x="4030"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14" name="Rectangle 1626">
                <a:extLst>
                  <a:ext uri="{FF2B5EF4-FFF2-40B4-BE49-F238E27FC236}">
                    <a16:creationId xmlns:a16="http://schemas.microsoft.com/office/drawing/2014/main" id="{587CECC9-84A9-446F-B526-401FF060DD15}"/>
                  </a:ext>
                </a:extLst>
              </p:cNvPr>
              <p:cNvSpPr>
                <a:spLocks noChangeArrowheads="1"/>
              </p:cNvSpPr>
              <p:nvPr/>
            </p:nvSpPr>
            <p:spPr bwMode="auto">
              <a:xfrm>
                <a:off x="4030"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15" name="Rectangle 1627">
                <a:extLst>
                  <a:ext uri="{FF2B5EF4-FFF2-40B4-BE49-F238E27FC236}">
                    <a16:creationId xmlns:a16="http://schemas.microsoft.com/office/drawing/2014/main" id="{5921B789-271A-4851-BC4F-4AA69419443B}"/>
                  </a:ext>
                </a:extLst>
              </p:cNvPr>
              <p:cNvSpPr>
                <a:spLocks noChangeArrowheads="1"/>
              </p:cNvSpPr>
              <p:nvPr/>
            </p:nvSpPr>
            <p:spPr bwMode="auto">
              <a:xfrm>
                <a:off x="4030"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16" name="Rectangle 1628">
                <a:extLst>
                  <a:ext uri="{FF2B5EF4-FFF2-40B4-BE49-F238E27FC236}">
                    <a16:creationId xmlns:a16="http://schemas.microsoft.com/office/drawing/2014/main" id="{7287D958-2DE5-4CDF-9E87-D7C97854EBDF}"/>
                  </a:ext>
                </a:extLst>
              </p:cNvPr>
              <p:cNvSpPr>
                <a:spLocks noChangeArrowheads="1"/>
              </p:cNvSpPr>
              <p:nvPr/>
            </p:nvSpPr>
            <p:spPr bwMode="auto">
              <a:xfrm>
                <a:off x="4030"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17" name="Rectangle 1629">
                <a:extLst>
                  <a:ext uri="{FF2B5EF4-FFF2-40B4-BE49-F238E27FC236}">
                    <a16:creationId xmlns:a16="http://schemas.microsoft.com/office/drawing/2014/main" id="{3A70BEF9-CDE8-4BE8-8488-44554B874354}"/>
                  </a:ext>
                </a:extLst>
              </p:cNvPr>
              <p:cNvSpPr>
                <a:spLocks noChangeArrowheads="1"/>
              </p:cNvSpPr>
              <p:nvPr/>
            </p:nvSpPr>
            <p:spPr bwMode="auto">
              <a:xfrm>
                <a:off x="4030"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18" name="Rectangle 1630">
                <a:extLst>
                  <a:ext uri="{FF2B5EF4-FFF2-40B4-BE49-F238E27FC236}">
                    <a16:creationId xmlns:a16="http://schemas.microsoft.com/office/drawing/2014/main" id="{3D10DF7A-F3A3-48E0-90B6-EA184FF3F15F}"/>
                  </a:ext>
                </a:extLst>
              </p:cNvPr>
              <p:cNvSpPr>
                <a:spLocks noChangeArrowheads="1"/>
              </p:cNvSpPr>
              <p:nvPr/>
            </p:nvSpPr>
            <p:spPr bwMode="auto">
              <a:xfrm>
                <a:off x="4030"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19" name="Rectangle 1631">
                <a:extLst>
                  <a:ext uri="{FF2B5EF4-FFF2-40B4-BE49-F238E27FC236}">
                    <a16:creationId xmlns:a16="http://schemas.microsoft.com/office/drawing/2014/main" id="{F8513F84-8412-4594-AFD8-6817C762EE82}"/>
                  </a:ext>
                </a:extLst>
              </p:cNvPr>
              <p:cNvSpPr>
                <a:spLocks noChangeArrowheads="1"/>
              </p:cNvSpPr>
              <p:nvPr/>
            </p:nvSpPr>
            <p:spPr bwMode="auto">
              <a:xfrm>
                <a:off x="4030"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20" name="Rectangle 1632">
                <a:extLst>
                  <a:ext uri="{FF2B5EF4-FFF2-40B4-BE49-F238E27FC236}">
                    <a16:creationId xmlns:a16="http://schemas.microsoft.com/office/drawing/2014/main" id="{67454F7A-CB99-42C6-AA09-4D84B0EF71EA}"/>
                  </a:ext>
                </a:extLst>
              </p:cNvPr>
              <p:cNvSpPr>
                <a:spLocks noChangeArrowheads="1"/>
              </p:cNvSpPr>
              <p:nvPr/>
            </p:nvSpPr>
            <p:spPr bwMode="auto">
              <a:xfrm>
                <a:off x="4030"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21" name="Rectangle 1633">
                <a:extLst>
                  <a:ext uri="{FF2B5EF4-FFF2-40B4-BE49-F238E27FC236}">
                    <a16:creationId xmlns:a16="http://schemas.microsoft.com/office/drawing/2014/main" id="{31503984-16E5-4F52-9E8E-62065E16419A}"/>
                  </a:ext>
                </a:extLst>
              </p:cNvPr>
              <p:cNvSpPr>
                <a:spLocks noChangeArrowheads="1"/>
              </p:cNvSpPr>
              <p:nvPr/>
            </p:nvSpPr>
            <p:spPr bwMode="auto">
              <a:xfrm>
                <a:off x="4030"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22" name="Rectangle 1634">
                <a:extLst>
                  <a:ext uri="{FF2B5EF4-FFF2-40B4-BE49-F238E27FC236}">
                    <a16:creationId xmlns:a16="http://schemas.microsoft.com/office/drawing/2014/main" id="{A178C43E-B540-487F-B6ED-91DED377C49D}"/>
                  </a:ext>
                </a:extLst>
              </p:cNvPr>
              <p:cNvSpPr>
                <a:spLocks noChangeArrowheads="1"/>
              </p:cNvSpPr>
              <p:nvPr/>
            </p:nvSpPr>
            <p:spPr bwMode="auto">
              <a:xfrm>
                <a:off x="4030"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23" name="Rectangle 1635">
                <a:extLst>
                  <a:ext uri="{FF2B5EF4-FFF2-40B4-BE49-F238E27FC236}">
                    <a16:creationId xmlns:a16="http://schemas.microsoft.com/office/drawing/2014/main" id="{19ED55AE-CC5B-4D21-ADE6-683ED1123724}"/>
                  </a:ext>
                </a:extLst>
              </p:cNvPr>
              <p:cNvSpPr>
                <a:spLocks noChangeArrowheads="1"/>
              </p:cNvSpPr>
              <p:nvPr/>
            </p:nvSpPr>
            <p:spPr bwMode="auto">
              <a:xfrm>
                <a:off x="4120" y="1325"/>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24" name="Rectangle 1636">
                <a:extLst>
                  <a:ext uri="{FF2B5EF4-FFF2-40B4-BE49-F238E27FC236}">
                    <a16:creationId xmlns:a16="http://schemas.microsoft.com/office/drawing/2014/main" id="{05A7960F-9B23-49CF-83EF-EAEA9A267907}"/>
                  </a:ext>
                </a:extLst>
              </p:cNvPr>
              <p:cNvSpPr>
                <a:spLocks noChangeArrowheads="1"/>
              </p:cNvSpPr>
              <p:nvPr/>
            </p:nvSpPr>
            <p:spPr bwMode="auto">
              <a:xfrm>
                <a:off x="4120" y="1325"/>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25" name="Rectangle 1637">
                <a:extLst>
                  <a:ext uri="{FF2B5EF4-FFF2-40B4-BE49-F238E27FC236}">
                    <a16:creationId xmlns:a16="http://schemas.microsoft.com/office/drawing/2014/main" id="{87E43A42-B817-4833-8D66-7C0E1C112A6D}"/>
                  </a:ext>
                </a:extLst>
              </p:cNvPr>
              <p:cNvSpPr>
                <a:spLocks noChangeArrowheads="1"/>
              </p:cNvSpPr>
              <p:nvPr/>
            </p:nvSpPr>
            <p:spPr bwMode="auto">
              <a:xfrm>
                <a:off x="4120" y="1396"/>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26" name="Rectangle 1638">
                <a:extLst>
                  <a:ext uri="{FF2B5EF4-FFF2-40B4-BE49-F238E27FC236}">
                    <a16:creationId xmlns:a16="http://schemas.microsoft.com/office/drawing/2014/main" id="{18C42B74-0476-48BC-8D35-5E275B1FEFDC}"/>
                  </a:ext>
                </a:extLst>
              </p:cNvPr>
              <p:cNvSpPr>
                <a:spLocks noChangeArrowheads="1"/>
              </p:cNvSpPr>
              <p:nvPr/>
            </p:nvSpPr>
            <p:spPr bwMode="auto">
              <a:xfrm>
                <a:off x="4120" y="1396"/>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27" name="Rectangle 1639">
                <a:extLst>
                  <a:ext uri="{FF2B5EF4-FFF2-40B4-BE49-F238E27FC236}">
                    <a16:creationId xmlns:a16="http://schemas.microsoft.com/office/drawing/2014/main" id="{7AAADD21-7C46-45B8-BEFF-0698B81FC2CE}"/>
                  </a:ext>
                </a:extLst>
              </p:cNvPr>
              <p:cNvSpPr>
                <a:spLocks noChangeArrowheads="1"/>
              </p:cNvSpPr>
              <p:nvPr/>
            </p:nvSpPr>
            <p:spPr bwMode="auto">
              <a:xfrm>
                <a:off x="4120" y="1434"/>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28" name="Rectangle 1640">
                <a:extLst>
                  <a:ext uri="{FF2B5EF4-FFF2-40B4-BE49-F238E27FC236}">
                    <a16:creationId xmlns:a16="http://schemas.microsoft.com/office/drawing/2014/main" id="{E3164775-5BCF-4032-9227-2FDB373EF5AB}"/>
                  </a:ext>
                </a:extLst>
              </p:cNvPr>
              <p:cNvSpPr>
                <a:spLocks noChangeArrowheads="1"/>
              </p:cNvSpPr>
              <p:nvPr/>
            </p:nvSpPr>
            <p:spPr bwMode="auto">
              <a:xfrm>
                <a:off x="4120" y="1434"/>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29" name="Rectangle 1641">
                <a:extLst>
                  <a:ext uri="{FF2B5EF4-FFF2-40B4-BE49-F238E27FC236}">
                    <a16:creationId xmlns:a16="http://schemas.microsoft.com/office/drawing/2014/main" id="{5095177E-4EC7-4F4D-8826-BAA568FDBC3C}"/>
                  </a:ext>
                </a:extLst>
              </p:cNvPr>
              <p:cNvSpPr>
                <a:spLocks noChangeArrowheads="1"/>
              </p:cNvSpPr>
              <p:nvPr/>
            </p:nvSpPr>
            <p:spPr bwMode="auto">
              <a:xfrm>
                <a:off x="4120" y="1481"/>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30" name="Rectangle 1642">
                <a:extLst>
                  <a:ext uri="{FF2B5EF4-FFF2-40B4-BE49-F238E27FC236}">
                    <a16:creationId xmlns:a16="http://schemas.microsoft.com/office/drawing/2014/main" id="{D1DB6B7F-BD6B-45C2-936D-569E8338D236}"/>
                  </a:ext>
                </a:extLst>
              </p:cNvPr>
              <p:cNvSpPr>
                <a:spLocks noChangeArrowheads="1"/>
              </p:cNvSpPr>
              <p:nvPr/>
            </p:nvSpPr>
            <p:spPr bwMode="auto">
              <a:xfrm>
                <a:off x="4120" y="1481"/>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31" name="Rectangle 1643">
                <a:extLst>
                  <a:ext uri="{FF2B5EF4-FFF2-40B4-BE49-F238E27FC236}">
                    <a16:creationId xmlns:a16="http://schemas.microsoft.com/office/drawing/2014/main" id="{BC525D6D-9508-43C1-8D84-ED7E0959A419}"/>
                  </a:ext>
                </a:extLst>
              </p:cNvPr>
              <p:cNvSpPr>
                <a:spLocks noChangeArrowheads="1"/>
              </p:cNvSpPr>
              <p:nvPr/>
            </p:nvSpPr>
            <p:spPr bwMode="auto">
              <a:xfrm>
                <a:off x="4120" y="1453"/>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32" name="Rectangle 1644">
                <a:extLst>
                  <a:ext uri="{FF2B5EF4-FFF2-40B4-BE49-F238E27FC236}">
                    <a16:creationId xmlns:a16="http://schemas.microsoft.com/office/drawing/2014/main" id="{654E3846-9AE4-443B-B91B-8EF9EC4A095E}"/>
                  </a:ext>
                </a:extLst>
              </p:cNvPr>
              <p:cNvSpPr>
                <a:spLocks noChangeArrowheads="1"/>
              </p:cNvSpPr>
              <p:nvPr/>
            </p:nvSpPr>
            <p:spPr bwMode="auto">
              <a:xfrm>
                <a:off x="4120" y="1453"/>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33" name="Freeform 1645">
                <a:extLst>
                  <a:ext uri="{FF2B5EF4-FFF2-40B4-BE49-F238E27FC236}">
                    <a16:creationId xmlns:a16="http://schemas.microsoft.com/office/drawing/2014/main" id="{BDDCFA0C-A533-4738-B71C-59ED1B9BB016}"/>
                  </a:ext>
                </a:extLst>
              </p:cNvPr>
              <p:cNvSpPr>
                <a:spLocks noEditPoints="1"/>
              </p:cNvSpPr>
              <p:nvPr/>
            </p:nvSpPr>
            <p:spPr bwMode="auto">
              <a:xfrm>
                <a:off x="4243"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34" name="Freeform 1646">
                <a:extLst>
                  <a:ext uri="{FF2B5EF4-FFF2-40B4-BE49-F238E27FC236}">
                    <a16:creationId xmlns:a16="http://schemas.microsoft.com/office/drawing/2014/main" id="{F974627C-A603-4A3D-ADC0-049562923A93}"/>
                  </a:ext>
                </a:extLst>
              </p:cNvPr>
              <p:cNvSpPr>
                <a:spLocks noEditPoints="1"/>
              </p:cNvSpPr>
              <p:nvPr/>
            </p:nvSpPr>
            <p:spPr bwMode="auto">
              <a:xfrm>
                <a:off x="4243" y="1325"/>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8 h 284"/>
                  <a:gd name="T28" fmla="*/ 0 w 284"/>
                  <a:gd name="T29" fmla="*/ 133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35" name="Freeform 1647">
                <a:extLst>
                  <a:ext uri="{FF2B5EF4-FFF2-40B4-BE49-F238E27FC236}">
                    <a16:creationId xmlns:a16="http://schemas.microsoft.com/office/drawing/2014/main" id="{1D426CF7-91A1-40DF-91DD-B7D645D13A53}"/>
                  </a:ext>
                </a:extLst>
              </p:cNvPr>
              <p:cNvSpPr>
                <a:spLocks noEditPoints="1"/>
              </p:cNvSpPr>
              <p:nvPr/>
            </p:nvSpPr>
            <p:spPr bwMode="auto">
              <a:xfrm>
                <a:off x="4243"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36" name="Freeform 1648">
                <a:extLst>
                  <a:ext uri="{FF2B5EF4-FFF2-40B4-BE49-F238E27FC236}">
                    <a16:creationId xmlns:a16="http://schemas.microsoft.com/office/drawing/2014/main" id="{2AD7F8F9-6FD1-4E35-B640-A2552606549A}"/>
                  </a:ext>
                </a:extLst>
              </p:cNvPr>
              <p:cNvSpPr>
                <a:spLocks noEditPoints="1"/>
              </p:cNvSpPr>
              <p:nvPr/>
            </p:nvSpPr>
            <p:spPr bwMode="auto">
              <a:xfrm>
                <a:off x="4243" y="1396"/>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37" name="Freeform 1649">
                <a:extLst>
                  <a:ext uri="{FF2B5EF4-FFF2-40B4-BE49-F238E27FC236}">
                    <a16:creationId xmlns:a16="http://schemas.microsoft.com/office/drawing/2014/main" id="{3C2EBF4F-C637-48F1-9BC4-FFAA42A1B230}"/>
                  </a:ext>
                </a:extLst>
              </p:cNvPr>
              <p:cNvSpPr>
                <a:spLocks noEditPoints="1"/>
              </p:cNvSpPr>
              <p:nvPr/>
            </p:nvSpPr>
            <p:spPr bwMode="auto">
              <a:xfrm>
                <a:off x="4243"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38" name="Freeform 1650">
                <a:extLst>
                  <a:ext uri="{FF2B5EF4-FFF2-40B4-BE49-F238E27FC236}">
                    <a16:creationId xmlns:a16="http://schemas.microsoft.com/office/drawing/2014/main" id="{52B4B33C-7333-4020-8FF7-B46E710D52E5}"/>
                  </a:ext>
                </a:extLst>
              </p:cNvPr>
              <p:cNvSpPr>
                <a:spLocks noEditPoints="1"/>
              </p:cNvSpPr>
              <p:nvPr/>
            </p:nvSpPr>
            <p:spPr bwMode="auto">
              <a:xfrm>
                <a:off x="4243" y="1434"/>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39" name="Freeform 1651">
                <a:extLst>
                  <a:ext uri="{FF2B5EF4-FFF2-40B4-BE49-F238E27FC236}">
                    <a16:creationId xmlns:a16="http://schemas.microsoft.com/office/drawing/2014/main" id="{5A236242-0E6F-41CF-93AF-08E3EA2F83FB}"/>
                  </a:ext>
                </a:extLst>
              </p:cNvPr>
              <p:cNvSpPr>
                <a:spLocks noEditPoints="1"/>
              </p:cNvSpPr>
              <p:nvPr/>
            </p:nvSpPr>
            <p:spPr bwMode="auto">
              <a:xfrm>
                <a:off x="4243"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40" name="Freeform 1652">
                <a:extLst>
                  <a:ext uri="{FF2B5EF4-FFF2-40B4-BE49-F238E27FC236}">
                    <a16:creationId xmlns:a16="http://schemas.microsoft.com/office/drawing/2014/main" id="{74E5D8E6-BAA8-404E-8781-4CF6B21DFF2F}"/>
                  </a:ext>
                </a:extLst>
              </p:cNvPr>
              <p:cNvSpPr>
                <a:spLocks noEditPoints="1"/>
              </p:cNvSpPr>
              <p:nvPr/>
            </p:nvSpPr>
            <p:spPr bwMode="auto">
              <a:xfrm>
                <a:off x="4243" y="1453"/>
                <a:ext cx="284" cy="28"/>
              </a:xfrm>
              <a:custGeom>
                <a:avLst/>
                <a:gdLst>
                  <a:gd name="T0" fmla="*/ 71 w 284"/>
                  <a:gd name="T1" fmla="*/ 0 h 28"/>
                  <a:gd name="T2" fmla="*/ 0 w 284"/>
                  <a:gd name="T3" fmla="*/ 0 h 28"/>
                  <a:gd name="T4" fmla="*/ 0 w 284"/>
                  <a:gd name="T5" fmla="*/ 5 h 28"/>
                  <a:gd name="T6" fmla="*/ 0 w 284"/>
                  <a:gd name="T7" fmla="*/ 10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5"/>
                    </a:lnTo>
                    <a:lnTo>
                      <a:pt x="0" y="10"/>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41" name="Rectangle 1653">
                <a:extLst>
                  <a:ext uri="{FF2B5EF4-FFF2-40B4-BE49-F238E27FC236}">
                    <a16:creationId xmlns:a16="http://schemas.microsoft.com/office/drawing/2014/main" id="{35314420-4234-4A1D-956A-F779F2CF2C63}"/>
                  </a:ext>
                </a:extLst>
              </p:cNvPr>
              <p:cNvSpPr>
                <a:spLocks noChangeArrowheads="1"/>
              </p:cNvSpPr>
              <p:nvPr/>
            </p:nvSpPr>
            <p:spPr bwMode="auto">
              <a:xfrm>
                <a:off x="4314"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42" name="Rectangle 1654">
                <a:extLst>
                  <a:ext uri="{FF2B5EF4-FFF2-40B4-BE49-F238E27FC236}">
                    <a16:creationId xmlns:a16="http://schemas.microsoft.com/office/drawing/2014/main" id="{59B58214-C49D-4DCE-ACCC-B8F79EE63CDF}"/>
                  </a:ext>
                </a:extLst>
              </p:cNvPr>
              <p:cNvSpPr>
                <a:spLocks noChangeArrowheads="1"/>
              </p:cNvSpPr>
              <p:nvPr/>
            </p:nvSpPr>
            <p:spPr bwMode="auto">
              <a:xfrm>
                <a:off x="4314"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43" name="Rectangle 1655">
                <a:extLst>
                  <a:ext uri="{FF2B5EF4-FFF2-40B4-BE49-F238E27FC236}">
                    <a16:creationId xmlns:a16="http://schemas.microsoft.com/office/drawing/2014/main" id="{EDBB0E5A-B66D-4D74-B438-39C491D8A4BE}"/>
                  </a:ext>
                </a:extLst>
              </p:cNvPr>
              <p:cNvSpPr>
                <a:spLocks noChangeArrowheads="1"/>
              </p:cNvSpPr>
              <p:nvPr/>
            </p:nvSpPr>
            <p:spPr bwMode="auto">
              <a:xfrm>
                <a:off x="4314"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44" name="Rectangle 1656">
                <a:extLst>
                  <a:ext uri="{FF2B5EF4-FFF2-40B4-BE49-F238E27FC236}">
                    <a16:creationId xmlns:a16="http://schemas.microsoft.com/office/drawing/2014/main" id="{907C62B5-B932-411E-8F7A-186D0114A7B2}"/>
                  </a:ext>
                </a:extLst>
              </p:cNvPr>
              <p:cNvSpPr>
                <a:spLocks noChangeArrowheads="1"/>
              </p:cNvSpPr>
              <p:nvPr/>
            </p:nvSpPr>
            <p:spPr bwMode="auto">
              <a:xfrm>
                <a:off x="4314"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45" name="Rectangle 1657">
                <a:extLst>
                  <a:ext uri="{FF2B5EF4-FFF2-40B4-BE49-F238E27FC236}">
                    <a16:creationId xmlns:a16="http://schemas.microsoft.com/office/drawing/2014/main" id="{3A834F33-3E9A-4D7B-A218-8EFE9ACD1EA6}"/>
                  </a:ext>
                </a:extLst>
              </p:cNvPr>
              <p:cNvSpPr>
                <a:spLocks noChangeArrowheads="1"/>
              </p:cNvSpPr>
              <p:nvPr/>
            </p:nvSpPr>
            <p:spPr bwMode="auto">
              <a:xfrm>
                <a:off x="4314"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46" name="Rectangle 1658">
                <a:extLst>
                  <a:ext uri="{FF2B5EF4-FFF2-40B4-BE49-F238E27FC236}">
                    <a16:creationId xmlns:a16="http://schemas.microsoft.com/office/drawing/2014/main" id="{7E9EFC0F-8499-467D-9F08-1D2293F52B74}"/>
                  </a:ext>
                </a:extLst>
              </p:cNvPr>
              <p:cNvSpPr>
                <a:spLocks noChangeArrowheads="1"/>
              </p:cNvSpPr>
              <p:nvPr/>
            </p:nvSpPr>
            <p:spPr bwMode="auto">
              <a:xfrm>
                <a:off x="4314"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47" name="Rectangle 1659">
                <a:extLst>
                  <a:ext uri="{FF2B5EF4-FFF2-40B4-BE49-F238E27FC236}">
                    <a16:creationId xmlns:a16="http://schemas.microsoft.com/office/drawing/2014/main" id="{207BBA31-57B4-49E7-9FBA-61CADAB4B7AD}"/>
                  </a:ext>
                </a:extLst>
              </p:cNvPr>
              <p:cNvSpPr>
                <a:spLocks noChangeArrowheads="1"/>
              </p:cNvSpPr>
              <p:nvPr/>
            </p:nvSpPr>
            <p:spPr bwMode="auto">
              <a:xfrm>
                <a:off x="4314"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48" name="Rectangle 1660">
                <a:extLst>
                  <a:ext uri="{FF2B5EF4-FFF2-40B4-BE49-F238E27FC236}">
                    <a16:creationId xmlns:a16="http://schemas.microsoft.com/office/drawing/2014/main" id="{AA5895A6-64A4-4121-8ACF-EAAF451621F2}"/>
                  </a:ext>
                </a:extLst>
              </p:cNvPr>
              <p:cNvSpPr>
                <a:spLocks noChangeArrowheads="1"/>
              </p:cNvSpPr>
              <p:nvPr/>
            </p:nvSpPr>
            <p:spPr bwMode="auto">
              <a:xfrm>
                <a:off x="4314"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49" name="Rectangle 1661">
                <a:extLst>
                  <a:ext uri="{FF2B5EF4-FFF2-40B4-BE49-F238E27FC236}">
                    <a16:creationId xmlns:a16="http://schemas.microsoft.com/office/drawing/2014/main" id="{922CB9E4-7118-4B20-A395-8E12A645732F}"/>
                  </a:ext>
                </a:extLst>
              </p:cNvPr>
              <p:cNvSpPr>
                <a:spLocks noChangeArrowheads="1"/>
              </p:cNvSpPr>
              <p:nvPr/>
            </p:nvSpPr>
            <p:spPr bwMode="auto">
              <a:xfrm>
                <a:off x="4314"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50" name="Rectangle 1662">
                <a:extLst>
                  <a:ext uri="{FF2B5EF4-FFF2-40B4-BE49-F238E27FC236}">
                    <a16:creationId xmlns:a16="http://schemas.microsoft.com/office/drawing/2014/main" id="{63D3D536-0F5E-4D03-9802-3CAA97A90FB2}"/>
                  </a:ext>
                </a:extLst>
              </p:cNvPr>
              <p:cNvSpPr>
                <a:spLocks noChangeArrowheads="1"/>
              </p:cNvSpPr>
              <p:nvPr/>
            </p:nvSpPr>
            <p:spPr bwMode="auto">
              <a:xfrm>
                <a:off x="4314"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51" name="Rectangle 1663">
                <a:extLst>
                  <a:ext uri="{FF2B5EF4-FFF2-40B4-BE49-F238E27FC236}">
                    <a16:creationId xmlns:a16="http://schemas.microsoft.com/office/drawing/2014/main" id="{AFBB135E-3EC0-4EF5-BF9A-142C3A03C827}"/>
                  </a:ext>
                </a:extLst>
              </p:cNvPr>
              <p:cNvSpPr>
                <a:spLocks noChangeArrowheads="1"/>
              </p:cNvSpPr>
              <p:nvPr/>
            </p:nvSpPr>
            <p:spPr bwMode="auto">
              <a:xfrm>
                <a:off x="4404" y="1325"/>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52" name="Rectangle 1664">
                <a:extLst>
                  <a:ext uri="{FF2B5EF4-FFF2-40B4-BE49-F238E27FC236}">
                    <a16:creationId xmlns:a16="http://schemas.microsoft.com/office/drawing/2014/main" id="{412A27DC-D456-42BB-A4CD-DDC26637EE8F}"/>
                  </a:ext>
                </a:extLst>
              </p:cNvPr>
              <p:cNvSpPr>
                <a:spLocks noChangeArrowheads="1"/>
              </p:cNvSpPr>
              <p:nvPr/>
            </p:nvSpPr>
            <p:spPr bwMode="auto">
              <a:xfrm>
                <a:off x="4404" y="1325"/>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53" name="Rectangle 1665">
                <a:extLst>
                  <a:ext uri="{FF2B5EF4-FFF2-40B4-BE49-F238E27FC236}">
                    <a16:creationId xmlns:a16="http://schemas.microsoft.com/office/drawing/2014/main" id="{11D65D5E-7019-440B-88D4-66094D7A7D11}"/>
                  </a:ext>
                </a:extLst>
              </p:cNvPr>
              <p:cNvSpPr>
                <a:spLocks noChangeArrowheads="1"/>
              </p:cNvSpPr>
              <p:nvPr/>
            </p:nvSpPr>
            <p:spPr bwMode="auto">
              <a:xfrm>
                <a:off x="4404" y="1396"/>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54" name="Rectangle 1666">
                <a:extLst>
                  <a:ext uri="{FF2B5EF4-FFF2-40B4-BE49-F238E27FC236}">
                    <a16:creationId xmlns:a16="http://schemas.microsoft.com/office/drawing/2014/main" id="{EB2B77CD-0662-4E74-B540-DDF2AC205590}"/>
                  </a:ext>
                </a:extLst>
              </p:cNvPr>
              <p:cNvSpPr>
                <a:spLocks noChangeArrowheads="1"/>
              </p:cNvSpPr>
              <p:nvPr/>
            </p:nvSpPr>
            <p:spPr bwMode="auto">
              <a:xfrm>
                <a:off x="4404" y="1396"/>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55" name="Rectangle 1667">
                <a:extLst>
                  <a:ext uri="{FF2B5EF4-FFF2-40B4-BE49-F238E27FC236}">
                    <a16:creationId xmlns:a16="http://schemas.microsoft.com/office/drawing/2014/main" id="{4AD66F99-A4BB-4617-ADF4-54597FA1ECC6}"/>
                  </a:ext>
                </a:extLst>
              </p:cNvPr>
              <p:cNvSpPr>
                <a:spLocks noChangeArrowheads="1"/>
              </p:cNvSpPr>
              <p:nvPr/>
            </p:nvSpPr>
            <p:spPr bwMode="auto">
              <a:xfrm>
                <a:off x="4404" y="1434"/>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56" name="Rectangle 1668">
                <a:extLst>
                  <a:ext uri="{FF2B5EF4-FFF2-40B4-BE49-F238E27FC236}">
                    <a16:creationId xmlns:a16="http://schemas.microsoft.com/office/drawing/2014/main" id="{EA05C11F-8280-42E5-857E-57A20A9F5DA5}"/>
                  </a:ext>
                </a:extLst>
              </p:cNvPr>
              <p:cNvSpPr>
                <a:spLocks noChangeArrowheads="1"/>
              </p:cNvSpPr>
              <p:nvPr/>
            </p:nvSpPr>
            <p:spPr bwMode="auto">
              <a:xfrm>
                <a:off x="4404" y="1434"/>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57" name="Rectangle 1669">
                <a:extLst>
                  <a:ext uri="{FF2B5EF4-FFF2-40B4-BE49-F238E27FC236}">
                    <a16:creationId xmlns:a16="http://schemas.microsoft.com/office/drawing/2014/main" id="{F7ED82CE-01AB-424B-9DA1-275CC79CAD15}"/>
                  </a:ext>
                </a:extLst>
              </p:cNvPr>
              <p:cNvSpPr>
                <a:spLocks noChangeArrowheads="1"/>
              </p:cNvSpPr>
              <p:nvPr/>
            </p:nvSpPr>
            <p:spPr bwMode="auto">
              <a:xfrm>
                <a:off x="4404" y="1481"/>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58" name="Rectangle 1670">
                <a:extLst>
                  <a:ext uri="{FF2B5EF4-FFF2-40B4-BE49-F238E27FC236}">
                    <a16:creationId xmlns:a16="http://schemas.microsoft.com/office/drawing/2014/main" id="{DDDA9AA6-5832-4575-ACE2-FFFE926B41CE}"/>
                  </a:ext>
                </a:extLst>
              </p:cNvPr>
              <p:cNvSpPr>
                <a:spLocks noChangeArrowheads="1"/>
              </p:cNvSpPr>
              <p:nvPr/>
            </p:nvSpPr>
            <p:spPr bwMode="auto">
              <a:xfrm>
                <a:off x="4404" y="1481"/>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59" name="Rectangle 1671">
                <a:extLst>
                  <a:ext uri="{FF2B5EF4-FFF2-40B4-BE49-F238E27FC236}">
                    <a16:creationId xmlns:a16="http://schemas.microsoft.com/office/drawing/2014/main" id="{46584F9A-A657-470F-A2A8-2EF5D15E5AA9}"/>
                  </a:ext>
                </a:extLst>
              </p:cNvPr>
              <p:cNvSpPr>
                <a:spLocks noChangeArrowheads="1"/>
              </p:cNvSpPr>
              <p:nvPr/>
            </p:nvSpPr>
            <p:spPr bwMode="auto">
              <a:xfrm>
                <a:off x="4404" y="1453"/>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60" name="Rectangle 1672">
                <a:extLst>
                  <a:ext uri="{FF2B5EF4-FFF2-40B4-BE49-F238E27FC236}">
                    <a16:creationId xmlns:a16="http://schemas.microsoft.com/office/drawing/2014/main" id="{29B39141-870B-42E8-990E-609CD356B2BC}"/>
                  </a:ext>
                </a:extLst>
              </p:cNvPr>
              <p:cNvSpPr>
                <a:spLocks noChangeArrowheads="1"/>
              </p:cNvSpPr>
              <p:nvPr/>
            </p:nvSpPr>
            <p:spPr bwMode="auto">
              <a:xfrm>
                <a:off x="4404" y="1453"/>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61" name="Freeform 1673">
                <a:extLst>
                  <a:ext uri="{FF2B5EF4-FFF2-40B4-BE49-F238E27FC236}">
                    <a16:creationId xmlns:a16="http://schemas.microsoft.com/office/drawing/2014/main" id="{D9C285F5-07C6-4783-B450-45C925C32DD7}"/>
                  </a:ext>
                </a:extLst>
              </p:cNvPr>
              <p:cNvSpPr>
                <a:spLocks/>
              </p:cNvSpPr>
              <p:nvPr/>
            </p:nvSpPr>
            <p:spPr bwMode="auto">
              <a:xfrm>
                <a:off x="4716" y="1325"/>
                <a:ext cx="50" cy="71"/>
              </a:xfrm>
              <a:custGeom>
                <a:avLst/>
                <a:gdLst>
                  <a:gd name="T0" fmla="*/ 21 w 21"/>
                  <a:gd name="T1" fmla="*/ 0 h 30"/>
                  <a:gd name="T2" fmla="*/ 0 w 21"/>
                  <a:gd name="T3" fmla="*/ 0 h 30"/>
                  <a:gd name="T4" fmla="*/ 0 w 21"/>
                  <a:gd name="T5" fmla="*/ 30 h 30"/>
                  <a:gd name="T6" fmla="*/ 21 w 21"/>
                  <a:gd name="T7" fmla="*/ 30 h 30"/>
                  <a:gd name="T8" fmla="*/ 21 w 21"/>
                  <a:gd name="T9" fmla="*/ 0 h 30"/>
                </a:gdLst>
                <a:ahLst/>
                <a:cxnLst>
                  <a:cxn ang="0">
                    <a:pos x="T0" y="T1"/>
                  </a:cxn>
                  <a:cxn ang="0">
                    <a:pos x="T2" y="T3"/>
                  </a:cxn>
                  <a:cxn ang="0">
                    <a:pos x="T4" y="T5"/>
                  </a:cxn>
                  <a:cxn ang="0">
                    <a:pos x="T6" y="T7"/>
                  </a:cxn>
                  <a:cxn ang="0">
                    <a:pos x="T8" y="T9"/>
                  </a:cxn>
                </a:cxnLst>
                <a:rect l="0" t="0" r="r" b="b"/>
                <a:pathLst>
                  <a:path w="21" h="30">
                    <a:moveTo>
                      <a:pt x="21" y="0"/>
                    </a:moveTo>
                    <a:cubicBezTo>
                      <a:pt x="0" y="0"/>
                      <a:pt x="0" y="0"/>
                      <a:pt x="0" y="0"/>
                    </a:cubicBezTo>
                    <a:cubicBezTo>
                      <a:pt x="0" y="30"/>
                      <a:pt x="0" y="30"/>
                      <a:pt x="0" y="30"/>
                    </a:cubicBezTo>
                    <a:cubicBezTo>
                      <a:pt x="21" y="30"/>
                      <a:pt x="21" y="30"/>
                      <a:pt x="21" y="30"/>
                    </a:cubicBezTo>
                    <a:cubicBezTo>
                      <a:pt x="21" y="19"/>
                      <a:pt x="21" y="9"/>
                      <a:pt x="21"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62" name="Freeform 1674">
                <a:extLst>
                  <a:ext uri="{FF2B5EF4-FFF2-40B4-BE49-F238E27FC236}">
                    <a16:creationId xmlns:a16="http://schemas.microsoft.com/office/drawing/2014/main" id="{1EAA8E82-B25A-4AA7-952E-A885754CFB4C}"/>
                  </a:ext>
                </a:extLst>
              </p:cNvPr>
              <p:cNvSpPr>
                <a:spLocks/>
              </p:cNvSpPr>
              <p:nvPr/>
            </p:nvSpPr>
            <p:spPr bwMode="auto">
              <a:xfrm>
                <a:off x="4766" y="1325"/>
                <a:ext cx="21" cy="71"/>
              </a:xfrm>
              <a:custGeom>
                <a:avLst/>
                <a:gdLst>
                  <a:gd name="T0" fmla="*/ 5 w 9"/>
                  <a:gd name="T1" fmla="*/ 0 h 30"/>
                  <a:gd name="T2" fmla="*/ 0 w 9"/>
                  <a:gd name="T3" fmla="*/ 0 h 30"/>
                  <a:gd name="T4" fmla="*/ 0 w 9"/>
                  <a:gd name="T5" fmla="*/ 30 h 30"/>
                  <a:gd name="T6" fmla="*/ 9 w 9"/>
                  <a:gd name="T7" fmla="*/ 30 h 30"/>
                  <a:gd name="T8" fmla="*/ 5 w 9"/>
                  <a:gd name="T9" fmla="*/ 0 h 30"/>
                </a:gdLst>
                <a:ahLst/>
                <a:cxnLst>
                  <a:cxn ang="0">
                    <a:pos x="T0" y="T1"/>
                  </a:cxn>
                  <a:cxn ang="0">
                    <a:pos x="T2" y="T3"/>
                  </a:cxn>
                  <a:cxn ang="0">
                    <a:pos x="T4" y="T5"/>
                  </a:cxn>
                  <a:cxn ang="0">
                    <a:pos x="T6" y="T7"/>
                  </a:cxn>
                  <a:cxn ang="0">
                    <a:pos x="T8" y="T9"/>
                  </a:cxn>
                </a:cxnLst>
                <a:rect l="0" t="0" r="r" b="b"/>
                <a:pathLst>
                  <a:path w="9" h="30">
                    <a:moveTo>
                      <a:pt x="5" y="0"/>
                    </a:moveTo>
                    <a:cubicBezTo>
                      <a:pt x="0" y="0"/>
                      <a:pt x="0" y="0"/>
                      <a:pt x="0" y="0"/>
                    </a:cubicBezTo>
                    <a:cubicBezTo>
                      <a:pt x="0" y="9"/>
                      <a:pt x="0" y="19"/>
                      <a:pt x="0" y="30"/>
                    </a:cubicBezTo>
                    <a:cubicBezTo>
                      <a:pt x="9" y="30"/>
                      <a:pt x="9" y="30"/>
                      <a:pt x="9" y="30"/>
                    </a:cubicBezTo>
                    <a:cubicBezTo>
                      <a:pt x="7" y="20"/>
                      <a:pt x="6" y="10"/>
                      <a:pt x="5"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63" name="Freeform 1675">
                <a:extLst>
                  <a:ext uri="{FF2B5EF4-FFF2-40B4-BE49-F238E27FC236}">
                    <a16:creationId xmlns:a16="http://schemas.microsoft.com/office/drawing/2014/main" id="{10382583-0635-4253-904E-A60E79A32FD0}"/>
                  </a:ext>
                </a:extLst>
              </p:cNvPr>
              <p:cNvSpPr>
                <a:spLocks/>
              </p:cNvSpPr>
              <p:nvPr/>
            </p:nvSpPr>
            <p:spPr bwMode="auto">
              <a:xfrm>
                <a:off x="4527" y="1325"/>
                <a:ext cx="237" cy="284"/>
              </a:xfrm>
              <a:custGeom>
                <a:avLst/>
                <a:gdLst>
                  <a:gd name="T0" fmla="*/ 30 w 100"/>
                  <a:gd name="T1" fmla="*/ 0 h 120"/>
                  <a:gd name="T2" fmla="*/ 0 w 100"/>
                  <a:gd name="T3" fmla="*/ 0 h 120"/>
                  <a:gd name="T4" fmla="*/ 0 w 100"/>
                  <a:gd name="T5" fmla="*/ 120 h 120"/>
                  <a:gd name="T6" fmla="*/ 97 w 100"/>
                  <a:gd name="T7" fmla="*/ 120 h 120"/>
                  <a:gd name="T8" fmla="*/ 100 w 100"/>
                  <a:gd name="T9" fmla="*/ 66 h 120"/>
                  <a:gd name="T10" fmla="*/ 80 w 100"/>
                  <a:gd name="T11" fmla="*/ 66 h 120"/>
                  <a:gd name="T12" fmla="*/ 80 w 100"/>
                  <a:gd name="T13" fmla="*/ 120 h 120"/>
                  <a:gd name="T14" fmla="*/ 68 w 100"/>
                  <a:gd name="T15" fmla="*/ 120 h 120"/>
                  <a:gd name="T16" fmla="*/ 68 w 100"/>
                  <a:gd name="T17" fmla="*/ 66 h 120"/>
                  <a:gd name="T18" fmla="*/ 68 w 100"/>
                  <a:gd name="T19" fmla="*/ 120 h 120"/>
                  <a:gd name="T20" fmla="*/ 30 w 100"/>
                  <a:gd name="T21" fmla="*/ 120 h 120"/>
                  <a:gd name="T22" fmla="*/ 30 w 100"/>
                  <a:gd name="T23" fmla="*/ 66 h 120"/>
                  <a:gd name="T24" fmla="*/ 0 w 100"/>
                  <a:gd name="T25" fmla="*/ 66 h 120"/>
                  <a:gd name="T26" fmla="*/ 0 w 100"/>
                  <a:gd name="T27" fmla="*/ 58 h 120"/>
                  <a:gd name="T28" fmla="*/ 0 w 100"/>
                  <a:gd name="T29" fmla="*/ 56 h 120"/>
                  <a:gd name="T30" fmla="*/ 0 w 100"/>
                  <a:gd name="T31" fmla="*/ 30 h 120"/>
                  <a:gd name="T32" fmla="*/ 30 w 100"/>
                  <a:gd name="T33" fmla="*/ 30 h 120"/>
                  <a:gd name="T34" fmla="*/ 30 w 100"/>
                  <a:gd name="T35"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20">
                    <a:moveTo>
                      <a:pt x="30" y="0"/>
                    </a:moveTo>
                    <a:cubicBezTo>
                      <a:pt x="0" y="0"/>
                      <a:pt x="0" y="0"/>
                      <a:pt x="0" y="0"/>
                    </a:cubicBezTo>
                    <a:cubicBezTo>
                      <a:pt x="0" y="120"/>
                      <a:pt x="0" y="120"/>
                      <a:pt x="0" y="120"/>
                    </a:cubicBezTo>
                    <a:cubicBezTo>
                      <a:pt x="97" y="120"/>
                      <a:pt x="97" y="120"/>
                      <a:pt x="97" y="120"/>
                    </a:cubicBezTo>
                    <a:cubicBezTo>
                      <a:pt x="98" y="101"/>
                      <a:pt x="99" y="82"/>
                      <a:pt x="100" y="66"/>
                    </a:cubicBezTo>
                    <a:cubicBezTo>
                      <a:pt x="80" y="66"/>
                      <a:pt x="80" y="66"/>
                      <a:pt x="80" y="66"/>
                    </a:cubicBezTo>
                    <a:cubicBezTo>
                      <a:pt x="80" y="120"/>
                      <a:pt x="80" y="120"/>
                      <a:pt x="80" y="120"/>
                    </a:cubicBezTo>
                    <a:cubicBezTo>
                      <a:pt x="68" y="120"/>
                      <a:pt x="68" y="120"/>
                      <a:pt x="68" y="120"/>
                    </a:cubicBezTo>
                    <a:cubicBezTo>
                      <a:pt x="68" y="66"/>
                      <a:pt x="68" y="66"/>
                      <a:pt x="68" y="66"/>
                    </a:cubicBezTo>
                    <a:cubicBezTo>
                      <a:pt x="68" y="120"/>
                      <a:pt x="68" y="120"/>
                      <a:pt x="68" y="120"/>
                    </a:cubicBezTo>
                    <a:cubicBezTo>
                      <a:pt x="30" y="120"/>
                      <a:pt x="30" y="120"/>
                      <a:pt x="30" y="120"/>
                    </a:cubicBezTo>
                    <a:cubicBezTo>
                      <a:pt x="30" y="66"/>
                      <a:pt x="30" y="66"/>
                      <a:pt x="30" y="66"/>
                    </a:cubicBezTo>
                    <a:cubicBezTo>
                      <a:pt x="0" y="66"/>
                      <a:pt x="0" y="66"/>
                      <a:pt x="0" y="66"/>
                    </a:cubicBezTo>
                    <a:cubicBezTo>
                      <a:pt x="0" y="58"/>
                      <a:pt x="0" y="58"/>
                      <a:pt x="0" y="58"/>
                    </a:cubicBezTo>
                    <a:cubicBezTo>
                      <a:pt x="0" y="56"/>
                      <a:pt x="0" y="56"/>
                      <a:pt x="0" y="56"/>
                    </a:cubicBezTo>
                    <a:cubicBezTo>
                      <a:pt x="0" y="30"/>
                      <a:pt x="0" y="30"/>
                      <a:pt x="0" y="30"/>
                    </a:cubicBezTo>
                    <a:cubicBezTo>
                      <a:pt x="30" y="30"/>
                      <a:pt x="30" y="30"/>
                      <a:pt x="30" y="30"/>
                    </a:cubicBezTo>
                    <a:cubicBezTo>
                      <a:pt x="30" y="0"/>
                      <a:pt x="30" y="0"/>
                      <a:pt x="3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64" name="Freeform 1676">
                <a:extLst>
                  <a:ext uri="{FF2B5EF4-FFF2-40B4-BE49-F238E27FC236}">
                    <a16:creationId xmlns:a16="http://schemas.microsoft.com/office/drawing/2014/main" id="{1FB9A366-3BE2-496A-A032-26493CADD94E}"/>
                  </a:ext>
                </a:extLst>
              </p:cNvPr>
              <p:cNvSpPr>
                <a:spLocks/>
              </p:cNvSpPr>
              <p:nvPr/>
            </p:nvSpPr>
            <p:spPr bwMode="auto">
              <a:xfrm>
                <a:off x="4757" y="1481"/>
                <a:ext cx="52" cy="128"/>
              </a:xfrm>
              <a:custGeom>
                <a:avLst/>
                <a:gdLst>
                  <a:gd name="T0" fmla="*/ 16 w 22"/>
                  <a:gd name="T1" fmla="*/ 0 h 54"/>
                  <a:gd name="T2" fmla="*/ 3 w 22"/>
                  <a:gd name="T3" fmla="*/ 0 h 54"/>
                  <a:gd name="T4" fmla="*/ 0 w 22"/>
                  <a:gd name="T5" fmla="*/ 54 h 54"/>
                  <a:gd name="T6" fmla="*/ 22 w 22"/>
                  <a:gd name="T7" fmla="*/ 54 h 54"/>
                  <a:gd name="T8" fmla="*/ 16 w 22"/>
                  <a:gd name="T9" fmla="*/ 0 h 54"/>
                </a:gdLst>
                <a:ahLst/>
                <a:cxnLst>
                  <a:cxn ang="0">
                    <a:pos x="T0" y="T1"/>
                  </a:cxn>
                  <a:cxn ang="0">
                    <a:pos x="T2" y="T3"/>
                  </a:cxn>
                  <a:cxn ang="0">
                    <a:pos x="T4" y="T5"/>
                  </a:cxn>
                  <a:cxn ang="0">
                    <a:pos x="T6" y="T7"/>
                  </a:cxn>
                  <a:cxn ang="0">
                    <a:pos x="T8" y="T9"/>
                  </a:cxn>
                </a:cxnLst>
                <a:rect l="0" t="0" r="r" b="b"/>
                <a:pathLst>
                  <a:path w="22" h="54">
                    <a:moveTo>
                      <a:pt x="16" y="0"/>
                    </a:moveTo>
                    <a:cubicBezTo>
                      <a:pt x="3" y="0"/>
                      <a:pt x="3" y="0"/>
                      <a:pt x="3" y="0"/>
                    </a:cubicBezTo>
                    <a:cubicBezTo>
                      <a:pt x="2" y="16"/>
                      <a:pt x="1" y="35"/>
                      <a:pt x="0" y="54"/>
                    </a:cubicBezTo>
                    <a:cubicBezTo>
                      <a:pt x="22" y="54"/>
                      <a:pt x="22" y="54"/>
                      <a:pt x="22" y="54"/>
                    </a:cubicBezTo>
                    <a:cubicBezTo>
                      <a:pt x="20" y="37"/>
                      <a:pt x="18" y="18"/>
                      <a:pt x="16"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65" name="Freeform 1677">
                <a:extLst>
                  <a:ext uri="{FF2B5EF4-FFF2-40B4-BE49-F238E27FC236}">
                    <a16:creationId xmlns:a16="http://schemas.microsoft.com/office/drawing/2014/main" id="{AEDD9449-BD0F-4F38-8E0C-ECD962AE0781}"/>
                  </a:ext>
                </a:extLst>
              </p:cNvPr>
              <p:cNvSpPr>
                <a:spLocks/>
              </p:cNvSpPr>
              <p:nvPr/>
            </p:nvSpPr>
            <p:spPr bwMode="auto">
              <a:xfrm>
                <a:off x="4716" y="1396"/>
                <a:ext cx="50" cy="38"/>
              </a:xfrm>
              <a:custGeom>
                <a:avLst/>
                <a:gdLst>
                  <a:gd name="T0" fmla="*/ 21 w 21"/>
                  <a:gd name="T1" fmla="*/ 0 h 16"/>
                  <a:gd name="T2" fmla="*/ 0 w 21"/>
                  <a:gd name="T3" fmla="*/ 0 h 16"/>
                  <a:gd name="T4" fmla="*/ 0 w 21"/>
                  <a:gd name="T5" fmla="*/ 16 h 16"/>
                  <a:gd name="T6" fmla="*/ 20 w 21"/>
                  <a:gd name="T7" fmla="*/ 16 h 16"/>
                  <a:gd name="T8" fmla="*/ 21 w 21"/>
                  <a:gd name="T9" fmla="*/ 0 h 16"/>
                </a:gdLst>
                <a:ahLst/>
                <a:cxnLst>
                  <a:cxn ang="0">
                    <a:pos x="T0" y="T1"/>
                  </a:cxn>
                  <a:cxn ang="0">
                    <a:pos x="T2" y="T3"/>
                  </a:cxn>
                  <a:cxn ang="0">
                    <a:pos x="T4" y="T5"/>
                  </a:cxn>
                  <a:cxn ang="0">
                    <a:pos x="T6" y="T7"/>
                  </a:cxn>
                  <a:cxn ang="0">
                    <a:pos x="T8" y="T9"/>
                  </a:cxn>
                </a:cxnLst>
                <a:rect l="0" t="0" r="r" b="b"/>
                <a:pathLst>
                  <a:path w="21" h="16">
                    <a:moveTo>
                      <a:pt x="21" y="0"/>
                    </a:moveTo>
                    <a:cubicBezTo>
                      <a:pt x="0" y="0"/>
                      <a:pt x="0" y="0"/>
                      <a:pt x="0" y="0"/>
                    </a:cubicBezTo>
                    <a:cubicBezTo>
                      <a:pt x="0" y="16"/>
                      <a:pt x="0" y="16"/>
                      <a:pt x="0" y="16"/>
                    </a:cubicBezTo>
                    <a:cubicBezTo>
                      <a:pt x="20" y="16"/>
                      <a:pt x="20" y="16"/>
                      <a:pt x="20" y="16"/>
                    </a:cubicBezTo>
                    <a:cubicBezTo>
                      <a:pt x="20" y="11"/>
                      <a:pt x="21" y="5"/>
                      <a:pt x="21"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66" name="Freeform 1678">
                <a:extLst>
                  <a:ext uri="{FF2B5EF4-FFF2-40B4-BE49-F238E27FC236}">
                    <a16:creationId xmlns:a16="http://schemas.microsoft.com/office/drawing/2014/main" id="{5C193820-EBB2-4809-9365-EBA136377C06}"/>
                  </a:ext>
                </a:extLst>
              </p:cNvPr>
              <p:cNvSpPr>
                <a:spLocks/>
              </p:cNvSpPr>
              <p:nvPr/>
            </p:nvSpPr>
            <p:spPr bwMode="auto">
              <a:xfrm>
                <a:off x="4764" y="1396"/>
                <a:ext cx="26" cy="38"/>
              </a:xfrm>
              <a:custGeom>
                <a:avLst/>
                <a:gdLst>
                  <a:gd name="T0" fmla="*/ 10 w 11"/>
                  <a:gd name="T1" fmla="*/ 0 h 16"/>
                  <a:gd name="T2" fmla="*/ 1 w 11"/>
                  <a:gd name="T3" fmla="*/ 0 h 16"/>
                  <a:gd name="T4" fmla="*/ 0 w 11"/>
                  <a:gd name="T5" fmla="*/ 16 h 16"/>
                  <a:gd name="T6" fmla="*/ 11 w 11"/>
                  <a:gd name="T7" fmla="*/ 16 h 16"/>
                  <a:gd name="T8" fmla="*/ 10 w 11"/>
                  <a:gd name="T9" fmla="*/ 0 h 16"/>
                </a:gdLst>
                <a:ahLst/>
                <a:cxnLst>
                  <a:cxn ang="0">
                    <a:pos x="T0" y="T1"/>
                  </a:cxn>
                  <a:cxn ang="0">
                    <a:pos x="T2" y="T3"/>
                  </a:cxn>
                  <a:cxn ang="0">
                    <a:pos x="T4" y="T5"/>
                  </a:cxn>
                  <a:cxn ang="0">
                    <a:pos x="T6" y="T7"/>
                  </a:cxn>
                  <a:cxn ang="0">
                    <a:pos x="T8" y="T9"/>
                  </a:cxn>
                </a:cxnLst>
                <a:rect l="0" t="0" r="r" b="b"/>
                <a:pathLst>
                  <a:path w="11" h="16">
                    <a:moveTo>
                      <a:pt x="10" y="0"/>
                    </a:moveTo>
                    <a:cubicBezTo>
                      <a:pt x="1" y="0"/>
                      <a:pt x="1" y="0"/>
                      <a:pt x="1" y="0"/>
                    </a:cubicBezTo>
                    <a:cubicBezTo>
                      <a:pt x="1" y="5"/>
                      <a:pt x="0" y="11"/>
                      <a:pt x="0" y="16"/>
                    </a:cubicBezTo>
                    <a:cubicBezTo>
                      <a:pt x="11" y="16"/>
                      <a:pt x="11" y="16"/>
                      <a:pt x="11" y="16"/>
                    </a:cubicBezTo>
                    <a:cubicBezTo>
                      <a:pt x="11" y="11"/>
                      <a:pt x="10" y="5"/>
                      <a:pt x="1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67" name="Freeform 1679">
                <a:extLst>
                  <a:ext uri="{FF2B5EF4-FFF2-40B4-BE49-F238E27FC236}">
                    <a16:creationId xmlns:a16="http://schemas.microsoft.com/office/drawing/2014/main" id="{4E450FB7-5EFE-4A2D-9770-7521979AE978}"/>
                  </a:ext>
                </a:extLst>
              </p:cNvPr>
              <p:cNvSpPr>
                <a:spLocks/>
              </p:cNvSpPr>
              <p:nvPr/>
            </p:nvSpPr>
            <p:spPr bwMode="auto">
              <a:xfrm>
                <a:off x="4527" y="1396"/>
                <a:ext cx="71" cy="62"/>
              </a:xfrm>
              <a:custGeom>
                <a:avLst/>
                <a:gdLst>
                  <a:gd name="T0" fmla="*/ 71 w 71"/>
                  <a:gd name="T1" fmla="*/ 0 h 62"/>
                  <a:gd name="T2" fmla="*/ 0 w 71"/>
                  <a:gd name="T3" fmla="*/ 0 h 62"/>
                  <a:gd name="T4" fmla="*/ 0 w 71"/>
                  <a:gd name="T5" fmla="*/ 62 h 62"/>
                  <a:gd name="T6" fmla="*/ 0 w 71"/>
                  <a:gd name="T7" fmla="*/ 38 h 62"/>
                  <a:gd name="T8" fmla="*/ 71 w 71"/>
                  <a:gd name="T9" fmla="*/ 38 h 62"/>
                  <a:gd name="T10" fmla="*/ 71 w 71"/>
                  <a:gd name="T11" fmla="*/ 0 h 62"/>
                </a:gdLst>
                <a:ahLst/>
                <a:cxnLst>
                  <a:cxn ang="0">
                    <a:pos x="T0" y="T1"/>
                  </a:cxn>
                  <a:cxn ang="0">
                    <a:pos x="T2" y="T3"/>
                  </a:cxn>
                  <a:cxn ang="0">
                    <a:pos x="T4" y="T5"/>
                  </a:cxn>
                  <a:cxn ang="0">
                    <a:pos x="T6" y="T7"/>
                  </a:cxn>
                  <a:cxn ang="0">
                    <a:pos x="T8" y="T9"/>
                  </a:cxn>
                  <a:cxn ang="0">
                    <a:pos x="T10" y="T11"/>
                  </a:cxn>
                </a:cxnLst>
                <a:rect l="0" t="0" r="r" b="b"/>
                <a:pathLst>
                  <a:path w="71" h="62">
                    <a:moveTo>
                      <a:pt x="71" y="0"/>
                    </a:moveTo>
                    <a:lnTo>
                      <a:pt x="0" y="0"/>
                    </a:lnTo>
                    <a:lnTo>
                      <a:pt x="0" y="62"/>
                    </a:lnTo>
                    <a:lnTo>
                      <a:pt x="0" y="38"/>
                    </a:lnTo>
                    <a:lnTo>
                      <a:pt x="71" y="38"/>
                    </a:lnTo>
                    <a:lnTo>
                      <a:pt x="71"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68" name="Freeform 1680">
                <a:extLst>
                  <a:ext uri="{FF2B5EF4-FFF2-40B4-BE49-F238E27FC236}">
                    <a16:creationId xmlns:a16="http://schemas.microsoft.com/office/drawing/2014/main" id="{C7785F01-EC86-44A5-9F61-9D6A1DFFB901}"/>
                  </a:ext>
                </a:extLst>
              </p:cNvPr>
              <p:cNvSpPr>
                <a:spLocks/>
              </p:cNvSpPr>
              <p:nvPr/>
            </p:nvSpPr>
            <p:spPr bwMode="auto">
              <a:xfrm>
                <a:off x="4527" y="1396"/>
                <a:ext cx="71" cy="62"/>
              </a:xfrm>
              <a:custGeom>
                <a:avLst/>
                <a:gdLst>
                  <a:gd name="T0" fmla="*/ 71 w 71"/>
                  <a:gd name="T1" fmla="*/ 0 h 62"/>
                  <a:gd name="T2" fmla="*/ 0 w 71"/>
                  <a:gd name="T3" fmla="*/ 0 h 62"/>
                  <a:gd name="T4" fmla="*/ 0 w 71"/>
                  <a:gd name="T5" fmla="*/ 62 h 62"/>
                  <a:gd name="T6" fmla="*/ 0 w 71"/>
                  <a:gd name="T7" fmla="*/ 38 h 62"/>
                  <a:gd name="T8" fmla="*/ 71 w 71"/>
                  <a:gd name="T9" fmla="*/ 38 h 62"/>
                  <a:gd name="T10" fmla="*/ 71 w 71"/>
                  <a:gd name="T11" fmla="*/ 0 h 62"/>
                </a:gdLst>
                <a:ahLst/>
                <a:cxnLst>
                  <a:cxn ang="0">
                    <a:pos x="T0" y="T1"/>
                  </a:cxn>
                  <a:cxn ang="0">
                    <a:pos x="T2" y="T3"/>
                  </a:cxn>
                  <a:cxn ang="0">
                    <a:pos x="T4" y="T5"/>
                  </a:cxn>
                  <a:cxn ang="0">
                    <a:pos x="T6" y="T7"/>
                  </a:cxn>
                  <a:cxn ang="0">
                    <a:pos x="T8" y="T9"/>
                  </a:cxn>
                  <a:cxn ang="0">
                    <a:pos x="T10" y="T11"/>
                  </a:cxn>
                </a:cxnLst>
                <a:rect l="0" t="0" r="r" b="b"/>
                <a:pathLst>
                  <a:path w="71" h="62">
                    <a:moveTo>
                      <a:pt x="71" y="0"/>
                    </a:moveTo>
                    <a:lnTo>
                      <a:pt x="0" y="0"/>
                    </a:lnTo>
                    <a:lnTo>
                      <a:pt x="0" y="62"/>
                    </a:lnTo>
                    <a:lnTo>
                      <a:pt x="0" y="38"/>
                    </a:lnTo>
                    <a:lnTo>
                      <a:pt x="71" y="38"/>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69" name="Freeform 1681">
                <a:extLst>
                  <a:ext uri="{FF2B5EF4-FFF2-40B4-BE49-F238E27FC236}">
                    <a16:creationId xmlns:a16="http://schemas.microsoft.com/office/drawing/2014/main" id="{987EF7B2-781D-43E0-9BF5-5212AE8E3E4B}"/>
                  </a:ext>
                </a:extLst>
              </p:cNvPr>
              <p:cNvSpPr>
                <a:spLocks/>
              </p:cNvSpPr>
              <p:nvPr/>
            </p:nvSpPr>
            <p:spPr bwMode="auto">
              <a:xfrm>
                <a:off x="4716" y="1434"/>
                <a:ext cx="48" cy="19"/>
              </a:xfrm>
              <a:custGeom>
                <a:avLst/>
                <a:gdLst>
                  <a:gd name="T0" fmla="*/ 20 w 20"/>
                  <a:gd name="T1" fmla="*/ 0 h 8"/>
                  <a:gd name="T2" fmla="*/ 0 w 20"/>
                  <a:gd name="T3" fmla="*/ 0 h 8"/>
                  <a:gd name="T4" fmla="*/ 0 w 20"/>
                  <a:gd name="T5" fmla="*/ 8 h 8"/>
                  <a:gd name="T6" fmla="*/ 20 w 20"/>
                  <a:gd name="T7" fmla="*/ 8 h 8"/>
                  <a:gd name="T8" fmla="*/ 20 w 20"/>
                  <a:gd name="T9" fmla="*/ 0 h 8"/>
                </a:gdLst>
                <a:ahLst/>
                <a:cxnLst>
                  <a:cxn ang="0">
                    <a:pos x="T0" y="T1"/>
                  </a:cxn>
                  <a:cxn ang="0">
                    <a:pos x="T2" y="T3"/>
                  </a:cxn>
                  <a:cxn ang="0">
                    <a:pos x="T4" y="T5"/>
                  </a:cxn>
                  <a:cxn ang="0">
                    <a:pos x="T6" y="T7"/>
                  </a:cxn>
                  <a:cxn ang="0">
                    <a:pos x="T8" y="T9"/>
                  </a:cxn>
                </a:cxnLst>
                <a:rect l="0" t="0" r="r" b="b"/>
                <a:pathLst>
                  <a:path w="20" h="8">
                    <a:moveTo>
                      <a:pt x="20" y="0"/>
                    </a:moveTo>
                    <a:cubicBezTo>
                      <a:pt x="0" y="0"/>
                      <a:pt x="0" y="0"/>
                      <a:pt x="0" y="0"/>
                    </a:cubicBezTo>
                    <a:cubicBezTo>
                      <a:pt x="0" y="8"/>
                      <a:pt x="0" y="8"/>
                      <a:pt x="0" y="8"/>
                    </a:cubicBezTo>
                    <a:cubicBezTo>
                      <a:pt x="20" y="8"/>
                      <a:pt x="20" y="8"/>
                      <a:pt x="20" y="8"/>
                    </a:cubicBezTo>
                    <a:cubicBezTo>
                      <a:pt x="20" y="6"/>
                      <a:pt x="20" y="3"/>
                      <a:pt x="20"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70" name="Freeform 1682">
                <a:extLst>
                  <a:ext uri="{FF2B5EF4-FFF2-40B4-BE49-F238E27FC236}">
                    <a16:creationId xmlns:a16="http://schemas.microsoft.com/office/drawing/2014/main" id="{7CD8CA8C-DBCB-4582-9BC0-64C06B0EF944}"/>
                  </a:ext>
                </a:extLst>
              </p:cNvPr>
              <p:cNvSpPr>
                <a:spLocks/>
              </p:cNvSpPr>
              <p:nvPr/>
            </p:nvSpPr>
            <p:spPr bwMode="auto">
              <a:xfrm>
                <a:off x="4764" y="1434"/>
                <a:ext cx="28" cy="19"/>
              </a:xfrm>
              <a:custGeom>
                <a:avLst/>
                <a:gdLst>
                  <a:gd name="T0" fmla="*/ 11 w 12"/>
                  <a:gd name="T1" fmla="*/ 0 h 8"/>
                  <a:gd name="T2" fmla="*/ 0 w 12"/>
                  <a:gd name="T3" fmla="*/ 0 h 8"/>
                  <a:gd name="T4" fmla="*/ 0 w 12"/>
                  <a:gd name="T5" fmla="*/ 8 h 8"/>
                  <a:gd name="T6" fmla="*/ 12 w 12"/>
                  <a:gd name="T7" fmla="*/ 8 h 8"/>
                  <a:gd name="T8" fmla="*/ 11 w 12"/>
                  <a:gd name="T9" fmla="*/ 0 h 8"/>
                </a:gdLst>
                <a:ahLst/>
                <a:cxnLst>
                  <a:cxn ang="0">
                    <a:pos x="T0" y="T1"/>
                  </a:cxn>
                  <a:cxn ang="0">
                    <a:pos x="T2" y="T3"/>
                  </a:cxn>
                  <a:cxn ang="0">
                    <a:pos x="T4" y="T5"/>
                  </a:cxn>
                  <a:cxn ang="0">
                    <a:pos x="T6" y="T7"/>
                  </a:cxn>
                  <a:cxn ang="0">
                    <a:pos x="T8" y="T9"/>
                  </a:cxn>
                </a:cxnLst>
                <a:rect l="0" t="0" r="r" b="b"/>
                <a:pathLst>
                  <a:path w="12" h="8">
                    <a:moveTo>
                      <a:pt x="11" y="0"/>
                    </a:moveTo>
                    <a:cubicBezTo>
                      <a:pt x="0" y="0"/>
                      <a:pt x="0" y="0"/>
                      <a:pt x="0" y="0"/>
                    </a:cubicBezTo>
                    <a:cubicBezTo>
                      <a:pt x="0" y="3"/>
                      <a:pt x="0" y="6"/>
                      <a:pt x="0" y="8"/>
                    </a:cubicBezTo>
                    <a:cubicBezTo>
                      <a:pt x="12" y="8"/>
                      <a:pt x="12" y="8"/>
                      <a:pt x="12" y="8"/>
                    </a:cubicBezTo>
                    <a:cubicBezTo>
                      <a:pt x="12" y="6"/>
                      <a:pt x="12" y="3"/>
                      <a:pt x="11"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71" name="Freeform 1683">
                <a:extLst>
                  <a:ext uri="{FF2B5EF4-FFF2-40B4-BE49-F238E27FC236}">
                    <a16:creationId xmlns:a16="http://schemas.microsoft.com/office/drawing/2014/main" id="{042445D4-E25A-450F-8B1E-24BE260675CF}"/>
                  </a:ext>
                </a:extLst>
              </p:cNvPr>
              <p:cNvSpPr>
                <a:spLocks/>
              </p:cNvSpPr>
              <p:nvPr/>
            </p:nvSpPr>
            <p:spPr bwMode="auto">
              <a:xfrm>
                <a:off x="4527" y="1434"/>
                <a:ext cx="71" cy="24"/>
              </a:xfrm>
              <a:custGeom>
                <a:avLst/>
                <a:gdLst>
                  <a:gd name="T0" fmla="*/ 71 w 71"/>
                  <a:gd name="T1" fmla="*/ 0 h 24"/>
                  <a:gd name="T2" fmla="*/ 0 w 71"/>
                  <a:gd name="T3" fmla="*/ 0 h 24"/>
                  <a:gd name="T4" fmla="*/ 0 w 71"/>
                  <a:gd name="T5" fmla="*/ 24 h 24"/>
                  <a:gd name="T6" fmla="*/ 0 w 71"/>
                  <a:gd name="T7" fmla="*/ 19 h 24"/>
                  <a:gd name="T8" fmla="*/ 71 w 71"/>
                  <a:gd name="T9" fmla="*/ 19 h 24"/>
                  <a:gd name="T10" fmla="*/ 71 w 71"/>
                  <a:gd name="T11" fmla="*/ 0 h 24"/>
                </a:gdLst>
                <a:ahLst/>
                <a:cxnLst>
                  <a:cxn ang="0">
                    <a:pos x="T0" y="T1"/>
                  </a:cxn>
                  <a:cxn ang="0">
                    <a:pos x="T2" y="T3"/>
                  </a:cxn>
                  <a:cxn ang="0">
                    <a:pos x="T4" y="T5"/>
                  </a:cxn>
                  <a:cxn ang="0">
                    <a:pos x="T6" y="T7"/>
                  </a:cxn>
                  <a:cxn ang="0">
                    <a:pos x="T8" y="T9"/>
                  </a:cxn>
                  <a:cxn ang="0">
                    <a:pos x="T10" y="T11"/>
                  </a:cxn>
                </a:cxnLst>
                <a:rect l="0" t="0" r="r" b="b"/>
                <a:pathLst>
                  <a:path w="71" h="24">
                    <a:moveTo>
                      <a:pt x="71" y="0"/>
                    </a:moveTo>
                    <a:lnTo>
                      <a:pt x="0" y="0"/>
                    </a:lnTo>
                    <a:lnTo>
                      <a:pt x="0" y="24"/>
                    </a:lnTo>
                    <a:lnTo>
                      <a:pt x="0" y="19"/>
                    </a:lnTo>
                    <a:lnTo>
                      <a:pt x="71" y="19"/>
                    </a:lnTo>
                    <a:lnTo>
                      <a:pt x="71"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72" name="Freeform 1684">
                <a:extLst>
                  <a:ext uri="{FF2B5EF4-FFF2-40B4-BE49-F238E27FC236}">
                    <a16:creationId xmlns:a16="http://schemas.microsoft.com/office/drawing/2014/main" id="{3BFFFD1C-4F05-48CF-9CB9-D74CF0E2CF7C}"/>
                  </a:ext>
                </a:extLst>
              </p:cNvPr>
              <p:cNvSpPr>
                <a:spLocks/>
              </p:cNvSpPr>
              <p:nvPr/>
            </p:nvSpPr>
            <p:spPr bwMode="auto">
              <a:xfrm>
                <a:off x="4527" y="1434"/>
                <a:ext cx="71" cy="24"/>
              </a:xfrm>
              <a:custGeom>
                <a:avLst/>
                <a:gdLst>
                  <a:gd name="T0" fmla="*/ 71 w 71"/>
                  <a:gd name="T1" fmla="*/ 0 h 24"/>
                  <a:gd name="T2" fmla="*/ 0 w 71"/>
                  <a:gd name="T3" fmla="*/ 0 h 24"/>
                  <a:gd name="T4" fmla="*/ 0 w 71"/>
                  <a:gd name="T5" fmla="*/ 24 h 24"/>
                  <a:gd name="T6" fmla="*/ 0 w 71"/>
                  <a:gd name="T7" fmla="*/ 19 h 24"/>
                  <a:gd name="T8" fmla="*/ 71 w 71"/>
                  <a:gd name="T9" fmla="*/ 19 h 24"/>
                  <a:gd name="T10" fmla="*/ 71 w 71"/>
                  <a:gd name="T11" fmla="*/ 0 h 24"/>
                </a:gdLst>
                <a:ahLst/>
                <a:cxnLst>
                  <a:cxn ang="0">
                    <a:pos x="T0" y="T1"/>
                  </a:cxn>
                  <a:cxn ang="0">
                    <a:pos x="T2" y="T3"/>
                  </a:cxn>
                  <a:cxn ang="0">
                    <a:pos x="T4" y="T5"/>
                  </a:cxn>
                  <a:cxn ang="0">
                    <a:pos x="T6" y="T7"/>
                  </a:cxn>
                  <a:cxn ang="0">
                    <a:pos x="T8" y="T9"/>
                  </a:cxn>
                  <a:cxn ang="0">
                    <a:pos x="T10" y="T11"/>
                  </a:cxn>
                </a:cxnLst>
                <a:rect l="0" t="0" r="r" b="b"/>
                <a:pathLst>
                  <a:path w="71" h="24">
                    <a:moveTo>
                      <a:pt x="71" y="0"/>
                    </a:moveTo>
                    <a:lnTo>
                      <a:pt x="0" y="0"/>
                    </a:lnTo>
                    <a:lnTo>
                      <a:pt x="0" y="24"/>
                    </a:lnTo>
                    <a:lnTo>
                      <a:pt x="0" y="19"/>
                    </a:lnTo>
                    <a:lnTo>
                      <a:pt x="71" y="19"/>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73" name="Freeform 1685">
                <a:extLst>
                  <a:ext uri="{FF2B5EF4-FFF2-40B4-BE49-F238E27FC236}">
                    <a16:creationId xmlns:a16="http://schemas.microsoft.com/office/drawing/2014/main" id="{C5FEB58E-A0EF-445B-932D-CA137FDEFD4E}"/>
                  </a:ext>
                </a:extLst>
              </p:cNvPr>
              <p:cNvSpPr>
                <a:spLocks/>
              </p:cNvSpPr>
              <p:nvPr/>
            </p:nvSpPr>
            <p:spPr bwMode="auto">
              <a:xfrm>
                <a:off x="4716" y="1453"/>
                <a:ext cx="48" cy="28"/>
              </a:xfrm>
              <a:custGeom>
                <a:avLst/>
                <a:gdLst>
                  <a:gd name="T0" fmla="*/ 20 w 20"/>
                  <a:gd name="T1" fmla="*/ 0 h 12"/>
                  <a:gd name="T2" fmla="*/ 0 w 20"/>
                  <a:gd name="T3" fmla="*/ 0 h 12"/>
                  <a:gd name="T4" fmla="*/ 0 w 20"/>
                  <a:gd name="T5" fmla="*/ 12 h 12"/>
                  <a:gd name="T6" fmla="*/ 20 w 20"/>
                  <a:gd name="T7" fmla="*/ 12 h 12"/>
                  <a:gd name="T8" fmla="*/ 20 w 20"/>
                  <a:gd name="T9" fmla="*/ 0 h 12"/>
                </a:gdLst>
                <a:ahLst/>
                <a:cxnLst>
                  <a:cxn ang="0">
                    <a:pos x="T0" y="T1"/>
                  </a:cxn>
                  <a:cxn ang="0">
                    <a:pos x="T2" y="T3"/>
                  </a:cxn>
                  <a:cxn ang="0">
                    <a:pos x="T4" y="T5"/>
                  </a:cxn>
                  <a:cxn ang="0">
                    <a:pos x="T6" y="T7"/>
                  </a:cxn>
                  <a:cxn ang="0">
                    <a:pos x="T8" y="T9"/>
                  </a:cxn>
                </a:cxnLst>
                <a:rect l="0" t="0" r="r" b="b"/>
                <a:pathLst>
                  <a:path w="20" h="12">
                    <a:moveTo>
                      <a:pt x="20" y="0"/>
                    </a:moveTo>
                    <a:cubicBezTo>
                      <a:pt x="0" y="0"/>
                      <a:pt x="0" y="0"/>
                      <a:pt x="0" y="0"/>
                    </a:cubicBezTo>
                    <a:cubicBezTo>
                      <a:pt x="0" y="12"/>
                      <a:pt x="0" y="12"/>
                      <a:pt x="0" y="12"/>
                    </a:cubicBezTo>
                    <a:cubicBezTo>
                      <a:pt x="20" y="12"/>
                      <a:pt x="20" y="12"/>
                      <a:pt x="20" y="12"/>
                    </a:cubicBezTo>
                    <a:cubicBezTo>
                      <a:pt x="20" y="8"/>
                      <a:pt x="20" y="4"/>
                      <a:pt x="2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74" name="Freeform 1686">
                <a:extLst>
                  <a:ext uri="{FF2B5EF4-FFF2-40B4-BE49-F238E27FC236}">
                    <a16:creationId xmlns:a16="http://schemas.microsoft.com/office/drawing/2014/main" id="{DEFFE576-478B-46F4-BEC7-1D16A64F48FB}"/>
                  </a:ext>
                </a:extLst>
              </p:cNvPr>
              <p:cNvSpPr>
                <a:spLocks/>
              </p:cNvSpPr>
              <p:nvPr/>
            </p:nvSpPr>
            <p:spPr bwMode="auto">
              <a:xfrm>
                <a:off x="4764" y="1453"/>
                <a:ext cx="30" cy="28"/>
              </a:xfrm>
              <a:custGeom>
                <a:avLst/>
                <a:gdLst>
                  <a:gd name="T0" fmla="*/ 12 w 13"/>
                  <a:gd name="T1" fmla="*/ 0 h 12"/>
                  <a:gd name="T2" fmla="*/ 0 w 13"/>
                  <a:gd name="T3" fmla="*/ 0 h 12"/>
                  <a:gd name="T4" fmla="*/ 0 w 13"/>
                  <a:gd name="T5" fmla="*/ 12 h 12"/>
                  <a:gd name="T6" fmla="*/ 13 w 13"/>
                  <a:gd name="T7" fmla="*/ 12 h 12"/>
                  <a:gd name="T8" fmla="*/ 12 w 13"/>
                  <a:gd name="T9" fmla="*/ 0 h 12"/>
                </a:gdLst>
                <a:ahLst/>
                <a:cxnLst>
                  <a:cxn ang="0">
                    <a:pos x="T0" y="T1"/>
                  </a:cxn>
                  <a:cxn ang="0">
                    <a:pos x="T2" y="T3"/>
                  </a:cxn>
                  <a:cxn ang="0">
                    <a:pos x="T4" y="T5"/>
                  </a:cxn>
                  <a:cxn ang="0">
                    <a:pos x="T6" y="T7"/>
                  </a:cxn>
                  <a:cxn ang="0">
                    <a:pos x="T8" y="T9"/>
                  </a:cxn>
                </a:cxnLst>
                <a:rect l="0" t="0" r="r" b="b"/>
                <a:pathLst>
                  <a:path w="13" h="12">
                    <a:moveTo>
                      <a:pt x="12" y="0"/>
                    </a:moveTo>
                    <a:cubicBezTo>
                      <a:pt x="0" y="0"/>
                      <a:pt x="0" y="0"/>
                      <a:pt x="0" y="0"/>
                    </a:cubicBezTo>
                    <a:cubicBezTo>
                      <a:pt x="0" y="4"/>
                      <a:pt x="0" y="8"/>
                      <a:pt x="0" y="12"/>
                    </a:cubicBezTo>
                    <a:cubicBezTo>
                      <a:pt x="13" y="12"/>
                      <a:pt x="13" y="12"/>
                      <a:pt x="13" y="12"/>
                    </a:cubicBezTo>
                    <a:cubicBezTo>
                      <a:pt x="13" y="8"/>
                      <a:pt x="13" y="4"/>
                      <a:pt x="12"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75" name="Freeform 1687">
                <a:extLst>
                  <a:ext uri="{FF2B5EF4-FFF2-40B4-BE49-F238E27FC236}">
                    <a16:creationId xmlns:a16="http://schemas.microsoft.com/office/drawing/2014/main" id="{803AA646-15C1-4529-98C9-CCE773A694C7}"/>
                  </a:ext>
                </a:extLst>
              </p:cNvPr>
              <p:cNvSpPr>
                <a:spLocks/>
              </p:cNvSpPr>
              <p:nvPr/>
            </p:nvSpPr>
            <p:spPr bwMode="auto">
              <a:xfrm>
                <a:off x="4527" y="1453"/>
                <a:ext cx="71" cy="28"/>
              </a:xfrm>
              <a:custGeom>
                <a:avLst/>
                <a:gdLst>
                  <a:gd name="T0" fmla="*/ 71 w 71"/>
                  <a:gd name="T1" fmla="*/ 0 h 28"/>
                  <a:gd name="T2" fmla="*/ 0 w 71"/>
                  <a:gd name="T3" fmla="*/ 0 h 28"/>
                  <a:gd name="T4" fmla="*/ 0 w 71"/>
                  <a:gd name="T5" fmla="*/ 5 h 28"/>
                  <a:gd name="T6" fmla="*/ 0 w 71"/>
                  <a:gd name="T7" fmla="*/ 10 h 28"/>
                  <a:gd name="T8" fmla="*/ 0 w 71"/>
                  <a:gd name="T9" fmla="*/ 28 h 28"/>
                  <a:gd name="T10" fmla="*/ 71 w 71"/>
                  <a:gd name="T11" fmla="*/ 28 h 28"/>
                  <a:gd name="T12" fmla="*/ 71 w 7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71" h="28">
                    <a:moveTo>
                      <a:pt x="71" y="0"/>
                    </a:moveTo>
                    <a:lnTo>
                      <a:pt x="0" y="0"/>
                    </a:lnTo>
                    <a:lnTo>
                      <a:pt x="0" y="5"/>
                    </a:lnTo>
                    <a:lnTo>
                      <a:pt x="0" y="10"/>
                    </a:lnTo>
                    <a:lnTo>
                      <a:pt x="0" y="28"/>
                    </a:lnTo>
                    <a:lnTo>
                      <a:pt x="71" y="28"/>
                    </a:lnTo>
                    <a:lnTo>
                      <a:pt x="71"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76" name="Freeform 1688">
                <a:extLst>
                  <a:ext uri="{FF2B5EF4-FFF2-40B4-BE49-F238E27FC236}">
                    <a16:creationId xmlns:a16="http://schemas.microsoft.com/office/drawing/2014/main" id="{A2A1B883-A93A-4D2B-8BC4-8FFA2D70AFAA}"/>
                  </a:ext>
                </a:extLst>
              </p:cNvPr>
              <p:cNvSpPr>
                <a:spLocks/>
              </p:cNvSpPr>
              <p:nvPr/>
            </p:nvSpPr>
            <p:spPr bwMode="auto">
              <a:xfrm>
                <a:off x="4527" y="1453"/>
                <a:ext cx="71" cy="28"/>
              </a:xfrm>
              <a:custGeom>
                <a:avLst/>
                <a:gdLst>
                  <a:gd name="T0" fmla="*/ 71 w 71"/>
                  <a:gd name="T1" fmla="*/ 0 h 28"/>
                  <a:gd name="T2" fmla="*/ 0 w 71"/>
                  <a:gd name="T3" fmla="*/ 0 h 28"/>
                  <a:gd name="T4" fmla="*/ 0 w 71"/>
                  <a:gd name="T5" fmla="*/ 5 h 28"/>
                  <a:gd name="T6" fmla="*/ 0 w 71"/>
                  <a:gd name="T7" fmla="*/ 10 h 28"/>
                  <a:gd name="T8" fmla="*/ 0 w 71"/>
                  <a:gd name="T9" fmla="*/ 28 h 28"/>
                  <a:gd name="T10" fmla="*/ 71 w 71"/>
                  <a:gd name="T11" fmla="*/ 28 h 28"/>
                  <a:gd name="T12" fmla="*/ 71 w 7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71" h="28">
                    <a:moveTo>
                      <a:pt x="71" y="0"/>
                    </a:moveTo>
                    <a:lnTo>
                      <a:pt x="0" y="0"/>
                    </a:lnTo>
                    <a:lnTo>
                      <a:pt x="0" y="5"/>
                    </a:lnTo>
                    <a:lnTo>
                      <a:pt x="0" y="10"/>
                    </a:lnTo>
                    <a:lnTo>
                      <a:pt x="0" y="28"/>
                    </a:lnTo>
                    <a:lnTo>
                      <a:pt x="71" y="28"/>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77" name="Rectangle 1689">
                <a:extLst>
                  <a:ext uri="{FF2B5EF4-FFF2-40B4-BE49-F238E27FC236}">
                    <a16:creationId xmlns:a16="http://schemas.microsoft.com/office/drawing/2014/main" id="{AADF2D68-C919-464E-BD17-266636C17371}"/>
                  </a:ext>
                </a:extLst>
              </p:cNvPr>
              <p:cNvSpPr>
                <a:spLocks noChangeArrowheads="1"/>
              </p:cNvSpPr>
              <p:nvPr/>
            </p:nvSpPr>
            <p:spPr bwMode="auto">
              <a:xfrm>
                <a:off x="4598" y="1325"/>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78" name="Rectangle 1690">
                <a:extLst>
                  <a:ext uri="{FF2B5EF4-FFF2-40B4-BE49-F238E27FC236}">
                    <a16:creationId xmlns:a16="http://schemas.microsoft.com/office/drawing/2014/main" id="{2A6DB62A-7994-4F4E-91D2-6B12E4A62DF1}"/>
                  </a:ext>
                </a:extLst>
              </p:cNvPr>
              <p:cNvSpPr>
                <a:spLocks noChangeArrowheads="1"/>
              </p:cNvSpPr>
              <p:nvPr/>
            </p:nvSpPr>
            <p:spPr bwMode="auto">
              <a:xfrm>
                <a:off x="4598" y="1325"/>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79" name="Rectangle 1691">
                <a:extLst>
                  <a:ext uri="{FF2B5EF4-FFF2-40B4-BE49-F238E27FC236}">
                    <a16:creationId xmlns:a16="http://schemas.microsoft.com/office/drawing/2014/main" id="{77595C52-8BE3-48CE-9F5F-BA87C621DDAC}"/>
                  </a:ext>
                </a:extLst>
              </p:cNvPr>
              <p:cNvSpPr>
                <a:spLocks noChangeArrowheads="1"/>
              </p:cNvSpPr>
              <p:nvPr/>
            </p:nvSpPr>
            <p:spPr bwMode="auto">
              <a:xfrm>
                <a:off x="4598" y="1396"/>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80" name="Rectangle 1692">
                <a:extLst>
                  <a:ext uri="{FF2B5EF4-FFF2-40B4-BE49-F238E27FC236}">
                    <a16:creationId xmlns:a16="http://schemas.microsoft.com/office/drawing/2014/main" id="{339C6790-0EF8-456B-B7FB-F04CBD7A85E4}"/>
                  </a:ext>
                </a:extLst>
              </p:cNvPr>
              <p:cNvSpPr>
                <a:spLocks noChangeArrowheads="1"/>
              </p:cNvSpPr>
              <p:nvPr/>
            </p:nvSpPr>
            <p:spPr bwMode="auto">
              <a:xfrm>
                <a:off x="4598" y="1396"/>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81" name="Rectangle 1693">
                <a:extLst>
                  <a:ext uri="{FF2B5EF4-FFF2-40B4-BE49-F238E27FC236}">
                    <a16:creationId xmlns:a16="http://schemas.microsoft.com/office/drawing/2014/main" id="{0B16477C-9C98-42A0-86AF-AB5C377A01A9}"/>
                  </a:ext>
                </a:extLst>
              </p:cNvPr>
              <p:cNvSpPr>
                <a:spLocks noChangeArrowheads="1"/>
              </p:cNvSpPr>
              <p:nvPr/>
            </p:nvSpPr>
            <p:spPr bwMode="auto">
              <a:xfrm>
                <a:off x="4598" y="1434"/>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82" name="Rectangle 1694">
                <a:extLst>
                  <a:ext uri="{FF2B5EF4-FFF2-40B4-BE49-F238E27FC236}">
                    <a16:creationId xmlns:a16="http://schemas.microsoft.com/office/drawing/2014/main" id="{B3E3D652-F890-4DCF-93B1-132EE3FC9435}"/>
                  </a:ext>
                </a:extLst>
              </p:cNvPr>
              <p:cNvSpPr>
                <a:spLocks noChangeArrowheads="1"/>
              </p:cNvSpPr>
              <p:nvPr/>
            </p:nvSpPr>
            <p:spPr bwMode="auto">
              <a:xfrm>
                <a:off x="4598" y="1434"/>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83" name="Rectangle 1695">
                <a:extLst>
                  <a:ext uri="{FF2B5EF4-FFF2-40B4-BE49-F238E27FC236}">
                    <a16:creationId xmlns:a16="http://schemas.microsoft.com/office/drawing/2014/main" id="{5418F7F7-9B41-451E-9F4B-BBE3B1D4C3E4}"/>
                  </a:ext>
                </a:extLst>
              </p:cNvPr>
              <p:cNvSpPr>
                <a:spLocks noChangeArrowheads="1"/>
              </p:cNvSpPr>
              <p:nvPr/>
            </p:nvSpPr>
            <p:spPr bwMode="auto">
              <a:xfrm>
                <a:off x="4598" y="1481"/>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84" name="Rectangle 1696">
                <a:extLst>
                  <a:ext uri="{FF2B5EF4-FFF2-40B4-BE49-F238E27FC236}">
                    <a16:creationId xmlns:a16="http://schemas.microsoft.com/office/drawing/2014/main" id="{D46415B9-F092-4894-8C93-4795FEB7E275}"/>
                  </a:ext>
                </a:extLst>
              </p:cNvPr>
              <p:cNvSpPr>
                <a:spLocks noChangeArrowheads="1"/>
              </p:cNvSpPr>
              <p:nvPr/>
            </p:nvSpPr>
            <p:spPr bwMode="auto">
              <a:xfrm>
                <a:off x="4598" y="1481"/>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85" name="Rectangle 1697">
                <a:extLst>
                  <a:ext uri="{FF2B5EF4-FFF2-40B4-BE49-F238E27FC236}">
                    <a16:creationId xmlns:a16="http://schemas.microsoft.com/office/drawing/2014/main" id="{2E333DF7-40DC-4DDB-B63D-BFE546AA283C}"/>
                  </a:ext>
                </a:extLst>
              </p:cNvPr>
              <p:cNvSpPr>
                <a:spLocks noChangeArrowheads="1"/>
              </p:cNvSpPr>
              <p:nvPr/>
            </p:nvSpPr>
            <p:spPr bwMode="auto">
              <a:xfrm>
                <a:off x="4598" y="1453"/>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86" name="Rectangle 1698">
                <a:extLst>
                  <a:ext uri="{FF2B5EF4-FFF2-40B4-BE49-F238E27FC236}">
                    <a16:creationId xmlns:a16="http://schemas.microsoft.com/office/drawing/2014/main" id="{1F57D6C0-7369-4AF1-9146-FA4B8844CAA7}"/>
                  </a:ext>
                </a:extLst>
              </p:cNvPr>
              <p:cNvSpPr>
                <a:spLocks noChangeArrowheads="1"/>
              </p:cNvSpPr>
              <p:nvPr/>
            </p:nvSpPr>
            <p:spPr bwMode="auto">
              <a:xfrm>
                <a:off x="4598" y="1453"/>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87" name="Rectangle 1699">
                <a:extLst>
                  <a:ext uri="{FF2B5EF4-FFF2-40B4-BE49-F238E27FC236}">
                    <a16:creationId xmlns:a16="http://schemas.microsoft.com/office/drawing/2014/main" id="{E0D0601A-A555-4329-8523-B9CEB839EBFA}"/>
                  </a:ext>
                </a:extLst>
              </p:cNvPr>
              <p:cNvSpPr>
                <a:spLocks noChangeArrowheads="1"/>
              </p:cNvSpPr>
              <p:nvPr/>
            </p:nvSpPr>
            <p:spPr bwMode="auto">
              <a:xfrm>
                <a:off x="4688" y="1325"/>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88" name="Rectangle 1700">
                <a:extLst>
                  <a:ext uri="{FF2B5EF4-FFF2-40B4-BE49-F238E27FC236}">
                    <a16:creationId xmlns:a16="http://schemas.microsoft.com/office/drawing/2014/main" id="{2F1091D7-1106-49F7-84A4-CC95E337C9A6}"/>
                  </a:ext>
                </a:extLst>
              </p:cNvPr>
              <p:cNvSpPr>
                <a:spLocks noChangeArrowheads="1"/>
              </p:cNvSpPr>
              <p:nvPr/>
            </p:nvSpPr>
            <p:spPr bwMode="auto">
              <a:xfrm>
                <a:off x="4688" y="1325"/>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89" name="Rectangle 1701">
                <a:extLst>
                  <a:ext uri="{FF2B5EF4-FFF2-40B4-BE49-F238E27FC236}">
                    <a16:creationId xmlns:a16="http://schemas.microsoft.com/office/drawing/2014/main" id="{5DF43769-16C2-44BC-94F8-7075A40D9DF3}"/>
                  </a:ext>
                </a:extLst>
              </p:cNvPr>
              <p:cNvSpPr>
                <a:spLocks noChangeArrowheads="1"/>
              </p:cNvSpPr>
              <p:nvPr/>
            </p:nvSpPr>
            <p:spPr bwMode="auto">
              <a:xfrm>
                <a:off x="4688" y="1396"/>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90" name="Rectangle 1702">
                <a:extLst>
                  <a:ext uri="{FF2B5EF4-FFF2-40B4-BE49-F238E27FC236}">
                    <a16:creationId xmlns:a16="http://schemas.microsoft.com/office/drawing/2014/main" id="{E34DE2B6-328C-4BE7-92E0-04BC6E8853FC}"/>
                  </a:ext>
                </a:extLst>
              </p:cNvPr>
              <p:cNvSpPr>
                <a:spLocks noChangeArrowheads="1"/>
              </p:cNvSpPr>
              <p:nvPr/>
            </p:nvSpPr>
            <p:spPr bwMode="auto">
              <a:xfrm>
                <a:off x="4688" y="1396"/>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91" name="Rectangle 1703">
                <a:extLst>
                  <a:ext uri="{FF2B5EF4-FFF2-40B4-BE49-F238E27FC236}">
                    <a16:creationId xmlns:a16="http://schemas.microsoft.com/office/drawing/2014/main" id="{127B68E7-75E5-4B0E-9F52-BD1CAC756FBC}"/>
                  </a:ext>
                </a:extLst>
              </p:cNvPr>
              <p:cNvSpPr>
                <a:spLocks noChangeArrowheads="1"/>
              </p:cNvSpPr>
              <p:nvPr/>
            </p:nvSpPr>
            <p:spPr bwMode="auto">
              <a:xfrm>
                <a:off x="4688" y="1434"/>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92" name="Rectangle 1704">
                <a:extLst>
                  <a:ext uri="{FF2B5EF4-FFF2-40B4-BE49-F238E27FC236}">
                    <a16:creationId xmlns:a16="http://schemas.microsoft.com/office/drawing/2014/main" id="{DF2DC2BC-3232-4FC1-9014-DAA7C25A8793}"/>
                  </a:ext>
                </a:extLst>
              </p:cNvPr>
              <p:cNvSpPr>
                <a:spLocks noChangeArrowheads="1"/>
              </p:cNvSpPr>
              <p:nvPr/>
            </p:nvSpPr>
            <p:spPr bwMode="auto">
              <a:xfrm>
                <a:off x="4688" y="1434"/>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93" name="Rectangle 1705">
                <a:extLst>
                  <a:ext uri="{FF2B5EF4-FFF2-40B4-BE49-F238E27FC236}">
                    <a16:creationId xmlns:a16="http://schemas.microsoft.com/office/drawing/2014/main" id="{F4FF4F54-52B6-42A6-9DA6-7FF8CD228553}"/>
                  </a:ext>
                </a:extLst>
              </p:cNvPr>
              <p:cNvSpPr>
                <a:spLocks noChangeArrowheads="1"/>
              </p:cNvSpPr>
              <p:nvPr/>
            </p:nvSpPr>
            <p:spPr bwMode="auto">
              <a:xfrm>
                <a:off x="4688" y="1481"/>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94" name="Rectangle 1706">
                <a:extLst>
                  <a:ext uri="{FF2B5EF4-FFF2-40B4-BE49-F238E27FC236}">
                    <a16:creationId xmlns:a16="http://schemas.microsoft.com/office/drawing/2014/main" id="{6813B9F0-0FB6-430A-800B-C68B70F281C4}"/>
                  </a:ext>
                </a:extLst>
              </p:cNvPr>
              <p:cNvSpPr>
                <a:spLocks noChangeArrowheads="1"/>
              </p:cNvSpPr>
              <p:nvPr/>
            </p:nvSpPr>
            <p:spPr bwMode="auto">
              <a:xfrm>
                <a:off x="4688" y="1481"/>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95" name="Rectangle 1707">
                <a:extLst>
                  <a:ext uri="{FF2B5EF4-FFF2-40B4-BE49-F238E27FC236}">
                    <a16:creationId xmlns:a16="http://schemas.microsoft.com/office/drawing/2014/main" id="{9488F68B-969F-41FC-8981-85BE429D4CD9}"/>
                  </a:ext>
                </a:extLst>
              </p:cNvPr>
              <p:cNvSpPr>
                <a:spLocks noChangeArrowheads="1"/>
              </p:cNvSpPr>
              <p:nvPr/>
            </p:nvSpPr>
            <p:spPr bwMode="auto">
              <a:xfrm>
                <a:off x="4688" y="1453"/>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96" name="Rectangle 1708">
                <a:extLst>
                  <a:ext uri="{FF2B5EF4-FFF2-40B4-BE49-F238E27FC236}">
                    <a16:creationId xmlns:a16="http://schemas.microsoft.com/office/drawing/2014/main" id="{AAE34AC6-8E4E-4AAE-870B-0302F03BDD48}"/>
                  </a:ext>
                </a:extLst>
              </p:cNvPr>
              <p:cNvSpPr>
                <a:spLocks noChangeArrowheads="1"/>
              </p:cNvSpPr>
              <p:nvPr/>
            </p:nvSpPr>
            <p:spPr bwMode="auto">
              <a:xfrm>
                <a:off x="4688" y="1453"/>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97" name="Freeform 1709">
                <a:extLst>
                  <a:ext uri="{FF2B5EF4-FFF2-40B4-BE49-F238E27FC236}">
                    <a16:creationId xmlns:a16="http://schemas.microsoft.com/office/drawing/2014/main" id="{6FF85B1D-A838-4392-AB7C-1E053CAFC53C}"/>
                  </a:ext>
                </a:extLst>
              </p:cNvPr>
              <p:cNvSpPr>
                <a:spLocks noEditPoints="1"/>
              </p:cNvSpPr>
              <p:nvPr/>
            </p:nvSpPr>
            <p:spPr bwMode="auto">
              <a:xfrm>
                <a:off x="885" y="1041"/>
                <a:ext cx="234" cy="284"/>
              </a:xfrm>
              <a:custGeom>
                <a:avLst/>
                <a:gdLst>
                  <a:gd name="T0" fmla="*/ 99 w 99"/>
                  <a:gd name="T1" fmla="*/ 66 h 120"/>
                  <a:gd name="T2" fmla="*/ 59 w 99"/>
                  <a:gd name="T3" fmla="*/ 66 h 120"/>
                  <a:gd name="T4" fmla="*/ 59 w 99"/>
                  <a:gd name="T5" fmla="*/ 120 h 120"/>
                  <a:gd name="T6" fmla="*/ 47 w 99"/>
                  <a:gd name="T7" fmla="*/ 120 h 120"/>
                  <a:gd name="T8" fmla="*/ 47 w 99"/>
                  <a:gd name="T9" fmla="*/ 66 h 120"/>
                  <a:gd name="T10" fmla="*/ 47 w 99"/>
                  <a:gd name="T11" fmla="*/ 120 h 120"/>
                  <a:gd name="T12" fmla="*/ 9 w 99"/>
                  <a:gd name="T13" fmla="*/ 120 h 120"/>
                  <a:gd name="T14" fmla="*/ 9 w 99"/>
                  <a:gd name="T15" fmla="*/ 66 h 120"/>
                  <a:gd name="T16" fmla="*/ 6 w 99"/>
                  <a:gd name="T17" fmla="*/ 66 h 120"/>
                  <a:gd name="T18" fmla="*/ 4 w 99"/>
                  <a:gd name="T19" fmla="*/ 73 h 120"/>
                  <a:gd name="T20" fmla="*/ 0 w 99"/>
                  <a:gd name="T21" fmla="*/ 120 h 120"/>
                  <a:gd name="T22" fmla="*/ 99 w 99"/>
                  <a:gd name="T23" fmla="*/ 120 h 120"/>
                  <a:gd name="T24" fmla="*/ 99 w 99"/>
                  <a:gd name="T25" fmla="*/ 66 h 120"/>
                  <a:gd name="T26" fmla="*/ 99 w 99"/>
                  <a:gd name="T27" fmla="*/ 0 h 120"/>
                  <a:gd name="T28" fmla="*/ 59 w 99"/>
                  <a:gd name="T29" fmla="*/ 0 h 120"/>
                  <a:gd name="T30" fmla="*/ 59 w 99"/>
                  <a:gd name="T31" fmla="*/ 30 h 120"/>
                  <a:gd name="T32" fmla="*/ 99 w 99"/>
                  <a:gd name="T33" fmla="*/ 30 h 120"/>
                  <a:gd name="T34" fmla="*/ 99 w 99"/>
                  <a:gd name="T35"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9" h="120">
                    <a:moveTo>
                      <a:pt x="99" y="66"/>
                    </a:moveTo>
                    <a:cubicBezTo>
                      <a:pt x="59" y="66"/>
                      <a:pt x="59" y="66"/>
                      <a:pt x="59" y="66"/>
                    </a:cubicBezTo>
                    <a:cubicBezTo>
                      <a:pt x="59" y="120"/>
                      <a:pt x="59" y="120"/>
                      <a:pt x="59" y="120"/>
                    </a:cubicBezTo>
                    <a:cubicBezTo>
                      <a:pt x="47" y="120"/>
                      <a:pt x="47" y="120"/>
                      <a:pt x="47" y="120"/>
                    </a:cubicBezTo>
                    <a:cubicBezTo>
                      <a:pt x="47" y="66"/>
                      <a:pt x="47" y="66"/>
                      <a:pt x="47" y="66"/>
                    </a:cubicBezTo>
                    <a:cubicBezTo>
                      <a:pt x="47" y="120"/>
                      <a:pt x="47" y="120"/>
                      <a:pt x="47" y="120"/>
                    </a:cubicBezTo>
                    <a:cubicBezTo>
                      <a:pt x="9" y="120"/>
                      <a:pt x="9" y="120"/>
                      <a:pt x="9" y="120"/>
                    </a:cubicBezTo>
                    <a:cubicBezTo>
                      <a:pt x="9" y="66"/>
                      <a:pt x="9" y="66"/>
                      <a:pt x="9" y="66"/>
                    </a:cubicBezTo>
                    <a:cubicBezTo>
                      <a:pt x="6" y="66"/>
                      <a:pt x="6" y="66"/>
                      <a:pt x="6" y="66"/>
                    </a:cubicBezTo>
                    <a:cubicBezTo>
                      <a:pt x="5" y="68"/>
                      <a:pt x="5" y="71"/>
                      <a:pt x="4" y="73"/>
                    </a:cubicBezTo>
                    <a:cubicBezTo>
                      <a:pt x="2" y="86"/>
                      <a:pt x="0" y="102"/>
                      <a:pt x="0" y="120"/>
                    </a:cubicBezTo>
                    <a:cubicBezTo>
                      <a:pt x="99" y="120"/>
                      <a:pt x="99" y="120"/>
                      <a:pt x="99" y="120"/>
                    </a:cubicBezTo>
                    <a:cubicBezTo>
                      <a:pt x="99" y="66"/>
                      <a:pt x="99" y="66"/>
                      <a:pt x="99" y="66"/>
                    </a:cubicBezTo>
                    <a:moveTo>
                      <a:pt x="99" y="0"/>
                    </a:moveTo>
                    <a:cubicBezTo>
                      <a:pt x="59" y="0"/>
                      <a:pt x="59" y="0"/>
                      <a:pt x="59" y="0"/>
                    </a:cubicBezTo>
                    <a:cubicBezTo>
                      <a:pt x="59" y="30"/>
                      <a:pt x="59" y="30"/>
                      <a:pt x="59" y="30"/>
                    </a:cubicBezTo>
                    <a:cubicBezTo>
                      <a:pt x="99" y="30"/>
                      <a:pt x="99" y="30"/>
                      <a:pt x="99" y="30"/>
                    </a:cubicBezTo>
                    <a:cubicBezTo>
                      <a:pt x="99" y="0"/>
                      <a:pt x="99" y="0"/>
                      <a:pt x="99"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98" name="Rectangle 1710">
                <a:extLst>
                  <a:ext uri="{FF2B5EF4-FFF2-40B4-BE49-F238E27FC236}">
                    <a16:creationId xmlns:a16="http://schemas.microsoft.com/office/drawing/2014/main" id="{88B55FBC-16BD-4875-97FC-8B5C1EDA8A15}"/>
                  </a:ext>
                </a:extLst>
              </p:cNvPr>
              <p:cNvSpPr>
                <a:spLocks noChangeArrowheads="1"/>
              </p:cNvSpPr>
              <p:nvPr/>
            </p:nvSpPr>
            <p:spPr bwMode="auto">
              <a:xfrm>
                <a:off x="1025" y="1112"/>
                <a:ext cx="94" cy="38"/>
              </a:xfrm>
              <a:prstGeom prst="rect">
                <a:avLst/>
              </a:prstGeom>
              <a:solidFill>
                <a:srgbClr val="FFE5D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99" name="Rectangle 1711">
                <a:extLst>
                  <a:ext uri="{FF2B5EF4-FFF2-40B4-BE49-F238E27FC236}">
                    <a16:creationId xmlns:a16="http://schemas.microsoft.com/office/drawing/2014/main" id="{FF654E34-4210-455C-B5CD-11BAA8019D80}"/>
                  </a:ext>
                </a:extLst>
              </p:cNvPr>
              <p:cNvSpPr>
                <a:spLocks noChangeArrowheads="1"/>
              </p:cNvSpPr>
              <p:nvPr/>
            </p:nvSpPr>
            <p:spPr bwMode="auto">
              <a:xfrm>
                <a:off x="1025" y="1112"/>
                <a:ext cx="94"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00" name="Rectangle 1712">
                <a:extLst>
                  <a:ext uri="{FF2B5EF4-FFF2-40B4-BE49-F238E27FC236}">
                    <a16:creationId xmlns:a16="http://schemas.microsoft.com/office/drawing/2014/main" id="{7663651C-F6AA-4C14-B2B6-AFCF74ED5DF7}"/>
                  </a:ext>
                </a:extLst>
              </p:cNvPr>
              <p:cNvSpPr>
                <a:spLocks noChangeArrowheads="1"/>
              </p:cNvSpPr>
              <p:nvPr/>
            </p:nvSpPr>
            <p:spPr bwMode="auto">
              <a:xfrm>
                <a:off x="1025" y="1150"/>
                <a:ext cx="94" cy="19"/>
              </a:xfrm>
              <a:prstGeom prst="rect">
                <a:avLst/>
              </a:prstGeom>
              <a:solidFill>
                <a:srgbClr val="FFCE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01" name="Rectangle 1713">
                <a:extLst>
                  <a:ext uri="{FF2B5EF4-FFF2-40B4-BE49-F238E27FC236}">
                    <a16:creationId xmlns:a16="http://schemas.microsoft.com/office/drawing/2014/main" id="{FD96CCB6-1E44-49A2-B03C-F94565CAC3B1}"/>
                  </a:ext>
                </a:extLst>
              </p:cNvPr>
              <p:cNvSpPr>
                <a:spLocks noChangeArrowheads="1"/>
              </p:cNvSpPr>
              <p:nvPr/>
            </p:nvSpPr>
            <p:spPr bwMode="auto">
              <a:xfrm>
                <a:off x="1025" y="1150"/>
                <a:ext cx="94"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02" name="Freeform 1714">
                <a:extLst>
                  <a:ext uri="{FF2B5EF4-FFF2-40B4-BE49-F238E27FC236}">
                    <a16:creationId xmlns:a16="http://schemas.microsoft.com/office/drawing/2014/main" id="{840CBFB4-971C-4836-B22A-3B281DF8E142}"/>
                  </a:ext>
                </a:extLst>
              </p:cNvPr>
              <p:cNvSpPr>
                <a:spLocks noEditPoints="1"/>
              </p:cNvSpPr>
              <p:nvPr/>
            </p:nvSpPr>
            <p:spPr bwMode="auto">
              <a:xfrm>
                <a:off x="899" y="1169"/>
                <a:ext cx="220" cy="28"/>
              </a:xfrm>
              <a:custGeom>
                <a:avLst/>
                <a:gdLst>
                  <a:gd name="T0" fmla="*/ 3 w 93"/>
                  <a:gd name="T1" fmla="*/ 1 h 12"/>
                  <a:gd name="T2" fmla="*/ 0 w 93"/>
                  <a:gd name="T3" fmla="*/ 12 h 12"/>
                  <a:gd name="T4" fmla="*/ 3 w 93"/>
                  <a:gd name="T5" fmla="*/ 12 h 12"/>
                  <a:gd name="T6" fmla="*/ 3 w 93"/>
                  <a:gd name="T7" fmla="*/ 1 h 12"/>
                  <a:gd name="T8" fmla="*/ 93 w 93"/>
                  <a:gd name="T9" fmla="*/ 0 h 12"/>
                  <a:gd name="T10" fmla="*/ 53 w 93"/>
                  <a:gd name="T11" fmla="*/ 0 h 12"/>
                  <a:gd name="T12" fmla="*/ 53 w 93"/>
                  <a:gd name="T13" fmla="*/ 12 h 12"/>
                  <a:gd name="T14" fmla="*/ 93 w 93"/>
                  <a:gd name="T15" fmla="*/ 12 h 12"/>
                  <a:gd name="T16" fmla="*/ 93 w 9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12">
                    <a:moveTo>
                      <a:pt x="3" y="1"/>
                    </a:moveTo>
                    <a:cubicBezTo>
                      <a:pt x="2" y="5"/>
                      <a:pt x="1" y="8"/>
                      <a:pt x="0" y="12"/>
                    </a:cubicBezTo>
                    <a:cubicBezTo>
                      <a:pt x="3" y="12"/>
                      <a:pt x="3" y="12"/>
                      <a:pt x="3" y="12"/>
                    </a:cubicBezTo>
                    <a:cubicBezTo>
                      <a:pt x="3" y="1"/>
                      <a:pt x="3" y="1"/>
                      <a:pt x="3" y="1"/>
                    </a:cubicBezTo>
                    <a:moveTo>
                      <a:pt x="93" y="0"/>
                    </a:moveTo>
                    <a:cubicBezTo>
                      <a:pt x="53" y="0"/>
                      <a:pt x="53" y="0"/>
                      <a:pt x="53" y="0"/>
                    </a:cubicBezTo>
                    <a:cubicBezTo>
                      <a:pt x="53" y="12"/>
                      <a:pt x="53" y="12"/>
                      <a:pt x="53" y="12"/>
                    </a:cubicBezTo>
                    <a:cubicBezTo>
                      <a:pt x="93" y="12"/>
                      <a:pt x="93" y="12"/>
                      <a:pt x="93" y="12"/>
                    </a:cubicBezTo>
                    <a:cubicBezTo>
                      <a:pt x="93" y="0"/>
                      <a:pt x="93" y="0"/>
                      <a:pt x="93"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03" name="Freeform 1715">
                <a:extLst>
                  <a:ext uri="{FF2B5EF4-FFF2-40B4-BE49-F238E27FC236}">
                    <a16:creationId xmlns:a16="http://schemas.microsoft.com/office/drawing/2014/main" id="{1BF641FF-2E73-4EBB-AC2B-05593A8A0E87}"/>
                  </a:ext>
                </a:extLst>
              </p:cNvPr>
              <p:cNvSpPr>
                <a:spLocks/>
              </p:cNvSpPr>
              <p:nvPr/>
            </p:nvSpPr>
            <p:spPr bwMode="auto">
              <a:xfrm>
                <a:off x="937" y="1045"/>
                <a:ext cx="59" cy="67"/>
              </a:xfrm>
              <a:custGeom>
                <a:avLst/>
                <a:gdLst>
                  <a:gd name="T0" fmla="*/ 25 w 25"/>
                  <a:gd name="T1" fmla="*/ 0 h 28"/>
                  <a:gd name="T2" fmla="*/ 0 w 25"/>
                  <a:gd name="T3" fmla="*/ 28 h 28"/>
                  <a:gd name="T4" fmla="*/ 25 w 25"/>
                  <a:gd name="T5" fmla="*/ 28 h 28"/>
                  <a:gd name="T6" fmla="*/ 25 w 25"/>
                  <a:gd name="T7" fmla="*/ 0 h 28"/>
                </a:gdLst>
                <a:ahLst/>
                <a:cxnLst>
                  <a:cxn ang="0">
                    <a:pos x="T0" y="T1"/>
                  </a:cxn>
                  <a:cxn ang="0">
                    <a:pos x="T2" y="T3"/>
                  </a:cxn>
                  <a:cxn ang="0">
                    <a:pos x="T4" y="T5"/>
                  </a:cxn>
                  <a:cxn ang="0">
                    <a:pos x="T6" y="T7"/>
                  </a:cxn>
                </a:cxnLst>
                <a:rect l="0" t="0" r="r" b="b"/>
                <a:pathLst>
                  <a:path w="25" h="28">
                    <a:moveTo>
                      <a:pt x="25" y="0"/>
                    </a:moveTo>
                    <a:cubicBezTo>
                      <a:pt x="16" y="8"/>
                      <a:pt x="7" y="17"/>
                      <a:pt x="0" y="28"/>
                    </a:cubicBezTo>
                    <a:cubicBezTo>
                      <a:pt x="25" y="28"/>
                      <a:pt x="25" y="28"/>
                      <a:pt x="25" y="28"/>
                    </a:cubicBezTo>
                    <a:cubicBezTo>
                      <a:pt x="25" y="0"/>
                      <a:pt x="25" y="0"/>
                      <a:pt x="25"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04" name="Freeform 1716">
                <a:extLst>
                  <a:ext uri="{FF2B5EF4-FFF2-40B4-BE49-F238E27FC236}">
                    <a16:creationId xmlns:a16="http://schemas.microsoft.com/office/drawing/2014/main" id="{EBFD0CF6-A7BA-4CED-A104-258E0DB0A46A}"/>
                  </a:ext>
                </a:extLst>
              </p:cNvPr>
              <p:cNvSpPr>
                <a:spLocks/>
              </p:cNvSpPr>
              <p:nvPr/>
            </p:nvSpPr>
            <p:spPr bwMode="auto">
              <a:xfrm>
                <a:off x="916" y="1112"/>
                <a:ext cx="80" cy="38"/>
              </a:xfrm>
              <a:custGeom>
                <a:avLst/>
                <a:gdLst>
                  <a:gd name="T0" fmla="*/ 34 w 34"/>
                  <a:gd name="T1" fmla="*/ 0 h 16"/>
                  <a:gd name="T2" fmla="*/ 9 w 34"/>
                  <a:gd name="T3" fmla="*/ 0 h 16"/>
                  <a:gd name="T4" fmla="*/ 0 w 34"/>
                  <a:gd name="T5" fmla="*/ 16 h 16"/>
                  <a:gd name="T6" fmla="*/ 34 w 34"/>
                  <a:gd name="T7" fmla="*/ 16 h 16"/>
                  <a:gd name="T8" fmla="*/ 34 w 34"/>
                  <a:gd name="T9" fmla="*/ 0 h 16"/>
                </a:gdLst>
                <a:ahLst/>
                <a:cxnLst>
                  <a:cxn ang="0">
                    <a:pos x="T0" y="T1"/>
                  </a:cxn>
                  <a:cxn ang="0">
                    <a:pos x="T2" y="T3"/>
                  </a:cxn>
                  <a:cxn ang="0">
                    <a:pos x="T4" y="T5"/>
                  </a:cxn>
                  <a:cxn ang="0">
                    <a:pos x="T6" y="T7"/>
                  </a:cxn>
                  <a:cxn ang="0">
                    <a:pos x="T8" y="T9"/>
                  </a:cxn>
                </a:cxnLst>
                <a:rect l="0" t="0" r="r" b="b"/>
                <a:pathLst>
                  <a:path w="34" h="16">
                    <a:moveTo>
                      <a:pt x="34" y="0"/>
                    </a:moveTo>
                    <a:cubicBezTo>
                      <a:pt x="9" y="0"/>
                      <a:pt x="9" y="0"/>
                      <a:pt x="9" y="0"/>
                    </a:cubicBezTo>
                    <a:cubicBezTo>
                      <a:pt x="6" y="5"/>
                      <a:pt x="2" y="11"/>
                      <a:pt x="0" y="16"/>
                    </a:cubicBezTo>
                    <a:cubicBezTo>
                      <a:pt x="34" y="16"/>
                      <a:pt x="34" y="16"/>
                      <a:pt x="34" y="16"/>
                    </a:cubicBezTo>
                    <a:cubicBezTo>
                      <a:pt x="34" y="0"/>
                      <a:pt x="34" y="0"/>
                      <a:pt x="34"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05" name="Freeform 1717">
                <a:extLst>
                  <a:ext uri="{FF2B5EF4-FFF2-40B4-BE49-F238E27FC236}">
                    <a16:creationId xmlns:a16="http://schemas.microsoft.com/office/drawing/2014/main" id="{4F87BF90-1C02-4A04-AA01-81EE38F4D2E6}"/>
                  </a:ext>
                </a:extLst>
              </p:cNvPr>
              <p:cNvSpPr>
                <a:spLocks/>
              </p:cNvSpPr>
              <p:nvPr/>
            </p:nvSpPr>
            <p:spPr bwMode="auto">
              <a:xfrm>
                <a:off x="906" y="1150"/>
                <a:ext cx="90" cy="19"/>
              </a:xfrm>
              <a:custGeom>
                <a:avLst/>
                <a:gdLst>
                  <a:gd name="T0" fmla="*/ 38 w 38"/>
                  <a:gd name="T1" fmla="*/ 0 h 8"/>
                  <a:gd name="T2" fmla="*/ 4 w 38"/>
                  <a:gd name="T3" fmla="*/ 0 h 8"/>
                  <a:gd name="T4" fmla="*/ 0 w 38"/>
                  <a:gd name="T5" fmla="*/ 8 h 8"/>
                  <a:gd name="T6" fmla="*/ 38 w 38"/>
                  <a:gd name="T7" fmla="*/ 8 h 8"/>
                  <a:gd name="T8" fmla="*/ 38 w 38"/>
                  <a:gd name="T9" fmla="*/ 0 h 8"/>
                </a:gdLst>
                <a:ahLst/>
                <a:cxnLst>
                  <a:cxn ang="0">
                    <a:pos x="T0" y="T1"/>
                  </a:cxn>
                  <a:cxn ang="0">
                    <a:pos x="T2" y="T3"/>
                  </a:cxn>
                  <a:cxn ang="0">
                    <a:pos x="T4" y="T5"/>
                  </a:cxn>
                  <a:cxn ang="0">
                    <a:pos x="T6" y="T7"/>
                  </a:cxn>
                  <a:cxn ang="0">
                    <a:pos x="T8" y="T9"/>
                  </a:cxn>
                </a:cxnLst>
                <a:rect l="0" t="0" r="r" b="b"/>
                <a:pathLst>
                  <a:path w="38" h="8">
                    <a:moveTo>
                      <a:pt x="38" y="0"/>
                    </a:moveTo>
                    <a:cubicBezTo>
                      <a:pt x="4" y="0"/>
                      <a:pt x="4" y="0"/>
                      <a:pt x="4" y="0"/>
                    </a:cubicBezTo>
                    <a:cubicBezTo>
                      <a:pt x="3" y="3"/>
                      <a:pt x="1" y="5"/>
                      <a:pt x="0" y="8"/>
                    </a:cubicBezTo>
                    <a:cubicBezTo>
                      <a:pt x="38" y="8"/>
                      <a:pt x="38" y="8"/>
                      <a:pt x="38" y="8"/>
                    </a:cubicBezTo>
                    <a:cubicBezTo>
                      <a:pt x="38" y="0"/>
                      <a:pt x="38" y="0"/>
                      <a:pt x="38" y="0"/>
                    </a:cubicBezTo>
                  </a:path>
                </a:pathLst>
              </a:custGeom>
              <a:solidFill>
                <a:srgbClr val="FFBD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06" name="Rectangle 1718">
                <a:extLst>
                  <a:ext uri="{FF2B5EF4-FFF2-40B4-BE49-F238E27FC236}">
                    <a16:creationId xmlns:a16="http://schemas.microsoft.com/office/drawing/2014/main" id="{FB394194-D3CC-491C-A80D-C7302F58FABF}"/>
                  </a:ext>
                </a:extLst>
              </p:cNvPr>
              <p:cNvSpPr>
                <a:spLocks noChangeArrowheads="1"/>
              </p:cNvSpPr>
              <p:nvPr/>
            </p:nvSpPr>
            <p:spPr bwMode="auto">
              <a:xfrm>
                <a:off x="906"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07" name="Rectangle 1719">
                <a:extLst>
                  <a:ext uri="{FF2B5EF4-FFF2-40B4-BE49-F238E27FC236}">
                    <a16:creationId xmlns:a16="http://schemas.microsoft.com/office/drawing/2014/main" id="{91EF828F-4605-49FA-9CFA-BDE536497C22}"/>
                  </a:ext>
                </a:extLst>
              </p:cNvPr>
              <p:cNvSpPr>
                <a:spLocks noChangeArrowheads="1"/>
              </p:cNvSpPr>
              <p:nvPr/>
            </p:nvSpPr>
            <p:spPr bwMode="auto">
              <a:xfrm>
                <a:off x="906"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08" name="Freeform 1720">
                <a:extLst>
                  <a:ext uri="{FF2B5EF4-FFF2-40B4-BE49-F238E27FC236}">
                    <a16:creationId xmlns:a16="http://schemas.microsoft.com/office/drawing/2014/main" id="{A821ECF6-9493-4217-83E7-33E62789CC2A}"/>
                  </a:ext>
                </a:extLst>
              </p:cNvPr>
              <p:cNvSpPr>
                <a:spLocks/>
              </p:cNvSpPr>
              <p:nvPr/>
            </p:nvSpPr>
            <p:spPr bwMode="auto">
              <a:xfrm>
                <a:off x="906" y="1169"/>
                <a:ext cx="90" cy="28"/>
              </a:xfrm>
              <a:custGeom>
                <a:avLst/>
                <a:gdLst>
                  <a:gd name="T0" fmla="*/ 38 w 38"/>
                  <a:gd name="T1" fmla="*/ 0 h 12"/>
                  <a:gd name="T2" fmla="*/ 0 w 38"/>
                  <a:gd name="T3" fmla="*/ 0 h 12"/>
                  <a:gd name="T4" fmla="*/ 0 w 38"/>
                  <a:gd name="T5" fmla="*/ 1 h 12"/>
                  <a:gd name="T6" fmla="*/ 0 w 38"/>
                  <a:gd name="T7" fmla="*/ 12 h 12"/>
                  <a:gd name="T8" fmla="*/ 38 w 38"/>
                  <a:gd name="T9" fmla="*/ 12 h 12"/>
                  <a:gd name="T10" fmla="*/ 38 w 38"/>
                  <a:gd name="T11" fmla="*/ 0 h 12"/>
                </a:gdLst>
                <a:ahLst/>
                <a:cxnLst>
                  <a:cxn ang="0">
                    <a:pos x="T0" y="T1"/>
                  </a:cxn>
                  <a:cxn ang="0">
                    <a:pos x="T2" y="T3"/>
                  </a:cxn>
                  <a:cxn ang="0">
                    <a:pos x="T4" y="T5"/>
                  </a:cxn>
                  <a:cxn ang="0">
                    <a:pos x="T6" y="T7"/>
                  </a:cxn>
                  <a:cxn ang="0">
                    <a:pos x="T8" y="T9"/>
                  </a:cxn>
                  <a:cxn ang="0">
                    <a:pos x="T10" y="T11"/>
                  </a:cxn>
                </a:cxnLst>
                <a:rect l="0" t="0" r="r" b="b"/>
                <a:pathLst>
                  <a:path w="38" h="12">
                    <a:moveTo>
                      <a:pt x="38" y="0"/>
                    </a:moveTo>
                    <a:cubicBezTo>
                      <a:pt x="0" y="0"/>
                      <a:pt x="0" y="0"/>
                      <a:pt x="0" y="0"/>
                    </a:cubicBezTo>
                    <a:cubicBezTo>
                      <a:pt x="0" y="1"/>
                      <a:pt x="0" y="1"/>
                      <a:pt x="0" y="1"/>
                    </a:cubicBezTo>
                    <a:cubicBezTo>
                      <a:pt x="0" y="12"/>
                      <a:pt x="0" y="12"/>
                      <a:pt x="0" y="12"/>
                    </a:cubicBezTo>
                    <a:cubicBezTo>
                      <a:pt x="38" y="12"/>
                      <a:pt x="38" y="12"/>
                      <a:pt x="38" y="12"/>
                    </a:cubicBezTo>
                    <a:cubicBezTo>
                      <a:pt x="38" y="0"/>
                      <a:pt x="38" y="0"/>
                      <a:pt x="38" y="0"/>
                    </a:cubicBezTo>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09" name="Freeform 1721">
                <a:extLst>
                  <a:ext uri="{FF2B5EF4-FFF2-40B4-BE49-F238E27FC236}">
                    <a16:creationId xmlns:a16="http://schemas.microsoft.com/office/drawing/2014/main" id="{F2ED4D77-0A35-4CCE-8974-1EB150396AF7}"/>
                  </a:ext>
                </a:extLst>
              </p:cNvPr>
              <p:cNvSpPr>
                <a:spLocks/>
              </p:cNvSpPr>
              <p:nvPr/>
            </p:nvSpPr>
            <p:spPr bwMode="auto">
              <a:xfrm>
                <a:off x="996" y="1041"/>
                <a:ext cx="29" cy="71"/>
              </a:xfrm>
              <a:custGeom>
                <a:avLst/>
                <a:gdLst>
                  <a:gd name="T0" fmla="*/ 12 w 12"/>
                  <a:gd name="T1" fmla="*/ 0 h 30"/>
                  <a:gd name="T2" fmla="*/ 2 w 12"/>
                  <a:gd name="T3" fmla="*/ 0 h 30"/>
                  <a:gd name="T4" fmla="*/ 0 w 12"/>
                  <a:gd name="T5" fmla="*/ 2 h 30"/>
                  <a:gd name="T6" fmla="*/ 0 w 12"/>
                  <a:gd name="T7" fmla="*/ 30 h 30"/>
                  <a:gd name="T8" fmla="*/ 12 w 12"/>
                  <a:gd name="T9" fmla="*/ 30 h 30"/>
                  <a:gd name="T10" fmla="*/ 12 w 12"/>
                  <a:gd name="T11" fmla="*/ 0 h 30"/>
                </a:gdLst>
                <a:ahLst/>
                <a:cxnLst>
                  <a:cxn ang="0">
                    <a:pos x="T0" y="T1"/>
                  </a:cxn>
                  <a:cxn ang="0">
                    <a:pos x="T2" y="T3"/>
                  </a:cxn>
                  <a:cxn ang="0">
                    <a:pos x="T4" y="T5"/>
                  </a:cxn>
                  <a:cxn ang="0">
                    <a:pos x="T6" y="T7"/>
                  </a:cxn>
                  <a:cxn ang="0">
                    <a:pos x="T8" y="T9"/>
                  </a:cxn>
                  <a:cxn ang="0">
                    <a:pos x="T10" y="T11"/>
                  </a:cxn>
                </a:cxnLst>
                <a:rect l="0" t="0" r="r" b="b"/>
                <a:pathLst>
                  <a:path w="12" h="30">
                    <a:moveTo>
                      <a:pt x="12" y="0"/>
                    </a:moveTo>
                    <a:cubicBezTo>
                      <a:pt x="2" y="0"/>
                      <a:pt x="2" y="0"/>
                      <a:pt x="2" y="0"/>
                    </a:cubicBezTo>
                    <a:cubicBezTo>
                      <a:pt x="1" y="1"/>
                      <a:pt x="1" y="1"/>
                      <a:pt x="0" y="2"/>
                    </a:cubicBezTo>
                    <a:cubicBezTo>
                      <a:pt x="0" y="30"/>
                      <a:pt x="0" y="30"/>
                      <a:pt x="0" y="30"/>
                    </a:cubicBezTo>
                    <a:cubicBezTo>
                      <a:pt x="12" y="30"/>
                      <a:pt x="12" y="30"/>
                      <a:pt x="12" y="30"/>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10" name="Rectangle 1722">
                <a:extLst>
                  <a:ext uri="{FF2B5EF4-FFF2-40B4-BE49-F238E27FC236}">
                    <a16:creationId xmlns:a16="http://schemas.microsoft.com/office/drawing/2014/main" id="{0FBDB3FD-3C88-430F-803A-9D24AF335AA5}"/>
                  </a:ext>
                </a:extLst>
              </p:cNvPr>
              <p:cNvSpPr>
                <a:spLocks noChangeArrowheads="1"/>
              </p:cNvSpPr>
              <p:nvPr/>
            </p:nvSpPr>
            <p:spPr bwMode="auto">
              <a:xfrm>
                <a:off x="996" y="1112"/>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11" name="Rectangle 1723">
                <a:extLst>
                  <a:ext uri="{FF2B5EF4-FFF2-40B4-BE49-F238E27FC236}">
                    <a16:creationId xmlns:a16="http://schemas.microsoft.com/office/drawing/2014/main" id="{36B46861-9957-4A67-8D69-6C00CC20D04E}"/>
                  </a:ext>
                </a:extLst>
              </p:cNvPr>
              <p:cNvSpPr>
                <a:spLocks noChangeArrowheads="1"/>
              </p:cNvSpPr>
              <p:nvPr/>
            </p:nvSpPr>
            <p:spPr bwMode="auto">
              <a:xfrm>
                <a:off x="996" y="1112"/>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12" name="Rectangle 1724">
                <a:extLst>
                  <a:ext uri="{FF2B5EF4-FFF2-40B4-BE49-F238E27FC236}">
                    <a16:creationId xmlns:a16="http://schemas.microsoft.com/office/drawing/2014/main" id="{385CD276-096D-4323-AA6A-2104F103489B}"/>
                  </a:ext>
                </a:extLst>
              </p:cNvPr>
              <p:cNvSpPr>
                <a:spLocks noChangeArrowheads="1"/>
              </p:cNvSpPr>
              <p:nvPr/>
            </p:nvSpPr>
            <p:spPr bwMode="auto">
              <a:xfrm>
                <a:off x="996" y="1150"/>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13" name="Rectangle 1725">
                <a:extLst>
                  <a:ext uri="{FF2B5EF4-FFF2-40B4-BE49-F238E27FC236}">
                    <a16:creationId xmlns:a16="http://schemas.microsoft.com/office/drawing/2014/main" id="{66C08AD1-9FEB-429E-9D60-5F6DC522B34C}"/>
                  </a:ext>
                </a:extLst>
              </p:cNvPr>
              <p:cNvSpPr>
                <a:spLocks noChangeArrowheads="1"/>
              </p:cNvSpPr>
              <p:nvPr/>
            </p:nvSpPr>
            <p:spPr bwMode="auto">
              <a:xfrm>
                <a:off x="996" y="1150"/>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14" name="Rectangle 1726">
                <a:extLst>
                  <a:ext uri="{FF2B5EF4-FFF2-40B4-BE49-F238E27FC236}">
                    <a16:creationId xmlns:a16="http://schemas.microsoft.com/office/drawing/2014/main" id="{DD9B5357-3EB3-4D3A-8C5B-5239B9E5E3D3}"/>
                  </a:ext>
                </a:extLst>
              </p:cNvPr>
              <p:cNvSpPr>
                <a:spLocks noChangeArrowheads="1"/>
              </p:cNvSpPr>
              <p:nvPr/>
            </p:nvSpPr>
            <p:spPr bwMode="auto">
              <a:xfrm>
                <a:off x="996" y="1197"/>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15" name="Rectangle 1727">
                <a:extLst>
                  <a:ext uri="{FF2B5EF4-FFF2-40B4-BE49-F238E27FC236}">
                    <a16:creationId xmlns:a16="http://schemas.microsoft.com/office/drawing/2014/main" id="{6B7C3C77-C24D-465B-A5C0-19B8CFD1D655}"/>
                  </a:ext>
                </a:extLst>
              </p:cNvPr>
              <p:cNvSpPr>
                <a:spLocks noChangeArrowheads="1"/>
              </p:cNvSpPr>
              <p:nvPr/>
            </p:nvSpPr>
            <p:spPr bwMode="auto">
              <a:xfrm>
                <a:off x="996" y="1197"/>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16" name="Rectangle 1728">
                <a:extLst>
                  <a:ext uri="{FF2B5EF4-FFF2-40B4-BE49-F238E27FC236}">
                    <a16:creationId xmlns:a16="http://schemas.microsoft.com/office/drawing/2014/main" id="{D91EE17D-B448-467C-AAA1-A6A4504C4CA8}"/>
                  </a:ext>
                </a:extLst>
              </p:cNvPr>
              <p:cNvSpPr>
                <a:spLocks noChangeArrowheads="1"/>
              </p:cNvSpPr>
              <p:nvPr/>
            </p:nvSpPr>
            <p:spPr bwMode="auto">
              <a:xfrm>
                <a:off x="996" y="1169"/>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17" name="Rectangle 1729">
                <a:extLst>
                  <a:ext uri="{FF2B5EF4-FFF2-40B4-BE49-F238E27FC236}">
                    <a16:creationId xmlns:a16="http://schemas.microsoft.com/office/drawing/2014/main" id="{64DFF0F1-4805-4B12-86AE-50734154EE75}"/>
                  </a:ext>
                </a:extLst>
              </p:cNvPr>
              <p:cNvSpPr>
                <a:spLocks noChangeArrowheads="1"/>
              </p:cNvSpPr>
              <p:nvPr/>
            </p:nvSpPr>
            <p:spPr bwMode="auto">
              <a:xfrm>
                <a:off x="996" y="1169"/>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18" name="Freeform 1730">
                <a:extLst>
                  <a:ext uri="{FF2B5EF4-FFF2-40B4-BE49-F238E27FC236}">
                    <a16:creationId xmlns:a16="http://schemas.microsoft.com/office/drawing/2014/main" id="{BE4F3FF2-743E-4978-84AB-DA307AD8893D}"/>
                  </a:ext>
                </a:extLst>
              </p:cNvPr>
              <p:cNvSpPr>
                <a:spLocks noEditPoints="1"/>
              </p:cNvSpPr>
              <p:nvPr/>
            </p:nvSpPr>
            <p:spPr bwMode="auto">
              <a:xfrm>
                <a:off x="1119"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19" name="Freeform 1731">
                <a:extLst>
                  <a:ext uri="{FF2B5EF4-FFF2-40B4-BE49-F238E27FC236}">
                    <a16:creationId xmlns:a16="http://schemas.microsoft.com/office/drawing/2014/main" id="{346C84D9-75A6-493E-8315-96083A98DB3F}"/>
                  </a:ext>
                </a:extLst>
              </p:cNvPr>
              <p:cNvSpPr>
                <a:spLocks noEditPoints="1"/>
              </p:cNvSpPr>
              <p:nvPr/>
            </p:nvSpPr>
            <p:spPr bwMode="auto">
              <a:xfrm>
                <a:off x="1119"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20" name="Freeform 1732">
                <a:extLst>
                  <a:ext uri="{FF2B5EF4-FFF2-40B4-BE49-F238E27FC236}">
                    <a16:creationId xmlns:a16="http://schemas.microsoft.com/office/drawing/2014/main" id="{A849D861-8F1C-4F56-BE7D-4C34990C9295}"/>
                  </a:ext>
                </a:extLst>
              </p:cNvPr>
              <p:cNvSpPr>
                <a:spLocks noEditPoints="1"/>
              </p:cNvSpPr>
              <p:nvPr/>
            </p:nvSpPr>
            <p:spPr bwMode="auto">
              <a:xfrm>
                <a:off x="1119"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21" name="Freeform 1733">
                <a:extLst>
                  <a:ext uri="{FF2B5EF4-FFF2-40B4-BE49-F238E27FC236}">
                    <a16:creationId xmlns:a16="http://schemas.microsoft.com/office/drawing/2014/main" id="{34CA6BB9-AA71-44A7-8363-86A2ED35696F}"/>
                  </a:ext>
                </a:extLst>
              </p:cNvPr>
              <p:cNvSpPr>
                <a:spLocks noEditPoints="1"/>
              </p:cNvSpPr>
              <p:nvPr/>
            </p:nvSpPr>
            <p:spPr bwMode="auto">
              <a:xfrm>
                <a:off x="1119"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22" name="Freeform 1734">
                <a:extLst>
                  <a:ext uri="{FF2B5EF4-FFF2-40B4-BE49-F238E27FC236}">
                    <a16:creationId xmlns:a16="http://schemas.microsoft.com/office/drawing/2014/main" id="{393D533B-5CA7-4598-8FA0-24CE381D0751}"/>
                  </a:ext>
                </a:extLst>
              </p:cNvPr>
              <p:cNvSpPr>
                <a:spLocks noEditPoints="1"/>
              </p:cNvSpPr>
              <p:nvPr/>
            </p:nvSpPr>
            <p:spPr bwMode="auto">
              <a:xfrm>
                <a:off x="1119"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90 w 284"/>
                  <a:gd name="T15" fmla="*/ 0 h 23"/>
                  <a:gd name="T16" fmla="*/ 190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23" name="Freeform 1735">
                <a:extLst>
                  <a:ext uri="{FF2B5EF4-FFF2-40B4-BE49-F238E27FC236}">
                    <a16:creationId xmlns:a16="http://schemas.microsoft.com/office/drawing/2014/main" id="{4A375E7F-9438-4252-B85C-753CBB5529F2}"/>
                  </a:ext>
                </a:extLst>
              </p:cNvPr>
              <p:cNvSpPr>
                <a:spLocks noEditPoints="1"/>
              </p:cNvSpPr>
              <p:nvPr/>
            </p:nvSpPr>
            <p:spPr bwMode="auto">
              <a:xfrm>
                <a:off x="1119"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90 w 284"/>
                  <a:gd name="T15" fmla="*/ 0 h 23"/>
                  <a:gd name="T16" fmla="*/ 190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24" name="Freeform 1736">
                <a:extLst>
                  <a:ext uri="{FF2B5EF4-FFF2-40B4-BE49-F238E27FC236}">
                    <a16:creationId xmlns:a16="http://schemas.microsoft.com/office/drawing/2014/main" id="{C66F84CA-5D6D-4FBB-9780-64E0C776F534}"/>
                  </a:ext>
                </a:extLst>
              </p:cNvPr>
              <p:cNvSpPr>
                <a:spLocks noEditPoints="1"/>
              </p:cNvSpPr>
              <p:nvPr/>
            </p:nvSpPr>
            <p:spPr bwMode="auto">
              <a:xfrm>
                <a:off x="1119"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25" name="Freeform 1737">
                <a:extLst>
                  <a:ext uri="{FF2B5EF4-FFF2-40B4-BE49-F238E27FC236}">
                    <a16:creationId xmlns:a16="http://schemas.microsoft.com/office/drawing/2014/main" id="{1EF9CAB9-FE17-4519-A5CC-B04C85594513}"/>
                  </a:ext>
                </a:extLst>
              </p:cNvPr>
              <p:cNvSpPr>
                <a:spLocks noEditPoints="1"/>
              </p:cNvSpPr>
              <p:nvPr/>
            </p:nvSpPr>
            <p:spPr bwMode="auto">
              <a:xfrm>
                <a:off x="1119"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26" name="Rectangle 1738">
                <a:extLst>
                  <a:ext uri="{FF2B5EF4-FFF2-40B4-BE49-F238E27FC236}">
                    <a16:creationId xmlns:a16="http://schemas.microsoft.com/office/drawing/2014/main" id="{64D70F5B-EC1A-4084-860A-18DFEFE229D9}"/>
                  </a:ext>
                </a:extLst>
              </p:cNvPr>
              <p:cNvSpPr>
                <a:spLocks noChangeArrowheads="1"/>
              </p:cNvSpPr>
              <p:nvPr/>
            </p:nvSpPr>
            <p:spPr bwMode="auto">
              <a:xfrm>
                <a:off x="1190"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27" name="Rectangle 1739">
                <a:extLst>
                  <a:ext uri="{FF2B5EF4-FFF2-40B4-BE49-F238E27FC236}">
                    <a16:creationId xmlns:a16="http://schemas.microsoft.com/office/drawing/2014/main" id="{8F67A35D-149E-4F42-8AD6-33D98BE3A9FB}"/>
                  </a:ext>
                </a:extLst>
              </p:cNvPr>
              <p:cNvSpPr>
                <a:spLocks noChangeArrowheads="1"/>
              </p:cNvSpPr>
              <p:nvPr/>
            </p:nvSpPr>
            <p:spPr bwMode="auto">
              <a:xfrm>
                <a:off x="1190"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28" name="Rectangle 1740">
                <a:extLst>
                  <a:ext uri="{FF2B5EF4-FFF2-40B4-BE49-F238E27FC236}">
                    <a16:creationId xmlns:a16="http://schemas.microsoft.com/office/drawing/2014/main" id="{E5CA5204-44EA-46BE-8AA6-623DE8BA3DA6}"/>
                  </a:ext>
                </a:extLst>
              </p:cNvPr>
              <p:cNvSpPr>
                <a:spLocks noChangeArrowheads="1"/>
              </p:cNvSpPr>
              <p:nvPr/>
            </p:nvSpPr>
            <p:spPr bwMode="auto">
              <a:xfrm>
                <a:off x="1190"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29" name="Rectangle 1741">
                <a:extLst>
                  <a:ext uri="{FF2B5EF4-FFF2-40B4-BE49-F238E27FC236}">
                    <a16:creationId xmlns:a16="http://schemas.microsoft.com/office/drawing/2014/main" id="{0969EC53-14DF-4381-B6B5-DB1E2F7DE889}"/>
                  </a:ext>
                </a:extLst>
              </p:cNvPr>
              <p:cNvSpPr>
                <a:spLocks noChangeArrowheads="1"/>
              </p:cNvSpPr>
              <p:nvPr/>
            </p:nvSpPr>
            <p:spPr bwMode="auto">
              <a:xfrm>
                <a:off x="1190"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30" name="Rectangle 1742">
                <a:extLst>
                  <a:ext uri="{FF2B5EF4-FFF2-40B4-BE49-F238E27FC236}">
                    <a16:creationId xmlns:a16="http://schemas.microsoft.com/office/drawing/2014/main" id="{4983B4F8-EA14-4671-B367-A667CF92E362}"/>
                  </a:ext>
                </a:extLst>
              </p:cNvPr>
              <p:cNvSpPr>
                <a:spLocks noChangeArrowheads="1"/>
              </p:cNvSpPr>
              <p:nvPr/>
            </p:nvSpPr>
            <p:spPr bwMode="auto">
              <a:xfrm>
                <a:off x="1190"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31" name="Rectangle 1743">
                <a:extLst>
                  <a:ext uri="{FF2B5EF4-FFF2-40B4-BE49-F238E27FC236}">
                    <a16:creationId xmlns:a16="http://schemas.microsoft.com/office/drawing/2014/main" id="{61ACEB1B-BEF6-432B-98E4-3355DE47BC2A}"/>
                  </a:ext>
                </a:extLst>
              </p:cNvPr>
              <p:cNvSpPr>
                <a:spLocks noChangeArrowheads="1"/>
              </p:cNvSpPr>
              <p:nvPr/>
            </p:nvSpPr>
            <p:spPr bwMode="auto">
              <a:xfrm>
                <a:off x="1190"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32" name="Rectangle 1744">
                <a:extLst>
                  <a:ext uri="{FF2B5EF4-FFF2-40B4-BE49-F238E27FC236}">
                    <a16:creationId xmlns:a16="http://schemas.microsoft.com/office/drawing/2014/main" id="{DB6F2876-2405-4024-9550-A890BB54A330}"/>
                  </a:ext>
                </a:extLst>
              </p:cNvPr>
              <p:cNvSpPr>
                <a:spLocks noChangeArrowheads="1"/>
              </p:cNvSpPr>
              <p:nvPr/>
            </p:nvSpPr>
            <p:spPr bwMode="auto">
              <a:xfrm>
                <a:off x="1190"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33" name="Rectangle 1745">
                <a:extLst>
                  <a:ext uri="{FF2B5EF4-FFF2-40B4-BE49-F238E27FC236}">
                    <a16:creationId xmlns:a16="http://schemas.microsoft.com/office/drawing/2014/main" id="{6517AF97-5553-4273-9314-C422B882DDF9}"/>
                  </a:ext>
                </a:extLst>
              </p:cNvPr>
              <p:cNvSpPr>
                <a:spLocks noChangeArrowheads="1"/>
              </p:cNvSpPr>
              <p:nvPr/>
            </p:nvSpPr>
            <p:spPr bwMode="auto">
              <a:xfrm>
                <a:off x="1190"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34" name="Rectangle 1746">
                <a:extLst>
                  <a:ext uri="{FF2B5EF4-FFF2-40B4-BE49-F238E27FC236}">
                    <a16:creationId xmlns:a16="http://schemas.microsoft.com/office/drawing/2014/main" id="{52FEB200-CEE7-4813-9FFB-A1E519CD32DE}"/>
                  </a:ext>
                </a:extLst>
              </p:cNvPr>
              <p:cNvSpPr>
                <a:spLocks noChangeArrowheads="1"/>
              </p:cNvSpPr>
              <p:nvPr/>
            </p:nvSpPr>
            <p:spPr bwMode="auto">
              <a:xfrm>
                <a:off x="1190"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35" name="Rectangle 1747">
                <a:extLst>
                  <a:ext uri="{FF2B5EF4-FFF2-40B4-BE49-F238E27FC236}">
                    <a16:creationId xmlns:a16="http://schemas.microsoft.com/office/drawing/2014/main" id="{BAADBE2B-4C61-4059-BA17-3C56E255F98B}"/>
                  </a:ext>
                </a:extLst>
              </p:cNvPr>
              <p:cNvSpPr>
                <a:spLocks noChangeArrowheads="1"/>
              </p:cNvSpPr>
              <p:nvPr/>
            </p:nvSpPr>
            <p:spPr bwMode="auto">
              <a:xfrm>
                <a:off x="1190"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36" name="Rectangle 1748">
                <a:extLst>
                  <a:ext uri="{FF2B5EF4-FFF2-40B4-BE49-F238E27FC236}">
                    <a16:creationId xmlns:a16="http://schemas.microsoft.com/office/drawing/2014/main" id="{E38AC102-9DD2-4F35-8BBB-5F3080E0FE3E}"/>
                  </a:ext>
                </a:extLst>
              </p:cNvPr>
              <p:cNvSpPr>
                <a:spLocks noChangeArrowheads="1"/>
              </p:cNvSpPr>
              <p:nvPr/>
            </p:nvSpPr>
            <p:spPr bwMode="auto">
              <a:xfrm>
                <a:off x="1280" y="1041"/>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37" name="Rectangle 1749">
                <a:extLst>
                  <a:ext uri="{FF2B5EF4-FFF2-40B4-BE49-F238E27FC236}">
                    <a16:creationId xmlns:a16="http://schemas.microsoft.com/office/drawing/2014/main" id="{4DF49CE4-A108-4CA4-A272-8E2F534F2BAE}"/>
                  </a:ext>
                </a:extLst>
              </p:cNvPr>
              <p:cNvSpPr>
                <a:spLocks noChangeArrowheads="1"/>
              </p:cNvSpPr>
              <p:nvPr/>
            </p:nvSpPr>
            <p:spPr bwMode="auto">
              <a:xfrm>
                <a:off x="1280" y="1041"/>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38" name="Rectangle 1750">
                <a:extLst>
                  <a:ext uri="{FF2B5EF4-FFF2-40B4-BE49-F238E27FC236}">
                    <a16:creationId xmlns:a16="http://schemas.microsoft.com/office/drawing/2014/main" id="{9A68DBA5-CDF8-43F0-8790-4953DD863159}"/>
                  </a:ext>
                </a:extLst>
              </p:cNvPr>
              <p:cNvSpPr>
                <a:spLocks noChangeArrowheads="1"/>
              </p:cNvSpPr>
              <p:nvPr/>
            </p:nvSpPr>
            <p:spPr bwMode="auto">
              <a:xfrm>
                <a:off x="1280" y="1112"/>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39" name="Rectangle 1751">
                <a:extLst>
                  <a:ext uri="{FF2B5EF4-FFF2-40B4-BE49-F238E27FC236}">
                    <a16:creationId xmlns:a16="http://schemas.microsoft.com/office/drawing/2014/main" id="{926699E8-9D7A-466D-9B00-14D81F4D80AC}"/>
                  </a:ext>
                </a:extLst>
              </p:cNvPr>
              <p:cNvSpPr>
                <a:spLocks noChangeArrowheads="1"/>
              </p:cNvSpPr>
              <p:nvPr/>
            </p:nvSpPr>
            <p:spPr bwMode="auto">
              <a:xfrm>
                <a:off x="1280" y="1112"/>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40" name="Rectangle 1752">
                <a:extLst>
                  <a:ext uri="{FF2B5EF4-FFF2-40B4-BE49-F238E27FC236}">
                    <a16:creationId xmlns:a16="http://schemas.microsoft.com/office/drawing/2014/main" id="{FA532DA3-F813-4652-9E1C-4781C94FADF4}"/>
                  </a:ext>
                </a:extLst>
              </p:cNvPr>
              <p:cNvSpPr>
                <a:spLocks noChangeArrowheads="1"/>
              </p:cNvSpPr>
              <p:nvPr/>
            </p:nvSpPr>
            <p:spPr bwMode="auto">
              <a:xfrm>
                <a:off x="1280" y="1150"/>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41" name="Rectangle 1753">
                <a:extLst>
                  <a:ext uri="{FF2B5EF4-FFF2-40B4-BE49-F238E27FC236}">
                    <a16:creationId xmlns:a16="http://schemas.microsoft.com/office/drawing/2014/main" id="{DB839310-A428-4636-9ED2-B85330F99331}"/>
                  </a:ext>
                </a:extLst>
              </p:cNvPr>
              <p:cNvSpPr>
                <a:spLocks noChangeArrowheads="1"/>
              </p:cNvSpPr>
              <p:nvPr/>
            </p:nvSpPr>
            <p:spPr bwMode="auto">
              <a:xfrm>
                <a:off x="1280" y="1150"/>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42" name="Rectangle 1754">
                <a:extLst>
                  <a:ext uri="{FF2B5EF4-FFF2-40B4-BE49-F238E27FC236}">
                    <a16:creationId xmlns:a16="http://schemas.microsoft.com/office/drawing/2014/main" id="{79505F0D-01CC-440E-A427-9EBB20199D83}"/>
                  </a:ext>
                </a:extLst>
              </p:cNvPr>
              <p:cNvSpPr>
                <a:spLocks noChangeArrowheads="1"/>
              </p:cNvSpPr>
              <p:nvPr/>
            </p:nvSpPr>
            <p:spPr bwMode="auto">
              <a:xfrm>
                <a:off x="1280" y="1197"/>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43" name="Rectangle 1755">
                <a:extLst>
                  <a:ext uri="{FF2B5EF4-FFF2-40B4-BE49-F238E27FC236}">
                    <a16:creationId xmlns:a16="http://schemas.microsoft.com/office/drawing/2014/main" id="{CA3CFD98-66CF-4851-BD0D-3A674ACAB235}"/>
                  </a:ext>
                </a:extLst>
              </p:cNvPr>
              <p:cNvSpPr>
                <a:spLocks noChangeArrowheads="1"/>
              </p:cNvSpPr>
              <p:nvPr/>
            </p:nvSpPr>
            <p:spPr bwMode="auto">
              <a:xfrm>
                <a:off x="1280" y="1197"/>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44" name="Rectangle 1756">
                <a:extLst>
                  <a:ext uri="{FF2B5EF4-FFF2-40B4-BE49-F238E27FC236}">
                    <a16:creationId xmlns:a16="http://schemas.microsoft.com/office/drawing/2014/main" id="{2CFE37D2-54D9-49B7-91C4-ABAAFFA709BA}"/>
                  </a:ext>
                </a:extLst>
              </p:cNvPr>
              <p:cNvSpPr>
                <a:spLocks noChangeArrowheads="1"/>
              </p:cNvSpPr>
              <p:nvPr/>
            </p:nvSpPr>
            <p:spPr bwMode="auto">
              <a:xfrm>
                <a:off x="1280" y="1169"/>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45" name="Rectangle 1757">
                <a:extLst>
                  <a:ext uri="{FF2B5EF4-FFF2-40B4-BE49-F238E27FC236}">
                    <a16:creationId xmlns:a16="http://schemas.microsoft.com/office/drawing/2014/main" id="{A41E64D5-7429-406E-AB75-0EC831728BE2}"/>
                  </a:ext>
                </a:extLst>
              </p:cNvPr>
              <p:cNvSpPr>
                <a:spLocks noChangeArrowheads="1"/>
              </p:cNvSpPr>
              <p:nvPr/>
            </p:nvSpPr>
            <p:spPr bwMode="auto">
              <a:xfrm>
                <a:off x="1280" y="1169"/>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46" name="Freeform 1758">
                <a:extLst>
                  <a:ext uri="{FF2B5EF4-FFF2-40B4-BE49-F238E27FC236}">
                    <a16:creationId xmlns:a16="http://schemas.microsoft.com/office/drawing/2014/main" id="{655DB974-B388-4B7B-B176-60136F191D98}"/>
                  </a:ext>
                </a:extLst>
              </p:cNvPr>
              <p:cNvSpPr>
                <a:spLocks noEditPoints="1"/>
              </p:cNvSpPr>
              <p:nvPr/>
            </p:nvSpPr>
            <p:spPr bwMode="auto">
              <a:xfrm>
                <a:off x="1403"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47" name="Freeform 1759">
                <a:extLst>
                  <a:ext uri="{FF2B5EF4-FFF2-40B4-BE49-F238E27FC236}">
                    <a16:creationId xmlns:a16="http://schemas.microsoft.com/office/drawing/2014/main" id="{D471E563-D6B8-4CB0-B0B9-06CCDCC258EC}"/>
                  </a:ext>
                </a:extLst>
              </p:cNvPr>
              <p:cNvSpPr>
                <a:spLocks noEditPoints="1"/>
              </p:cNvSpPr>
              <p:nvPr/>
            </p:nvSpPr>
            <p:spPr bwMode="auto">
              <a:xfrm>
                <a:off x="1403"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48" name="Freeform 1760">
                <a:extLst>
                  <a:ext uri="{FF2B5EF4-FFF2-40B4-BE49-F238E27FC236}">
                    <a16:creationId xmlns:a16="http://schemas.microsoft.com/office/drawing/2014/main" id="{7E34005F-6404-47D7-B8FE-AB1C38DCA8AA}"/>
                  </a:ext>
                </a:extLst>
              </p:cNvPr>
              <p:cNvSpPr>
                <a:spLocks noEditPoints="1"/>
              </p:cNvSpPr>
              <p:nvPr/>
            </p:nvSpPr>
            <p:spPr bwMode="auto">
              <a:xfrm>
                <a:off x="1403"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49" name="Freeform 1761">
                <a:extLst>
                  <a:ext uri="{FF2B5EF4-FFF2-40B4-BE49-F238E27FC236}">
                    <a16:creationId xmlns:a16="http://schemas.microsoft.com/office/drawing/2014/main" id="{C148A893-6317-4342-8423-DC3237E97EAD}"/>
                  </a:ext>
                </a:extLst>
              </p:cNvPr>
              <p:cNvSpPr>
                <a:spLocks noEditPoints="1"/>
              </p:cNvSpPr>
              <p:nvPr/>
            </p:nvSpPr>
            <p:spPr bwMode="auto">
              <a:xfrm>
                <a:off x="1403"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50" name="Freeform 1762">
                <a:extLst>
                  <a:ext uri="{FF2B5EF4-FFF2-40B4-BE49-F238E27FC236}">
                    <a16:creationId xmlns:a16="http://schemas.microsoft.com/office/drawing/2014/main" id="{EE3E6A93-05F7-4A40-B667-745518FDF404}"/>
                  </a:ext>
                </a:extLst>
              </p:cNvPr>
              <p:cNvSpPr>
                <a:spLocks noEditPoints="1"/>
              </p:cNvSpPr>
              <p:nvPr/>
            </p:nvSpPr>
            <p:spPr bwMode="auto">
              <a:xfrm>
                <a:off x="1403"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90 w 284"/>
                  <a:gd name="T15" fmla="*/ 0 h 23"/>
                  <a:gd name="T16" fmla="*/ 190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51" name="Freeform 1763">
                <a:extLst>
                  <a:ext uri="{FF2B5EF4-FFF2-40B4-BE49-F238E27FC236}">
                    <a16:creationId xmlns:a16="http://schemas.microsoft.com/office/drawing/2014/main" id="{569B5674-741F-4B02-A0A4-0285ADB614E7}"/>
                  </a:ext>
                </a:extLst>
              </p:cNvPr>
              <p:cNvSpPr>
                <a:spLocks noEditPoints="1"/>
              </p:cNvSpPr>
              <p:nvPr/>
            </p:nvSpPr>
            <p:spPr bwMode="auto">
              <a:xfrm>
                <a:off x="1403"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90 w 284"/>
                  <a:gd name="T15" fmla="*/ 0 h 23"/>
                  <a:gd name="T16" fmla="*/ 190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52" name="Freeform 1764">
                <a:extLst>
                  <a:ext uri="{FF2B5EF4-FFF2-40B4-BE49-F238E27FC236}">
                    <a16:creationId xmlns:a16="http://schemas.microsoft.com/office/drawing/2014/main" id="{1DCCD8A6-D70F-447F-B3AC-1A8520CF9AE7}"/>
                  </a:ext>
                </a:extLst>
              </p:cNvPr>
              <p:cNvSpPr>
                <a:spLocks noEditPoints="1"/>
              </p:cNvSpPr>
              <p:nvPr/>
            </p:nvSpPr>
            <p:spPr bwMode="auto">
              <a:xfrm>
                <a:off x="1403"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53" name="Freeform 1765">
                <a:extLst>
                  <a:ext uri="{FF2B5EF4-FFF2-40B4-BE49-F238E27FC236}">
                    <a16:creationId xmlns:a16="http://schemas.microsoft.com/office/drawing/2014/main" id="{5460FE42-B2ED-426C-896C-B066E84D5C17}"/>
                  </a:ext>
                </a:extLst>
              </p:cNvPr>
              <p:cNvSpPr>
                <a:spLocks noEditPoints="1"/>
              </p:cNvSpPr>
              <p:nvPr/>
            </p:nvSpPr>
            <p:spPr bwMode="auto">
              <a:xfrm>
                <a:off x="1403"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54" name="Rectangle 1766">
                <a:extLst>
                  <a:ext uri="{FF2B5EF4-FFF2-40B4-BE49-F238E27FC236}">
                    <a16:creationId xmlns:a16="http://schemas.microsoft.com/office/drawing/2014/main" id="{3440D6FA-9ED9-448F-82A4-4BD40172285A}"/>
                  </a:ext>
                </a:extLst>
              </p:cNvPr>
              <p:cNvSpPr>
                <a:spLocks noChangeArrowheads="1"/>
              </p:cNvSpPr>
              <p:nvPr/>
            </p:nvSpPr>
            <p:spPr bwMode="auto">
              <a:xfrm>
                <a:off x="1474"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55" name="Rectangle 1767">
                <a:extLst>
                  <a:ext uri="{FF2B5EF4-FFF2-40B4-BE49-F238E27FC236}">
                    <a16:creationId xmlns:a16="http://schemas.microsoft.com/office/drawing/2014/main" id="{8C0B044D-BDD9-44FE-88E0-7E05FAED96C9}"/>
                  </a:ext>
                </a:extLst>
              </p:cNvPr>
              <p:cNvSpPr>
                <a:spLocks noChangeArrowheads="1"/>
              </p:cNvSpPr>
              <p:nvPr/>
            </p:nvSpPr>
            <p:spPr bwMode="auto">
              <a:xfrm>
                <a:off x="1474"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56" name="Rectangle 1768">
                <a:extLst>
                  <a:ext uri="{FF2B5EF4-FFF2-40B4-BE49-F238E27FC236}">
                    <a16:creationId xmlns:a16="http://schemas.microsoft.com/office/drawing/2014/main" id="{6E13E3BD-CF7A-42DE-9367-2651F84DB77E}"/>
                  </a:ext>
                </a:extLst>
              </p:cNvPr>
              <p:cNvSpPr>
                <a:spLocks noChangeArrowheads="1"/>
              </p:cNvSpPr>
              <p:nvPr/>
            </p:nvSpPr>
            <p:spPr bwMode="auto">
              <a:xfrm>
                <a:off x="1474"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57" name="Rectangle 1769">
                <a:extLst>
                  <a:ext uri="{FF2B5EF4-FFF2-40B4-BE49-F238E27FC236}">
                    <a16:creationId xmlns:a16="http://schemas.microsoft.com/office/drawing/2014/main" id="{97F45260-E7C8-4A96-92D7-061127810B2C}"/>
                  </a:ext>
                </a:extLst>
              </p:cNvPr>
              <p:cNvSpPr>
                <a:spLocks noChangeArrowheads="1"/>
              </p:cNvSpPr>
              <p:nvPr/>
            </p:nvSpPr>
            <p:spPr bwMode="auto">
              <a:xfrm>
                <a:off x="1474"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58" name="Rectangle 1770">
                <a:extLst>
                  <a:ext uri="{FF2B5EF4-FFF2-40B4-BE49-F238E27FC236}">
                    <a16:creationId xmlns:a16="http://schemas.microsoft.com/office/drawing/2014/main" id="{CB9562B6-3638-4724-B459-4E7C7E47CF9F}"/>
                  </a:ext>
                </a:extLst>
              </p:cNvPr>
              <p:cNvSpPr>
                <a:spLocks noChangeArrowheads="1"/>
              </p:cNvSpPr>
              <p:nvPr/>
            </p:nvSpPr>
            <p:spPr bwMode="auto">
              <a:xfrm>
                <a:off x="1474"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59" name="Rectangle 1771">
                <a:extLst>
                  <a:ext uri="{FF2B5EF4-FFF2-40B4-BE49-F238E27FC236}">
                    <a16:creationId xmlns:a16="http://schemas.microsoft.com/office/drawing/2014/main" id="{8861C087-97A2-4FE2-B06C-270C74BFA118}"/>
                  </a:ext>
                </a:extLst>
              </p:cNvPr>
              <p:cNvSpPr>
                <a:spLocks noChangeArrowheads="1"/>
              </p:cNvSpPr>
              <p:nvPr/>
            </p:nvSpPr>
            <p:spPr bwMode="auto">
              <a:xfrm>
                <a:off x="1474"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60" name="Rectangle 1772">
                <a:extLst>
                  <a:ext uri="{FF2B5EF4-FFF2-40B4-BE49-F238E27FC236}">
                    <a16:creationId xmlns:a16="http://schemas.microsoft.com/office/drawing/2014/main" id="{0FD7E1E2-2795-4701-A273-A776200FDA92}"/>
                  </a:ext>
                </a:extLst>
              </p:cNvPr>
              <p:cNvSpPr>
                <a:spLocks noChangeArrowheads="1"/>
              </p:cNvSpPr>
              <p:nvPr/>
            </p:nvSpPr>
            <p:spPr bwMode="auto">
              <a:xfrm>
                <a:off x="1474"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61" name="Rectangle 1773">
                <a:extLst>
                  <a:ext uri="{FF2B5EF4-FFF2-40B4-BE49-F238E27FC236}">
                    <a16:creationId xmlns:a16="http://schemas.microsoft.com/office/drawing/2014/main" id="{FFD22913-EBD4-4403-B321-16D0F42A746B}"/>
                  </a:ext>
                </a:extLst>
              </p:cNvPr>
              <p:cNvSpPr>
                <a:spLocks noChangeArrowheads="1"/>
              </p:cNvSpPr>
              <p:nvPr/>
            </p:nvSpPr>
            <p:spPr bwMode="auto">
              <a:xfrm>
                <a:off x="1474"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62" name="Rectangle 1774">
                <a:extLst>
                  <a:ext uri="{FF2B5EF4-FFF2-40B4-BE49-F238E27FC236}">
                    <a16:creationId xmlns:a16="http://schemas.microsoft.com/office/drawing/2014/main" id="{E7D3CA9E-7DA2-446B-B2FA-9C4489C5B206}"/>
                  </a:ext>
                </a:extLst>
              </p:cNvPr>
              <p:cNvSpPr>
                <a:spLocks noChangeArrowheads="1"/>
              </p:cNvSpPr>
              <p:nvPr/>
            </p:nvSpPr>
            <p:spPr bwMode="auto">
              <a:xfrm>
                <a:off x="1474"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63" name="Rectangle 1775">
                <a:extLst>
                  <a:ext uri="{FF2B5EF4-FFF2-40B4-BE49-F238E27FC236}">
                    <a16:creationId xmlns:a16="http://schemas.microsoft.com/office/drawing/2014/main" id="{D8A1741C-CD58-4642-AA49-532E45BF6A4A}"/>
                  </a:ext>
                </a:extLst>
              </p:cNvPr>
              <p:cNvSpPr>
                <a:spLocks noChangeArrowheads="1"/>
              </p:cNvSpPr>
              <p:nvPr/>
            </p:nvSpPr>
            <p:spPr bwMode="auto">
              <a:xfrm>
                <a:off x="1474"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64" name="Rectangle 1776">
                <a:extLst>
                  <a:ext uri="{FF2B5EF4-FFF2-40B4-BE49-F238E27FC236}">
                    <a16:creationId xmlns:a16="http://schemas.microsoft.com/office/drawing/2014/main" id="{E62CFF72-3A81-44AB-B951-5DE98043161D}"/>
                  </a:ext>
                </a:extLst>
              </p:cNvPr>
              <p:cNvSpPr>
                <a:spLocks noChangeArrowheads="1"/>
              </p:cNvSpPr>
              <p:nvPr/>
            </p:nvSpPr>
            <p:spPr bwMode="auto">
              <a:xfrm>
                <a:off x="1564" y="1041"/>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65" name="Rectangle 1777">
                <a:extLst>
                  <a:ext uri="{FF2B5EF4-FFF2-40B4-BE49-F238E27FC236}">
                    <a16:creationId xmlns:a16="http://schemas.microsoft.com/office/drawing/2014/main" id="{90EB0EC1-BB53-4995-AC51-16FA9A666AD3}"/>
                  </a:ext>
                </a:extLst>
              </p:cNvPr>
              <p:cNvSpPr>
                <a:spLocks noChangeArrowheads="1"/>
              </p:cNvSpPr>
              <p:nvPr/>
            </p:nvSpPr>
            <p:spPr bwMode="auto">
              <a:xfrm>
                <a:off x="1564" y="1041"/>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66" name="Rectangle 1778">
                <a:extLst>
                  <a:ext uri="{FF2B5EF4-FFF2-40B4-BE49-F238E27FC236}">
                    <a16:creationId xmlns:a16="http://schemas.microsoft.com/office/drawing/2014/main" id="{EC2CA476-B930-40B4-A8B3-9C0BCA13489A}"/>
                  </a:ext>
                </a:extLst>
              </p:cNvPr>
              <p:cNvSpPr>
                <a:spLocks noChangeArrowheads="1"/>
              </p:cNvSpPr>
              <p:nvPr/>
            </p:nvSpPr>
            <p:spPr bwMode="auto">
              <a:xfrm>
                <a:off x="1564" y="1112"/>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67" name="Rectangle 1779">
                <a:extLst>
                  <a:ext uri="{FF2B5EF4-FFF2-40B4-BE49-F238E27FC236}">
                    <a16:creationId xmlns:a16="http://schemas.microsoft.com/office/drawing/2014/main" id="{2F2A524F-7A62-4793-8078-2ABC522E7FB5}"/>
                  </a:ext>
                </a:extLst>
              </p:cNvPr>
              <p:cNvSpPr>
                <a:spLocks noChangeArrowheads="1"/>
              </p:cNvSpPr>
              <p:nvPr/>
            </p:nvSpPr>
            <p:spPr bwMode="auto">
              <a:xfrm>
                <a:off x="1564" y="1112"/>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68" name="Rectangle 1780">
                <a:extLst>
                  <a:ext uri="{FF2B5EF4-FFF2-40B4-BE49-F238E27FC236}">
                    <a16:creationId xmlns:a16="http://schemas.microsoft.com/office/drawing/2014/main" id="{565F326E-372F-470A-B906-F46FBDE47809}"/>
                  </a:ext>
                </a:extLst>
              </p:cNvPr>
              <p:cNvSpPr>
                <a:spLocks noChangeArrowheads="1"/>
              </p:cNvSpPr>
              <p:nvPr/>
            </p:nvSpPr>
            <p:spPr bwMode="auto">
              <a:xfrm>
                <a:off x="1564" y="1150"/>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69" name="Rectangle 1781">
                <a:extLst>
                  <a:ext uri="{FF2B5EF4-FFF2-40B4-BE49-F238E27FC236}">
                    <a16:creationId xmlns:a16="http://schemas.microsoft.com/office/drawing/2014/main" id="{0A382C9F-EB8D-412E-ACC3-126FAEF73311}"/>
                  </a:ext>
                </a:extLst>
              </p:cNvPr>
              <p:cNvSpPr>
                <a:spLocks noChangeArrowheads="1"/>
              </p:cNvSpPr>
              <p:nvPr/>
            </p:nvSpPr>
            <p:spPr bwMode="auto">
              <a:xfrm>
                <a:off x="1564" y="1150"/>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70" name="Rectangle 1782">
                <a:extLst>
                  <a:ext uri="{FF2B5EF4-FFF2-40B4-BE49-F238E27FC236}">
                    <a16:creationId xmlns:a16="http://schemas.microsoft.com/office/drawing/2014/main" id="{A9A77BE0-818B-4EA0-8BEA-7EC692BE1440}"/>
                  </a:ext>
                </a:extLst>
              </p:cNvPr>
              <p:cNvSpPr>
                <a:spLocks noChangeArrowheads="1"/>
              </p:cNvSpPr>
              <p:nvPr/>
            </p:nvSpPr>
            <p:spPr bwMode="auto">
              <a:xfrm>
                <a:off x="1564" y="1197"/>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71" name="Rectangle 1783">
                <a:extLst>
                  <a:ext uri="{FF2B5EF4-FFF2-40B4-BE49-F238E27FC236}">
                    <a16:creationId xmlns:a16="http://schemas.microsoft.com/office/drawing/2014/main" id="{DFD10CF4-A8A0-4FA2-8302-00C4CA6D4EA2}"/>
                  </a:ext>
                </a:extLst>
              </p:cNvPr>
              <p:cNvSpPr>
                <a:spLocks noChangeArrowheads="1"/>
              </p:cNvSpPr>
              <p:nvPr/>
            </p:nvSpPr>
            <p:spPr bwMode="auto">
              <a:xfrm>
                <a:off x="1564" y="1197"/>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72" name="Rectangle 1784">
                <a:extLst>
                  <a:ext uri="{FF2B5EF4-FFF2-40B4-BE49-F238E27FC236}">
                    <a16:creationId xmlns:a16="http://schemas.microsoft.com/office/drawing/2014/main" id="{4E755717-3213-493E-ADFC-CB1457191A4C}"/>
                  </a:ext>
                </a:extLst>
              </p:cNvPr>
              <p:cNvSpPr>
                <a:spLocks noChangeArrowheads="1"/>
              </p:cNvSpPr>
              <p:nvPr/>
            </p:nvSpPr>
            <p:spPr bwMode="auto">
              <a:xfrm>
                <a:off x="1564" y="1169"/>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73" name="Rectangle 1785">
                <a:extLst>
                  <a:ext uri="{FF2B5EF4-FFF2-40B4-BE49-F238E27FC236}">
                    <a16:creationId xmlns:a16="http://schemas.microsoft.com/office/drawing/2014/main" id="{F996FF47-02E0-45C4-A60E-FDA6B2A00888}"/>
                  </a:ext>
                </a:extLst>
              </p:cNvPr>
              <p:cNvSpPr>
                <a:spLocks noChangeArrowheads="1"/>
              </p:cNvSpPr>
              <p:nvPr/>
            </p:nvSpPr>
            <p:spPr bwMode="auto">
              <a:xfrm>
                <a:off x="1564" y="1169"/>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74" name="Freeform 1786">
                <a:extLst>
                  <a:ext uri="{FF2B5EF4-FFF2-40B4-BE49-F238E27FC236}">
                    <a16:creationId xmlns:a16="http://schemas.microsoft.com/office/drawing/2014/main" id="{E3DCE3F9-E21E-4255-866A-571A38EB54F4}"/>
                  </a:ext>
                </a:extLst>
              </p:cNvPr>
              <p:cNvSpPr>
                <a:spLocks noEditPoints="1"/>
              </p:cNvSpPr>
              <p:nvPr/>
            </p:nvSpPr>
            <p:spPr bwMode="auto">
              <a:xfrm>
                <a:off x="1687"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75" name="Freeform 1787">
                <a:extLst>
                  <a:ext uri="{FF2B5EF4-FFF2-40B4-BE49-F238E27FC236}">
                    <a16:creationId xmlns:a16="http://schemas.microsoft.com/office/drawing/2014/main" id="{46FB1435-B214-43A1-9C1B-99080685F29F}"/>
                  </a:ext>
                </a:extLst>
              </p:cNvPr>
              <p:cNvSpPr>
                <a:spLocks noEditPoints="1"/>
              </p:cNvSpPr>
              <p:nvPr/>
            </p:nvSpPr>
            <p:spPr bwMode="auto">
              <a:xfrm>
                <a:off x="1687"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76" name="Freeform 1788">
                <a:extLst>
                  <a:ext uri="{FF2B5EF4-FFF2-40B4-BE49-F238E27FC236}">
                    <a16:creationId xmlns:a16="http://schemas.microsoft.com/office/drawing/2014/main" id="{24597754-D1CC-45E4-BA32-DB428EEF0972}"/>
                  </a:ext>
                </a:extLst>
              </p:cNvPr>
              <p:cNvSpPr>
                <a:spLocks noEditPoints="1"/>
              </p:cNvSpPr>
              <p:nvPr/>
            </p:nvSpPr>
            <p:spPr bwMode="auto">
              <a:xfrm>
                <a:off x="1687"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77" name="Freeform 1789">
                <a:extLst>
                  <a:ext uri="{FF2B5EF4-FFF2-40B4-BE49-F238E27FC236}">
                    <a16:creationId xmlns:a16="http://schemas.microsoft.com/office/drawing/2014/main" id="{0A091436-0149-4D53-A517-705A99AC2A4A}"/>
                  </a:ext>
                </a:extLst>
              </p:cNvPr>
              <p:cNvSpPr>
                <a:spLocks noEditPoints="1"/>
              </p:cNvSpPr>
              <p:nvPr/>
            </p:nvSpPr>
            <p:spPr bwMode="auto">
              <a:xfrm>
                <a:off x="1687"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78" name="Freeform 1790">
                <a:extLst>
                  <a:ext uri="{FF2B5EF4-FFF2-40B4-BE49-F238E27FC236}">
                    <a16:creationId xmlns:a16="http://schemas.microsoft.com/office/drawing/2014/main" id="{1612BF43-C826-4985-A948-2D85F56EDCF4}"/>
                  </a:ext>
                </a:extLst>
              </p:cNvPr>
              <p:cNvSpPr>
                <a:spLocks noEditPoints="1"/>
              </p:cNvSpPr>
              <p:nvPr/>
            </p:nvSpPr>
            <p:spPr bwMode="auto">
              <a:xfrm>
                <a:off x="1687"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90 w 284"/>
                  <a:gd name="T15" fmla="*/ 0 h 23"/>
                  <a:gd name="T16" fmla="*/ 190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79" name="Freeform 1791">
                <a:extLst>
                  <a:ext uri="{FF2B5EF4-FFF2-40B4-BE49-F238E27FC236}">
                    <a16:creationId xmlns:a16="http://schemas.microsoft.com/office/drawing/2014/main" id="{83B60849-8F98-4046-B4EC-81B656B48E0D}"/>
                  </a:ext>
                </a:extLst>
              </p:cNvPr>
              <p:cNvSpPr>
                <a:spLocks noEditPoints="1"/>
              </p:cNvSpPr>
              <p:nvPr/>
            </p:nvSpPr>
            <p:spPr bwMode="auto">
              <a:xfrm>
                <a:off x="1687"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90 w 284"/>
                  <a:gd name="T15" fmla="*/ 0 h 23"/>
                  <a:gd name="T16" fmla="*/ 190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80" name="Freeform 1792">
                <a:extLst>
                  <a:ext uri="{FF2B5EF4-FFF2-40B4-BE49-F238E27FC236}">
                    <a16:creationId xmlns:a16="http://schemas.microsoft.com/office/drawing/2014/main" id="{55F1BEA2-FF7E-4E57-8AC7-16A793B8A37A}"/>
                  </a:ext>
                </a:extLst>
              </p:cNvPr>
              <p:cNvSpPr>
                <a:spLocks noEditPoints="1"/>
              </p:cNvSpPr>
              <p:nvPr/>
            </p:nvSpPr>
            <p:spPr bwMode="auto">
              <a:xfrm>
                <a:off x="1687"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81" name="Freeform 1793">
                <a:extLst>
                  <a:ext uri="{FF2B5EF4-FFF2-40B4-BE49-F238E27FC236}">
                    <a16:creationId xmlns:a16="http://schemas.microsoft.com/office/drawing/2014/main" id="{C5B75866-DEA3-49BC-99D5-785F36F6344D}"/>
                  </a:ext>
                </a:extLst>
              </p:cNvPr>
              <p:cNvSpPr>
                <a:spLocks noEditPoints="1"/>
              </p:cNvSpPr>
              <p:nvPr/>
            </p:nvSpPr>
            <p:spPr bwMode="auto">
              <a:xfrm>
                <a:off x="1687"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82" name="Rectangle 1794">
                <a:extLst>
                  <a:ext uri="{FF2B5EF4-FFF2-40B4-BE49-F238E27FC236}">
                    <a16:creationId xmlns:a16="http://schemas.microsoft.com/office/drawing/2014/main" id="{E4CB8EA6-7D9D-44F6-AC00-AE83BB0417D5}"/>
                  </a:ext>
                </a:extLst>
              </p:cNvPr>
              <p:cNvSpPr>
                <a:spLocks noChangeArrowheads="1"/>
              </p:cNvSpPr>
              <p:nvPr/>
            </p:nvSpPr>
            <p:spPr bwMode="auto">
              <a:xfrm>
                <a:off x="1758"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83" name="Rectangle 1795">
                <a:extLst>
                  <a:ext uri="{FF2B5EF4-FFF2-40B4-BE49-F238E27FC236}">
                    <a16:creationId xmlns:a16="http://schemas.microsoft.com/office/drawing/2014/main" id="{5F21A388-6172-4EDB-8553-027C8B7633E6}"/>
                  </a:ext>
                </a:extLst>
              </p:cNvPr>
              <p:cNvSpPr>
                <a:spLocks noChangeArrowheads="1"/>
              </p:cNvSpPr>
              <p:nvPr/>
            </p:nvSpPr>
            <p:spPr bwMode="auto">
              <a:xfrm>
                <a:off x="1758"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84" name="Rectangle 1796">
                <a:extLst>
                  <a:ext uri="{FF2B5EF4-FFF2-40B4-BE49-F238E27FC236}">
                    <a16:creationId xmlns:a16="http://schemas.microsoft.com/office/drawing/2014/main" id="{6C832365-900B-4B48-B6FD-97DF403DC103}"/>
                  </a:ext>
                </a:extLst>
              </p:cNvPr>
              <p:cNvSpPr>
                <a:spLocks noChangeArrowheads="1"/>
              </p:cNvSpPr>
              <p:nvPr/>
            </p:nvSpPr>
            <p:spPr bwMode="auto">
              <a:xfrm>
                <a:off x="1758"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85" name="Rectangle 1797">
                <a:extLst>
                  <a:ext uri="{FF2B5EF4-FFF2-40B4-BE49-F238E27FC236}">
                    <a16:creationId xmlns:a16="http://schemas.microsoft.com/office/drawing/2014/main" id="{6389AFBD-EA7D-4115-B641-C6D8F9EA1A81}"/>
                  </a:ext>
                </a:extLst>
              </p:cNvPr>
              <p:cNvSpPr>
                <a:spLocks noChangeArrowheads="1"/>
              </p:cNvSpPr>
              <p:nvPr/>
            </p:nvSpPr>
            <p:spPr bwMode="auto">
              <a:xfrm>
                <a:off x="1758"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86" name="Rectangle 1798">
                <a:extLst>
                  <a:ext uri="{FF2B5EF4-FFF2-40B4-BE49-F238E27FC236}">
                    <a16:creationId xmlns:a16="http://schemas.microsoft.com/office/drawing/2014/main" id="{82CA0A1F-ABD2-444F-B362-504AF237C907}"/>
                  </a:ext>
                </a:extLst>
              </p:cNvPr>
              <p:cNvSpPr>
                <a:spLocks noChangeArrowheads="1"/>
              </p:cNvSpPr>
              <p:nvPr/>
            </p:nvSpPr>
            <p:spPr bwMode="auto">
              <a:xfrm>
                <a:off x="1758"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87" name="Rectangle 1799">
                <a:extLst>
                  <a:ext uri="{FF2B5EF4-FFF2-40B4-BE49-F238E27FC236}">
                    <a16:creationId xmlns:a16="http://schemas.microsoft.com/office/drawing/2014/main" id="{56BD0D63-FBCC-4B14-9122-3CD88C0743CA}"/>
                  </a:ext>
                </a:extLst>
              </p:cNvPr>
              <p:cNvSpPr>
                <a:spLocks noChangeArrowheads="1"/>
              </p:cNvSpPr>
              <p:nvPr/>
            </p:nvSpPr>
            <p:spPr bwMode="auto">
              <a:xfrm>
                <a:off x="1758"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88" name="Rectangle 1800">
                <a:extLst>
                  <a:ext uri="{FF2B5EF4-FFF2-40B4-BE49-F238E27FC236}">
                    <a16:creationId xmlns:a16="http://schemas.microsoft.com/office/drawing/2014/main" id="{D3FB69F7-76B8-4CEA-9575-88EC442C570A}"/>
                  </a:ext>
                </a:extLst>
              </p:cNvPr>
              <p:cNvSpPr>
                <a:spLocks noChangeArrowheads="1"/>
              </p:cNvSpPr>
              <p:nvPr/>
            </p:nvSpPr>
            <p:spPr bwMode="auto">
              <a:xfrm>
                <a:off x="1758"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89" name="Rectangle 1801">
                <a:extLst>
                  <a:ext uri="{FF2B5EF4-FFF2-40B4-BE49-F238E27FC236}">
                    <a16:creationId xmlns:a16="http://schemas.microsoft.com/office/drawing/2014/main" id="{786B2833-66DB-4A0E-8C66-33C5F90C5E30}"/>
                  </a:ext>
                </a:extLst>
              </p:cNvPr>
              <p:cNvSpPr>
                <a:spLocks noChangeArrowheads="1"/>
              </p:cNvSpPr>
              <p:nvPr/>
            </p:nvSpPr>
            <p:spPr bwMode="auto">
              <a:xfrm>
                <a:off x="1758"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90" name="Rectangle 1802">
                <a:extLst>
                  <a:ext uri="{FF2B5EF4-FFF2-40B4-BE49-F238E27FC236}">
                    <a16:creationId xmlns:a16="http://schemas.microsoft.com/office/drawing/2014/main" id="{9B3FB6C6-990B-4FDF-A5F4-CFF149C81F67}"/>
                  </a:ext>
                </a:extLst>
              </p:cNvPr>
              <p:cNvSpPr>
                <a:spLocks noChangeArrowheads="1"/>
              </p:cNvSpPr>
              <p:nvPr/>
            </p:nvSpPr>
            <p:spPr bwMode="auto">
              <a:xfrm>
                <a:off x="1758"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91" name="Rectangle 1803">
                <a:extLst>
                  <a:ext uri="{FF2B5EF4-FFF2-40B4-BE49-F238E27FC236}">
                    <a16:creationId xmlns:a16="http://schemas.microsoft.com/office/drawing/2014/main" id="{0DBF7C86-A5D2-4A1B-93BC-6FCFCCF0817C}"/>
                  </a:ext>
                </a:extLst>
              </p:cNvPr>
              <p:cNvSpPr>
                <a:spLocks noChangeArrowheads="1"/>
              </p:cNvSpPr>
              <p:nvPr/>
            </p:nvSpPr>
            <p:spPr bwMode="auto">
              <a:xfrm>
                <a:off x="1758"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92" name="Rectangle 1804">
                <a:extLst>
                  <a:ext uri="{FF2B5EF4-FFF2-40B4-BE49-F238E27FC236}">
                    <a16:creationId xmlns:a16="http://schemas.microsoft.com/office/drawing/2014/main" id="{2BF83F12-8392-45CF-B909-3F33F6E677C5}"/>
                  </a:ext>
                </a:extLst>
              </p:cNvPr>
              <p:cNvSpPr>
                <a:spLocks noChangeArrowheads="1"/>
              </p:cNvSpPr>
              <p:nvPr/>
            </p:nvSpPr>
            <p:spPr bwMode="auto">
              <a:xfrm>
                <a:off x="1848" y="1041"/>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93" name="Rectangle 1805">
                <a:extLst>
                  <a:ext uri="{FF2B5EF4-FFF2-40B4-BE49-F238E27FC236}">
                    <a16:creationId xmlns:a16="http://schemas.microsoft.com/office/drawing/2014/main" id="{D9D1B8DE-5042-4F64-85EF-5A807F126B64}"/>
                  </a:ext>
                </a:extLst>
              </p:cNvPr>
              <p:cNvSpPr>
                <a:spLocks noChangeArrowheads="1"/>
              </p:cNvSpPr>
              <p:nvPr/>
            </p:nvSpPr>
            <p:spPr bwMode="auto">
              <a:xfrm>
                <a:off x="1848" y="1041"/>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94" name="Rectangle 1806">
                <a:extLst>
                  <a:ext uri="{FF2B5EF4-FFF2-40B4-BE49-F238E27FC236}">
                    <a16:creationId xmlns:a16="http://schemas.microsoft.com/office/drawing/2014/main" id="{A66717D5-F5DB-4CF5-9C8D-42C24A9B5B46}"/>
                  </a:ext>
                </a:extLst>
              </p:cNvPr>
              <p:cNvSpPr>
                <a:spLocks noChangeArrowheads="1"/>
              </p:cNvSpPr>
              <p:nvPr/>
            </p:nvSpPr>
            <p:spPr bwMode="auto">
              <a:xfrm>
                <a:off x="1848" y="1112"/>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95" name="Rectangle 1807">
                <a:extLst>
                  <a:ext uri="{FF2B5EF4-FFF2-40B4-BE49-F238E27FC236}">
                    <a16:creationId xmlns:a16="http://schemas.microsoft.com/office/drawing/2014/main" id="{4A56928F-AFB8-4412-9878-24BAE6FE1A8B}"/>
                  </a:ext>
                </a:extLst>
              </p:cNvPr>
              <p:cNvSpPr>
                <a:spLocks noChangeArrowheads="1"/>
              </p:cNvSpPr>
              <p:nvPr/>
            </p:nvSpPr>
            <p:spPr bwMode="auto">
              <a:xfrm>
                <a:off x="1848" y="1112"/>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96" name="Rectangle 1808">
                <a:extLst>
                  <a:ext uri="{FF2B5EF4-FFF2-40B4-BE49-F238E27FC236}">
                    <a16:creationId xmlns:a16="http://schemas.microsoft.com/office/drawing/2014/main" id="{D0CC41B9-0F65-4E1E-B1B3-F8965FE13EE8}"/>
                  </a:ext>
                </a:extLst>
              </p:cNvPr>
              <p:cNvSpPr>
                <a:spLocks noChangeArrowheads="1"/>
              </p:cNvSpPr>
              <p:nvPr/>
            </p:nvSpPr>
            <p:spPr bwMode="auto">
              <a:xfrm>
                <a:off x="1848" y="1150"/>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97" name="Rectangle 1809">
                <a:extLst>
                  <a:ext uri="{FF2B5EF4-FFF2-40B4-BE49-F238E27FC236}">
                    <a16:creationId xmlns:a16="http://schemas.microsoft.com/office/drawing/2014/main" id="{31EA5C3E-E983-4273-B0EC-6E54884FD79F}"/>
                  </a:ext>
                </a:extLst>
              </p:cNvPr>
              <p:cNvSpPr>
                <a:spLocks noChangeArrowheads="1"/>
              </p:cNvSpPr>
              <p:nvPr/>
            </p:nvSpPr>
            <p:spPr bwMode="auto">
              <a:xfrm>
                <a:off x="1848" y="1150"/>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98" name="Rectangle 1810">
                <a:extLst>
                  <a:ext uri="{FF2B5EF4-FFF2-40B4-BE49-F238E27FC236}">
                    <a16:creationId xmlns:a16="http://schemas.microsoft.com/office/drawing/2014/main" id="{A69BC4B9-0DA2-4B47-A7CD-C62522ECC7FB}"/>
                  </a:ext>
                </a:extLst>
              </p:cNvPr>
              <p:cNvSpPr>
                <a:spLocks noChangeArrowheads="1"/>
              </p:cNvSpPr>
              <p:nvPr/>
            </p:nvSpPr>
            <p:spPr bwMode="auto">
              <a:xfrm>
                <a:off x="1848" y="1197"/>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99" name="Rectangle 1811">
                <a:extLst>
                  <a:ext uri="{FF2B5EF4-FFF2-40B4-BE49-F238E27FC236}">
                    <a16:creationId xmlns:a16="http://schemas.microsoft.com/office/drawing/2014/main" id="{EA2142F6-6D13-408F-BF42-74C86470FB3F}"/>
                  </a:ext>
                </a:extLst>
              </p:cNvPr>
              <p:cNvSpPr>
                <a:spLocks noChangeArrowheads="1"/>
              </p:cNvSpPr>
              <p:nvPr/>
            </p:nvSpPr>
            <p:spPr bwMode="auto">
              <a:xfrm>
                <a:off x="1848" y="1197"/>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00" name="Rectangle 1812">
                <a:extLst>
                  <a:ext uri="{FF2B5EF4-FFF2-40B4-BE49-F238E27FC236}">
                    <a16:creationId xmlns:a16="http://schemas.microsoft.com/office/drawing/2014/main" id="{B0BE6AB3-0524-43EC-91DB-5E407F405277}"/>
                  </a:ext>
                </a:extLst>
              </p:cNvPr>
              <p:cNvSpPr>
                <a:spLocks noChangeArrowheads="1"/>
              </p:cNvSpPr>
              <p:nvPr/>
            </p:nvSpPr>
            <p:spPr bwMode="auto">
              <a:xfrm>
                <a:off x="1848" y="1169"/>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grpSp>
        <p:grpSp>
          <p:nvGrpSpPr>
            <p:cNvPr id="16" name="Group 2014">
              <a:extLst>
                <a:ext uri="{FF2B5EF4-FFF2-40B4-BE49-F238E27FC236}">
                  <a16:creationId xmlns:a16="http://schemas.microsoft.com/office/drawing/2014/main" id="{23BCDE39-0019-4605-A49F-9745C6AD0E85}"/>
                </a:ext>
              </a:extLst>
            </p:cNvPr>
            <p:cNvGrpSpPr>
              <a:grpSpLocks/>
            </p:cNvGrpSpPr>
            <p:nvPr/>
          </p:nvGrpSpPr>
          <p:grpSpPr bwMode="auto">
            <a:xfrm>
              <a:off x="2933700" y="1652588"/>
              <a:ext cx="3802063" cy="450850"/>
              <a:chOff x="1848" y="1041"/>
              <a:chExt cx="2395" cy="284"/>
            </a:xfrm>
          </p:grpSpPr>
          <p:sp>
            <p:nvSpPr>
              <p:cNvPr id="501" name="Rectangle 1814">
                <a:extLst>
                  <a:ext uri="{FF2B5EF4-FFF2-40B4-BE49-F238E27FC236}">
                    <a16:creationId xmlns:a16="http://schemas.microsoft.com/office/drawing/2014/main" id="{A8799FB1-640B-4FAB-8758-F5D7DA888057}"/>
                  </a:ext>
                </a:extLst>
              </p:cNvPr>
              <p:cNvSpPr>
                <a:spLocks noChangeArrowheads="1"/>
              </p:cNvSpPr>
              <p:nvPr/>
            </p:nvSpPr>
            <p:spPr bwMode="auto">
              <a:xfrm>
                <a:off x="1848" y="1169"/>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02" name="Freeform 1815">
                <a:extLst>
                  <a:ext uri="{FF2B5EF4-FFF2-40B4-BE49-F238E27FC236}">
                    <a16:creationId xmlns:a16="http://schemas.microsoft.com/office/drawing/2014/main" id="{8CF04EE5-858F-404B-95DB-195A60FAE516}"/>
                  </a:ext>
                </a:extLst>
              </p:cNvPr>
              <p:cNvSpPr>
                <a:spLocks noEditPoints="1"/>
              </p:cNvSpPr>
              <p:nvPr/>
            </p:nvSpPr>
            <p:spPr bwMode="auto">
              <a:xfrm>
                <a:off x="1971"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03" name="Freeform 1816">
                <a:extLst>
                  <a:ext uri="{FF2B5EF4-FFF2-40B4-BE49-F238E27FC236}">
                    <a16:creationId xmlns:a16="http://schemas.microsoft.com/office/drawing/2014/main" id="{9C04578A-1C39-46CB-859A-BBE7CC36CF03}"/>
                  </a:ext>
                </a:extLst>
              </p:cNvPr>
              <p:cNvSpPr>
                <a:spLocks noEditPoints="1"/>
              </p:cNvSpPr>
              <p:nvPr/>
            </p:nvSpPr>
            <p:spPr bwMode="auto">
              <a:xfrm>
                <a:off x="1971"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04" name="Freeform 1817">
                <a:extLst>
                  <a:ext uri="{FF2B5EF4-FFF2-40B4-BE49-F238E27FC236}">
                    <a16:creationId xmlns:a16="http://schemas.microsoft.com/office/drawing/2014/main" id="{A0824196-4D33-479C-BF29-762BABF1DB2D}"/>
                  </a:ext>
                </a:extLst>
              </p:cNvPr>
              <p:cNvSpPr>
                <a:spLocks noEditPoints="1"/>
              </p:cNvSpPr>
              <p:nvPr/>
            </p:nvSpPr>
            <p:spPr bwMode="auto">
              <a:xfrm>
                <a:off x="1971"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05" name="Freeform 1818">
                <a:extLst>
                  <a:ext uri="{FF2B5EF4-FFF2-40B4-BE49-F238E27FC236}">
                    <a16:creationId xmlns:a16="http://schemas.microsoft.com/office/drawing/2014/main" id="{D007CA02-E461-40B1-A036-BBBD2748BA0E}"/>
                  </a:ext>
                </a:extLst>
              </p:cNvPr>
              <p:cNvSpPr>
                <a:spLocks noEditPoints="1"/>
              </p:cNvSpPr>
              <p:nvPr/>
            </p:nvSpPr>
            <p:spPr bwMode="auto">
              <a:xfrm>
                <a:off x="1971"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06" name="Freeform 1819">
                <a:extLst>
                  <a:ext uri="{FF2B5EF4-FFF2-40B4-BE49-F238E27FC236}">
                    <a16:creationId xmlns:a16="http://schemas.microsoft.com/office/drawing/2014/main" id="{20A5DEB5-9098-4DA5-9207-CC9AEBC446E2}"/>
                  </a:ext>
                </a:extLst>
              </p:cNvPr>
              <p:cNvSpPr>
                <a:spLocks noEditPoints="1"/>
              </p:cNvSpPr>
              <p:nvPr/>
            </p:nvSpPr>
            <p:spPr bwMode="auto">
              <a:xfrm>
                <a:off x="1971"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90 w 284"/>
                  <a:gd name="T15" fmla="*/ 0 h 23"/>
                  <a:gd name="T16" fmla="*/ 190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07" name="Freeform 1820">
                <a:extLst>
                  <a:ext uri="{FF2B5EF4-FFF2-40B4-BE49-F238E27FC236}">
                    <a16:creationId xmlns:a16="http://schemas.microsoft.com/office/drawing/2014/main" id="{A63CE016-6C9C-440B-B43B-55F17B50A86A}"/>
                  </a:ext>
                </a:extLst>
              </p:cNvPr>
              <p:cNvSpPr>
                <a:spLocks noEditPoints="1"/>
              </p:cNvSpPr>
              <p:nvPr/>
            </p:nvSpPr>
            <p:spPr bwMode="auto">
              <a:xfrm>
                <a:off x="1971"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90 w 284"/>
                  <a:gd name="T15" fmla="*/ 0 h 23"/>
                  <a:gd name="T16" fmla="*/ 190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08" name="Freeform 1821">
                <a:extLst>
                  <a:ext uri="{FF2B5EF4-FFF2-40B4-BE49-F238E27FC236}">
                    <a16:creationId xmlns:a16="http://schemas.microsoft.com/office/drawing/2014/main" id="{81466C6C-FA9F-4829-BBDD-18B900729118}"/>
                  </a:ext>
                </a:extLst>
              </p:cNvPr>
              <p:cNvSpPr>
                <a:spLocks noEditPoints="1"/>
              </p:cNvSpPr>
              <p:nvPr/>
            </p:nvSpPr>
            <p:spPr bwMode="auto">
              <a:xfrm>
                <a:off x="1971"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09" name="Freeform 1822">
                <a:extLst>
                  <a:ext uri="{FF2B5EF4-FFF2-40B4-BE49-F238E27FC236}">
                    <a16:creationId xmlns:a16="http://schemas.microsoft.com/office/drawing/2014/main" id="{8A4B6C89-9B8C-4D6A-9D2D-58A879399E93}"/>
                  </a:ext>
                </a:extLst>
              </p:cNvPr>
              <p:cNvSpPr>
                <a:spLocks noEditPoints="1"/>
              </p:cNvSpPr>
              <p:nvPr/>
            </p:nvSpPr>
            <p:spPr bwMode="auto">
              <a:xfrm>
                <a:off x="1971"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10" name="Rectangle 1823">
                <a:extLst>
                  <a:ext uri="{FF2B5EF4-FFF2-40B4-BE49-F238E27FC236}">
                    <a16:creationId xmlns:a16="http://schemas.microsoft.com/office/drawing/2014/main" id="{CEE36145-21F2-48FE-B082-59E2D09EC95D}"/>
                  </a:ext>
                </a:extLst>
              </p:cNvPr>
              <p:cNvSpPr>
                <a:spLocks noChangeArrowheads="1"/>
              </p:cNvSpPr>
              <p:nvPr/>
            </p:nvSpPr>
            <p:spPr bwMode="auto">
              <a:xfrm>
                <a:off x="2042"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11" name="Rectangle 1824">
                <a:extLst>
                  <a:ext uri="{FF2B5EF4-FFF2-40B4-BE49-F238E27FC236}">
                    <a16:creationId xmlns:a16="http://schemas.microsoft.com/office/drawing/2014/main" id="{949108B0-EB73-4565-A61A-AECCEF1E7F6A}"/>
                  </a:ext>
                </a:extLst>
              </p:cNvPr>
              <p:cNvSpPr>
                <a:spLocks noChangeArrowheads="1"/>
              </p:cNvSpPr>
              <p:nvPr/>
            </p:nvSpPr>
            <p:spPr bwMode="auto">
              <a:xfrm>
                <a:off x="2042"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12" name="Rectangle 1825">
                <a:extLst>
                  <a:ext uri="{FF2B5EF4-FFF2-40B4-BE49-F238E27FC236}">
                    <a16:creationId xmlns:a16="http://schemas.microsoft.com/office/drawing/2014/main" id="{26A9EACF-BC18-453D-A821-E38642BDF176}"/>
                  </a:ext>
                </a:extLst>
              </p:cNvPr>
              <p:cNvSpPr>
                <a:spLocks noChangeArrowheads="1"/>
              </p:cNvSpPr>
              <p:nvPr/>
            </p:nvSpPr>
            <p:spPr bwMode="auto">
              <a:xfrm>
                <a:off x="2042"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13" name="Rectangle 1826">
                <a:extLst>
                  <a:ext uri="{FF2B5EF4-FFF2-40B4-BE49-F238E27FC236}">
                    <a16:creationId xmlns:a16="http://schemas.microsoft.com/office/drawing/2014/main" id="{E76ECA1B-D894-440D-A586-BB93CDB5943F}"/>
                  </a:ext>
                </a:extLst>
              </p:cNvPr>
              <p:cNvSpPr>
                <a:spLocks noChangeArrowheads="1"/>
              </p:cNvSpPr>
              <p:nvPr/>
            </p:nvSpPr>
            <p:spPr bwMode="auto">
              <a:xfrm>
                <a:off x="2042"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14" name="Rectangle 1827">
                <a:extLst>
                  <a:ext uri="{FF2B5EF4-FFF2-40B4-BE49-F238E27FC236}">
                    <a16:creationId xmlns:a16="http://schemas.microsoft.com/office/drawing/2014/main" id="{DDDF1726-271B-46B8-BB4F-6470265FD6BE}"/>
                  </a:ext>
                </a:extLst>
              </p:cNvPr>
              <p:cNvSpPr>
                <a:spLocks noChangeArrowheads="1"/>
              </p:cNvSpPr>
              <p:nvPr/>
            </p:nvSpPr>
            <p:spPr bwMode="auto">
              <a:xfrm>
                <a:off x="2042"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15" name="Rectangle 1828">
                <a:extLst>
                  <a:ext uri="{FF2B5EF4-FFF2-40B4-BE49-F238E27FC236}">
                    <a16:creationId xmlns:a16="http://schemas.microsoft.com/office/drawing/2014/main" id="{754B89CB-56A4-4EA4-BF84-3370E35DED2E}"/>
                  </a:ext>
                </a:extLst>
              </p:cNvPr>
              <p:cNvSpPr>
                <a:spLocks noChangeArrowheads="1"/>
              </p:cNvSpPr>
              <p:nvPr/>
            </p:nvSpPr>
            <p:spPr bwMode="auto">
              <a:xfrm>
                <a:off x="2042"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16" name="Rectangle 1829">
                <a:extLst>
                  <a:ext uri="{FF2B5EF4-FFF2-40B4-BE49-F238E27FC236}">
                    <a16:creationId xmlns:a16="http://schemas.microsoft.com/office/drawing/2014/main" id="{E78C72E6-30D5-4008-9496-0026FEA8D6C7}"/>
                  </a:ext>
                </a:extLst>
              </p:cNvPr>
              <p:cNvSpPr>
                <a:spLocks noChangeArrowheads="1"/>
              </p:cNvSpPr>
              <p:nvPr/>
            </p:nvSpPr>
            <p:spPr bwMode="auto">
              <a:xfrm>
                <a:off x="2042"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17" name="Rectangle 1830">
                <a:extLst>
                  <a:ext uri="{FF2B5EF4-FFF2-40B4-BE49-F238E27FC236}">
                    <a16:creationId xmlns:a16="http://schemas.microsoft.com/office/drawing/2014/main" id="{019A6684-7026-4FC4-AA49-D8035132E09E}"/>
                  </a:ext>
                </a:extLst>
              </p:cNvPr>
              <p:cNvSpPr>
                <a:spLocks noChangeArrowheads="1"/>
              </p:cNvSpPr>
              <p:nvPr/>
            </p:nvSpPr>
            <p:spPr bwMode="auto">
              <a:xfrm>
                <a:off x="2042"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18" name="Rectangle 1831">
                <a:extLst>
                  <a:ext uri="{FF2B5EF4-FFF2-40B4-BE49-F238E27FC236}">
                    <a16:creationId xmlns:a16="http://schemas.microsoft.com/office/drawing/2014/main" id="{24EA869D-1508-4B7C-B443-875E9604F4F1}"/>
                  </a:ext>
                </a:extLst>
              </p:cNvPr>
              <p:cNvSpPr>
                <a:spLocks noChangeArrowheads="1"/>
              </p:cNvSpPr>
              <p:nvPr/>
            </p:nvSpPr>
            <p:spPr bwMode="auto">
              <a:xfrm>
                <a:off x="2042"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19" name="Rectangle 1832">
                <a:extLst>
                  <a:ext uri="{FF2B5EF4-FFF2-40B4-BE49-F238E27FC236}">
                    <a16:creationId xmlns:a16="http://schemas.microsoft.com/office/drawing/2014/main" id="{2AC480F1-DAD1-4E67-9C86-57573A1A9524}"/>
                  </a:ext>
                </a:extLst>
              </p:cNvPr>
              <p:cNvSpPr>
                <a:spLocks noChangeArrowheads="1"/>
              </p:cNvSpPr>
              <p:nvPr/>
            </p:nvSpPr>
            <p:spPr bwMode="auto">
              <a:xfrm>
                <a:off x="2042"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20" name="Rectangle 1833">
                <a:extLst>
                  <a:ext uri="{FF2B5EF4-FFF2-40B4-BE49-F238E27FC236}">
                    <a16:creationId xmlns:a16="http://schemas.microsoft.com/office/drawing/2014/main" id="{0CD876A1-4728-4003-9213-468A437D5763}"/>
                  </a:ext>
                </a:extLst>
              </p:cNvPr>
              <p:cNvSpPr>
                <a:spLocks noChangeArrowheads="1"/>
              </p:cNvSpPr>
              <p:nvPr/>
            </p:nvSpPr>
            <p:spPr bwMode="auto">
              <a:xfrm>
                <a:off x="2132" y="1041"/>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21" name="Rectangle 1834">
                <a:extLst>
                  <a:ext uri="{FF2B5EF4-FFF2-40B4-BE49-F238E27FC236}">
                    <a16:creationId xmlns:a16="http://schemas.microsoft.com/office/drawing/2014/main" id="{D71570E7-98E6-4FA3-B54E-218D232ECDE3}"/>
                  </a:ext>
                </a:extLst>
              </p:cNvPr>
              <p:cNvSpPr>
                <a:spLocks noChangeArrowheads="1"/>
              </p:cNvSpPr>
              <p:nvPr/>
            </p:nvSpPr>
            <p:spPr bwMode="auto">
              <a:xfrm>
                <a:off x="2132" y="1041"/>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22" name="Rectangle 1835">
                <a:extLst>
                  <a:ext uri="{FF2B5EF4-FFF2-40B4-BE49-F238E27FC236}">
                    <a16:creationId xmlns:a16="http://schemas.microsoft.com/office/drawing/2014/main" id="{CDC1B0D4-9D74-4A42-A5E7-D53E9E80432D}"/>
                  </a:ext>
                </a:extLst>
              </p:cNvPr>
              <p:cNvSpPr>
                <a:spLocks noChangeArrowheads="1"/>
              </p:cNvSpPr>
              <p:nvPr/>
            </p:nvSpPr>
            <p:spPr bwMode="auto">
              <a:xfrm>
                <a:off x="2132" y="1112"/>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23" name="Rectangle 1836">
                <a:extLst>
                  <a:ext uri="{FF2B5EF4-FFF2-40B4-BE49-F238E27FC236}">
                    <a16:creationId xmlns:a16="http://schemas.microsoft.com/office/drawing/2014/main" id="{7D2E9A87-42BC-478F-B855-41ABF4415A2A}"/>
                  </a:ext>
                </a:extLst>
              </p:cNvPr>
              <p:cNvSpPr>
                <a:spLocks noChangeArrowheads="1"/>
              </p:cNvSpPr>
              <p:nvPr/>
            </p:nvSpPr>
            <p:spPr bwMode="auto">
              <a:xfrm>
                <a:off x="2132" y="1112"/>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24" name="Rectangle 1837">
                <a:extLst>
                  <a:ext uri="{FF2B5EF4-FFF2-40B4-BE49-F238E27FC236}">
                    <a16:creationId xmlns:a16="http://schemas.microsoft.com/office/drawing/2014/main" id="{95C61C7B-8A1D-4DC0-ABCF-C8FFD9E747A6}"/>
                  </a:ext>
                </a:extLst>
              </p:cNvPr>
              <p:cNvSpPr>
                <a:spLocks noChangeArrowheads="1"/>
              </p:cNvSpPr>
              <p:nvPr/>
            </p:nvSpPr>
            <p:spPr bwMode="auto">
              <a:xfrm>
                <a:off x="2132" y="1150"/>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25" name="Rectangle 1838">
                <a:extLst>
                  <a:ext uri="{FF2B5EF4-FFF2-40B4-BE49-F238E27FC236}">
                    <a16:creationId xmlns:a16="http://schemas.microsoft.com/office/drawing/2014/main" id="{67FCAFC8-8625-4C82-A6FA-1E68F6216F95}"/>
                  </a:ext>
                </a:extLst>
              </p:cNvPr>
              <p:cNvSpPr>
                <a:spLocks noChangeArrowheads="1"/>
              </p:cNvSpPr>
              <p:nvPr/>
            </p:nvSpPr>
            <p:spPr bwMode="auto">
              <a:xfrm>
                <a:off x="2132" y="1150"/>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26" name="Rectangle 1839">
                <a:extLst>
                  <a:ext uri="{FF2B5EF4-FFF2-40B4-BE49-F238E27FC236}">
                    <a16:creationId xmlns:a16="http://schemas.microsoft.com/office/drawing/2014/main" id="{27FBE7D1-19C0-47B5-80D3-94BAA4562571}"/>
                  </a:ext>
                </a:extLst>
              </p:cNvPr>
              <p:cNvSpPr>
                <a:spLocks noChangeArrowheads="1"/>
              </p:cNvSpPr>
              <p:nvPr/>
            </p:nvSpPr>
            <p:spPr bwMode="auto">
              <a:xfrm>
                <a:off x="2132" y="1197"/>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27" name="Rectangle 1840">
                <a:extLst>
                  <a:ext uri="{FF2B5EF4-FFF2-40B4-BE49-F238E27FC236}">
                    <a16:creationId xmlns:a16="http://schemas.microsoft.com/office/drawing/2014/main" id="{37FE31A6-2C8E-47DB-B32A-50C1C2067EAF}"/>
                  </a:ext>
                </a:extLst>
              </p:cNvPr>
              <p:cNvSpPr>
                <a:spLocks noChangeArrowheads="1"/>
              </p:cNvSpPr>
              <p:nvPr/>
            </p:nvSpPr>
            <p:spPr bwMode="auto">
              <a:xfrm>
                <a:off x="2132" y="1197"/>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28" name="Rectangle 1841">
                <a:extLst>
                  <a:ext uri="{FF2B5EF4-FFF2-40B4-BE49-F238E27FC236}">
                    <a16:creationId xmlns:a16="http://schemas.microsoft.com/office/drawing/2014/main" id="{5D4C3876-E9FF-4CBA-A52A-8D1A501E54B4}"/>
                  </a:ext>
                </a:extLst>
              </p:cNvPr>
              <p:cNvSpPr>
                <a:spLocks noChangeArrowheads="1"/>
              </p:cNvSpPr>
              <p:nvPr/>
            </p:nvSpPr>
            <p:spPr bwMode="auto">
              <a:xfrm>
                <a:off x="2132" y="1169"/>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29" name="Rectangle 1842">
                <a:extLst>
                  <a:ext uri="{FF2B5EF4-FFF2-40B4-BE49-F238E27FC236}">
                    <a16:creationId xmlns:a16="http://schemas.microsoft.com/office/drawing/2014/main" id="{DF914B92-94AD-4A4A-8398-1C7B92491438}"/>
                  </a:ext>
                </a:extLst>
              </p:cNvPr>
              <p:cNvSpPr>
                <a:spLocks noChangeArrowheads="1"/>
              </p:cNvSpPr>
              <p:nvPr/>
            </p:nvSpPr>
            <p:spPr bwMode="auto">
              <a:xfrm>
                <a:off x="2132" y="1169"/>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30" name="Freeform 1843">
                <a:extLst>
                  <a:ext uri="{FF2B5EF4-FFF2-40B4-BE49-F238E27FC236}">
                    <a16:creationId xmlns:a16="http://schemas.microsoft.com/office/drawing/2014/main" id="{430C4C60-8BEF-4708-A79A-F85B80D4F8A0}"/>
                  </a:ext>
                </a:extLst>
              </p:cNvPr>
              <p:cNvSpPr>
                <a:spLocks noEditPoints="1"/>
              </p:cNvSpPr>
              <p:nvPr/>
            </p:nvSpPr>
            <p:spPr bwMode="auto">
              <a:xfrm>
                <a:off x="2255"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90" y="0"/>
                    </a:lnTo>
                    <a:lnTo>
                      <a:pt x="190"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31" name="Freeform 1844">
                <a:extLst>
                  <a:ext uri="{FF2B5EF4-FFF2-40B4-BE49-F238E27FC236}">
                    <a16:creationId xmlns:a16="http://schemas.microsoft.com/office/drawing/2014/main" id="{2CE33F5D-4552-40D8-A505-F55C14D141D6}"/>
                  </a:ext>
                </a:extLst>
              </p:cNvPr>
              <p:cNvSpPr>
                <a:spLocks noEditPoints="1"/>
              </p:cNvSpPr>
              <p:nvPr/>
            </p:nvSpPr>
            <p:spPr bwMode="auto">
              <a:xfrm>
                <a:off x="2255"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90 w 284"/>
                  <a:gd name="T11" fmla="*/ 156 h 284"/>
                  <a:gd name="T12" fmla="*/ 190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90 w 284"/>
                  <a:gd name="T39" fmla="*/ 0 h 284"/>
                  <a:gd name="T40" fmla="*/ 190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90" y="156"/>
                    </a:lnTo>
                    <a:lnTo>
                      <a:pt x="190"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90" y="0"/>
                    </a:lnTo>
                    <a:lnTo>
                      <a:pt x="190"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32" name="Freeform 1845">
                <a:extLst>
                  <a:ext uri="{FF2B5EF4-FFF2-40B4-BE49-F238E27FC236}">
                    <a16:creationId xmlns:a16="http://schemas.microsoft.com/office/drawing/2014/main" id="{A4F3C9C5-1490-4C6A-BD90-DEA3178B602C}"/>
                  </a:ext>
                </a:extLst>
              </p:cNvPr>
              <p:cNvSpPr>
                <a:spLocks noEditPoints="1"/>
              </p:cNvSpPr>
              <p:nvPr/>
            </p:nvSpPr>
            <p:spPr bwMode="auto">
              <a:xfrm>
                <a:off x="2255"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33" name="Freeform 1846">
                <a:extLst>
                  <a:ext uri="{FF2B5EF4-FFF2-40B4-BE49-F238E27FC236}">
                    <a16:creationId xmlns:a16="http://schemas.microsoft.com/office/drawing/2014/main" id="{21A7F621-9386-4E2B-88B1-09BEAA72311B}"/>
                  </a:ext>
                </a:extLst>
              </p:cNvPr>
              <p:cNvSpPr>
                <a:spLocks noEditPoints="1"/>
              </p:cNvSpPr>
              <p:nvPr/>
            </p:nvSpPr>
            <p:spPr bwMode="auto">
              <a:xfrm>
                <a:off x="2255"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90 w 284"/>
                  <a:gd name="T15" fmla="*/ 0 h 61"/>
                  <a:gd name="T16" fmla="*/ 190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34" name="Freeform 1847">
                <a:extLst>
                  <a:ext uri="{FF2B5EF4-FFF2-40B4-BE49-F238E27FC236}">
                    <a16:creationId xmlns:a16="http://schemas.microsoft.com/office/drawing/2014/main" id="{28741707-0890-43A0-A2B2-F9B4CD4551A6}"/>
                  </a:ext>
                </a:extLst>
              </p:cNvPr>
              <p:cNvSpPr>
                <a:spLocks noEditPoints="1"/>
              </p:cNvSpPr>
              <p:nvPr/>
            </p:nvSpPr>
            <p:spPr bwMode="auto">
              <a:xfrm>
                <a:off x="2255"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90 w 284"/>
                  <a:gd name="T15" fmla="*/ 0 h 23"/>
                  <a:gd name="T16" fmla="*/ 190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35" name="Freeform 1848">
                <a:extLst>
                  <a:ext uri="{FF2B5EF4-FFF2-40B4-BE49-F238E27FC236}">
                    <a16:creationId xmlns:a16="http://schemas.microsoft.com/office/drawing/2014/main" id="{27A3567A-8571-4EE5-8AAD-091FBE6C712A}"/>
                  </a:ext>
                </a:extLst>
              </p:cNvPr>
              <p:cNvSpPr>
                <a:spLocks noEditPoints="1"/>
              </p:cNvSpPr>
              <p:nvPr/>
            </p:nvSpPr>
            <p:spPr bwMode="auto">
              <a:xfrm>
                <a:off x="2255"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90 w 284"/>
                  <a:gd name="T15" fmla="*/ 0 h 23"/>
                  <a:gd name="T16" fmla="*/ 190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36" name="Freeform 1849">
                <a:extLst>
                  <a:ext uri="{FF2B5EF4-FFF2-40B4-BE49-F238E27FC236}">
                    <a16:creationId xmlns:a16="http://schemas.microsoft.com/office/drawing/2014/main" id="{1FE8DAB1-2CD2-42CC-8F85-E13CAB35395E}"/>
                  </a:ext>
                </a:extLst>
              </p:cNvPr>
              <p:cNvSpPr>
                <a:spLocks noEditPoints="1"/>
              </p:cNvSpPr>
              <p:nvPr/>
            </p:nvSpPr>
            <p:spPr bwMode="auto">
              <a:xfrm>
                <a:off x="2255"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90" y="0"/>
                    </a:lnTo>
                    <a:lnTo>
                      <a:pt x="190"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37" name="Freeform 1850">
                <a:extLst>
                  <a:ext uri="{FF2B5EF4-FFF2-40B4-BE49-F238E27FC236}">
                    <a16:creationId xmlns:a16="http://schemas.microsoft.com/office/drawing/2014/main" id="{AF2A6EC8-147B-4A04-9109-E25875C28A49}"/>
                  </a:ext>
                </a:extLst>
              </p:cNvPr>
              <p:cNvSpPr>
                <a:spLocks noEditPoints="1"/>
              </p:cNvSpPr>
              <p:nvPr/>
            </p:nvSpPr>
            <p:spPr bwMode="auto">
              <a:xfrm>
                <a:off x="2255"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90 w 284"/>
                  <a:gd name="T17" fmla="*/ 0 h 28"/>
                  <a:gd name="T18" fmla="*/ 190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90" y="0"/>
                    </a:lnTo>
                    <a:lnTo>
                      <a:pt x="190"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38" name="Rectangle 1851">
                <a:extLst>
                  <a:ext uri="{FF2B5EF4-FFF2-40B4-BE49-F238E27FC236}">
                    <a16:creationId xmlns:a16="http://schemas.microsoft.com/office/drawing/2014/main" id="{8B6C05F0-59B9-43C3-8995-EEE430D92850}"/>
                  </a:ext>
                </a:extLst>
              </p:cNvPr>
              <p:cNvSpPr>
                <a:spLocks noChangeArrowheads="1"/>
              </p:cNvSpPr>
              <p:nvPr/>
            </p:nvSpPr>
            <p:spPr bwMode="auto">
              <a:xfrm>
                <a:off x="2326"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39" name="Rectangle 1852">
                <a:extLst>
                  <a:ext uri="{FF2B5EF4-FFF2-40B4-BE49-F238E27FC236}">
                    <a16:creationId xmlns:a16="http://schemas.microsoft.com/office/drawing/2014/main" id="{FCC1C32E-15A1-4C31-95AA-0050ED7B37EF}"/>
                  </a:ext>
                </a:extLst>
              </p:cNvPr>
              <p:cNvSpPr>
                <a:spLocks noChangeArrowheads="1"/>
              </p:cNvSpPr>
              <p:nvPr/>
            </p:nvSpPr>
            <p:spPr bwMode="auto">
              <a:xfrm>
                <a:off x="2326"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40" name="Rectangle 1853">
                <a:extLst>
                  <a:ext uri="{FF2B5EF4-FFF2-40B4-BE49-F238E27FC236}">
                    <a16:creationId xmlns:a16="http://schemas.microsoft.com/office/drawing/2014/main" id="{D9B15451-B70B-4FEB-ACFB-68E1686DBB76}"/>
                  </a:ext>
                </a:extLst>
              </p:cNvPr>
              <p:cNvSpPr>
                <a:spLocks noChangeArrowheads="1"/>
              </p:cNvSpPr>
              <p:nvPr/>
            </p:nvSpPr>
            <p:spPr bwMode="auto">
              <a:xfrm>
                <a:off x="2326"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41" name="Rectangle 1854">
                <a:extLst>
                  <a:ext uri="{FF2B5EF4-FFF2-40B4-BE49-F238E27FC236}">
                    <a16:creationId xmlns:a16="http://schemas.microsoft.com/office/drawing/2014/main" id="{5041F1A8-E545-4134-968A-42172DEF1917}"/>
                  </a:ext>
                </a:extLst>
              </p:cNvPr>
              <p:cNvSpPr>
                <a:spLocks noChangeArrowheads="1"/>
              </p:cNvSpPr>
              <p:nvPr/>
            </p:nvSpPr>
            <p:spPr bwMode="auto">
              <a:xfrm>
                <a:off x="2326"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42" name="Rectangle 1855">
                <a:extLst>
                  <a:ext uri="{FF2B5EF4-FFF2-40B4-BE49-F238E27FC236}">
                    <a16:creationId xmlns:a16="http://schemas.microsoft.com/office/drawing/2014/main" id="{2ED2518F-A4A1-46A3-87A4-CA8B22905EA0}"/>
                  </a:ext>
                </a:extLst>
              </p:cNvPr>
              <p:cNvSpPr>
                <a:spLocks noChangeArrowheads="1"/>
              </p:cNvSpPr>
              <p:nvPr/>
            </p:nvSpPr>
            <p:spPr bwMode="auto">
              <a:xfrm>
                <a:off x="2326"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43" name="Rectangle 1856">
                <a:extLst>
                  <a:ext uri="{FF2B5EF4-FFF2-40B4-BE49-F238E27FC236}">
                    <a16:creationId xmlns:a16="http://schemas.microsoft.com/office/drawing/2014/main" id="{5207665F-E4FD-411F-95BB-19A0DDC4BE70}"/>
                  </a:ext>
                </a:extLst>
              </p:cNvPr>
              <p:cNvSpPr>
                <a:spLocks noChangeArrowheads="1"/>
              </p:cNvSpPr>
              <p:nvPr/>
            </p:nvSpPr>
            <p:spPr bwMode="auto">
              <a:xfrm>
                <a:off x="2326"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44" name="Rectangle 1857">
                <a:extLst>
                  <a:ext uri="{FF2B5EF4-FFF2-40B4-BE49-F238E27FC236}">
                    <a16:creationId xmlns:a16="http://schemas.microsoft.com/office/drawing/2014/main" id="{22FB4344-5FAC-4CF6-B078-5237AC3C353E}"/>
                  </a:ext>
                </a:extLst>
              </p:cNvPr>
              <p:cNvSpPr>
                <a:spLocks noChangeArrowheads="1"/>
              </p:cNvSpPr>
              <p:nvPr/>
            </p:nvSpPr>
            <p:spPr bwMode="auto">
              <a:xfrm>
                <a:off x="2326"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45" name="Rectangle 1858">
                <a:extLst>
                  <a:ext uri="{FF2B5EF4-FFF2-40B4-BE49-F238E27FC236}">
                    <a16:creationId xmlns:a16="http://schemas.microsoft.com/office/drawing/2014/main" id="{7CE3CAE5-219E-41D8-9252-E75C2DEBB31A}"/>
                  </a:ext>
                </a:extLst>
              </p:cNvPr>
              <p:cNvSpPr>
                <a:spLocks noChangeArrowheads="1"/>
              </p:cNvSpPr>
              <p:nvPr/>
            </p:nvSpPr>
            <p:spPr bwMode="auto">
              <a:xfrm>
                <a:off x="2326"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46" name="Rectangle 1859">
                <a:extLst>
                  <a:ext uri="{FF2B5EF4-FFF2-40B4-BE49-F238E27FC236}">
                    <a16:creationId xmlns:a16="http://schemas.microsoft.com/office/drawing/2014/main" id="{5A9E958B-B822-4A76-85CA-4170B6AB7611}"/>
                  </a:ext>
                </a:extLst>
              </p:cNvPr>
              <p:cNvSpPr>
                <a:spLocks noChangeArrowheads="1"/>
              </p:cNvSpPr>
              <p:nvPr/>
            </p:nvSpPr>
            <p:spPr bwMode="auto">
              <a:xfrm>
                <a:off x="2326"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47" name="Rectangle 1860">
                <a:extLst>
                  <a:ext uri="{FF2B5EF4-FFF2-40B4-BE49-F238E27FC236}">
                    <a16:creationId xmlns:a16="http://schemas.microsoft.com/office/drawing/2014/main" id="{703F768D-E8A0-4B58-BD35-74543BF6F3D7}"/>
                  </a:ext>
                </a:extLst>
              </p:cNvPr>
              <p:cNvSpPr>
                <a:spLocks noChangeArrowheads="1"/>
              </p:cNvSpPr>
              <p:nvPr/>
            </p:nvSpPr>
            <p:spPr bwMode="auto">
              <a:xfrm>
                <a:off x="2326"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48" name="Rectangle 1861">
                <a:extLst>
                  <a:ext uri="{FF2B5EF4-FFF2-40B4-BE49-F238E27FC236}">
                    <a16:creationId xmlns:a16="http://schemas.microsoft.com/office/drawing/2014/main" id="{2DD04DC6-04CE-47E3-BB5C-49A96B635487}"/>
                  </a:ext>
                </a:extLst>
              </p:cNvPr>
              <p:cNvSpPr>
                <a:spLocks noChangeArrowheads="1"/>
              </p:cNvSpPr>
              <p:nvPr/>
            </p:nvSpPr>
            <p:spPr bwMode="auto">
              <a:xfrm>
                <a:off x="2416" y="1041"/>
                <a:ext cx="29"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49" name="Rectangle 1862">
                <a:extLst>
                  <a:ext uri="{FF2B5EF4-FFF2-40B4-BE49-F238E27FC236}">
                    <a16:creationId xmlns:a16="http://schemas.microsoft.com/office/drawing/2014/main" id="{D764A5D5-7E3E-4E07-B359-D123F50D4602}"/>
                  </a:ext>
                </a:extLst>
              </p:cNvPr>
              <p:cNvSpPr>
                <a:spLocks noChangeArrowheads="1"/>
              </p:cNvSpPr>
              <p:nvPr/>
            </p:nvSpPr>
            <p:spPr bwMode="auto">
              <a:xfrm>
                <a:off x="2416" y="1041"/>
                <a:ext cx="29"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50" name="Rectangle 1863">
                <a:extLst>
                  <a:ext uri="{FF2B5EF4-FFF2-40B4-BE49-F238E27FC236}">
                    <a16:creationId xmlns:a16="http://schemas.microsoft.com/office/drawing/2014/main" id="{ABE78524-6709-4005-9617-F0ABA2F6F848}"/>
                  </a:ext>
                </a:extLst>
              </p:cNvPr>
              <p:cNvSpPr>
                <a:spLocks noChangeArrowheads="1"/>
              </p:cNvSpPr>
              <p:nvPr/>
            </p:nvSpPr>
            <p:spPr bwMode="auto">
              <a:xfrm>
                <a:off x="2416" y="1112"/>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51" name="Rectangle 1864">
                <a:extLst>
                  <a:ext uri="{FF2B5EF4-FFF2-40B4-BE49-F238E27FC236}">
                    <a16:creationId xmlns:a16="http://schemas.microsoft.com/office/drawing/2014/main" id="{FADCDEA7-813E-47BE-B46B-77AFAD5A897E}"/>
                  </a:ext>
                </a:extLst>
              </p:cNvPr>
              <p:cNvSpPr>
                <a:spLocks noChangeArrowheads="1"/>
              </p:cNvSpPr>
              <p:nvPr/>
            </p:nvSpPr>
            <p:spPr bwMode="auto">
              <a:xfrm>
                <a:off x="2416" y="1112"/>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52" name="Rectangle 1865">
                <a:extLst>
                  <a:ext uri="{FF2B5EF4-FFF2-40B4-BE49-F238E27FC236}">
                    <a16:creationId xmlns:a16="http://schemas.microsoft.com/office/drawing/2014/main" id="{F322E5F5-5F2E-4396-A185-D65C7A356264}"/>
                  </a:ext>
                </a:extLst>
              </p:cNvPr>
              <p:cNvSpPr>
                <a:spLocks noChangeArrowheads="1"/>
              </p:cNvSpPr>
              <p:nvPr/>
            </p:nvSpPr>
            <p:spPr bwMode="auto">
              <a:xfrm>
                <a:off x="2416" y="1150"/>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53" name="Rectangle 1866">
                <a:extLst>
                  <a:ext uri="{FF2B5EF4-FFF2-40B4-BE49-F238E27FC236}">
                    <a16:creationId xmlns:a16="http://schemas.microsoft.com/office/drawing/2014/main" id="{278819A7-4850-4E32-A34B-3A5646FEDBB2}"/>
                  </a:ext>
                </a:extLst>
              </p:cNvPr>
              <p:cNvSpPr>
                <a:spLocks noChangeArrowheads="1"/>
              </p:cNvSpPr>
              <p:nvPr/>
            </p:nvSpPr>
            <p:spPr bwMode="auto">
              <a:xfrm>
                <a:off x="2416" y="1150"/>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54" name="Rectangle 1867">
                <a:extLst>
                  <a:ext uri="{FF2B5EF4-FFF2-40B4-BE49-F238E27FC236}">
                    <a16:creationId xmlns:a16="http://schemas.microsoft.com/office/drawing/2014/main" id="{708EEC12-55FC-4529-8550-6B4BF86A492F}"/>
                  </a:ext>
                </a:extLst>
              </p:cNvPr>
              <p:cNvSpPr>
                <a:spLocks noChangeArrowheads="1"/>
              </p:cNvSpPr>
              <p:nvPr/>
            </p:nvSpPr>
            <p:spPr bwMode="auto">
              <a:xfrm>
                <a:off x="2416" y="1197"/>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55" name="Rectangle 1868">
                <a:extLst>
                  <a:ext uri="{FF2B5EF4-FFF2-40B4-BE49-F238E27FC236}">
                    <a16:creationId xmlns:a16="http://schemas.microsoft.com/office/drawing/2014/main" id="{F7218891-8538-4472-AAC4-4A4402B9CCFC}"/>
                  </a:ext>
                </a:extLst>
              </p:cNvPr>
              <p:cNvSpPr>
                <a:spLocks noChangeArrowheads="1"/>
              </p:cNvSpPr>
              <p:nvPr/>
            </p:nvSpPr>
            <p:spPr bwMode="auto">
              <a:xfrm>
                <a:off x="2416" y="1197"/>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56" name="Rectangle 1869">
                <a:extLst>
                  <a:ext uri="{FF2B5EF4-FFF2-40B4-BE49-F238E27FC236}">
                    <a16:creationId xmlns:a16="http://schemas.microsoft.com/office/drawing/2014/main" id="{CE839858-6994-4D80-94F9-3D9DF8ABAAE5}"/>
                  </a:ext>
                </a:extLst>
              </p:cNvPr>
              <p:cNvSpPr>
                <a:spLocks noChangeArrowheads="1"/>
              </p:cNvSpPr>
              <p:nvPr/>
            </p:nvSpPr>
            <p:spPr bwMode="auto">
              <a:xfrm>
                <a:off x="2416" y="1169"/>
                <a:ext cx="29"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57" name="Rectangle 1870">
                <a:extLst>
                  <a:ext uri="{FF2B5EF4-FFF2-40B4-BE49-F238E27FC236}">
                    <a16:creationId xmlns:a16="http://schemas.microsoft.com/office/drawing/2014/main" id="{0B7B4F7C-DF3B-400D-9908-40E3D4FBCBFD}"/>
                  </a:ext>
                </a:extLst>
              </p:cNvPr>
              <p:cNvSpPr>
                <a:spLocks noChangeArrowheads="1"/>
              </p:cNvSpPr>
              <p:nvPr/>
            </p:nvSpPr>
            <p:spPr bwMode="auto">
              <a:xfrm>
                <a:off x="2416" y="1169"/>
                <a:ext cx="2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58" name="Freeform 1871">
                <a:extLst>
                  <a:ext uri="{FF2B5EF4-FFF2-40B4-BE49-F238E27FC236}">
                    <a16:creationId xmlns:a16="http://schemas.microsoft.com/office/drawing/2014/main" id="{AAD667A2-04A4-4C7F-9EE2-FE7B55C13E56}"/>
                  </a:ext>
                </a:extLst>
              </p:cNvPr>
              <p:cNvSpPr>
                <a:spLocks noEditPoints="1"/>
              </p:cNvSpPr>
              <p:nvPr/>
            </p:nvSpPr>
            <p:spPr bwMode="auto">
              <a:xfrm>
                <a:off x="2539"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59" name="Freeform 1872">
                <a:extLst>
                  <a:ext uri="{FF2B5EF4-FFF2-40B4-BE49-F238E27FC236}">
                    <a16:creationId xmlns:a16="http://schemas.microsoft.com/office/drawing/2014/main" id="{30842B0F-7049-4CB3-8B2C-785A6A56CF92}"/>
                  </a:ext>
                </a:extLst>
              </p:cNvPr>
              <p:cNvSpPr>
                <a:spLocks noEditPoints="1"/>
              </p:cNvSpPr>
              <p:nvPr/>
            </p:nvSpPr>
            <p:spPr bwMode="auto">
              <a:xfrm>
                <a:off x="2539"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60" name="Freeform 1873">
                <a:extLst>
                  <a:ext uri="{FF2B5EF4-FFF2-40B4-BE49-F238E27FC236}">
                    <a16:creationId xmlns:a16="http://schemas.microsoft.com/office/drawing/2014/main" id="{F3193F24-3368-47F2-B893-D3D6609B66E0}"/>
                  </a:ext>
                </a:extLst>
              </p:cNvPr>
              <p:cNvSpPr>
                <a:spLocks noEditPoints="1"/>
              </p:cNvSpPr>
              <p:nvPr/>
            </p:nvSpPr>
            <p:spPr bwMode="auto">
              <a:xfrm>
                <a:off x="2539"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61" name="Freeform 1874">
                <a:extLst>
                  <a:ext uri="{FF2B5EF4-FFF2-40B4-BE49-F238E27FC236}">
                    <a16:creationId xmlns:a16="http://schemas.microsoft.com/office/drawing/2014/main" id="{12FC1DFC-9906-4137-949D-4A322190E8E5}"/>
                  </a:ext>
                </a:extLst>
              </p:cNvPr>
              <p:cNvSpPr>
                <a:spLocks noEditPoints="1"/>
              </p:cNvSpPr>
              <p:nvPr/>
            </p:nvSpPr>
            <p:spPr bwMode="auto">
              <a:xfrm>
                <a:off x="2539"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62" name="Freeform 1875">
                <a:extLst>
                  <a:ext uri="{FF2B5EF4-FFF2-40B4-BE49-F238E27FC236}">
                    <a16:creationId xmlns:a16="http://schemas.microsoft.com/office/drawing/2014/main" id="{9AB41408-110D-4DE4-860E-8BA80D4EF9A3}"/>
                  </a:ext>
                </a:extLst>
              </p:cNvPr>
              <p:cNvSpPr>
                <a:spLocks noEditPoints="1"/>
              </p:cNvSpPr>
              <p:nvPr/>
            </p:nvSpPr>
            <p:spPr bwMode="auto">
              <a:xfrm>
                <a:off x="2539"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63" name="Freeform 1876">
                <a:extLst>
                  <a:ext uri="{FF2B5EF4-FFF2-40B4-BE49-F238E27FC236}">
                    <a16:creationId xmlns:a16="http://schemas.microsoft.com/office/drawing/2014/main" id="{8D6CBBCD-583C-4345-B64E-738CE108C9D3}"/>
                  </a:ext>
                </a:extLst>
              </p:cNvPr>
              <p:cNvSpPr>
                <a:spLocks noEditPoints="1"/>
              </p:cNvSpPr>
              <p:nvPr/>
            </p:nvSpPr>
            <p:spPr bwMode="auto">
              <a:xfrm>
                <a:off x="2539"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64" name="Freeform 1877">
                <a:extLst>
                  <a:ext uri="{FF2B5EF4-FFF2-40B4-BE49-F238E27FC236}">
                    <a16:creationId xmlns:a16="http://schemas.microsoft.com/office/drawing/2014/main" id="{2657ACCF-6463-42E1-96A6-85FA02D48854}"/>
                  </a:ext>
                </a:extLst>
              </p:cNvPr>
              <p:cNvSpPr>
                <a:spLocks noEditPoints="1"/>
              </p:cNvSpPr>
              <p:nvPr/>
            </p:nvSpPr>
            <p:spPr bwMode="auto">
              <a:xfrm>
                <a:off x="2539"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65" name="Freeform 1878">
                <a:extLst>
                  <a:ext uri="{FF2B5EF4-FFF2-40B4-BE49-F238E27FC236}">
                    <a16:creationId xmlns:a16="http://schemas.microsoft.com/office/drawing/2014/main" id="{406C41E8-5496-43DC-A6CB-BB588275A7B0}"/>
                  </a:ext>
                </a:extLst>
              </p:cNvPr>
              <p:cNvSpPr>
                <a:spLocks noEditPoints="1"/>
              </p:cNvSpPr>
              <p:nvPr/>
            </p:nvSpPr>
            <p:spPr bwMode="auto">
              <a:xfrm>
                <a:off x="2539"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66" name="Rectangle 1879">
                <a:extLst>
                  <a:ext uri="{FF2B5EF4-FFF2-40B4-BE49-F238E27FC236}">
                    <a16:creationId xmlns:a16="http://schemas.microsoft.com/office/drawing/2014/main" id="{DA956848-0C02-4B52-8FAD-F1037A473CC1}"/>
                  </a:ext>
                </a:extLst>
              </p:cNvPr>
              <p:cNvSpPr>
                <a:spLocks noChangeArrowheads="1"/>
              </p:cNvSpPr>
              <p:nvPr/>
            </p:nvSpPr>
            <p:spPr bwMode="auto">
              <a:xfrm>
                <a:off x="2610"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67" name="Rectangle 1880">
                <a:extLst>
                  <a:ext uri="{FF2B5EF4-FFF2-40B4-BE49-F238E27FC236}">
                    <a16:creationId xmlns:a16="http://schemas.microsoft.com/office/drawing/2014/main" id="{B29AD9FB-B91A-4056-AA25-4F201AF59975}"/>
                  </a:ext>
                </a:extLst>
              </p:cNvPr>
              <p:cNvSpPr>
                <a:spLocks noChangeArrowheads="1"/>
              </p:cNvSpPr>
              <p:nvPr/>
            </p:nvSpPr>
            <p:spPr bwMode="auto">
              <a:xfrm>
                <a:off x="2610"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68" name="Rectangle 1881">
                <a:extLst>
                  <a:ext uri="{FF2B5EF4-FFF2-40B4-BE49-F238E27FC236}">
                    <a16:creationId xmlns:a16="http://schemas.microsoft.com/office/drawing/2014/main" id="{431CB5FB-49C8-4D19-8D00-885BD40D73FE}"/>
                  </a:ext>
                </a:extLst>
              </p:cNvPr>
              <p:cNvSpPr>
                <a:spLocks noChangeArrowheads="1"/>
              </p:cNvSpPr>
              <p:nvPr/>
            </p:nvSpPr>
            <p:spPr bwMode="auto">
              <a:xfrm>
                <a:off x="2610"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69" name="Rectangle 1882">
                <a:extLst>
                  <a:ext uri="{FF2B5EF4-FFF2-40B4-BE49-F238E27FC236}">
                    <a16:creationId xmlns:a16="http://schemas.microsoft.com/office/drawing/2014/main" id="{EF31FA86-5643-4B22-9781-150254B06C15}"/>
                  </a:ext>
                </a:extLst>
              </p:cNvPr>
              <p:cNvSpPr>
                <a:spLocks noChangeArrowheads="1"/>
              </p:cNvSpPr>
              <p:nvPr/>
            </p:nvSpPr>
            <p:spPr bwMode="auto">
              <a:xfrm>
                <a:off x="2610"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70" name="Rectangle 1883">
                <a:extLst>
                  <a:ext uri="{FF2B5EF4-FFF2-40B4-BE49-F238E27FC236}">
                    <a16:creationId xmlns:a16="http://schemas.microsoft.com/office/drawing/2014/main" id="{EF3A0C3B-B684-4CA7-9520-156BAA62B452}"/>
                  </a:ext>
                </a:extLst>
              </p:cNvPr>
              <p:cNvSpPr>
                <a:spLocks noChangeArrowheads="1"/>
              </p:cNvSpPr>
              <p:nvPr/>
            </p:nvSpPr>
            <p:spPr bwMode="auto">
              <a:xfrm>
                <a:off x="2610"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71" name="Rectangle 1884">
                <a:extLst>
                  <a:ext uri="{FF2B5EF4-FFF2-40B4-BE49-F238E27FC236}">
                    <a16:creationId xmlns:a16="http://schemas.microsoft.com/office/drawing/2014/main" id="{87C26EF3-6335-4E94-84E3-E500B6A631D3}"/>
                  </a:ext>
                </a:extLst>
              </p:cNvPr>
              <p:cNvSpPr>
                <a:spLocks noChangeArrowheads="1"/>
              </p:cNvSpPr>
              <p:nvPr/>
            </p:nvSpPr>
            <p:spPr bwMode="auto">
              <a:xfrm>
                <a:off x="2610"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72" name="Rectangle 1885">
                <a:extLst>
                  <a:ext uri="{FF2B5EF4-FFF2-40B4-BE49-F238E27FC236}">
                    <a16:creationId xmlns:a16="http://schemas.microsoft.com/office/drawing/2014/main" id="{EB5185DF-1AA8-44FC-9F4F-047FDC3E2CF9}"/>
                  </a:ext>
                </a:extLst>
              </p:cNvPr>
              <p:cNvSpPr>
                <a:spLocks noChangeArrowheads="1"/>
              </p:cNvSpPr>
              <p:nvPr/>
            </p:nvSpPr>
            <p:spPr bwMode="auto">
              <a:xfrm>
                <a:off x="2610"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73" name="Rectangle 1886">
                <a:extLst>
                  <a:ext uri="{FF2B5EF4-FFF2-40B4-BE49-F238E27FC236}">
                    <a16:creationId xmlns:a16="http://schemas.microsoft.com/office/drawing/2014/main" id="{D619F110-064D-4A18-99B2-14E40C544434}"/>
                  </a:ext>
                </a:extLst>
              </p:cNvPr>
              <p:cNvSpPr>
                <a:spLocks noChangeArrowheads="1"/>
              </p:cNvSpPr>
              <p:nvPr/>
            </p:nvSpPr>
            <p:spPr bwMode="auto">
              <a:xfrm>
                <a:off x="2610"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74" name="Rectangle 1887">
                <a:extLst>
                  <a:ext uri="{FF2B5EF4-FFF2-40B4-BE49-F238E27FC236}">
                    <a16:creationId xmlns:a16="http://schemas.microsoft.com/office/drawing/2014/main" id="{ACFC59EB-F4E4-47A2-B8FC-593DFA5C9933}"/>
                  </a:ext>
                </a:extLst>
              </p:cNvPr>
              <p:cNvSpPr>
                <a:spLocks noChangeArrowheads="1"/>
              </p:cNvSpPr>
              <p:nvPr/>
            </p:nvSpPr>
            <p:spPr bwMode="auto">
              <a:xfrm>
                <a:off x="2610"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75" name="Rectangle 1888">
                <a:extLst>
                  <a:ext uri="{FF2B5EF4-FFF2-40B4-BE49-F238E27FC236}">
                    <a16:creationId xmlns:a16="http://schemas.microsoft.com/office/drawing/2014/main" id="{E6E89F09-4A09-49D5-B99C-DEDD8F53245E}"/>
                  </a:ext>
                </a:extLst>
              </p:cNvPr>
              <p:cNvSpPr>
                <a:spLocks noChangeArrowheads="1"/>
              </p:cNvSpPr>
              <p:nvPr/>
            </p:nvSpPr>
            <p:spPr bwMode="auto">
              <a:xfrm>
                <a:off x="2610"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76" name="Rectangle 1889">
                <a:extLst>
                  <a:ext uri="{FF2B5EF4-FFF2-40B4-BE49-F238E27FC236}">
                    <a16:creationId xmlns:a16="http://schemas.microsoft.com/office/drawing/2014/main" id="{32A3D933-BE49-4D79-A6F6-ECC0299F8705}"/>
                  </a:ext>
                </a:extLst>
              </p:cNvPr>
              <p:cNvSpPr>
                <a:spLocks noChangeArrowheads="1"/>
              </p:cNvSpPr>
              <p:nvPr/>
            </p:nvSpPr>
            <p:spPr bwMode="auto">
              <a:xfrm>
                <a:off x="2700" y="1041"/>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77" name="Rectangle 1890">
                <a:extLst>
                  <a:ext uri="{FF2B5EF4-FFF2-40B4-BE49-F238E27FC236}">
                    <a16:creationId xmlns:a16="http://schemas.microsoft.com/office/drawing/2014/main" id="{86CC3EAE-DC68-460A-8A30-402E24C68BC2}"/>
                  </a:ext>
                </a:extLst>
              </p:cNvPr>
              <p:cNvSpPr>
                <a:spLocks noChangeArrowheads="1"/>
              </p:cNvSpPr>
              <p:nvPr/>
            </p:nvSpPr>
            <p:spPr bwMode="auto">
              <a:xfrm>
                <a:off x="2700" y="1041"/>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78" name="Rectangle 1891">
                <a:extLst>
                  <a:ext uri="{FF2B5EF4-FFF2-40B4-BE49-F238E27FC236}">
                    <a16:creationId xmlns:a16="http://schemas.microsoft.com/office/drawing/2014/main" id="{4BCA1840-A096-419B-BC93-364A4F438EA0}"/>
                  </a:ext>
                </a:extLst>
              </p:cNvPr>
              <p:cNvSpPr>
                <a:spLocks noChangeArrowheads="1"/>
              </p:cNvSpPr>
              <p:nvPr/>
            </p:nvSpPr>
            <p:spPr bwMode="auto">
              <a:xfrm>
                <a:off x="2700" y="1112"/>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79" name="Rectangle 1892">
                <a:extLst>
                  <a:ext uri="{FF2B5EF4-FFF2-40B4-BE49-F238E27FC236}">
                    <a16:creationId xmlns:a16="http://schemas.microsoft.com/office/drawing/2014/main" id="{29EB339E-EBDC-4364-B6C0-9B0867505CD7}"/>
                  </a:ext>
                </a:extLst>
              </p:cNvPr>
              <p:cNvSpPr>
                <a:spLocks noChangeArrowheads="1"/>
              </p:cNvSpPr>
              <p:nvPr/>
            </p:nvSpPr>
            <p:spPr bwMode="auto">
              <a:xfrm>
                <a:off x="2700" y="1112"/>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80" name="Rectangle 1893">
                <a:extLst>
                  <a:ext uri="{FF2B5EF4-FFF2-40B4-BE49-F238E27FC236}">
                    <a16:creationId xmlns:a16="http://schemas.microsoft.com/office/drawing/2014/main" id="{52AFAB06-B62B-44BD-A32E-AE7C9B0706F5}"/>
                  </a:ext>
                </a:extLst>
              </p:cNvPr>
              <p:cNvSpPr>
                <a:spLocks noChangeArrowheads="1"/>
              </p:cNvSpPr>
              <p:nvPr/>
            </p:nvSpPr>
            <p:spPr bwMode="auto">
              <a:xfrm>
                <a:off x="2700" y="1150"/>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81" name="Rectangle 1894">
                <a:extLst>
                  <a:ext uri="{FF2B5EF4-FFF2-40B4-BE49-F238E27FC236}">
                    <a16:creationId xmlns:a16="http://schemas.microsoft.com/office/drawing/2014/main" id="{6088E0F5-286C-45C1-B598-87E6DF4537D7}"/>
                  </a:ext>
                </a:extLst>
              </p:cNvPr>
              <p:cNvSpPr>
                <a:spLocks noChangeArrowheads="1"/>
              </p:cNvSpPr>
              <p:nvPr/>
            </p:nvSpPr>
            <p:spPr bwMode="auto">
              <a:xfrm>
                <a:off x="2700" y="1150"/>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82" name="Rectangle 1895">
                <a:extLst>
                  <a:ext uri="{FF2B5EF4-FFF2-40B4-BE49-F238E27FC236}">
                    <a16:creationId xmlns:a16="http://schemas.microsoft.com/office/drawing/2014/main" id="{73285FD0-045A-465A-B853-C86B2BAA8AB5}"/>
                  </a:ext>
                </a:extLst>
              </p:cNvPr>
              <p:cNvSpPr>
                <a:spLocks noChangeArrowheads="1"/>
              </p:cNvSpPr>
              <p:nvPr/>
            </p:nvSpPr>
            <p:spPr bwMode="auto">
              <a:xfrm>
                <a:off x="2700" y="1197"/>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83" name="Rectangle 1896">
                <a:extLst>
                  <a:ext uri="{FF2B5EF4-FFF2-40B4-BE49-F238E27FC236}">
                    <a16:creationId xmlns:a16="http://schemas.microsoft.com/office/drawing/2014/main" id="{0440052E-D00C-47E0-BFA5-35362C37BCD1}"/>
                  </a:ext>
                </a:extLst>
              </p:cNvPr>
              <p:cNvSpPr>
                <a:spLocks noChangeArrowheads="1"/>
              </p:cNvSpPr>
              <p:nvPr/>
            </p:nvSpPr>
            <p:spPr bwMode="auto">
              <a:xfrm>
                <a:off x="2700" y="1197"/>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84" name="Rectangle 1897">
                <a:extLst>
                  <a:ext uri="{FF2B5EF4-FFF2-40B4-BE49-F238E27FC236}">
                    <a16:creationId xmlns:a16="http://schemas.microsoft.com/office/drawing/2014/main" id="{EE14340E-3A1F-498B-95B3-B2DFCD82CAF0}"/>
                  </a:ext>
                </a:extLst>
              </p:cNvPr>
              <p:cNvSpPr>
                <a:spLocks noChangeArrowheads="1"/>
              </p:cNvSpPr>
              <p:nvPr/>
            </p:nvSpPr>
            <p:spPr bwMode="auto">
              <a:xfrm>
                <a:off x="2700" y="1169"/>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85" name="Rectangle 1898">
                <a:extLst>
                  <a:ext uri="{FF2B5EF4-FFF2-40B4-BE49-F238E27FC236}">
                    <a16:creationId xmlns:a16="http://schemas.microsoft.com/office/drawing/2014/main" id="{F4B5B5A1-B9BC-446B-822D-0C578A7AA368}"/>
                  </a:ext>
                </a:extLst>
              </p:cNvPr>
              <p:cNvSpPr>
                <a:spLocks noChangeArrowheads="1"/>
              </p:cNvSpPr>
              <p:nvPr/>
            </p:nvSpPr>
            <p:spPr bwMode="auto">
              <a:xfrm>
                <a:off x="2700" y="1169"/>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86" name="Freeform 1899">
                <a:extLst>
                  <a:ext uri="{FF2B5EF4-FFF2-40B4-BE49-F238E27FC236}">
                    <a16:creationId xmlns:a16="http://schemas.microsoft.com/office/drawing/2014/main" id="{88C3DF75-61D1-414F-A346-5193A63F84E7}"/>
                  </a:ext>
                </a:extLst>
              </p:cNvPr>
              <p:cNvSpPr>
                <a:spLocks noEditPoints="1"/>
              </p:cNvSpPr>
              <p:nvPr/>
            </p:nvSpPr>
            <p:spPr bwMode="auto">
              <a:xfrm>
                <a:off x="2823"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87" name="Freeform 1900">
                <a:extLst>
                  <a:ext uri="{FF2B5EF4-FFF2-40B4-BE49-F238E27FC236}">
                    <a16:creationId xmlns:a16="http://schemas.microsoft.com/office/drawing/2014/main" id="{7A1EEA57-98C1-4887-942E-E7F763D42125}"/>
                  </a:ext>
                </a:extLst>
              </p:cNvPr>
              <p:cNvSpPr>
                <a:spLocks noEditPoints="1"/>
              </p:cNvSpPr>
              <p:nvPr/>
            </p:nvSpPr>
            <p:spPr bwMode="auto">
              <a:xfrm>
                <a:off x="2823"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88" name="Freeform 1901">
                <a:extLst>
                  <a:ext uri="{FF2B5EF4-FFF2-40B4-BE49-F238E27FC236}">
                    <a16:creationId xmlns:a16="http://schemas.microsoft.com/office/drawing/2014/main" id="{017D6853-22B2-4B33-AB2E-3CC7E37D00BF}"/>
                  </a:ext>
                </a:extLst>
              </p:cNvPr>
              <p:cNvSpPr>
                <a:spLocks noEditPoints="1"/>
              </p:cNvSpPr>
              <p:nvPr/>
            </p:nvSpPr>
            <p:spPr bwMode="auto">
              <a:xfrm>
                <a:off x="2823"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89" name="Freeform 1902">
                <a:extLst>
                  <a:ext uri="{FF2B5EF4-FFF2-40B4-BE49-F238E27FC236}">
                    <a16:creationId xmlns:a16="http://schemas.microsoft.com/office/drawing/2014/main" id="{D95205AE-EA25-4B8F-AAB4-907391F44FC2}"/>
                  </a:ext>
                </a:extLst>
              </p:cNvPr>
              <p:cNvSpPr>
                <a:spLocks noEditPoints="1"/>
              </p:cNvSpPr>
              <p:nvPr/>
            </p:nvSpPr>
            <p:spPr bwMode="auto">
              <a:xfrm>
                <a:off x="2823"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90" name="Freeform 1903">
                <a:extLst>
                  <a:ext uri="{FF2B5EF4-FFF2-40B4-BE49-F238E27FC236}">
                    <a16:creationId xmlns:a16="http://schemas.microsoft.com/office/drawing/2014/main" id="{DE174D89-8CA5-40FD-A295-1E9E42E03CF5}"/>
                  </a:ext>
                </a:extLst>
              </p:cNvPr>
              <p:cNvSpPr>
                <a:spLocks noEditPoints="1"/>
              </p:cNvSpPr>
              <p:nvPr/>
            </p:nvSpPr>
            <p:spPr bwMode="auto">
              <a:xfrm>
                <a:off x="2823"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91" name="Freeform 1904">
                <a:extLst>
                  <a:ext uri="{FF2B5EF4-FFF2-40B4-BE49-F238E27FC236}">
                    <a16:creationId xmlns:a16="http://schemas.microsoft.com/office/drawing/2014/main" id="{BAB2A498-0C39-447E-A39C-036D26D983C2}"/>
                  </a:ext>
                </a:extLst>
              </p:cNvPr>
              <p:cNvSpPr>
                <a:spLocks noEditPoints="1"/>
              </p:cNvSpPr>
              <p:nvPr/>
            </p:nvSpPr>
            <p:spPr bwMode="auto">
              <a:xfrm>
                <a:off x="2823"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92" name="Freeform 1905">
                <a:extLst>
                  <a:ext uri="{FF2B5EF4-FFF2-40B4-BE49-F238E27FC236}">
                    <a16:creationId xmlns:a16="http://schemas.microsoft.com/office/drawing/2014/main" id="{7EE3C19C-6597-453F-A9D3-67527AC54C7D}"/>
                  </a:ext>
                </a:extLst>
              </p:cNvPr>
              <p:cNvSpPr>
                <a:spLocks noEditPoints="1"/>
              </p:cNvSpPr>
              <p:nvPr/>
            </p:nvSpPr>
            <p:spPr bwMode="auto">
              <a:xfrm>
                <a:off x="2823"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93" name="Freeform 1906">
                <a:extLst>
                  <a:ext uri="{FF2B5EF4-FFF2-40B4-BE49-F238E27FC236}">
                    <a16:creationId xmlns:a16="http://schemas.microsoft.com/office/drawing/2014/main" id="{E8475465-E609-4597-B6CF-78E4059155D7}"/>
                  </a:ext>
                </a:extLst>
              </p:cNvPr>
              <p:cNvSpPr>
                <a:spLocks noEditPoints="1"/>
              </p:cNvSpPr>
              <p:nvPr/>
            </p:nvSpPr>
            <p:spPr bwMode="auto">
              <a:xfrm>
                <a:off x="2823"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94" name="Rectangle 1907">
                <a:extLst>
                  <a:ext uri="{FF2B5EF4-FFF2-40B4-BE49-F238E27FC236}">
                    <a16:creationId xmlns:a16="http://schemas.microsoft.com/office/drawing/2014/main" id="{6304680F-3BFD-48AA-B6C4-82D2D61610A5}"/>
                  </a:ext>
                </a:extLst>
              </p:cNvPr>
              <p:cNvSpPr>
                <a:spLocks noChangeArrowheads="1"/>
              </p:cNvSpPr>
              <p:nvPr/>
            </p:nvSpPr>
            <p:spPr bwMode="auto">
              <a:xfrm>
                <a:off x="2894"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95" name="Rectangle 1908">
                <a:extLst>
                  <a:ext uri="{FF2B5EF4-FFF2-40B4-BE49-F238E27FC236}">
                    <a16:creationId xmlns:a16="http://schemas.microsoft.com/office/drawing/2014/main" id="{73D5B842-2F80-4DE7-AC9F-8D57C5B98EBB}"/>
                  </a:ext>
                </a:extLst>
              </p:cNvPr>
              <p:cNvSpPr>
                <a:spLocks noChangeArrowheads="1"/>
              </p:cNvSpPr>
              <p:nvPr/>
            </p:nvSpPr>
            <p:spPr bwMode="auto">
              <a:xfrm>
                <a:off x="2894"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96" name="Rectangle 1909">
                <a:extLst>
                  <a:ext uri="{FF2B5EF4-FFF2-40B4-BE49-F238E27FC236}">
                    <a16:creationId xmlns:a16="http://schemas.microsoft.com/office/drawing/2014/main" id="{42968D23-5D2E-4C59-878C-C83258DA3933}"/>
                  </a:ext>
                </a:extLst>
              </p:cNvPr>
              <p:cNvSpPr>
                <a:spLocks noChangeArrowheads="1"/>
              </p:cNvSpPr>
              <p:nvPr/>
            </p:nvSpPr>
            <p:spPr bwMode="auto">
              <a:xfrm>
                <a:off x="2894"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97" name="Rectangle 1910">
                <a:extLst>
                  <a:ext uri="{FF2B5EF4-FFF2-40B4-BE49-F238E27FC236}">
                    <a16:creationId xmlns:a16="http://schemas.microsoft.com/office/drawing/2014/main" id="{5E45DCC6-548D-44D3-B96E-629DCBA5F775}"/>
                  </a:ext>
                </a:extLst>
              </p:cNvPr>
              <p:cNvSpPr>
                <a:spLocks noChangeArrowheads="1"/>
              </p:cNvSpPr>
              <p:nvPr/>
            </p:nvSpPr>
            <p:spPr bwMode="auto">
              <a:xfrm>
                <a:off x="2894"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98" name="Rectangle 1911">
                <a:extLst>
                  <a:ext uri="{FF2B5EF4-FFF2-40B4-BE49-F238E27FC236}">
                    <a16:creationId xmlns:a16="http://schemas.microsoft.com/office/drawing/2014/main" id="{8776D2A1-36E0-4374-89A7-D55237BC00D7}"/>
                  </a:ext>
                </a:extLst>
              </p:cNvPr>
              <p:cNvSpPr>
                <a:spLocks noChangeArrowheads="1"/>
              </p:cNvSpPr>
              <p:nvPr/>
            </p:nvSpPr>
            <p:spPr bwMode="auto">
              <a:xfrm>
                <a:off x="2894"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99" name="Rectangle 1912">
                <a:extLst>
                  <a:ext uri="{FF2B5EF4-FFF2-40B4-BE49-F238E27FC236}">
                    <a16:creationId xmlns:a16="http://schemas.microsoft.com/office/drawing/2014/main" id="{5F9E877A-D4FD-4071-8A14-990170FF8331}"/>
                  </a:ext>
                </a:extLst>
              </p:cNvPr>
              <p:cNvSpPr>
                <a:spLocks noChangeArrowheads="1"/>
              </p:cNvSpPr>
              <p:nvPr/>
            </p:nvSpPr>
            <p:spPr bwMode="auto">
              <a:xfrm>
                <a:off x="2894"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00" name="Rectangle 1913">
                <a:extLst>
                  <a:ext uri="{FF2B5EF4-FFF2-40B4-BE49-F238E27FC236}">
                    <a16:creationId xmlns:a16="http://schemas.microsoft.com/office/drawing/2014/main" id="{2E00058C-DC04-4CA9-84F7-87F3DF32C6B0}"/>
                  </a:ext>
                </a:extLst>
              </p:cNvPr>
              <p:cNvSpPr>
                <a:spLocks noChangeArrowheads="1"/>
              </p:cNvSpPr>
              <p:nvPr/>
            </p:nvSpPr>
            <p:spPr bwMode="auto">
              <a:xfrm>
                <a:off x="2894"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01" name="Rectangle 1914">
                <a:extLst>
                  <a:ext uri="{FF2B5EF4-FFF2-40B4-BE49-F238E27FC236}">
                    <a16:creationId xmlns:a16="http://schemas.microsoft.com/office/drawing/2014/main" id="{EFA14395-13D7-417D-8F3C-73FDE3B419E6}"/>
                  </a:ext>
                </a:extLst>
              </p:cNvPr>
              <p:cNvSpPr>
                <a:spLocks noChangeArrowheads="1"/>
              </p:cNvSpPr>
              <p:nvPr/>
            </p:nvSpPr>
            <p:spPr bwMode="auto">
              <a:xfrm>
                <a:off x="2894"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02" name="Rectangle 1915">
                <a:extLst>
                  <a:ext uri="{FF2B5EF4-FFF2-40B4-BE49-F238E27FC236}">
                    <a16:creationId xmlns:a16="http://schemas.microsoft.com/office/drawing/2014/main" id="{C8F895C6-1ECB-4FFD-A1AF-AC23A5FCA63A}"/>
                  </a:ext>
                </a:extLst>
              </p:cNvPr>
              <p:cNvSpPr>
                <a:spLocks noChangeArrowheads="1"/>
              </p:cNvSpPr>
              <p:nvPr/>
            </p:nvSpPr>
            <p:spPr bwMode="auto">
              <a:xfrm>
                <a:off x="2894"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03" name="Rectangle 1916">
                <a:extLst>
                  <a:ext uri="{FF2B5EF4-FFF2-40B4-BE49-F238E27FC236}">
                    <a16:creationId xmlns:a16="http://schemas.microsoft.com/office/drawing/2014/main" id="{440A84B0-CF44-481F-ABCD-390C90C46C12}"/>
                  </a:ext>
                </a:extLst>
              </p:cNvPr>
              <p:cNvSpPr>
                <a:spLocks noChangeArrowheads="1"/>
              </p:cNvSpPr>
              <p:nvPr/>
            </p:nvSpPr>
            <p:spPr bwMode="auto">
              <a:xfrm>
                <a:off x="2894"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04" name="Rectangle 1917">
                <a:extLst>
                  <a:ext uri="{FF2B5EF4-FFF2-40B4-BE49-F238E27FC236}">
                    <a16:creationId xmlns:a16="http://schemas.microsoft.com/office/drawing/2014/main" id="{0B7B2CD7-19BA-4CC1-B8CF-5F93253ABEE2}"/>
                  </a:ext>
                </a:extLst>
              </p:cNvPr>
              <p:cNvSpPr>
                <a:spLocks noChangeArrowheads="1"/>
              </p:cNvSpPr>
              <p:nvPr/>
            </p:nvSpPr>
            <p:spPr bwMode="auto">
              <a:xfrm>
                <a:off x="2984" y="1041"/>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05" name="Rectangle 1918">
                <a:extLst>
                  <a:ext uri="{FF2B5EF4-FFF2-40B4-BE49-F238E27FC236}">
                    <a16:creationId xmlns:a16="http://schemas.microsoft.com/office/drawing/2014/main" id="{0C87BB7D-215B-44C4-94F7-BDE7A01AE62D}"/>
                  </a:ext>
                </a:extLst>
              </p:cNvPr>
              <p:cNvSpPr>
                <a:spLocks noChangeArrowheads="1"/>
              </p:cNvSpPr>
              <p:nvPr/>
            </p:nvSpPr>
            <p:spPr bwMode="auto">
              <a:xfrm>
                <a:off x="2984" y="1041"/>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06" name="Rectangle 1919">
                <a:extLst>
                  <a:ext uri="{FF2B5EF4-FFF2-40B4-BE49-F238E27FC236}">
                    <a16:creationId xmlns:a16="http://schemas.microsoft.com/office/drawing/2014/main" id="{9D6777AB-A438-4AB5-853E-03DE4594900A}"/>
                  </a:ext>
                </a:extLst>
              </p:cNvPr>
              <p:cNvSpPr>
                <a:spLocks noChangeArrowheads="1"/>
              </p:cNvSpPr>
              <p:nvPr/>
            </p:nvSpPr>
            <p:spPr bwMode="auto">
              <a:xfrm>
                <a:off x="2984" y="1112"/>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07" name="Rectangle 1920">
                <a:extLst>
                  <a:ext uri="{FF2B5EF4-FFF2-40B4-BE49-F238E27FC236}">
                    <a16:creationId xmlns:a16="http://schemas.microsoft.com/office/drawing/2014/main" id="{60016107-8C28-4904-9F9E-13690A08F253}"/>
                  </a:ext>
                </a:extLst>
              </p:cNvPr>
              <p:cNvSpPr>
                <a:spLocks noChangeArrowheads="1"/>
              </p:cNvSpPr>
              <p:nvPr/>
            </p:nvSpPr>
            <p:spPr bwMode="auto">
              <a:xfrm>
                <a:off x="2984" y="1112"/>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08" name="Rectangle 1921">
                <a:extLst>
                  <a:ext uri="{FF2B5EF4-FFF2-40B4-BE49-F238E27FC236}">
                    <a16:creationId xmlns:a16="http://schemas.microsoft.com/office/drawing/2014/main" id="{8658FC1C-4D17-4E6D-8C7B-121B04211B28}"/>
                  </a:ext>
                </a:extLst>
              </p:cNvPr>
              <p:cNvSpPr>
                <a:spLocks noChangeArrowheads="1"/>
              </p:cNvSpPr>
              <p:nvPr/>
            </p:nvSpPr>
            <p:spPr bwMode="auto">
              <a:xfrm>
                <a:off x="2984" y="1150"/>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09" name="Rectangle 1922">
                <a:extLst>
                  <a:ext uri="{FF2B5EF4-FFF2-40B4-BE49-F238E27FC236}">
                    <a16:creationId xmlns:a16="http://schemas.microsoft.com/office/drawing/2014/main" id="{1A13C2F7-72C6-404C-A115-A2DBC08FCC97}"/>
                  </a:ext>
                </a:extLst>
              </p:cNvPr>
              <p:cNvSpPr>
                <a:spLocks noChangeArrowheads="1"/>
              </p:cNvSpPr>
              <p:nvPr/>
            </p:nvSpPr>
            <p:spPr bwMode="auto">
              <a:xfrm>
                <a:off x="2984" y="1150"/>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10" name="Rectangle 1923">
                <a:extLst>
                  <a:ext uri="{FF2B5EF4-FFF2-40B4-BE49-F238E27FC236}">
                    <a16:creationId xmlns:a16="http://schemas.microsoft.com/office/drawing/2014/main" id="{C04BC495-9DED-41F0-9BDB-C0BD49ADD91C}"/>
                  </a:ext>
                </a:extLst>
              </p:cNvPr>
              <p:cNvSpPr>
                <a:spLocks noChangeArrowheads="1"/>
              </p:cNvSpPr>
              <p:nvPr/>
            </p:nvSpPr>
            <p:spPr bwMode="auto">
              <a:xfrm>
                <a:off x="2984" y="1197"/>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11" name="Rectangle 1924">
                <a:extLst>
                  <a:ext uri="{FF2B5EF4-FFF2-40B4-BE49-F238E27FC236}">
                    <a16:creationId xmlns:a16="http://schemas.microsoft.com/office/drawing/2014/main" id="{64F17B40-2C0B-4E5F-A999-A28C6F050BD9}"/>
                  </a:ext>
                </a:extLst>
              </p:cNvPr>
              <p:cNvSpPr>
                <a:spLocks noChangeArrowheads="1"/>
              </p:cNvSpPr>
              <p:nvPr/>
            </p:nvSpPr>
            <p:spPr bwMode="auto">
              <a:xfrm>
                <a:off x="2984" y="1197"/>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12" name="Rectangle 1925">
                <a:extLst>
                  <a:ext uri="{FF2B5EF4-FFF2-40B4-BE49-F238E27FC236}">
                    <a16:creationId xmlns:a16="http://schemas.microsoft.com/office/drawing/2014/main" id="{2FEBD625-5955-4295-9DE3-E415F6317085}"/>
                  </a:ext>
                </a:extLst>
              </p:cNvPr>
              <p:cNvSpPr>
                <a:spLocks noChangeArrowheads="1"/>
              </p:cNvSpPr>
              <p:nvPr/>
            </p:nvSpPr>
            <p:spPr bwMode="auto">
              <a:xfrm>
                <a:off x="2984" y="1169"/>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13" name="Rectangle 1926">
                <a:extLst>
                  <a:ext uri="{FF2B5EF4-FFF2-40B4-BE49-F238E27FC236}">
                    <a16:creationId xmlns:a16="http://schemas.microsoft.com/office/drawing/2014/main" id="{01B8DA0E-1CAC-49F6-A07F-F57292D4FAD7}"/>
                  </a:ext>
                </a:extLst>
              </p:cNvPr>
              <p:cNvSpPr>
                <a:spLocks noChangeArrowheads="1"/>
              </p:cNvSpPr>
              <p:nvPr/>
            </p:nvSpPr>
            <p:spPr bwMode="auto">
              <a:xfrm>
                <a:off x="2984" y="1169"/>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14" name="Freeform 1927">
                <a:extLst>
                  <a:ext uri="{FF2B5EF4-FFF2-40B4-BE49-F238E27FC236}">
                    <a16:creationId xmlns:a16="http://schemas.microsoft.com/office/drawing/2014/main" id="{422CB6AB-7B23-4448-B79D-8964BB3A1D3E}"/>
                  </a:ext>
                </a:extLst>
              </p:cNvPr>
              <p:cNvSpPr>
                <a:spLocks noEditPoints="1"/>
              </p:cNvSpPr>
              <p:nvPr/>
            </p:nvSpPr>
            <p:spPr bwMode="auto">
              <a:xfrm>
                <a:off x="3107"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15" name="Freeform 1928">
                <a:extLst>
                  <a:ext uri="{FF2B5EF4-FFF2-40B4-BE49-F238E27FC236}">
                    <a16:creationId xmlns:a16="http://schemas.microsoft.com/office/drawing/2014/main" id="{8BBE46D7-4837-4C54-B32A-3B1887FEA047}"/>
                  </a:ext>
                </a:extLst>
              </p:cNvPr>
              <p:cNvSpPr>
                <a:spLocks noEditPoints="1"/>
              </p:cNvSpPr>
              <p:nvPr/>
            </p:nvSpPr>
            <p:spPr bwMode="auto">
              <a:xfrm>
                <a:off x="3107"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16" name="Freeform 1929">
                <a:extLst>
                  <a:ext uri="{FF2B5EF4-FFF2-40B4-BE49-F238E27FC236}">
                    <a16:creationId xmlns:a16="http://schemas.microsoft.com/office/drawing/2014/main" id="{CCAAA401-9683-48B7-88B1-0CCF0C17FD6C}"/>
                  </a:ext>
                </a:extLst>
              </p:cNvPr>
              <p:cNvSpPr>
                <a:spLocks noEditPoints="1"/>
              </p:cNvSpPr>
              <p:nvPr/>
            </p:nvSpPr>
            <p:spPr bwMode="auto">
              <a:xfrm>
                <a:off x="3107"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17" name="Freeform 1930">
                <a:extLst>
                  <a:ext uri="{FF2B5EF4-FFF2-40B4-BE49-F238E27FC236}">
                    <a16:creationId xmlns:a16="http://schemas.microsoft.com/office/drawing/2014/main" id="{427C32B5-70DC-4D67-BE94-77BAF0A65069}"/>
                  </a:ext>
                </a:extLst>
              </p:cNvPr>
              <p:cNvSpPr>
                <a:spLocks noEditPoints="1"/>
              </p:cNvSpPr>
              <p:nvPr/>
            </p:nvSpPr>
            <p:spPr bwMode="auto">
              <a:xfrm>
                <a:off x="3107"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18" name="Freeform 1931">
                <a:extLst>
                  <a:ext uri="{FF2B5EF4-FFF2-40B4-BE49-F238E27FC236}">
                    <a16:creationId xmlns:a16="http://schemas.microsoft.com/office/drawing/2014/main" id="{86C8FD27-A69E-4112-9B73-72B2F2267AF7}"/>
                  </a:ext>
                </a:extLst>
              </p:cNvPr>
              <p:cNvSpPr>
                <a:spLocks noEditPoints="1"/>
              </p:cNvSpPr>
              <p:nvPr/>
            </p:nvSpPr>
            <p:spPr bwMode="auto">
              <a:xfrm>
                <a:off x="3107"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19" name="Freeform 1932">
                <a:extLst>
                  <a:ext uri="{FF2B5EF4-FFF2-40B4-BE49-F238E27FC236}">
                    <a16:creationId xmlns:a16="http://schemas.microsoft.com/office/drawing/2014/main" id="{B100C4AA-96A6-4F0F-B226-829032BA3B12}"/>
                  </a:ext>
                </a:extLst>
              </p:cNvPr>
              <p:cNvSpPr>
                <a:spLocks noEditPoints="1"/>
              </p:cNvSpPr>
              <p:nvPr/>
            </p:nvSpPr>
            <p:spPr bwMode="auto">
              <a:xfrm>
                <a:off x="3107"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20" name="Freeform 1933">
                <a:extLst>
                  <a:ext uri="{FF2B5EF4-FFF2-40B4-BE49-F238E27FC236}">
                    <a16:creationId xmlns:a16="http://schemas.microsoft.com/office/drawing/2014/main" id="{9064EAA5-615B-4ED3-A552-F03346673AE6}"/>
                  </a:ext>
                </a:extLst>
              </p:cNvPr>
              <p:cNvSpPr>
                <a:spLocks noEditPoints="1"/>
              </p:cNvSpPr>
              <p:nvPr/>
            </p:nvSpPr>
            <p:spPr bwMode="auto">
              <a:xfrm>
                <a:off x="3107"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21" name="Freeform 1934">
                <a:extLst>
                  <a:ext uri="{FF2B5EF4-FFF2-40B4-BE49-F238E27FC236}">
                    <a16:creationId xmlns:a16="http://schemas.microsoft.com/office/drawing/2014/main" id="{B54C90DA-D955-4F10-8DA8-8D0ECBE530D9}"/>
                  </a:ext>
                </a:extLst>
              </p:cNvPr>
              <p:cNvSpPr>
                <a:spLocks noEditPoints="1"/>
              </p:cNvSpPr>
              <p:nvPr/>
            </p:nvSpPr>
            <p:spPr bwMode="auto">
              <a:xfrm>
                <a:off x="3107"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22" name="Rectangle 1935">
                <a:extLst>
                  <a:ext uri="{FF2B5EF4-FFF2-40B4-BE49-F238E27FC236}">
                    <a16:creationId xmlns:a16="http://schemas.microsoft.com/office/drawing/2014/main" id="{4F5AD98C-700D-4395-B737-E106611209E9}"/>
                  </a:ext>
                </a:extLst>
              </p:cNvPr>
              <p:cNvSpPr>
                <a:spLocks noChangeArrowheads="1"/>
              </p:cNvSpPr>
              <p:nvPr/>
            </p:nvSpPr>
            <p:spPr bwMode="auto">
              <a:xfrm>
                <a:off x="3178"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23" name="Rectangle 1936">
                <a:extLst>
                  <a:ext uri="{FF2B5EF4-FFF2-40B4-BE49-F238E27FC236}">
                    <a16:creationId xmlns:a16="http://schemas.microsoft.com/office/drawing/2014/main" id="{441F14D5-77F2-4C45-B98B-A54686EBB214}"/>
                  </a:ext>
                </a:extLst>
              </p:cNvPr>
              <p:cNvSpPr>
                <a:spLocks noChangeArrowheads="1"/>
              </p:cNvSpPr>
              <p:nvPr/>
            </p:nvSpPr>
            <p:spPr bwMode="auto">
              <a:xfrm>
                <a:off x="3178"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24" name="Rectangle 1937">
                <a:extLst>
                  <a:ext uri="{FF2B5EF4-FFF2-40B4-BE49-F238E27FC236}">
                    <a16:creationId xmlns:a16="http://schemas.microsoft.com/office/drawing/2014/main" id="{5267179A-92F1-4AC1-A036-E17E0297578D}"/>
                  </a:ext>
                </a:extLst>
              </p:cNvPr>
              <p:cNvSpPr>
                <a:spLocks noChangeArrowheads="1"/>
              </p:cNvSpPr>
              <p:nvPr/>
            </p:nvSpPr>
            <p:spPr bwMode="auto">
              <a:xfrm>
                <a:off x="3178"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25" name="Rectangle 1938">
                <a:extLst>
                  <a:ext uri="{FF2B5EF4-FFF2-40B4-BE49-F238E27FC236}">
                    <a16:creationId xmlns:a16="http://schemas.microsoft.com/office/drawing/2014/main" id="{95F567EA-2B07-4180-BFEA-7C68CFF44851}"/>
                  </a:ext>
                </a:extLst>
              </p:cNvPr>
              <p:cNvSpPr>
                <a:spLocks noChangeArrowheads="1"/>
              </p:cNvSpPr>
              <p:nvPr/>
            </p:nvSpPr>
            <p:spPr bwMode="auto">
              <a:xfrm>
                <a:off x="3178"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26" name="Rectangle 1939">
                <a:extLst>
                  <a:ext uri="{FF2B5EF4-FFF2-40B4-BE49-F238E27FC236}">
                    <a16:creationId xmlns:a16="http://schemas.microsoft.com/office/drawing/2014/main" id="{DD881A4A-1572-46A3-9D39-35DF080F5153}"/>
                  </a:ext>
                </a:extLst>
              </p:cNvPr>
              <p:cNvSpPr>
                <a:spLocks noChangeArrowheads="1"/>
              </p:cNvSpPr>
              <p:nvPr/>
            </p:nvSpPr>
            <p:spPr bwMode="auto">
              <a:xfrm>
                <a:off x="3178"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27" name="Rectangle 1940">
                <a:extLst>
                  <a:ext uri="{FF2B5EF4-FFF2-40B4-BE49-F238E27FC236}">
                    <a16:creationId xmlns:a16="http://schemas.microsoft.com/office/drawing/2014/main" id="{A78CFB6D-2119-4071-AEEA-6A248CB9DED1}"/>
                  </a:ext>
                </a:extLst>
              </p:cNvPr>
              <p:cNvSpPr>
                <a:spLocks noChangeArrowheads="1"/>
              </p:cNvSpPr>
              <p:nvPr/>
            </p:nvSpPr>
            <p:spPr bwMode="auto">
              <a:xfrm>
                <a:off x="3178"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28" name="Rectangle 1941">
                <a:extLst>
                  <a:ext uri="{FF2B5EF4-FFF2-40B4-BE49-F238E27FC236}">
                    <a16:creationId xmlns:a16="http://schemas.microsoft.com/office/drawing/2014/main" id="{01427E33-B7E1-46F5-97C3-5B1996B0EBBB}"/>
                  </a:ext>
                </a:extLst>
              </p:cNvPr>
              <p:cNvSpPr>
                <a:spLocks noChangeArrowheads="1"/>
              </p:cNvSpPr>
              <p:nvPr/>
            </p:nvSpPr>
            <p:spPr bwMode="auto">
              <a:xfrm>
                <a:off x="3178"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29" name="Rectangle 1942">
                <a:extLst>
                  <a:ext uri="{FF2B5EF4-FFF2-40B4-BE49-F238E27FC236}">
                    <a16:creationId xmlns:a16="http://schemas.microsoft.com/office/drawing/2014/main" id="{DC658A51-D24A-46EE-97A0-623350B8BFA8}"/>
                  </a:ext>
                </a:extLst>
              </p:cNvPr>
              <p:cNvSpPr>
                <a:spLocks noChangeArrowheads="1"/>
              </p:cNvSpPr>
              <p:nvPr/>
            </p:nvSpPr>
            <p:spPr bwMode="auto">
              <a:xfrm>
                <a:off x="3178"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30" name="Rectangle 1943">
                <a:extLst>
                  <a:ext uri="{FF2B5EF4-FFF2-40B4-BE49-F238E27FC236}">
                    <a16:creationId xmlns:a16="http://schemas.microsoft.com/office/drawing/2014/main" id="{7D6CDE54-13B7-4113-A18D-C83DA3A5C442}"/>
                  </a:ext>
                </a:extLst>
              </p:cNvPr>
              <p:cNvSpPr>
                <a:spLocks noChangeArrowheads="1"/>
              </p:cNvSpPr>
              <p:nvPr/>
            </p:nvSpPr>
            <p:spPr bwMode="auto">
              <a:xfrm>
                <a:off x="3178"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31" name="Rectangle 1944">
                <a:extLst>
                  <a:ext uri="{FF2B5EF4-FFF2-40B4-BE49-F238E27FC236}">
                    <a16:creationId xmlns:a16="http://schemas.microsoft.com/office/drawing/2014/main" id="{E34AE084-FFB3-4D3B-895D-055525FB8626}"/>
                  </a:ext>
                </a:extLst>
              </p:cNvPr>
              <p:cNvSpPr>
                <a:spLocks noChangeArrowheads="1"/>
              </p:cNvSpPr>
              <p:nvPr/>
            </p:nvSpPr>
            <p:spPr bwMode="auto">
              <a:xfrm>
                <a:off x="3178"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32" name="Rectangle 1945">
                <a:extLst>
                  <a:ext uri="{FF2B5EF4-FFF2-40B4-BE49-F238E27FC236}">
                    <a16:creationId xmlns:a16="http://schemas.microsoft.com/office/drawing/2014/main" id="{283C1C7D-11F9-4E55-A3DF-B4EA92734CA0}"/>
                  </a:ext>
                </a:extLst>
              </p:cNvPr>
              <p:cNvSpPr>
                <a:spLocks noChangeArrowheads="1"/>
              </p:cNvSpPr>
              <p:nvPr/>
            </p:nvSpPr>
            <p:spPr bwMode="auto">
              <a:xfrm>
                <a:off x="3268" y="1041"/>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33" name="Rectangle 1946">
                <a:extLst>
                  <a:ext uri="{FF2B5EF4-FFF2-40B4-BE49-F238E27FC236}">
                    <a16:creationId xmlns:a16="http://schemas.microsoft.com/office/drawing/2014/main" id="{65D3DCA7-6F6A-4C02-B53D-D1965C823F87}"/>
                  </a:ext>
                </a:extLst>
              </p:cNvPr>
              <p:cNvSpPr>
                <a:spLocks noChangeArrowheads="1"/>
              </p:cNvSpPr>
              <p:nvPr/>
            </p:nvSpPr>
            <p:spPr bwMode="auto">
              <a:xfrm>
                <a:off x="3268" y="1041"/>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34" name="Rectangle 1947">
                <a:extLst>
                  <a:ext uri="{FF2B5EF4-FFF2-40B4-BE49-F238E27FC236}">
                    <a16:creationId xmlns:a16="http://schemas.microsoft.com/office/drawing/2014/main" id="{012B6607-9A4C-45D8-8997-74AFCC12333A}"/>
                  </a:ext>
                </a:extLst>
              </p:cNvPr>
              <p:cNvSpPr>
                <a:spLocks noChangeArrowheads="1"/>
              </p:cNvSpPr>
              <p:nvPr/>
            </p:nvSpPr>
            <p:spPr bwMode="auto">
              <a:xfrm>
                <a:off x="3268" y="1112"/>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35" name="Rectangle 1948">
                <a:extLst>
                  <a:ext uri="{FF2B5EF4-FFF2-40B4-BE49-F238E27FC236}">
                    <a16:creationId xmlns:a16="http://schemas.microsoft.com/office/drawing/2014/main" id="{B5F9EEDF-E4AF-47EE-BA3E-C98F70E57BAE}"/>
                  </a:ext>
                </a:extLst>
              </p:cNvPr>
              <p:cNvSpPr>
                <a:spLocks noChangeArrowheads="1"/>
              </p:cNvSpPr>
              <p:nvPr/>
            </p:nvSpPr>
            <p:spPr bwMode="auto">
              <a:xfrm>
                <a:off x="3268" y="1112"/>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36" name="Rectangle 1949">
                <a:extLst>
                  <a:ext uri="{FF2B5EF4-FFF2-40B4-BE49-F238E27FC236}">
                    <a16:creationId xmlns:a16="http://schemas.microsoft.com/office/drawing/2014/main" id="{33120F07-464C-4EDC-A464-BA5D308905B8}"/>
                  </a:ext>
                </a:extLst>
              </p:cNvPr>
              <p:cNvSpPr>
                <a:spLocks noChangeArrowheads="1"/>
              </p:cNvSpPr>
              <p:nvPr/>
            </p:nvSpPr>
            <p:spPr bwMode="auto">
              <a:xfrm>
                <a:off x="3268" y="1150"/>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37" name="Rectangle 1950">
                <a:extLst>
                  <a:ext uri="{FF2B5EF4-FFF2-40B4-BE49-F238E27FC236}">
                    <a16:creationId xmlns:a16="http://schemas.microsoft.com/office/drawing/2014/main" id="{004CD742-CB1E-45AA-80B3-09E4C85D0A8E}"/>
                  </a:ext>
                </a:extLst>
              </p:cNvPr>
              <p:cNvSpPr>
                <a:spLocks noChangeArrowheads="1"/>
              </p:cNvSpPr>
              <p:nvPr/>
            </p:nvSpPr>
            <p:spPr bwMode="auto">
              <a:xfrm>
                <a:off x="3268" y="1150"/>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38" name="Rectangle 1951">
                <a:extLst>
                  <a:ext uri="{FF2B5EF4-FFF2-40B4-BE49-F238E27FC236}">
                    <a16:creationId xmlns:a16="http://schemas.microsoft.com/office/drawing/2014/main" id="{6412640E-9832-4438-8DAA-92FF78BB57D3}"/>
                  </a:ext>
                </a:extLst>
              </p:cNvPr>
              <p:cNvSpPr>
                <a:spLocks noChangeArrowheads="1"/>
              </p:cNvSpPr>
              <p:nvPr/>
            </p:nvSpPr>
            <p:spPr bwMode="auto">
              <a:xfrm>
                <a:off x="3268" y="1197"/>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39" name="Rectangle 1952">
                <a:extLst>
                  <a:ext uri="{FF2B5EF4-FFF2-40B4-BE49-F238E27FC236}">
                    <a16:creationId xmlns:a16="http://schemas.microsoft.com/office/drawing/2014/main" id="{6D7CD289-E879-45B6-8CBF-8D13C2E238C6}"/>
                  </a:ext>
                </a:extLst>
              </p:cNvPr>
              <p:cNvSpPr>
                <a:spLocks noChangeArrowheads="1"/>
              </p:cNvSpPr>
              <p:nvPr/>
            </p:nvSpPr>
            <p:spPr bwMode="auto">
              <a:xfrm>
                <a:off x="3268" y="1197"/>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40" name="Rectangle 1953">
                <a:extLst>
                  <a:ext uri="{FF2B5EF4-FFF2-40B4-BE49-F238E27FC236}">
                    <a16:creationId xmlns:a16="http://schemas.microsoft.com/office/drawing/2014/main" id="{7D9D3881-C057-453A-94DD-C0D9019C07C3}"/>
                  </a:ext>
                </a:extLst>
              </p:cNvPr>
              <p:cNvSpPr>
                <a:spLocks noChangeArrowheads="1"/>
              </p:cNvSpPr>
              <p:nvPr/>
            </p:nvSpPr>
            <p:spPr bwMode="auto">
              <a:xfrm>
                <a:off x="3268" y="1169"/>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41" name="Rectangle 1954">
                <a:extLst>
                  <a:ext uri="{FF2B5EF4-FFF2-40B4-BE49-F238E27FC236}">
                    <a16:creationId xmlns:a16="http://schemas.microsoft.com/office/drawing/2014/main" id="{2F777278-94C3-42B7-8959-68FF878D2185}"/>
                  </a:ext>
                </a:extLst>
              </p:cNvPr>
              <p:cNvSpPr>
                <a:spLocks noChangeArrowheads="1"/>
              </p:cNvSpPr>
              <p:nvPr/>
            </p:nvSpPr>
            <p:spPr bwMode="auto">
              <a:xfrm>
                <a:off x="3268" y="1169"/>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42" name="Freeform 1955">
                <a:extLst>
                  <a:ext uri="{FF2B5EF4-FFF2-40B4-BE49-F238E27FC236}">
                    <a16:creationId xmlns:a16="http://schemas.microsoft.com/office/drawing/2014/main" id="{CEB2082D-3F4A-4DDC-A46C-04CB28D7498F}"/>
                  </a:ext>
                </a:extLst>
              </p:cNvPr>
              <p:cNvSpPr>
                <a:spLocks noEditPoints="1"/>
              </p:cNvSpPr>
              <p:nvPr/>
            </p:nvSpPr>
            <p:spPr bwMode="auto">
              <a:xfrm>
                <a:off x="3391"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43" name="Freeform 1956">
                <a:extLst>
                  <a:ext uri="{FF2B5EF4-FFF2-40B4-BE49-F238E27FC236}">
                    <a16:creationId xmlns:a16="http://schemas.microsoft.com/office/drawing/2014/main" id="{A7E40749-DE6A-42E0-AAEA-32D91FD17275}"/>
                  </a:ext>
                </a:extLst>
              </p:cNvPr>
              <p:cNvSpPr>
                <a:spLocks noEditPoints="1"/>
              </p:cNvSpPr>
              <p:nvPr/>
            </p:nvSpPr>
            <p:spPr bwMode="auto">
              <a:xfrm>
                <a:off x="3391"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44" name="Freeform 1957">
                <a:extLst>
                  <a:ext uri="{FF2B5EF4-FFF2-40B4-BE49-F238E27FC236}">
                    <a16:creationId xmlns:a16="http://schemas.microsoft.com/office/drawing/2014/main" id="{FBD0E9DF-3DFF-424B-A19C-256418DE5E92}"/>
                  </a:ext>
                </a:extLst>
              </p:cNvPr>
              <p:cNvSpPr>
                <a:spLocks noEditPoints="1"/>
              </p:cNvSpPr>
              <p:nvPr/>
            </p:nvSpPr>
            <p:spPr bwMode="auto">
              <a:xfrm>
                <a:off x="3391"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45" name="Freeform 1958">
                <a:extLst>
                  <a:ext uri="{FF2B5EF4-FFF2-40B4-BE49-F238E27FC236}">
                    <a16:creationId xmlns:a16="http://schemas.microsoft.com/office/drawing/2014/main" id="{71202627-3A05-4042-BFF6-6847EC3C503F}"/>
                  </a:ext>
                </a:extLst>
              </p:cNvPr>
              <p:cNvSpPr>
                <a:spLocks noEditPoints="1"/>
              </p:cNvSpPr>
              <p:nvPr/>
            </p:nvSpPr>
            <p:spPr bwMode="auto">
              <a:xfrm>
                <a:off x="3391"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46" name="Freeform 1959">
                <a:extLst>
                  <a:ext uri="{FF2B5EF4-FFF2-40B4-BE49-F238E27FC236}">
                    <a16:creationId xmlns:a16="http://schemas.microsoft.com/office/drawing/2014/main" id="{C3FDFE59-FE99-4CE1-BC75-3855FBFEF0B8}"/>
                  </a:ext>
                </a:extLst>
              </p:cNvPr>
              <p:cNvSpPr>
                <a:spLocks noEditPoints="1"/>
              </p:cNvSpPr>
              <p:nvPr/>
            </p:nvSpPr>
            <p:spPr bwMode="auto">
              <a:xfrm>
                <a:off x="3391"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47" name="Freeform 1960">
                <a:extLst>
                  <a:ext uri="{FF2B5EF4-FFF2-40B4-BE49-F238E27FC236}">
                    <a16:creationId xmlns:a16="http://schemas.microsoft.com/office/drawing/2014/main" id="{11B1EA75-1C19-4A1A-97C3-F833D5BCA351}"/>
                  </a:ext>
                </a:extLst>
              </p:cNvPr>
              <p:cNvSpPr>
                <a:spLocks noEditPoints="1"/>
              </p:cNvSpPr>
              <p:nvPr/>
            </p:nvSpPr>
            <p:spPr bwMode="auto">
              <a:xfrm>
                <a:off x="3391"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48" name="Freeform 1961">
                <a:extLst>
                  <a:ext uri="{FF2B5EF4-FFF2-40B4-BE49-F238E27FC236}">
                    <a16:creationId xmlns:a16="http://schemas.microsoft.com/office/drawing/2014/main" id="{BDAA7E6C-D922-47CF-B4C7-E67ACAEA11C4}"/>
                  </a:ext>
                </a:extLst>
              </p:cNvPr>
              <p:cNvSpPr>
                <a:spLocks noEditPoints="1"/>
              </p:cNvSpPr>
              <p:nvPr/>
            </p:nvSpPr>
            <p:spPr bwMode="auto">
              <a:xfrm>
                <a:off x="3391"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49" name="Freeform 1962">
                <a:extLst>
                  <a:ext uri="{FF2B5EF4-FFF2-40B4-BE49-F238E27FC236}">
                    <a16:creationId xmlns:a16="http://schemas.microsoft.com/office/drawing/2014/main" id="{96241610-3488-48E8-8BCE-F8AF3BEAB207}"/>
                  </a:ext>
                </a:extLst>
              </p:cNvPr>
              <p:cNvSpPr>
                <a:spLocks noEditPoints="1"/>
              </p:cNvSpPr>
              <p:nvPr/>
            </p:nvSpPr>
            <p:spPr bwMode="auto">
              <a:xfrm>
                <a:off x="3391"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50" name="Rectangle 1963">
                <a:extLst>
                  <a:ext uri="{FF2B5EF4-FFF2-40B4-BE49-F238E27FC236}">
                    <a16:creationId xmlns:a16="http://schemas.microsoft.com/office/drawing/2014/main" id="{949CFF86-1C58-4F1E-AA5F-29D88352BAEF}"/>
                  </a:ext>
                </a:extLst>
              </p:cNvPr>
              <p:cNvSpPr>
                <a:spLocks noChangeArrowheads="1"/>
              </p:cNvSpPr>
              <p:nvPr/>
            </p:nvSpPr>
            <p:spPr bwMode="auto">
              <a:xfrm>
                <a:off x="3462"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51" name="Rectangle 1964">
                <a:extLst>
                  <a:ext uri="{FF2B5EF4-FFF2-40B4-BE49-F238E27FC236}">
                    <a16:creationId xmlns:a16="http://schemas.microsoft.com/office/drawing/2014/main" id="{4EED3EA1-E1B1-4019-A3EB-1E64D4DC3A74}"/>
                  </a:ext>
                </a:extLst>
              </p:cNvPr>
              <p:cNvSpPr>
                <a:spLocks noChangeArrowheads="1"/>
              </p:cNvSpPr>
              <p:nvPr/>
            </p:nvSpPr>
            <p:spPr bwMode="auto">
              <a:xfrm>
                <a:off x="3462"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52" name="Rectangle 1965">
                <a:extLst>
                  <a:ext uri="{FF2B5EF4-FFF2-40B4-BE49-F238E27FC236}">
                    <a16:creationId xmlns:a16="http://schemas.microsoft.com/office/drawing/2014/main" id="{90AC29CA-DD23-49A3-A791-61026B1C6F83}"/>
                  </a:ext>
                </a:extLst>
              </p:cNvPr>
              <p:cNvSpPr>
                <a:spLocks noChangeArrowheads="1"/>
              </p:cNvSpPr>
              <p:nvPr/>
            </p:nvSpPr>
            <p:spPr bwMode="auto">
              <a:xfrm>
                <a:off x="3462"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53" name="Rectangle 1966">
                <a:extLst>
                  <a:ext uri="{FF2B5EF4-FFF2-40B4-BE49-F238E27FC236}">
                    <a16:creationId xmlns:a16="http://schemas.microsoft.com/office/drawing/2014/main" id="{3D0E1579-4A7D-406B-9A25-AB0A8DC8BEB2}"/>
                  </a:ext>
                </a:extLst>
              </p:cNvPr>
              <p:cNvSpPr>
                <a:spLocks noChangeArrowheads="1"/>
              </p:cNvSpPr>
              <p:nvPr/>
            </p:nvSpPr>
            <p:spPr bwMode="auto">
              <a:xfrm>
                <a:off x="3462"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54" name="Rectangle 1967">
                <a:extLst>
                  <a:ext uri="{FF2B5EF4-FFF2-40B4-BE49-F238E27FC236}">
                    <a16:creationId xmlns:a16="http://schemas.microsoft.com/office/drawing/2014/main" id="{BD8A7244-FAC4-4C8D-9CA3-E6A17261D64E}"/>
                  </a:ext>
                </a:extLst>
              </p:cNvPr>
              <p:cNvSpPr>
                <a:spLocks noChangeArrowheads="1"/>
              </p:cNvSpPr>
              <p:nvPr/>
            </p:nvSpPr>
            <p:spPr bwMode="auto">
              <a:xfrm>
                <a:off x="3462"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55" name="Rectangle 1968">
                <a:extLst>
                  <a:ext uri="{FF2B5EF4-FFF2-40B4-BE49-F238E27FC236}">
                    <a16:creationId xmlns:a16="http://schemas.microsoft.com/office/drawing/2014/main" id="{6D785FCC-685D-4CC9-AC03-FFF737299971}"/>
                  </a:ext>
                </a:extLst>
              </p:cNvPr>
              <p:cNvSpPr>
                <a:spLocks noChangeArrowheads="1"/>
              </p:cNvSpPr>
              <p:nvPr/>
            </p:nvSpPr>
            <p:spPr bwMode="auto">
              <a:xfrm>
                <a:off x="3462"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56" name="Rectangle 1969">
                <a:extLst>
                  <a:ext uri="{FF2B5EF4-FFF2-40B4-BE49-F238E27FC236}">
                    <a16:creationId xmlns:a16="http://schemas.microsoft.com/office/drawing/2014/main" id="{ABC483FE-E145-452C-93D8-FFFD4D4E6F06}"/>
                  </a:ext>
                </a:extLst>
              </p:cNvPr>
              <p:cNvSpPr>
                <a:spLocks noChangeArrowheads="1"/>
              </p:cNvSpPr>
              <p:nvPr/>
            </p:nvSpPr>
            <p:spPr bwMode="auto">
              <a:xfrm>
                <a:off x="3462"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57" name="Rectangle 1970">
                <a:extLst>
                  <a:ext uri="{FF2B5EF4-FFF2-40B4-BE49-F238E27FC236}">
                    <a16:creationId xmlns:a16="http://schemas.microsoft.com/office/drawing/2014/main" id="{96DC03C6-AC3A-4986-AA4A-BC050D2720DC}"/>
                  </a:ext>
                </a:extLst>
              </p:cNvPr>
              <p:cNvSpPr>
                <a:spLocks noChangeArrowheads="1"/>
              </p:cNvSpPr>
              <p:nvPr/>
            </p:nvSpPr>
            <p:spPr bwMode="auto">
              <a:xfrm>
                <a:off x="3462"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58" name="Rectangle 1971">
                <a:extLst>
                  <a:ext uri="{FF2B5EF4-FFF2-40B4-BE49-F238E27FC236}">
                    <a16:creationId xmlns:a16="http://schemas.microsoft.com/office/drawing/2014/main" id="{99C40B95-F7DD-4F43-BD4C-DC809BC9784F}"/>
                  </a:ext>
                </a:extLst>
              </p:cNvPr>
              <p:cNvSpPr>
                <a:spLocks noChangeArrowheads="1"/>
              </p:cNvSpPr>
              <p:nvPr/>
            </p:nvSpPr>
            <p:spPr bwMode="auto">
              <a:xfrm>
                <a:off x="3462"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59" name="Rectangle 1972">
                <a:extLst>
                  <a:ext uri="{FF2B5EF4-FFF2-40B4-BE49-F238E27FC236}">
                    <a16:creationId xmlns:a16="http://schemas.microsoft.com/office/drawing/2014/main" id="{9E8A7F24-04AA-40DD-B375-247235A9A26A}"/>
                  </a:ext>
                </a:extLst>
              </p:cNvPr>
              <p:cNvSpPr>
                <a:spLocks noChangeArrowheads="1"/>
              </p:cNvSpPr>
              <p:nvPr/>
            </p:nvSpPr>
            <p:spPr bwMode="auto">
              <a:xfrm>
                <a:off x="3462"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60" name="Rectangle 1973">
                <a:extLst>
                  <a:ext uri="{FF2B5EF4-FFF2-40B4-BE49-F238E27FC236}">
                    <a16:creationId xmlns:a16="http://schemas.microsoft.com/office/drawing/2014/main" id="{62626ABF-73DC-4968-B311-7558E310EAAC}"/>
                  </a:ext>
                </a:extLst>
              </p:cNvPr>
              <p:cNvSpPr>
                <a:spLocks noChangeArrowheads="1"/>
              </p:cNvSpPr>
              <p:nvPr/>
            </p:nvSpPr>
            <p:spPr bwMode="auto">
              <a:xfrm>
                <a:off x="3552" y="1041"/>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61" name="Rectangle 1974">
                <a:extLst>
                  <a:ext uri="{FF2B5EF4-FFF2-40B4-BE49-F238E27FC236}">
                    <a16:creationId xmlns:a16="http://schemas.microsoft.com/office/drawing/2014/main" id="{A0A35121-6F2D-465D-B05B-65D79A8BABD1}"/>
                  </a:ext>
                </a:extLst>
              </p:cNvPr>
              <p:cNvSpPr>
                <a:spLocks noChangeArrowheads="1"/>
              </p:cNvSpPr>
              <p:nvPr/>
            </p:nvSpPr>
            <p:spPr bwMode="auto">
              <a:xfrm>
                <a:off x="3552" y="1041"/>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62" name="Rectangle 1975">
                <a:extLst>
                  <a:ext uri="{FF2B5EF4-FFF2-40B4-BE49-F238E27FC236}">
                    <a16:creationId xmlns:a16="http://schemas.microsoft.com/office/drawing/2014/main" id="{6E02B1F1-FD6D-4582-A074-302EB33DE40B}"/>
                  </a:ext>
                </a:extLst>
              </p:cNvPr>
              <p:cNvSpPr>
                <a:spLocks noChangeArrowheads="1"/>
              </p:cNvSpPr>
              <p:nvPr/>
            </p:nvSpPr>
            <p:spPr bwMode="auto">
              <a:xfrm>
                <a:off x="3552" y="1112"/>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63" name="Rectangle 1976">
                <a:extLst>
                  <a:ext uri="{FF2B5EF4-FFF2-40B4-BE49-F238E27FC236}">
                    <a16:creationId xmlns:a16="http://schemas.microsoft.com/office/drawing/2014/main" id="{FEDD053F-9C4C-4E78-A979-5EF08E2F9EA6}"/>
                  </a:ext>
                </a:extLst>
              </p:cNvPr>
              <p:cNvSpPr>
                <a:spLocks noChangeArrowheads="1"/>
              </p:cNvSpPr>
              <p:nvPr/>
            </p:nvSpPr>
            <p:spPr bwMode="auto">
              <a:xfrm>
                <a:off x="3552" y="1112"/>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64" name="Rectangle 1977">
                <a:extLst>
                  <a:ext uri="{FF2B5EF4-FFF2-40B4-BE49-F238E27FC236}">
                    <a16:creationId xmlns:a16="http://schemas.microsoft.com/office/drawing/2014/main" id="{AA99F58D-44C7-4368-B477-BFCC34DB90C5}"/>
                  </a:ext>
                </a:extLst>
              </p:cNvPr>
              <p:cNvSpPr>
                <a:spLocks noChangeArrowheads="1"/>
              </p:cNvSpPr>
              <p:nvPr/>
            </p:nvSpPr>
            <p:spPr bwMode="auto">
              <a:xfrm>
                <a:off x="3552" y="1150"/>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65" name="Rectangle 1978">
                <a:extLst>
                  <a:ext uri="{FF2B5EF4-FFF2-40B4-BE49-F238E27FC236}">
                    <a16:creationId xmlns:a16="http://schemas.microsoft.com/office/drawing/2014/main" id="{E099A7E2-6261-49E9-A7DD-6F18BCB5E0AD}"/>
                  </a:ext>
                </a:extLst>
              </p:cNvPr>
              <p:cNvSpPr>
                <a:spLocks noChangeArrowheads="1"/>
              </p:cNvSpPr>
              <p:nvPr/>
            </p:nvSpPr>
            <p:spPr bwMode="auto">
              <a:xfrm>
                <a:off x="3552" y="1150"/>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66" name="Rectangle 1979">
                <a:extLst>
                  <a:ext uri="{FF2B5EF4-FFF2-40B4-BE49-F238E27FC236}">
                    <a16:creationId xmlns:a16="http://schemas.microsoft.com/office/drawing/2014/main" id="{BEACB730-46D8-4391-A37C-EA130169662F}"/>
                  </a:ext>
                </a:extLst>
              </p:cNvPr>
              <p:cNvSpPr>
                <a:spLocks noChangeArrowheads="1"/>
              </p:cNvSpPr>
              <p:nvPr/>
            </p:nvSpPr>
            <p:spPr bwMode="auto">
              <a:xfrm>
                <a:off x="3552" y="1197"/>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67" name="Rectangle 1980">
                <a:extLst>
                  <a:ext uri="{FF2B5EF4-FFF2-40B4-BE49-F238E27FC236}">
                    <a16:creationId xmlns:a16="http://schemas.microsoft.com/office/drawing/2014/main" id="{5B034994-FAC9-4F7D-8E0C-29FAB1F56554}"/>
                  </a:ext>
                </a:extLst>
              </p:cNvPr>
              <p:cNvSpPr>
                <a:spLocks noChangeArrowheads="1"/>
              </p:cNvSpPr>
              <p:nvPr/>
            </p:nvSpPr>
            <p:spPr bwMode="auto">
              <a:xfrm>
                <a:off x="3552" y="1197"/>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68" name="Rectangle 1981">
                <a:extLst>
                  <a:ext uri="{FF2B5EF4-FFF2-40B4-BE49-F238E27FC236}">
                    <a16:creationId xmlns:a16="http://schemas.microsoft.com/office/drawing/2014/main" id="{FA057D8E-5AA9-441A-902E-86CD50550268}"/>
                  </a:ext>
                </a:extLst>
              </p:cNvPr>
              <p:cNvSpPr>
                <a:spLocks noChangeArrowheads="1"/>
              </p:cNvSpPr>
              <p:nvPr/>
            </p:nvSpPr>
            <p:spPr bwMode="auto">
              <a:xfrm>
                <a:off x="3552" y="1169"/>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69" name="Rectangle 1982">
                <a:extLst>
                  <a:ext uri="{FF2B5EF4-FFF2-40B4-BE49-F238E27FC236}">
                    <a16:creationId xmlns:a16="http://schemas.microsoft.com/office/drawing/2014/main" id="{80B49A3F-A813-416B-AE18-6DCEDB4DDE74}"/>
                  </a:ext>
                </a:extLst>
              </p:cNvPr>
              <p:cNvSpPr>
                <a:spLocks noChangeArrowheads="1"/>
              </p:cNvSpPr>
              <p:nvPr/>
            </p:nvSpPr>
            <p:spPr bwMode="auto">
              <a:xfrm>
                <a:off x="3552" y="1169"/>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70" name="Freeform 1983">
                <a:extLst>
                  <a:ext uri="{FF2B5EF4-FFF2-40B4-BE49-F238E27FC236}">
                    <a16:creationId xmlns:a16="http://schemas.microsoft.com/office/drawing/2014/main" id="{A06CD97D-29C4-41EA-826B-05D83B7E61B7}"/>
                  </a:ext>
                </a:extLst>
              </p:cNvPr>
              <p:cNvSpPr>
                <a:spLocks noEditPoints="1"/>
              </p:cNvSpPr>
              <p:nvPr/>
            </p:nvSpPr>
            <p:spPr bwMode="auto">
              <a:xfrm>
                <a:off x="3675"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71" name="Freeform 1984">
                <a:extLst>
                  <a:ext uri="{FF2B5EF4-FFF2-40B4-BE49-F238E27FC236}">
                    <a16:creationId xmlns:a16="http://schemas.microsoft.com/office/drawing/2014/main" id="{AB2DAC0D-CBC5-449B-9565-FCE209740CB9}"/>
                  </a:ext>
                </a:extLst>
              </p:cNvPr>
              <p:cNvSpPr>
                <a:spLocks noEditPoints="1"/>
              </p:cNvSpPr>
              <p:nvPr/>
            </p:nvSpPr>
            <p:spPr bwMode="auto">
              <a:xfrm>
                <a:off x="3675"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72" name="Freeform 1985">
                <a:extLst>
                  <a:ext uri="{FF2B5EF4-FFF2-40B4-BE49-F238E27FC236}">
                    <a16:creationId xmlns:a16="http://schemas.microsoft.com/office/drawing/2014/main" id="{FF24A317-B7DA-4516-862F-8B349196C6F6}"/>
                  </a:ext>
                </a:extLst>
              </p:cNvPr>
              <p:cNvSpPr>
                <a:spLocks noEditPoints="1"/>
              </p:cNvSpPr>
              <p:nvPr/>
            </p:nvSpPr>
            <p:spPr bwMode="auto">
              <a:xfrm>
                <a:off x="3675"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73" name="Freeform 1986">
                <a:extLst>
                  <a:ext uri="{FF2B5EF4-FFF2-40B4-BE49-F238E27FC236}">
                    <a16:creationId xmlns:a16="http://schemas.microsoft.com/office/drawing/2014/main" id="{F71268AE-F8A5-4520-9B13-E53502DF5861}"/>
                  </a:ext>
                </a:extLst>
              </p:cNvPr>
              <p:cNvSpPr>
                <a:spLocks noEditPoints="1"/>
              </p:cNvSpPr>
              <p:nvPr/>
            </p:nvSpPr>
            <p:spPr bwMode="auto">
              <a:xfrm>
                <a:off x="3675"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74" name="Freeform 1987">
                <a:extLst>
                  <a:ext uri="{FF2B5EF4-FFF2-40B4-BE49-F238E27FC236}">
                    <a16:creationId xmlns:a16="http://schemas.microsoft.com/office/drawing/2014/main" id="{92C9A39B-6FC6-41EF-BCD5-720346D94930}"/>
                  </a:ext>
                </a:extLst>
              </p:cNvPr>
              <p:cNvSpPr>
                <a:spLocks noEditPoints="1"/>
              </p:cNvSpPr>
              <p:nvPr/>
            </p:nvSpPr>
            <p:spPr bwMode="auto">
              <a:xfrm>
                <a:off x="3675"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75" name="Freeform 1988">
                <a:extLst>
                  <a:ext uri="{FF2B5EF4-FFF2-40B4-BE49-F238E27FC236}">
                    <a16:creationId xmlns:a16="http://schemas.microsoft.com/office/drawing/2014/main" id="{76B84528-AB8E-4ECD-AE1E-0A2B90892C37}"/>
                  </a:ext>
                </a:extLst>
              </p:cNvPr>
              <p:cNvSpPr>
                <a:spLocks noEditPoints="1"/>
              </p:cNvSpPr>
              <p:nvPr/>
            </p:nvSpPr>
            <p:spPr bwMode="auto">
              <a:xfrm>
                <a:off x="3675"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76" name="Freeform 1989">
                <a:extLst>
                  <a:ext uri="{FF2B5EF4-FFF2-40B4-BE49-F238E27FC236}">
                    <a16:creationId xmlns:a16="http://schemas.microsoft.com/office/drawing/2014/main" id="{DCE502C4-F6E2-44AE-AB66-3CAC316810B9}"/>
                  </a:ext>
                </a:extLst>
              </p:cNvPr>
              <p:cNvSpPr>
                <a:spLocks noEditPoints="1"/>
              </p:cNvSpPr>
              <p:nvPr/>
            </p:nvSpPr>
            <p:spPr bwMode="auto">
              <a:xfrm>
                <a:off x="3675"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77" name="Freeform 1990">
                <a:extLst>
                  <a:ext uri="{FF2B5EF4-FFF2-40B4-BE49-F238E27FC236}">
                    <a16:creationId xmlns:a16="http://schemas.microsoft.com/office/drawing/2014/main" id="{F7D25A85-A29A-405A-A786-9397F62390AA}"/>
                  </a:ext>
                </a:extLst>
              </p:cNvPr>
              <p:cNvSpPr>
                <a:spLocks noEditPoints="1"/>
              </p:cNvSpPr>
              <p:nvPr/>
            </p:nvSpPr>
            <p:spPr bwMode="auto">
              <a:xfrm>
                <a:off x="3675"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78" name="Rectangle 1991">
                <a:extLst>
                  <a:ext uri="{FF2B5EF4-FFF2-40B4-BE49-F238E27FC236}">
                    <a16:creationId xmlns:a16="http://schemas.microsoft.com/office/drawing/2014/main" id="{BF9C8743-F739-4940-9775-6777BAF04636}"/>
                  </a:ext>
                </a:extLst>
              </p:cNvPr>
              <p:cNvSpPr>
                <a:spLocks noChangeArrowheads="1"/>
              </p:cNvSpPr>
              <p:nvPr/>
            </p:nvSpPr>
            <p:spPr bwMode="auto">
              <a:xfrm>
                <a:off x="3746"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79" name="Rectangle 1992">
                <a:extLst>
                  <a:ext uri="{FF2B5EF4-FFF2-40B4-BE49-F238E27FC236}">
                    <a16:creationId xmlns:a16="http://schemas.microsoft.com/office/drawing/2014/main" id="{24C3E7B1-FEEF-403A-B3AD-2254D5B2008D}"/>
                  </a:ext>
                </a:extLst>
              </p:cNvPr>
              <p:cNvSpPr>
                <a:spLocks noChangeArrowheads="1"/>
              </p:cNvSpPr>
              <p:nvPr/>
            </p:nvSpPr>
            <p:spPr bwMode="auto">
              <a:xfrm>
                <a:off x="3746"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80" name="Rectangle 1993">
                <a:extLst>
                  <a:ext uri="{FF2B5EF4-FFF2-40B4-BE49-F238E27FC236}">
                    <a16:creationId xmlns:a16="http://schemas.microsoft.com/office/drawing/2014/main" id="{1043C9B2-D3DC-422B-81DC-86B3BFD06B53}"/>
                  </a:ext>
                </a:extLst>
              </p:cNvPr>
              <p:cNvSpPr>
                <a:spLocks noChangeArrowheads="1"/>
              </p:cNvSpPr>
              <p:nvPr/>
            </p:nvSpPr>
            <p:spPr bwMode="auto">
              <a:xfrm>
                <a:off x="3746"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81" name="Rectangle 1994">
                <a:extLst>
                  <a:ext uri="{FF2B5EF4-FFF2-40B4-BE49-F238E27FC236}">
                    <a16:creationId xmlns:a16="http://schemas.microsoft.com/office/drawing/2014/main" id="{B5A0AE65-3A62-4680-B480-AEE08469889C}"/>
                  </a:ext>
                </a:extLst>
              </p:cNvPr>
              <p:cNvSpPr>
                <a:spLocks noChangeArrowheads="1"/>
              </p:cNvSpPr>
              <p:nvPr/>
            </p:nvSpPr>
            <p:spPr bwMode="auto">
              <a:xfrm>
                <a:off x="3746"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82" name="Rectangle 1995">
                <a:extLst>
                  <a:ext uri="{FF2B5EF4-FFF2-40B4-BE49-F238E27FC236}">
                    <a16:creationId xmlns:a16="http://schemas.microsoft.com/office/drawing/2014/main" id="{99FC91D3-9889-438D-AB75-A621BC9F4768}"/>
                  </a:ext>
                </a:extLst>
              </p:cNvPr>
              <p:cNvSpPr>
                <a:spLocks noChangeArrowheads="1"/>
              </p:cNvSpPr>
              <p:nvPr/>
            </p:nvSpPr>
            <p:spPr bwMode="auto">
              <a:xfrm>
                <a:off x="3746"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83" name="Rectangle 1996">
                <a:extLst>
                  <a:ext uri="{FF2B5EF4-FFF2-40B4-BE49-F238E27FC236}">
                    <a16:creationId xmlns:a16="http://schemas.microsoft.com/office/drawing/2014/main" id="{CDD7705D-7D6C-4F75-850F-C3CB16C5DA1E}"/>
                  </a:ext>
                </a:extLst>
              </p:cNvPr>
              <p:cNvSpPr>
                <a:spLocks noChangeArrowheads="1"/>
              </p:cNvSpPr>
              <p:nvPr/>
            </p:nvSpPr>
            <p:spPr bwMode="auto">
              <a:xfrm>
                <a:off x="3746"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84" name="Rectangle 1997">
                <a:extLst>
                  <a:ext uri="{FF2B5EF4-FFF2-40B4-BE49-F238E27FC236}">
                    <a16:creationId xmlns:a16="http://schemas.microsoft.com/office/drawing/2014/main" id="{F64C9E76-5A7F-4E28-8C38-B6B611934EDA}"/>
                  </a:ext>
                </a:extLst>
              </p:cNvPr>
              <p:cNvSpPr>
                <a:spLocks noChangeArrowheads="1"/>
              </p:cNvSpPr>
              <p:nvPr/>
            </p:nvSpPr>
            <p:spPr bwMode="auto">
              <a:xfrm>
                <a:off x="3746"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85" name="Rectangle 1998">
                <a:extLst>
                  <a:ext uri="{FF2B5EF4-FFF2-40B4-BE49-F238E27FC236}">
                    <a16:creationId xmlns:a16="http://schemas.microsoft.com/office/drawing/2014/main" id="{1C5126D8-9276-428C-9241-2B3ABA9854D8}"/>
                  </a:ext>
                </a:extLst>
              </p:cNvPr>
              <p:cNvSpPr>
                <a:spLocks noChangeArrowheads="1"/>
              </p:cNvSpPr>
              <p:nvPr/>
            </p:nvSpPr>
            <p:spPr bwMode="auto">
              <a:xfrm>
                <a:off x="3746"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86" name="Rectangle 1999">
                <a:extLst>
                  <a:ext uri="{FF2B5EF4-FFF2-40B4-BE49-F238E27FC236}">
                    <a16:creationId xmlns:a16="http://schemas.microsoft.com/office/drawing/2014/main" id="{7F8F0FE0-19B2-4267-BA14-C46FD60366D5}"/>
                  </a:ext>
                </a:extLst>
              </p:cNvPr>
              <p:cNvSpPr>
                <a:spLocks noChangeArrowheads="1"/>
              </p:cNvSpPr>
              <p:nvPr/>
            </p:nvSpPr>
            <p:spPr bwMode="auto">
              <a:xfrm>
                <a:off x="3746"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87" name="Rectangle 2000">
                <a:extLst>
                  <a:ext uri="{FF2B5EF4-FFF2-40B4-BE49-F238E27FC236}">
                    <a16:creationId xmlns:a16="http://schemas.microsoft.com/office/drawing/2014/main" id="{D7671B0B-05B0-47C1-8E19-E63146F46161}"/>
                  </a:ext>
                </a:extLst>
              </p:cNvPr>
              <p:cNvSpPr>
                <a:spLocks noChangeArrowheads="1"/>
              </p:cNvSpPr>
              <p:nvPr/>
            </p:nvSpPr>
            <p:spPr bwMode="auto">
              <a:xfrm>
                <a:off x="3746"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88" name="Rectangle 2001">
                <a:extLst>
                  <a:ext uri="{FF2B5EF4-FFF2-40B4-BE49-F238E27FC236}">
                    <a16:creationId xmlns:a16="http://schemas.microsoft.com/office/drawing/2014/main" id="{2F3C8000-E4C3-433F-A0DD-10CE8DAE6C19}"/>
                  </a:ext>
                </a:extLst>
              </p:cNvPr>
              <p:cNvSpPr>
                <a:spLocks noChangeArrowheads="1"/>
              </p:cNvSpPr>
              <p:nvPr/>
            </p:nvSpPr>
            <p:spPr bwMode="auto">
              <a:xfrm>
                <a:off x="3836" y="1041"/>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89" name="Rectangle 2002">
                <a:extLst>
                  <a:ext uri="{FF2B5EF4-FFF2-40B4-BE49-F238E27FC236}">
                    <a16:creationId xmlns:a16="http://schemas.microsoft.com/office/drawing/2014/main" id="{F50D378A-A990-4B8F-892D-CF2B45ECF7C1}"/>
                  </a:ext>
                </a:extLst>
              </p:cNvPr>
              <p:cNvSpPr>
                <a:spLocks noChangeArrowheads="1"/>
              </p:cNvSpPr>
              <p:nvPr/>
            </p:nvSpPr>
            <p:spPr bwMode="auto">
              <a:xfrm>
                <a:off x="3836" y="1041"/>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90" name="Rectangle 2003">
                <a:extLst>
                  <a:ext uri="{FF2B5EF4-FFF2-40B4-BE49-F238E27FC236}">
                    <a16:creationId xmlns:a16="http://schemas.microsoft.com/office/drawing/2014/main" id="{74EB9149-40FA-499B-8654-78E9750DC4B6}"/>
                  </a:ext>
                </a:extLst>
              </p:cNvPr>
              <p:cNvSpPr>
                <a:spLocks noChangeArrowheads="1"/>
              </p:cNvSpPr>
              <p:nvPr/>
            </p:nvSpPr>
            <p:spPr bwMode="auto">
              <a:xfrm>
                <a:off x="3836" y="1112"/>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91" name="Rectangle 2004">
                <a:extLst>
                  <a:ext uri="{FF2B5EF4-FFF2-40B4-BE49-F238E27FC236}">
                    <a16:creationId xmlns:a16="http://schemas.microsoft.com/office/drawing/2014/main" id="{6ABF3384-939F-4D85-951F-38A3E828A88F}"/>
                  </a:ext>
                </a:extLst>
              </p:cNvPr>
              <p:cNvSpPr>
                <a:spLocks noChangeArrowheads="1"/>
              </p:cNvSpPr>
              <p:nvPr/>
            </p:nvSpPr>
            <p:spPr bwMode="auto">
              <a:xfrm>
                <a:off x="3836" y="1112"/>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92" name="Rectangle 2005">
                <a:extLst>
                  <a:ext uri="{FF2B5EF4-FFF2-40B4-BE49-F238E27FC236}">
                    <a16:creationId xmlns:a16="http://schemas.microsoft.com/office/drawing/2014/main" id="{CA3AA53A-1CF6-4A7C-ABAD-25ADAE7B381D}"/>
                  </a:ext>
                </a:extLst>
              </p:cNvPr>
              <p:cNvSpPr>
                <a:spLocks noChangeArrowheads="1"/>
              </p:cNvSpPr>
              <p:nvPr/>
            </p:nvSpPr>
            <p:spPr bwMode="auto">
              <a:xfrm>
                <a:off x="3836" y="1150"/>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93" name="Rectangle 2006">
                <a:extLst>
                  <a:ext uri="{FF2B5EF4-FFF2-40B4-BE49-F238E27FC236}">
                    <a16:creationId xmlns:a16="http://schemas.microsoft.com/office/drawing/2014/main" id="{270C71BA-BBA0-4B84-B4D7-A2D0CE215F75}"/>
                  </a:ext>
                </a:extLst>
              </p:cNvPr>
              <p:cNvSpPr>
                <a:spLocks noChangeArrowheads="1"/>
              </p:cNvSpPr>
              <p:nvPr/>
            </p:nvSpPr>
            <p:spPr bwMode="auto">
              <a:xfrm>
                <a:off x="3836" y="1150"/>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94" name="Rectangle 2007">
                <a:extLst>
                  <a:ext uri="{FF2B5EF4-FFF2-40B4-BE49-F238E27FC236}">
                    <a16:creationId xmlns:a16="http://schemas.microsoft.com/office/drawing/2014/main" id="{D54C8AA8-7A1D-491C-8B02-132052E6EF3C}"/>
                  </a:ext>
                </a:extLst>
              </p:cNvPr>
              <p:cNvSpPr>
                <a:spLocks noChangeArrowheads="1"/>
              </p:cNvSpPr>
              <p:nvPr/>
            </p:nvSpPr>
            <p:spPr bwMode="auto">
              <a:xfrm>
                <a:off x="3836" y="1197"/>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95" name="Rectangle 2008">
                <a:extLst>
                  <a:ext uri="{FF2B5EF4-FFF2-40B4-BE49-F238E27FC236}">
                    <a16:creationId xmlns:a16="http://schemas.microsoft.com/office/drawing/2014/main" id="{37CD2072-D069-438E-9F1E-FB10BF014B91}"/>
                  </a:ext>
                </a:extLst>
              </p:cNvPr>
              <p:cNvSpPr>
                <a:spLocks noChangeArrowheads="1"/>
              </p:cNvSpPr>
              <p:nvPr/>
            </p:nvSpPr>
            <p:spPr bwMode="auto">
              <a:xfrm>
                <a:off x="3836" y="1197"/>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96" name="Rectangle 2009">
                <a:extLst>
                  <a:ext uri="{FF2B5EF4-FFF2-40B4-BE49-F238E27FC236}">
                    <a16:creationId xmlns:a16="http://schemas.microsoft.com/office/drawing/2014/main" id="{D2B27D85-29EF-4FC0-9778-6211FB952CCE}"/>
                  </a:ext>
                </a:extLst>
              </p:cNvPr>
              <p:cNvSpPr>
                <a:spLocks noChangeArrowheads="1"/>
              </p:cNvSpPr>
              <p:nvPr/>
            </p:nvSpPr>
            <p:spPr bwMode="auto">
              <a:xfrm>
                <a:off x="3836" y="1169"/>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97" name="Rectangle 2010">
                <a:extLst>
                  <a:ext uri="{FF2B5EF4-FFF2-40B4-BE49-F238E27FC236}">
                    <a16:creationId xmlns:a16="http://schemas.microsoft.com/office/drawing/2014/main" id="{EF286361-E594-4EB7-BFAD-7503CEC281F5}"/>
                  </a:ext>
                </a:extLst>
              </p:cNvPr>
              <p:cNvSpPr>
                <a:spLocks noChangeArrowheads="1"/>
              </p:cNvSpPr>
              <p:nvPr/>
            </p:nvSpPr>
            <p:spPr bwMode="auto">
              <a:xfrm>
                <a:off x="3836" y="1169"/>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98" name="Freeform 2011">
                <a:extLst>
                  <a:ext uri="{FF2B5EF4-FFF2-40B4-BE49-F238E27FC236}">
                    <a16:creationId xmlns:a16="http://schemas.microsoft.com/office/drawing/2014/main" id="{637DBA8B-4FEA-49AB-A8CE-045E16F1456E}"/>
                  </a:ext>
                </a:extLst>
              </p:cNvPr>
              <p:cNvSpPr>
                <a:spLocks noEditPoints="1"/>
              </p:cNvSpPr>
              <p:nvPr/>
            </p:nvSpPr>
            <p:spPr bwMode="auto">
              <a:xfrm>
                <a:off x="3959"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99" name="Freeform 2012">
                <a:extLst>
                  <a:ext uri="{FF2B5EF4-FFF2-40B4-BE49-F238E27FC236}">
                    <a16:creationId xmlns:a16="http://schemas.microsoft.com/office/drawing/2014/main" id="{5819F4F7-6907-486D-9057-5F4FECDEF06A}"/>
                  </a:ext>
                </a:extLst>
              </p:cNvPr>
              <p:cNvSpPr>
                <a:spLocks noEditPoints="1"/>
              </p:cNvSpPr>
              <p:nvPr/>
            </p:nvSpPr>
            <p:spPr bwMode="auto">
              <a:xfrm>
                <a:off x="3959"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00" name="Freeform 2013">
                <a:extLst>
                  <a:ext uri="{FF2B5EF4-FFF2-40B4-BE49-F238E27FC236}">
                    <a16:creationId xmlns:a16="http://schemas.microsoft.com/office/drawing/2014/main" id="{16E9ABBB-60FD-4305-A1E6-6BA3E298700C}"/>
                  </a:ext>
                </a:extLst>
              </p:cNvPr>
              <p:cNvSpPr>
                <a:spLocks noEditPoints="1"/>
              </p:cNvSpPr>
              <p:nvPr/>
            </p:nvSpPr>
            <p:spPr bwMode="auto">
              <a:xfrm>
                <a:off x="3959"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grpSp>
        <p:grpSp>
          <p:nvGrpSpPr>
            <p:cNvPr id="17" name="Group 2215">
              <a:extLst>
                <a:ext uri="{FF2B5EF4-FFF2-40B4-BE49-F238E27FC236}">
                  <a16:creationId xmlns:a16="http://schemas.microsoft.com/office/drawing/2014/main" id="{C01D053B-6461-4665-9CF3-0E4E083F5BB8}"/>
                </a:ext>
              </a:extLst>
            </p:cNvPr>
            <p:cNvGrpSpPr>
              <a:grpSpLocks/>
            </p:cNvGrpSpPr>
            <p:nvPr/>
          </p:nvGrpSpPr>
          <p:grpSpPr bwMode="auto">
            <a:xfrm>
              <a:off x="1589088" y="1200150"/>
              <a:ext cx="5995988" cy="903288"/>
              <a:chOff x="1001" y="756"/>
              <a:chExt cx="3777" cy="569"/>
            </a:xfrm>
          </p:grpSpPr>
          <p:sp>
            <p:nvSpPr>
              <p:cNvPr id="301" name="Freeform 2015">
                <a:extLst>
                  <a:ext uri="{FF2B5EF4-FFF2-40B4-BE49-F238E27FC236}">
                    <a16:creationId xmlns:a16="http://schemas.microsoft.com/office/drawing/2014/main" id="{AC61FE45-FB4D-4C36-8C36-C89AA68DE440}"/>
                  </a:ext>
                </a:extLst>
              </p:cNvPr>
              <p:cNvSpPr>
                <a:spLocks noEditPoints="1"/>
              </p:cNvSpPr>
              <p:nvPr/>
            </p:nvSpPr>
            <p:spPr bwMode="auto">
              <a:xfrm>
                <a:off x="3959"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02" name="Freeform 2016">
                <a:extLst>
                  <a:ext uri="{FF2B5EF4-FFF2-40B4-BE49-F238E27FC236}">
                    <a16:creationId xmlns:a16="http://schemas.microsoft.com/office/drawing/2014/main" id="{EEFB212C-14E6-485B-BB1C-AD65A3B28BAA}"/>
                  </a:ext>
                </a:extLst>
              </p:cNvPr>
              <p:cNvSpPr>
                <a:spLocks noEditPoints="1"/>
              </p:cNvSpPr>
              <p:nvPr/>
            </p:nvSpPr>
            <p:spPr bwMode="auto">
              <a:xfrm>
                <a:off x="3959"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03" name="Freeform 2017">
                <a:extLst>
                  <a:ext uri="{FF2B5EF4-FFF2-40B4-BE49-F238E27FC236}">
                    <a16:creationId xmlns:a16="http://schemas.microsoft.com/office/drawing/2014/main" id="{A5C37BDB-3D5B-49A9-B196-B1B26A896E0A}"/>
                  </a:ext>
                </a:extLst>
              </p:cNvPr>
              <p:cNvSpPr>
                <a:spLocks noEditPoints="1"/>
              </p:cNvSpPr>
              <p:nvPr/>
            </p:nvSpPr>
            <p:spPr bwMode="auto">
              <a:xfrm>
                <a:off x="3959"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04" name="Freeform 2018">
                <a:extLst>
                  <a:ext uri="{FF2B5EF4-FFF2-40B4-BE49-F238E27FC236}">
                    <a16:creationId xmlns:a16="http://schemas.microsoft.com/office/drawing/2014/main" id="{10B7849D-F423-46C1-BC97-28818F7D211B}"/>
                  </a:ext>
                </a:extLst>
              </p:cNvPr>
              <p:cNvSpPr>
                <a:spLocks noEditPoints="1"/>
              </p:cNvSpPr>
              <p:nvPr/>
            </p:nvSpPr>
            <p:spPr bwMode="auto">
              <a:xfrm>
                <a:off x="3959"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05" name="Freeform 2019">
                <a:extLst>
                  <a:ext uri="{FF2B5EF4-FFF2-40B4-BE49-F238E27FC236}">
                    <a16:creationId xmlns:a16="http://schemas.microsoft.com/office/drawing/2014/main" id="{2A068593-9C87-4845-A04F-96D231C455A8}"/>
                  </a:ext>
                </a:extLst>
              </p:cNvPr>
              <p:cNvSpPr>
                <a:spLocks noEditPoints="1"/>
              </p:cNvSpPr>
              <p:nvPr/>
            </p:nvSpPr>
            <p:spPr bwMode="auto">
              <a:xfrm>
                <a:off x="3959"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06" name="Rectangle 2020">
                <a:extLst>
                  <a:ext uri="{FF2B5EF4-FFF2-40B4-BE49-F238E27FC236}">
                    <a16:creationId xmlns:a16="http://schemas.microsoft.com/office/drawing/2014/main" id="{380690CD-31DC-4B0D-96FC-FC65A82C1398}"/>
                  </a:ext>
                </a:extLst>
              </p:cNvPr>
              <p:cNvSpPr>
                <a:spLocks noChangeArrowheads="1"/>
              </p:cNvSpPr>
              <p:nvPr/>
            </p:nvSpPr>
            <p:spPr bwMode="auto">
              <a:xfrm>
                <a:off x="4030"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07" name="Rectangle 2021">
                <a:extLst>
                  <a:ext uri="{FF2B5EF4-FFF2-40B4-BE49-F238E27FC236}">
                    <a16:creationId xmlns:a16="http://schemas.microsoft.com/office/drawing/2014/main" id="{B3C972AB-0D2C-4BF2-97C2-928D48610E50}"/>
                  </a:ext>
                </a:extLst>
              </p:cNvPr>
              <p:cNvSpPr>
                <a:spLocks noChangeArrowheads="1"/>
              </p:cNvSpPr>
              <p:nvPr/>
            </p:nvSpPr>
            <p:spPr bwMode="auto">
              <a:xfrm>
                <a:off x="4030"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08" name="Rectangle 2022">
                <a:extLst>
                  <a:ext uri="{FF2B5EF4-FFF2-40B4-BE49-F238E27FC236}">
                    <a16:creationId xmlns:a16="http://schemas.microsoft.com/office/drawing/2014/main" id="{CB8101A6-D062-4574-B9BB-E59E2BC4A3A7}"/>
                  </a:ext>
                </a:extLst>
              </p:cNvPr>
              <p:cNvSpPr>
                <a:spLocks noChangeArrowheads="1"/>
              </p:cNvSpPr>
              <p:nvPr/>
            </p:nvSpPr>
            <p:spPr bwMode="auto">
              <a:xfrm>
                <a:off x="4030"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09" name="Rectangle 2023">
                <a:extLst>
                  <a:ext uri="{FF2B5EF4-FFF2-40B4-BE49-F238E27FC236}">
                    <a16:creationId xmlns:a16="http://schemas.microsoft.com/office/drawing/2014/main" id="{42B47A25-5192-4FE1-8D47-E4A1A409D695}"/>
                  </a:ext>
                </a:extLst>
              </p:cNvPr>
              <p:cNvSpPr>
                <a:spLocks noChangeArrowheads="1"/>
              </p:cNvSpPr>
              <p:nvPr/>
            </p:nvSpPr>
            <p:spPr bwMode="auto">
              <a:xfrm>
                <a:off x="4030"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10" name="Rectangle 2024">
                <a:extLst>
                  <a:ext uri="{FF2B5EF4-FFF2-40B4-BE49-F238E27FC236}">
                    <a16:creationId xmlns:a16="http://schemas.microsoft.com/office/drawing/2014/main" id="{D59AA4A3-F901-4B51-B825-B573B96B46ED}"/>
                  </a:ext>
                </a:extLst>
              </p:cNvPr>
              <p:cNvSpPr>
                <a:spLocks noChangeArrowheads="1"/>
              </p:cNvSpPr>
              <p:nvPr/>
            </p:nvSpPr>
            <p:spPr bwMode="auto">
              <a:xfrm>
                <a:off x="4030"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11" name="Rectangle 2025">
                <a:extLst>
                  <a:ext uri="{FF2B5EF4-FFF2-40B4-BE49-F238E27FC236}">
                    <a16:creationId xmlns:a16="http://schemas.microsoft.com/office/drawing/2014/main" id="{6E3EEB11-F7A3-403D-A825-53A4A4EE28E6}"/>
                  </a:ext>
                </a:extLst>
              </p:cNvPr>
              <p:cNvSpPr>
                <a:spLocks noChangeArrowheads="1"/>
              </p:cNvSpPr>
              <p:nvPr/>
            </p:nvSpPr>
            <p:spPr bwMode="auto">
              <a:xfrm>
                <a:off x="4030"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12" name="Rectangle 2026">
                <a:extLst>
                  <a:ext uri="{FF2B5EF4-FFF2-40B4-BE49-F238E27FC236}">
                    <a16:creationId xmlns:a16="http://schemas.microsoft.com/office/drawing/2014/main" id="{05BC2745-53A4-4612-9CD8-4F884D8CEEEA}"/>
                  </a:ext>
                </a:extLst>
              </p:cNvPr>
              <p:cNvSpPr>
                <a:spLocks noChangeArrowheads="1"/>
              </p:cNvSpPr>
              <p:nvPr/>
            </p:nvSpPr>
            <p:spPr bwMode="auto">
              <a:xfrm>
                <a:off x="4030"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13" name="Rectangle 2027">
                <a:extLst>
                  <a:ext uri="{FF2B5EF4-FFF2-40B4-BE49-F238E27FC236}">
                    <a16:creationId xmlns:a16="http://schemas.microsoft.com/office/drawing/2014/main" id="{EDA954CE-36F8-4440-992D-0DDB13E11769}"/>
                  </a:ext>
                </a:extLst>
              </p:cNvPr>
              <p:cNvSpPr>
                <a:spLocks noChangeArrowheads="1"/>
              </p:cNvSpPr>
              <p:nvPr/>
            </p:nvSpPr>
            <p:spPr bwMode="auto">
              <a:xfrm>
                <a:off x="4030"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14" name="Rectangle 2028">
                <a:extLst>
                  <a:ext uri="{FF2B5EF4-FFF2-40B4-BE49-F238E27FC236}">
                    <a16:creationId xmlns:a16="http://schemas.microsoft.com/office/drawing/2014/main" id="{D98946F2-8941-4560-9776-C1F2C5DE40E3}"/>
                  </a:ext>
                </a:extLst>
              </p:cNvPr>
              <p:cNvSpPr>
                <a:spLocks noChangeArrowheads="1"/>
              </p:cNvSpPr>
              <p:nvPr/>
            </p:nvSpPr>
            <p:spPr bwMode="auto">
              <a:xfrm>
                <a:off x="4030"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15" name="Rectangle 2029">
                <a:extLst>
                  <a:ext uri="{FF2B5EF4-FFF2-40B4-BE49-F238E27FC236}">
                    <a16:creationId xmlns:a16="http://schemas.microsoft.com/office/drawing/2014/main" id="{2BF0ED59-683E-4EA7-8967-359C85664C70}"/>
                  </a:ext>
                </a:extLst>
              </p:cNvPr>
              <p:cNvSpPr>
                <a:spLocks noChangeArrowheads="1"/>
              </p:cNvSpPr>
              <p:nvPr/>
            </p:nvSpPr>
            <p:spPr bwMode="auto">
              <a:xfrm>
                <a:off x="4030"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16" name="Rectangle 2030">
                <a:extLst>
                  <a:ext uri="{FF2B5EF4-FFF2-40B4-BE49-F238E27FC236}">
                    <a16:creationId xmlns:a16="http://schemas.microsoft.com/office/drawing/2014/main" id="{E46099B9-2414-465F-A551-53FD2362C479}"/>
                  </a:ext>
                </a:extLst>
              </p:cNvPr>
              <p:cNvSpPr>
                <a:spLocks noChangeArrowheads="1"/>
              </p:cNvSpPr>
              <p:nvPr/>
            </p:nvSpPr>
            <p:spPr bwMode="auto">
              <a:xfrm>
                <a:off x="4120" y="1041"/>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17" name="Rectangle 2031">
                <a:extLst>
                  <a:ext uri="{FF2B5EF4-FFF2-40B4-BE49-F238E27FC236}">
                    <a16:creationId xmlns:a16="http://schemas.microsoft.com/office/drawing/2014/main" id="{56AF11BE-945A-43B7-9D68-06E8C59203BF}"/>
                  </a:ext>
                </a:extLst>
              </p:cNvPr>
              <p:cNvSpPr>
                <a:spLocks noChangeArrowheads="1"/>
              </p:cNvSpPr>
              <p:nvPr/>
            </p:nvSpPr>
            <p:spPr bwMode="auto">
              <a:xfrm>
                <a:off x="4120" y="1041"/>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18" name="Rectangle 2032">
                <a:extLst>
                  <a:ext uri="{FF2B5EF4-FFF2-40B4-BE49-F238E27FC236}">
                    <a16:creationId xmlns:a16="http://schemas.microsoft.com/office/drawing/2014/main" id="{106A8188-6EF3-4523-B3FF-88784B34168A}"/>
                  </a:ext>
                </a:extLst>
              </p:cNvPr>
              <p:cNvSpPr>
                <a:spLocks noChangeArrowheads="1"/>
              </p:cNvSpPr>
              <p:nvPr/>
            </p:nvSpPr>
            <p:spPr bwMode="auto">
              <a:xfrm>
                <a:off x="4120" y="1112"/>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19" name="Rectangle 2033">
                <a:extLst>
                  <a:ext uri="{FF2B5EF4-FFF2-40B4-BE49-F238E27FC236}">
                    <a16:creationId xmlns:a16="http://schemas.microsoft.com/office/drawing/2014/main" id="{50996325-8647-4873-84E5-F0239088F213}"/>
                  </a:ext>
                </a:extLst>
              </p:cNvPr>
              <p:cNvSpPr>
                <a:spLocks noChangeArrowheads="1"/>
              </p:cNvSpPr>
              <p:nvPr/>
            </p:nvSpPr>
            <p:spPr bwMode="auto">
              <a:xfrm>
                <a:off x="4120" y="1112"/>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20" name="Rectangle 2034">
                <a:extLst>
                  <a:ext uri="{FF2B5EF4-FFF2-40B4-BE49-F238E27FC236}">
                    <a16:creationId xmlns:a16="http://schemas.microsoft.com/office/drawing/2014/main" id="{28CAC842-5A34-4942-89B4-9E464462A54D}"/>
                  </a:ext>
                </a:extLst>
              </p:cNvPr>
              <p:cNvSpPr>
                <a:spLocks noChangeArrowheads="1"/>
              </p:cNvSpPr>
              <p:nvPr/>
            </p:nvSpPr>
            <p:spPr bwMode="auto">
              <a:xfrm>
                <a:off x="4120" y="1150"/>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21" name="Rectangle 2035">
                <a:extLst>
                  <a:ext uri="{FF2B5EF4-FFF2-40B4-BE49-F238E27FC236}">
                    <a16:creationId xmlns:a16="http://schemas.microsoft.com/office/drawing/2014/main" id="{FD2FBB39-BE56-4E85-A168-12D214380561}"/>
                  </a:ext>
                </a:extLst>
              </p:cNvPr>
              <p:cNvSpPr>
                <a:spLocks noChangeArrowheads="1"/>
              </p:cNvSpPr>
              <p:nvPr/>
            </p:nvSpPr>
            <p:spPr bwMode="auto">
              <a:xfrm>
                <a:off x="4120" y="1150"/>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22" name="Rectangle 2036">
                <a:extLst>
                  <a:ext uri="{FF2B5EF4-FFF2-40B4-BE49-F238E27FC236}">
                    <a16:creationId xmlns:a16="http://schemas.microsoft.com/office/drawing/2014/main" id="{90D4E399-228B-4448-9DE5-312F44A40A94}"/>
                  </a:ext>
                </a:extLst>
              </p:cNvPr>
              <p:cNvSpPr>
                <a:spLocks noChangeArrowheads="1"/>
              </p:cNvSpPr>
              <p:nvPr/>
            </p:nvSpPr>
            <p:spPr bwMode="auto">
              <a:xfrm>
                <a:off x="4120" y="1197"/>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23" name="Rectangle 2037">
                <a:extLst>
                  <a:ext uri="{FF2B5EF4-FFF2-40B4-BE49-F238E27FC236}">
                    <a16:creationId xmlns:a16="http://schemas.microsoft.com/office/drawing/2014/main" id="{8943BF2D-F7E6-4E08-AD22-7FE559047F4A}"/>
                  </a:ext>
                </a:extLst>
              </p:cNvPr>
              <p:cNvSpPr>
                <a:spLocks noChangeArrowheads="1"/>
              </p:cNvSpPr>
              <p:nvPr/>
            </p:nvSpPr>
            <p:spPr bwMode="auto">
              <a:xfrm>
                <a:off x="4120" y="1197"/>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24" name="Rectangle 2038">
                <a:extLst>
                  <a:ext uri="{FF2B5EF4-FFF2-40B4-BE49-F238E27FC236}">
                    <a16:creationId xmlns:a16="http://schemas.microsoft.com/office/drawing/2014/main" id="{4938D10B-B5B2-499A-B7A2-CD5226461D9F}"/>
                  </a:ext>
                </a:extLst>
              </p:cNvPr>
              <p:cNvSpPr>
                <a:spLocks noChangeArrowheads="1"/>
              </p:cNvSpPr>
              <p:nvPr/>
            </p:nvSpPr>
            <p:spPr bwMode="auto">
              <a:xfrm>
                <a:off x="4120" y="1169"/>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25" name="Rectangle 2039">
                <a:extLst>
                  <a:ext uri="{FF2B5EF4-FFF2-40B4-BE49-F238E27FC236}">
                    <a16:creationId xmlns:a16="http://schemas.microsoft.com/office/drawing/2014/main" id="{D08C669F-328B-4FED-B5C7-4C8D4E5D0ABD}"/>
                  </a:ext>
                </a:extLst>
              </p:cNvPr>
              <p:cNvSpPr>
                <a:spLocks noChangeArrowheads="1"/>
              </p:cNvSpPr>
              <p:nvPr/>
            </p:nvSpPr>
            <p:spPr bwMode="auto">
              <a:xfrm>
                <a:off x="4120" y="1169"/>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26" name="Freeform 2040">
                <a:extLst>
                  <a:ext uri="{FF2B5EF4-FFF2-40B4-BE49-F238E27FC236}">
                    <a16:creationId xmlns:a16="http://schemas.microsoft.com/office/drawing/2014/main" id="{8682FD1C-1262-4D34-9F3D-009695B19EDA}"/>
                  </a:ext>
                </a:extLst>
              </p:cNvPr>
              <p:cNvSpPr>
                <a:spLocks noEditPoints="1"/>
              </p:cNvSpPr>
              <p:nvPr/>
            </p:nvSpPr>
            <p:spPr bwMode="auto">
              <a:xfrm>
                <a:off x="4243"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27" name="Freeform 2041">
                <a:extLst>
                  <a:ext uri="{FF2B5EF4-FFF2-40B4-BE49-F238E27FC236}">
                    <a16:creationId xmlns:a16="http://schemas.microsoft.com/office/drawing/2014/main" id="{B33CE2CB-241F-4A4B-B3F1-4271EE31D222}"/>
                  </a:ext>
                </a:extLst>
              </p:cNvPr>
              <p:cNvSpPr>
                <a:spLocks noEditPoints="1"/>
              </p:cNvSpPr>
              <p:nvPr/>
            </p:nvSpPr>
            <p:spPr bwMode="auto">
              <a:xfrm>
                <a:off x="4243" y="1041"/>
                <a:ext cx="284" cy="284"/>
              </a:xfrm>
              <a:custGeom>
                <a:avLst/>
                <a:gdLst>
                  <a:gd name="T0" fmla="*/ 71 w 284"/>
                  <a:gd name="T1" fmla="*/ 0 h 284"/>
                  <a:gd name="T2" fmla="*/ 0 w 284"/>
                  <a:gd name="T3" fmla="*/ 0 h 284"/>
                  <a:gd name="T4" fmla="*/ 0 w 284"/>
                  <a:gd name="T5" fmla="*/ 284 h 284"/>
                  <a:gd name="T6" fmla="*/ 284 w 284"/>
                  <a:gd name="T7" fmla="*/ 284 h 284"/>
                  <a:gd name="T8" fmla="*/ 284 w 284"/>
                  <a:gd name="T9" fmla="*/ 156 h 284"/>
                  <a:gd name="T10" fmla="*/ 189 w 284"/>
                  <a:gd name="T11" fmla="*/ 156 h 284"/>
                  <a:gd name="T12" fmla="*/ 189 w 284"/>
                  <a:gd name="T13" fmla="*/ 284 h 284"/>
                  <a:gd name="T14" fmla="*/ 161 w 284"/>
                  <a:gd name="T15" fmla="*/ 284 h 284"/>
                  <a:gd name="T16" fmla="*/ 161 w 284"/>
                  <a:gd name="T17" fmla="*/ 156 h 284"/>
                  <a:gd name="T18" fmla="*/ 161 w 284"/>
                  <a:gd name="T19" fmla="*/ 284 h 284"/>
                  <a:gd name="T20" fmla="*/ 71 w 284"/>
                  <a:gd name="T21" fmla="*/ 284 h 284"/>
                  <a:gd name="T22" fmla="*/ 71 w 284"/>
                  <a:gd name="T23" fmla="*/ 156 h 284"/>
                  <a:gd name="T24" fmla="*/ 0 w 284"/>
                  <a:gd name="T25" fmla="*/ 156 h 284"/>
                  <a:gd name="T26" fmla="*/ 0 w 284"/>
                  <a:gd name="T27" fmla="*/ 137 h 284"/>
                  <a:gd name="T28" fmla="*/ 0 w 284"/>
                  <a:gd name="T29" fmla="*/ 132 h 284"/>
                  <a:gd name="T30" fmla="*/ 0 w 284"/>
                  <a:gd name="T31" fmla="*/ 71 h 284"/>
                  <a:gd name="T32" fmla="*/ 71 w 284"/>
                  <a:gd name="T33" fmla="*/ 71 h 284"/>
                  <a:gd name="T34" fmla="*/ 71 w 284"/>
                  <a:gd name="T35" fmla="*/ 0 h 284"/>
                  <a:gd name="T36" fmla="*/ 284 w 284"/>
                  <a:gd name="T37" fmla="*/ 0 h 284"/>
                  <a:gd name="T38" fmla="*/ 189 w 284"/>
                  <a:gd name="T39" fmla="*/ 0 h 284"/>
                  <a:gd name="T40" fmla="*/ 189 w 284"/>
                  <a:gd name="T41" fmla="*/ 71 h 284"/>
                  <a:gd name="T42" fmla="*/ 284 w 284"/>
                  <a:gd name="T43" fmla="*/ 71 h 284"/>
                  <a:gd name="T44" fmla="*/ 284 w 284"/>
                  <a:gd name="T45"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4">
                    <a:moveTo>
                      <a:pt x="71" y="0"/>
                    </a:moveTo>
                    <a:lnTo>
                      <a:pt x="0" y="0"/>
                    </a:lnTo>
                    <a:lnTo>
                      <a:pt x="0" y="284"/>
                    </a:lnTo>
                    <a:lnTo>
                      <a:pt x="284" y="284"/>
                    </a:lnTo>
                    <a:lnTo>
                      <a:pt x="284" y="156"/>
                    </a:lnTo>
                    <a:lnTo>
                      <a:pt x="189" y="156"/>
                    </a:lnTo>
                    <a:lnTo>
                      <a:pt x="189" y="284"/>
                    </a:lnTo>
                    <a:lnTo>
                      <a:pt x="161" y="284"/>
                    </a:lnTo>
                    <a:lnTo>
                      <a:pt x="161" y="156"/>
                    </a:lnTo>
                    <a:lnTo>
                      <a:pt x="161" y="284"/>
                    </a:lnTo>
                    <a:lnTo>
                      <a:pt x="71" y="284"/>
                    </a:lnTo>
                    <a:lnTo>
                      <a:pt x="71" y="156"/>
                    </a:lnTo>
                    <a:lnTo>
                      <a:pt x="0" y="156"/>
                    </a:lnTo>
                    <a:lnTo>
                      <a:pt x="0" y="137"/>
                    </a:lnTo>
                    <a:lnTo>
                      <a:pt x="0" y="132"/>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28" name="Freeform 2042">
                <a:extLst>
                  <a:ext uri="{FF2B5EF4-FFF2-40B4-BE49-F238E27FC236}">
                    <a16:creationId xmlns:a16="http://schemas.microsoft.com/office/drawing/2014/main" id="{7F623616-9B52-4C55-B886-A8B99694A4AB}"/>
                  </a:ext>
                </a:extLst>
              </p:cNvPr>
              <p:cNvSpPr>
                <a:spLocks noEditPoints="1"/>
              </p:cNvSpPr>
              <p:nvPr/>
            </p:nvSpPr>
            <p:spPr bwMode="auto">
              <a:xfrm>
                <a:off x="4243"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29" name="Freeform 2043">
                <a:extLst>
                  <a:ext uri="{FF2B5EF4-FFF2-40B4-BE49-F238E27FC236}">
                    <a16:creationId xmlns:a16="http://schemas.microsoft.com/office/drawing/2014/main" id="{569B72CA-405F-4D57-AE88-B29DE2465E91}"/>
                  </a:ext>
                </a:extLst>
              </p:cNvPr>
              <p:cNvSpPr>
                <a:spLocks noEditPoints="1"/>
              </p:cNvSpPr>
              <p:nvPr/>
            </p:nvSpPr>
            <p:spPr bwMode="auto">
              <a:xfrm>
                <a:off x="4243" y="1112"/>
                <a:ext cx="284" cy="61"/>
              </a:xfrm>
              <a:custGeom>
                <a:avLst/>
                <a:gdLst>
                  <a:gd name="T0" fmla="*/ 71 w 284"/>
                  <a:gd name="T1" fmla="*/ 0 h 61"/>
                  <a:gd name="T2" fmla="*/ 0 w 284"/>
                  <a:gd name="T3" fmla="*/ 0 h 61"/>
                  <a:gd name="T4" fmla="*/ 0 w 284"/>
                  <a:gd name="T5" fmla="*/ 61 h 61"/>
                  <a:gd name="T6" fmla="*/ 0 w 284"/>
                  <a:gd name="T7" fmla="*/ 38 h 61"/>
                  <a:gd name="T8" fmla="*/ 71 w 284"/>
                  <a:gd name="T9" fmla="*/ 38 h 61"/>
                  <a:gd name="T10" fmla="*/ 71 w 284"/>
                  <a:gd name="T11" fmla="*/ 0 h 61"/>
                  <a:gd name="T12" fmla="*/ 284 w 284"/>
                  <a:gd name="T13" fmla="*/ 0 h 61"/>
                  <a:gd name="T14" fmla="*/ 189 w 284"/>
                  <a:gd name="T15" fmla="*/ 0 h 61"/>
                  <a:gd name="T16" fmla="*/ 189 w 284"/>
                  <a:gd name="T17" fmla="*/ 38 h 61"/>
                  <a:gd name="T18" fmla="*/ 284 w 284"/>
                  <a:gd name="T19" fmla="*/ 38 h 61"/>
                  <a:gd name="T20" fmla="*/ 284 w 28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1">
                    <a:moveTo>
                      <a:pt x="71" y="0"/>
                    </a:moveTo>
                    <a:lnTo>
                      <a:pt x="0" y="0"/>
                    </a:lnTo>
                    <a:lnTo>
                      <a:pt x="0" y="61"/>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30" name="Freeform 2044">
                <a:extLst>
                  <a:ext uri="{FF2B5EF4-FFF2-40B4-BE49-F238E27FC236}">
                    <a16:creationId xmlns:a16="http://schemas.microsoft.com/office/drawing/2014/main" id="{D3996FAB-56A7-49DB-8FCF-F8D8AA6A7ECE}"/>
                  </a:ext>
                </a:extLst>
              </p:cNvPr>
              <p:cNvSpPr>
                <a:spLocks noEditPoints="1"/>
              </p:cNvSpPr>
              <p:nvPr/>
            </p:nvSpPr>
            <p:spPr bwMode="auto">
              <a:xfrm>
                <a:off x="4243"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31" name="Freeform 2045">
                <a:extLst>
                  <a:ext uri="{FF2B5EF4-FFF2-40B4-BE49-F238E27FC236}">
                    <a16:creationId xmlns:a16="http://schemas.microsoft.com/office/drawing/2014/main" id="{3AF400A7-1A1C-40B9-9D6E-17D8FF7016D7}"/>
                  </a:ext>
                </a:extLst>
              </p:cNvPr>
              <p:cNvSpPr>
                <a:spLocks noEditPoints="1"/>
              </p:cNvSpPr>
              <p:nvPr/>
            </p:nvSpPr>
            <p:spPr bwMode="auto">
              <a:xfrm>
                <a:off x="4243" y="1150"/>
                <a:ext cx="284" cy="23"/>
              </a:xfrm>
              <a:custGeom>
                <a:avLst/>
                <a:gdLst>
                  <a:gd name="T0" fmla="*/ 71 w 284"/>
                  <a:gd name="T1" fmla="*/ 0 h 23"/>
                  <a:gd name="T2" fmla="*/ 0 w 284"/>
                  <a:gd name="T3" fmla="*/ 0 h 23"/>
                  <a:gd name="T4" fmla="*/ 0 w 284"/>
                  <a:gd name="T5" fmla="*/ 23 h 23"/>
                  <a:gd name="T6" fmla="*/ 0 w 284"/>
                  <a:gd name="T7" fmla="*/ 19 h 23"/>
                  <a:gd name="T8" fmla="*/ 71 w 284"/>
                  <a:gd name="T9" fmla="*/ 19 h 23"/>
                  <a:gd name="T10" fmla="*/ 71 w 284"/>
                  <a:gd name="T11" fmla="*/ 0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0"/>
                    </a:moveTo>
                    <a:lnTo>
                      <a:pt x="0" y="0"/>
                    </a:lnTo>
                    <a:lnTo>
                      <a:pt x="0" y="23"/>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32" name="Freeform 2046">
                <a:extLst>
                  <a:ext uri="{FF2B5EF4-FFF2-40B4-BE49-F238E27FC236}">
                    <a16:creationId xmlns:a16="http://schemas.microsoft.com/office/drawing/2014/main" id="{CA84F43B-B196-49E4-9150-EB0036D4CE32}"/>
                  </a:ext>
                </a:extLst>
              </p:cNvPr>
              <p:cNvSpPr>
                <a:spLocks noEditPoints="1"/>
              </p:cNvSpPr>
              <p:nvPr/>
            </p:nvSpPr>
            <p:spPr bwMode="auto">
              <a:xfrm>
                <a:off x="4243"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33" name="Freeform 2047">
                <a:extLst>
                  <a:ext uri="{FF2B5EF4-FFF2-40B4-BE49-F238E27FC236}">
                    <a16:creationId xmlns:a16="http://schemas.microsoft.com/office/drawing/2014/main" id="{FD90CB62-8192-47A1-B802-19D67D06FB23}"/>
                  </a:ext>
                </a:extLst>
              </p:cNvPr>
              <p:cNvSpPr>
                <a:spLocks noEditPoints="1"/>
              </p:cNvSpPr>
              <p:nvPr/>
            </p:nvSpPr>
            <p:spPr bwMode="auto">
              <a:xfrm>
                <a:off x="4243" y="1169"/>
                <a:ext cx="284" cy="28"/>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34" name="Rectangle 2048">
                <a:extLst>
                  <a:ext uri="{FF2B5EF4-FFF2-40B4-BE49-F238E27FC236}">
                    <a16:creationId xmlns:a16="http://schemas.microsoft.com/office/drawing/2014/main" id="{68895FF2-9B09-4459-A274-31A090673380}"/>
                  </a:ext>
                </a:extLst>
              </p:cNvPr>
              <p:cNvSpPr>
                <a:spLocks noChangeArrowheads="1"/>
              </p:cNvSpPr>
              <p:nvPr/>
            </p:nvSpPr>
            <p:spPr bwMode="auto">
              <a:xfrm>
                <a:off x="4314"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35" name="Rectangle 2049">
                <a:extLst>
                  <a:ext uri="{FF2B5EF4-FFF2-40B4-BE49-F238E27FC236}">
                    <a16:creationId xmlns:a16="http://schemas.microsoft.com/office/drawing/2014/main" id="{76422B52-01A1-44AC-BE7A-D3DFAFB5521D}"/>
                  </a:ext>
                </a:extLst>
              </p:cNvPr>
              <p:cNvSpPr>
                <a:spLocks noChangeArrowheads="1"/>
              </p:cNvSpPr>
              <p:nvPr/>
            </p:nvSpPr>
            <p:spPr bwMode="auto">
              <a:xfrm>
                <a:off x="4314"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36" name="Rectangle 2050">
                <a:extLst>
                  <a:ext uri="{FF2B5EF4-FFF2-40B4-BE49-F238E27FC236}">
                    <a16:creationId xmlns:a16="http://schemas.microsoft.com/office/drawing/2014/main" id="{510F637B-771A-48E4-8467-746091A38925}"/>
                  </a:ext>
                </a:extLst>
              </p:cNvPr>
              <p:cNvSpPr>
                <a:spLocks noChangeArrowheads="1"/>
              </p:cNvSpPr>
              <p:nvPr/>
            </p:nvSpPr>
            <p:spPr bwMode="auto">
              <a:xfrm>
                <a:off x="4314"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37" name="Rectangle 2051">
                <a:extLst>
                  <a:ext uri="{FF2B5EF4-FFF2-40B4-BE49-F238E27FC236}">
                    <a16:creationId xmlns:a16="http://schemas.microsoft.com/office/drawing/2014/main" id="{7D00C664-F032-45E0-A2D5-0C4BC52C47F9}"/>
                  </a:ext>
                </a:extLst>
              </p:cNvPr>
              <p:cNvSpPr>
                <a:spLocks noChangeArrowheads="1"/>
              </p:cNvSpPr>
              <p:nvPr/>
            </p:nvSpPr>
            <p:spPr bwMode="auto">
              <a:xfrm>
                <a:off x="4314"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38" name="Rectangle 2052">
                <a:extLst>
                  <a:ext uri="{FF2B5EF4-FFF2-40B4-BE49-F238E27FC236}">
                    <a16:creationId xmlns:a16="http://schemas.microsoft.com/office/drawing/2014/main" id="{7FBB4E3C-9BC3-4D25-B388-185E0B37E4DE}"/>
                  </a:ext>
                </a:extLst>
              </p:cNvPr>
              <p:cNvSpPr>
                <a:spLocks noChangeArrowheads="1"/>
              </p:cNvSpPr>
              <p:nvPr/>
            </p:nvSpPr>
            <p:spPr bwMode="auto">
              <a:xfrm>
                <a:off x="4314"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39" name="Rectangle 2053">
                <a:extLst>
                  <a:ext uri="{FF2B5EF4-FFF2-40B4-BE49-F238E27FC236}">
                    <a16:creationId xmlns:a16="http://schemas.microsoft.com/office/drawing/2014/main" id="{912B26A8-FC5A-4D35-8096-403B8AA52494}"/>
                  </a:ext>
                </a:extLst>
              </p:cNvPr>
              <p:cNvSpPr>
                <a:spLocks noChangeArrowheads="1"/>
              </p:cNvSpPr>
              <p:nvPr/>
            </p:nvSpPr>
            <p:spPr bwMode="auto">
              <a:xfrm>
                <a:off x="4314"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40" name="Rectangle 2054">
                <a:extLst>
                  <a:ext uri="{FF2B5EF4-FFF2-40B4-BE49-F238E27FC236}">
                    <a16:creationId xmlns:a16="http://schemas.microsoft.com/office/drawing/2014/main" id="{09426622-7227-46C2-A701-47BFFD908067}"/>
                  </a:ext>
                </a:extLst>
              </p:cNvPr>
              <p:cNvSpPr>
                <a:spLocks noChangeArrowheads="1"/>
              </p:cNvSpPr>
              <p:nvPr/>
            </p:nvSpPr>
            <p:spPr bwMode="auto">
              <a:xfrm>
                <a:off x="4314"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41" name="Rectangle 2055">
                <a:extLst>
                  <a:ext uri="{FF2B5EF4-FFF2-40B4-BE49-F238E27FC236}">
                    <a16:creationId xmlns:a16="http://schemas.microsoft.com/office/drawing/2014/main" id="{D38A8BCE-2349-4A7F-B25C-E24A825304D2}"/>
                  </a:ext>
                </a:extLst>
              </p:cNvPr>
              <p:cNvSpPr>
                <a:spLocks noChangeArrowheads="1"/>
              </p:cNvSpPr>
              <p:nvPr/>
            </p:nvSpPr>
            <p:spPr bwMode="auto">
              <a:xfrm>
                <a:off x="4314"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42" name="Rectangle 2056">
                <a:extLst>
                  <a:ext uri="{FF2B5EF4-FFF2-40B4-BE49-F238E27FC236}">
                    <a16:creationId xmlns:a16="http://schemas.microsoft.com/office/drawing/2014/main" id="{F70EF318-A126-4AA1-9246-62B8675346F3}"/>
                  </a:ext>
                </a:extLst>
              </p:cNvPr>
              <p:cNvSpPr>
                <a:spLocks noChangeArrowheads="1"/>
              </p:cNvSpPr>
              <p:nvPr/>
            </p:nvSpPr>
            <p:spPr bwMode="auto">
              <a:xfrm>
                <a:off x="4314"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43" name="Rectangle 2057">
                <a:extLst>
                  <a:ext uri="{FF2B5EF4-FFF2-40B4-BE49-F238E27FC236}">
                    <a16:creationId xmlns:a16="http://schemas.microsoft.com/office/drawing/2014/main" id="{52A1D027-C816-400B-A7EF-C83BE8DBD916}"/>
                  </a:ext>
                </a:extLst>
              </p:cNvPr>
              <p:cNvSpPr>
                <a:spLocks noChangeArrowheads="1"/>
              </p:cNvSpPr>
              <p:nvPr/>
            </p:nvSpPr>
            <p:spPr bwMode="auto">
              <a:xfrm>
                <a:off x="4314"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44" name="Rectangle 2058">
                <a:extLst>
                  <a:ext uri="{FF2B5EF4-FFF2-40B4-BE49-F238E27FC236}">
                    <a16:creationId xmlns:a16="http://schemas.microsoft.com/office/drawing/2014/main" id="{1CE3AEDB-DD1A-4E86-BF06-13EEB50F1119}"/>
                  </a:ext>
                </a:extLst>
              </p:cNvPr>
              <p:cNvSpPr>
                <a:spLocks noChangeArrowheads="1"/>
              </p:cNvSpPr>
              <p:nvPr/>
            </p:nvSpPr>
            <p:spPr bwMode="auto">
              <a:xfrm>
                <a:off x="4404" y="1041"/>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45" name="Rectangle 2059">
                <a:extLst>
                  <a:ext uri="{FF2B5EF4-FFF2-40B4-BE49-F238E27FC236}">
                    <a16:creationId xmlns:a16="http://schemas.microsoft.com/office/drawing/2014/main" id="{D4DBCDB2-0CD5-4FED-9A37-09A5A8D4DF83}"/>
                  </a:ext>
                </a:extLst>
              </p:cNvPr>
              <p:cNvSpPr>
                <a:spLocks noChangeArrowheads="1"/>
              </p:cNvSpPr>
              <p:nvPr/>
            </p:nvSpPr>
            <p:spPr bwMode="auto">
              <a:xfrm>
                <a:off x="4404" y="1041"/>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46" name="Rectangle 2060">
                <a:extLst>
                  <a:ext uri="{FF2B5EF4-FFF2-40B4-BE49-F238E27FC236}">
                    <a16:creationId xmlns:a16="http://schemas.microsoft.com/office/drawing/2014/main" id="{39A76243-EC65-4996-B6CE-DC79454D057A}"/>
                  </a:ext>
                </a:extLst>
              </p:cNvPr>
              <p:cNvSpPr>
                <a:spLocks noChangeArrowheads="1"/>
              </p:cNvSpPr>
              <p:nvPr/>
            </p:nvSpPr>
            <p:spPr bwMode="auto">
              <a:xfrm>
                <a:off x="4404" y="1112"/>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47" name="Rectangle 2061">
                <a:extLst>
                  <a:ext uri="{FF2B5EF4-FFF2-40B4-BE49-F238E27FC236}">
                    <a16:creationId xmlns:a16="http://schemas.microsoft.com/office/drawing/2014/main" id="{0B0DB99B-D538-41CE-B338-5069B291A47F}"/>
                  </a:ext>
                </a:extLst>
              </p:cNvPr>
              <p:cNvSpPr>
                <a:spLocks noChangeArrowheads="1"/>
              </p:cNvSpPr>
              <p:nvPr/>
            </p:nvSpPr>
            <p:spPr bwMode="auto">
              <a:xfrm>
                <a:off x="4404" y="1112"/>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48" name="Rectangle 2062">
                <a:extLst>
                  <a:ext uri="{FF2B5EF4-FFF2-40B4-BE49-F238E27FC236}">
                    <a16:creationId xmlns:a16="http://schemas.microsoft.com/office/drawing/2014/main" id="{383F7A1B-9AD9-4B61-B71D-5FF766D8CE69}"/>
                  </a:ext>
                </a:extLst>
              </p:cNvPr>
              <p:cNvSpPr>
                <a:spLocks noChangeArrowheads="1"/>
              </p:cNvSpPr>
              <p:nvPr/>
            </p:nvSpPr>
            <p:spPr bwMode="auto">
              <a:xfrm>
                <a:off x="4404" y="1150"/>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49" name="Rectangle 2063">
                <a:extLst>
                  <a:ext uri="{FF2B5EF4-FFF2-40B4-BE49-F238E27FC236}">
                    <a16:creationId xmlns:a16="http://schemas.microsoft.com/office/drawing/2014/main" id="{139DC993-F4A2-427C-9F76-314ABE3D2C86}"/>
                  </a:ext>
                </a:extLst>
              </p:cNvPr>
              <p:cNvSpPr>
                <a:spLocks noChangeArrowheads="1"/>
              </p:cNvSpPr>
              <p:nvPr/>
            </p:nvSpPr>
            <p:spPr bwMode="auto">
              <a:xfrm>
                <a:off x="4404" y="1150"/>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50" name="Rectangle 2064">
                <a:extLst>
                  <a:ext uri="{FF2B5EF4-FFF2-40B4-BE49-F238E27FC236}">
                    <a16:creationId xmlns:a16="http://schemas.microsoft.com/office/drawing/2014/main" id="{5959E62F-4D90-4DB2-B6DE-994027EA95BB}"/>
                  </a:ext>
                </a:extLst>
              </p:cNvPr>
              <p:cNvSpPr>
                <a:spLocks noChangeArrowheads="1"/>
              </p:cNvSpPr>
              <p:nvPr/>
            </p:nvSpPr>
            <p:spPr bwMode="auto">
              <a:xfrm>
                <a:off x="4404" y="1197"/>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51" name="Rectangle 2065">
                <a:extLst>
                  <a:ext uri="{FF2B5EF4-FFF2-40B4-BE49-F238E27FC236}">
                    <a16:creationId xmlns:a16="http://schemas.microsoft.com/office/drawing/2014/main" id="{7BE1938A-208D-424C-A53E-5A839C98CF26}"/>
                  </a:ext>
                </a:extLst>
              </p:cNvPr>
              <p:cNvSpPr>
                <a:spLocks noChangeArrowheads="1"/>
              </p:cNvSpPr>
              <p:nvPr/>
            </p:nvSpPr>
            <p:spPr bwMode="auto">
              <a:xfrm>
                <a:off x="4404" y="1197"/>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52" name="Rectangle 2066">
                <a:extLst>
                  <a:ext uri="{FF2B5EF4-FFF2-40B4-BE49-F238E27FC236}">
                    <a16:creationId xmlns:a16="http://schemas.microsoft.com/office/drawing/2014/main" id="{930A7C5B-EB1F-43A3-99C7-0665395A1A15}"/>
                  </a:ext>
                </a:extLst>
              </p:cNvPr>
              <p:cNvSpPr>
                <a:spLocks noChangeArrowheads="1"/>
              </p:cNvSpPr>
              <p:nvPr/>
            </p:nvSpPr>
            <p:spPr bwMode="auto">
              <a:xfrm>
                <a:off x="4404" y="1169"/>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53" name="Rectangle 2067">
                <a:extLst>
                  <a:ext uri="{FF2B5EF4-FFF2-40B4-BE49-F238E27FC236}">
                    <a16:creationId xmlns:a16="http://schemas.microsoft.com/office/drawing/2014/main" id="{88B99A9C-F273-4566-9447-01A8EE769C51}"/>
                  </a:ext>
                </a:extLst>
              </p:cNvPr>
              <p:cNvSpPr>
                <a:spLocks noChangeArrowheads="1"/>
              </p:cNvSpPr>
              <p:nvPr/>
            </p:nvSpPr>
            <p:spPr bwMode="auto">
              <a:xfrm>
                <a:off x="4404" y="1169"/>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54" name="Freeform 2068">
                <a:extLst>
                  <a:ext uri="{FF2B5EF4-FFF2-40B4-BE49-F238E27FC236}">
                    <a16:creationId xmlns:a16="http://schemas.microsoft.com/office/drawing/2014/main" id="{8024A366-D526-4418-9AD5-6399EA2A7138}"/>
                  </a:ext>
                </a:extLst>
              </p:cNvPr>
              <p:cNvSpPr>
                <a:spLocks noEditPoints="1"/>
              </p:cNvSpPr>
              <p:nvPr/>
            </p:nvSpPr>
            <p:spPr bwMode="auto">
              <a:xfrm>
                <a:off x="4527" y="1041"/>
                <a:ext cx="246" cy="284"/>
              </a:xfrm>
              <a:custGeom>
                <a:avLst/>
                <a:gdLst>
                  <a:gd name="T0" fmla="*/ 30 w 104"/>
                  <a:gd name="T1" fmla="*/ 0 h 120"/>
                  <a:gd name="T2" fmla="*/ 0 w 104"/>
                  <a:gd name="T3" fmla="*/ 0 h 120"/>
                  <a:gd name="T4" fmla="*/ 0 w 104"/>
                  <a:gd name="T5" fmla="*/ 120 h 120"/>
                  <a:gd name="T6" fmla="*/ 101 w 104"/>
                  <a:gd name="T7" fmla="*/ 120 h 120"/>
                  <a:gd name="T8" fmla="*/ 101 w 104"/>
                  <a:gd name="T9" fmla="*/ 86 h 120"/>
                  <a:gd name="T10" fmla="*/ 104 w 104"/>
                  <a:gd name="T11" fmla="*/ 100 h 120"/>
                  <a:gd name="T12" fmla="*/ 99 w 104"/>
                  <a:gd name="T13" fmla="*/ 66 h 120"/>
                  <a:gd name="T14" fmla="*/ 80 w 104"/>
                  <a:gd name="T15" fmla="*/ 66 h 120"/>
                  <a:gd name="T16" fmla="*/ 80 w 104"/>
                  <a:gd name="T17" fmla="*/ 120 h 120"/>
                  <a:gd name="T18" fmla="*/ 68 w 104"/>
                  <a:gd name="T19" fmla="*/ 120 h 120"/>
                  <a:gd name="T20" fmla="*/ 68 w 104"/>
                  <a:gd name="T21" fmla="*/ 66 h 120"/>
                  <a:gd name="T22" fmla="*/ 68 w 104"/>
                  <a:gd name="T23" fmla="*/ 120 h 120"/>
                  <a:gd name="T24" fmla="*/ 30 w 104"/>
                  <a:gd name="T25" fmla="*/ 120 h 120"/>
                  <a:gd name="T26" fmla="*/ 30 w 104"/>
                  <a:gd name="T27" fmla="*/ 66 h 120"/>
                  <a:gd name="T28" fmla="*/ 0 w 104"/>
                  <a:gd name="T29" fmla="*/ 66 h 120"/>
                  <a:gd name="T30" fmla="*/ 0 w 104"/>
                  <a:gd name="T31" fmla="*/ 58 h 120"/>
                  <a:gd name="T32" fmla="*/ 0 w 104"/>
                  <a:gd name="T33" fmla="*/ 56 h 120"/>
                  <a:gd name="T34" fmla="*/ 0 w 104"/>
                  <a:gd name="T35" fmla="*/ 30 h 120"/>
                  <a:gd name="T36" fmla="*/ 30 w 104"/>
                  <a:gd name="T37" fmla="*/ 30 h 120"/>
                  <a:gd name="T38" fmla="*/ 30 w 104"/>
                  <a:gd name="T39" fmla="*/ 0 h 120"/>
                  <a:gd name="T40" fmla="*/ 88 w 104"/>
                  <a:gd name="T41" fmla="*/ 0 h 120"/>
                  <a:gd name="T42" fmla="*/ 80 w 104"/>
                  <a:gd name="T43" fmla="*/ 0 h 120"/>
                  <a:gd name="T44" fmla="*/ 80 w 104"/>
                  <a:gd name="T45" fmla="*/ 30 h 120"/>
                  <a:gd name="T46" fmla="*/ 94 w 104"/>
                  <a:gd name="T47" fmla="*/ 30 h 120"/>
                  <a:gd name="T48" fmla="*/ 88 w 104"/>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4" h="120">
                    <a:moveTo>
                      <a:pt x="30" y="0"/>
                    </a:moveTo>
                    <a:cubicBezTo>
                      <a:pt x="0" y="0"/>
                      <a:pt x="0" y="0"/>
                      <a:pt x="0" y="0"/>
                    </a:cubicBezTo>
                    <a:cubicBezTo>
                      <a:pt x="0" y="120"/>
                      <a:pt x="0" y="120"/>
                      <a:pt x="0" y="120"/>
                    </a:cubicBezTo>
                    <a:cubicBezTo>
                      <a:pt x="101" y="120"/>
                      <a:pt x="101" y="120"/>
                      <a:pt x="101" y="120"/>
                    </a:cubicBezTo>
                    <a:cubicBezTo>
                      <a:pt x="101" y="99"/>
                      <a:pt x="101" y="86"/>
                      <a:pt x="101" y="86"/>
                    </a:cubicBezTo>
                    <a:cubicBezTo>
                      <a:pt x="104" y="100"/>
                      <a:pt x="104" y="100"/>
                      <a:pt x="104" y="100"/>
                    </a:cubicBezTo>
                    <a:cubicBezTo>
                      <a:pt x="102" y="89"/>
                      <a:pt x="100" y="77"/>
                      <a:pt x="99" y="66"/>
                    </a:cubicBezTo>
                    <a:cubicBezTo>
                      <a:pt x="80" y="66"/>
                      <a:pt x="80" y="66"/>
                      <a:pt x="80" y="66"/>
                    </a:cubicBezTo>
                    <a:cubicBezTo>
                      <a:pt x="80" y="120"/>
                      <a:pt x="80" y="120"/>
                      <a:pt x="80" y="120"/>
                    </a:cubicBezTo>
                    <a:cubicBezTo>
                      <a:pt x="68" y="120"/>
                      <a:pt x="68" y="120"/>
                      <a:pt x="68" y="120"/>
                    </a:cubicBezTo>
                    <a:cubicBezTo>
                      <a:pt x="68" y="66"/>
                      <a:pt x="68" y="66"/>
                      <a:pt x="68" y="66"/>
                    </a:cubicBezTo>
                    <a:cubicBezTo>
                      <a:pt x="68" y="120"/>
                      <a:pt x="68" y="120"/>
                      <a:pt x="68" y="120"/>
                    </a:cubicBezTo>
                    <a:cubicBezTo>
                      <a:pt x="30" y="120"/>
                      <a:pt x="30" y="120"/>
                      <a:pt x="30" y="120"/>
                    </a:cubicBezTo>
                    <a:cubicBezTo>
                      <a:pt x="30" y="66"/>
                      <a:pt x="30" y="66"/>
                      <a:pt x="30" y="66"/>
                    </a:cubicBezTo>
                    <a:cubicBezTo>
                      <a:pt x="0" y="66"/>
                      <a:pt x="0" y="66"/>
                      <a:pt x="0" y="66"/>
                    </a:cubicBezTo>
                    <a:cubicBezTo>
                      <a:pt x="0" y="58"/>
                      <a:pt x="0" y="58"/>
                      <a:pt x="0" y="58"/>
                    </a:cubicBezTo>
                    <a:cubicBezTo>
                      <a:pt x="0" y="56"/>
                      <a:pt x="0" y="56"/>
                      <a:pt x="0" y="56"/>
                    </a:cubicBezTo>
                    <a:cubicBezTo>
                      <a:pt x="0" y="30"/>
                      <a:pt x="0" y="30"/>
                      <a:pt x="0" y="30"/>
                    </a:cubicBezTo>
                    <a:cubicBezTo>
                      <a:pt x="30" y="30"/>
                      <a:pt x="30" y="30"/>
                      <a:pt x="30" y="30"/>
                    </a:cubicBezTo>
                    <a:cubicBezTo>
                      <a:pt x="30" y="0"/>
                      <a:pt x="30" y="0"/>
                      <a:pt x="30" y="0"/>
                    </a:cubicBezTo>
                    <a:moveTo>
                      <a:pt x="88" y="0"/>
                    </a:moveTo>
                    <a:cubicBezTo>
                      <a:pt x="80" y="0"/>
                      <a:pt x="80" y="0"/>
                      <a:pt x="80" y="0"/>
                    </a:cubicBezTo>
                    <a:cubicBezTo>
                      <a:pt x="80" y="30"/>
                      <a:pt x="80" y="30"/>
                      <a:pt x="80" y="30"/>
                    </a:cubicBezTo>
                    <a:cubicBezTo>
                      <a:pt x="94" y="30"/>
                      <a:pt x="94" y="30"/>
                      <a:pt x="94" y="30"/>
                    </a:cubicBezTo>
                    <a:cubicBezTo>
                      <a:pt x="92" y="20"/>
                      <a:pt x="90" y="10"/>
                      <a:pt x="88"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55" name="Freeform 2069">
                <a:extLst>
                  <a:ext uri="{FF2B5EF4-FFF2-40B4-BE49-F238E27FC236}">
                    <a16:creationId xmlns:a16="http://schemas.microsoft.com/office/drawing/2014/main" id="{455A5858-349D-4B02-874E-AE7D52AF409C}"/>
                  </a:ext>
                </a:extLst>
              </p:cNvPr>
              <p:cNvSpPr>
                <a:spLocks/>
              </p:cNvSpPr>
              <p:nvPr/>
            </p:nvSpPr>
            <p:spPr bwMode="auto">
              <a:xfrm>
                <a:off x="4766" y="1244"/>
                <a:ext cx="12" cy="81"/>
              </a:xfrm>
              <a:custGeom>
                <a:avLst/>
                <a:gdLst>
                  <a:gd name="T0" fmla="*/ 0 w 5"/>
                  <a:gd name="T1" fmla="*/ 0 h 34"/>
                  <a:gd name="T2" fmla="*/ 0 w 5"/>
                  <a:gd name="T3" fmla="*/ 34 h 34"/>
                  <a:gd name="T4" fmla="*/ 5 w 5"/>
                  <a:gd name="T5" fmla="*/ 34 h 34"/>
                  <a:gd name="T6" fmla="*/ 3 w 5"/>
                  <a:gd name="T7" fmla="*/ 14 h 34"/>
                  <a:gd name="T8" fmla="*/ 0 w 5"/>
                  <a:gd name="T9" fmla="*/ 0 h 34"/>
                </a:gdLst>
                <a:ahLst/>
                <a:cxnLst>
                  <a:cxn ang="0">
                    <a:pos x="T0" y="T1"/>
                  </a:cxn>
                  <a:cxn ang="0">
                    <a:pos x="T2" y="T3"/>
                  </a:cxn>
                  <a:cxn ang="0">
                    <a:pos x="T4" y="T5"/>
                  </a:cxn>
                  <a:cxn ang="0">
                    <a:pos x="T6" y="T7"/>
                  </a:cxn>
                  <a:cxn ang="0">
                    <a:pos x="T8" y="T9"/>
                  </a:cxn>
                </a:cxnLst>
                <a:rect l="0" t="0" r="r" b="b"/>
                <a:pathLst>
                  <a:path w="5" h="34">
                    <a:moveTo>
                      <a:pt x="0" y="0"/>
                    </a:moveTo>
                    <a:cubicBezTo>
                      <a:pt x="0" y="0"/>
                      <a:pt x="0" y="13"/>
                      <a:pt x="0" y="34"/>
                    </a:cubicBezTo>
                    <a:cubicBezTo>
                      <a:pt x="5" y="34"/>
                      <a:pt x="5" y="34"/>
                      <a:pt x="5" y="34"/>
                    </a:cubicBezTo>
                    <a:cubicBezTo>
                      <a:pt x="4" y="27"/>
                      <a:pt x="3" y="21"/>
                      <a:pt x="3" y="14"/>
                    </a:cubicBezTo>
                    <a:cubicBezTo>
                      <a:pt x="0" y="0"/>
                      <a:pt x="0" y="0"/>
                      <a:pt x="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56" name="Freeform 2070">
                <a:extLst>
                  <a:ext uri="{FF2B5EF4-FFF2-40B4-BE49-F238E27FC236}">
                    <a16:creationId xmlns:a16="http://schemas.microsoft.com/office/drawing/2014/main" id="{C7438AFD-75EC-4463-BD9A-3B7BD9F9DCA8}"/>
                  </a:ext>
                </a:extLst>
              </p:cNvPr>
              <p:cNvSpPr>
                <a:spLocks noEditPoints="1"/>
              </p:cNvSpPr>
              <p:nvPr/>
            </p:nvSpPr>
            <p:spPr bwMode="auto">
              <a:xfrm>
                <a:off x="4527" y="1112"/>
                <a:ext cx="227" cy="61"/>
              </a:xfrm>
              <a:custGeom>
                <a:avLst/>
                <a:gdLst>
                  <a:gd name="T0" fmla="*/ 30 w 96"/>
                  <a:gd name="T1" fmla="*/ 0 h 26"/>
                  <a:gd name="T2" fmla="*/ 0 w 96"/>
                  <a:gd name="T3" fmla="*/ 0 h 26"/>
                  <a:gd name="T4" fmla="*/ 0 w 96"/>
                  <a:gd name="T5" fmla="*/ 26 h 26"/>
                  <a:gd name="T6" fmla="*/ 0 w 96"/>
                  <a:gd name="T7" fmla="*/ 16 h 26"/>
                  <a:gd name="T8" fmla="*/ 30 w 96"/>
                  <a:gd name="T9" fmla="*/ 16 h 26"/>
                  <a:gd name="T10" fmla="*/ 30 w 96"/>
                  <a:gd name="T11" fmla="*/ 0 h 26"/>
                  <a:gd name="T12" fmla="*/ 94 w 96"/>
                  <a:gd name="T13" fmla="*/ 0 h 26"/>
                  <a:gd name="T14" fmla="*/ 80 w 96"/>
                  <a:gd name="T15" fmla="*/ 0 h 26"/>
                  <a:gd name="T16" fmla="*/ 80 w 96"/>
                  <a:gd name="T17" fmla="*/ 16 h 26"/>
                  <a:gd name="T18" fmla="*/ 96 w 96"/>
                  <a:gd name="T19" fmla="*/ 16 h 26"/>
                  <a:gd name="T20" fmla="*/ 94 w 96"/>
                  <a:gd name="T2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 h="26">
                    <a:moveTo>
                      <a:pt x="30" y="0"/>
                    </a:moveTo>
                    <a:cubicBezTo>
                      <a:pt x="0" y="0"/>
                      <a:pt x="0" y="0"/>
                      <a:pt x="0" y="0"/>
                    </a:cubicBezTo>
                    <a:cubicBezTo>
                      <a:pt x="0" y="26"/>
                      <a:pt x="0" y="26"/>
                      <a:pt x="0" y="26"/>
                    </a:cubicBezTo>
                    <a:cubicBezTo>
                      <a:pt x="0" y="16"/>
                      <a:pt x="0" y="16"/>
                      <a:pt x="0" y="16"/>
                    </a:cubicBezTo>
                    <a:cubicBezTo>
                      <a:pt x="30" y="16"/>
                      <a:pt x="30" y="16"/>
                      <a:pt x="30" y="16"/>
                    </a:cubicBezTo>
                    <a:cubicBezTo>
                      <a:pt x="30" y="0"/>
                      <a:pt x="30" y="0"/>
                      <a:pt x="30" y="0"/>
                    </a:cubicBezTo>
                    <a:moveTo>
                      <a:pt x="94" y="0"/>
                    </a:moveTo>
                    <a:cubicBezTo>
                      <a:pt x="80" y="0"/>
                      <a:pt x="80" y="0"/>
                      <a:pt x="80" y="0"/>
                    </a:cubicBezTo>
                    <a:cubicBezTo>
                      <a:pt x="80" y="16"/>
                      <a:pt x="80" y="16"/>
                      <a:pt x="80" y="16"/>
                    </a:cubicBezTo>
                    <a:cubicBezTo>
                      <a:pt x="96" y="16"/>
                      <a:pt x="96" y="16"/>
                      <a:pt x="96" y="16"/>
                    </a:cubicBezTo>
                    <a:cubicBezTo>
                      <a:pt x="95" y="11"/>
                      <a:pt x="94" y="5"/>
                      <a:pt x="94"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57" name="Freeform 2071">
                <a:extLst>
                  <a:ext uri="{FF2B5EF4-FFF2-40B4-BE49-F238E27FC236}">
                    <a16:creationId xmlns:a16="http://schemas.microsoft.com/office/drawing/2014/main" id="{58C9E2A2-8711-4F05-A3D2-6AB0E1D540DC}"/>
                  </a:ext>
                </a:extLst>
              </p:cNvPr>
              <p:cNvSpPr>
                <a:spLocks noEditPoints="1"/>
              </p:cNvSpPr>
              <p:nvPr/>
            </p:nvSpPr>
            <p:spPr bwMode="auto">
              <a:xfrm>
                <a:off x="4527" y="1150"/>
                <a:ext cx="230" cy="23"/>
              </a:xfrm>
              <a:custGeom>
                <a:avLst/>
                <a:gdLst>
                  <a:gd name="T0" fmla="*/ 30 w 97"/>
                  <a:gd name="T1" fmla="*/ 0 h 10"/>
                  <a:gd name="T2" fmla="*/ 0 w 97"/>
                  <a:gd name="T3" fmla="*/ 0 h 10"/>
                  <a:gd name="T4" fmla="*/ 0 w 97"/>
                  <a:gd name="T5" fmla="*/ 10 h 10"/>
                  <a:gd name="T6" fmla="*/ 0 w 97"/>
                  <a:gd name="T7" fmla="*/ 8 h 10"/>
                  <a:gd name="T8" fmla="*/ 30 w 97"/>
                  <a:gd name="T9" fmla="*/ 8 h 10"/>
                  <a:gd name="T10" fmla="*/ 30 w 97"/>
                  <a:gd name="T11" fmla="*/ 0 h 10"/>
                  <a:gd name="T12" fmla="*/ 96 w 97"/>
                  <a:gd name="T13" fmla="*/ 0 h 10"/>
                  <a:gd name="T14" fmla="*/ 80 w 97"/>
                  <a:gd name="T15" fmla="*/ 0 h 10"/>
                  <a:gd name="T16" fmla="*/ 80 w 97"/>
                  <a:gd name="T17" fmla="*/ 8 h 10"/>
                  <a:gd name="T18" fmla="*/ 97 w 97"/>
                  <a:gd name="T19" fmla="*/ 8 h 10"/>
                  <a:gd name="T20" fmla="*/ 96 w 97"/>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7" h="10">
                    <a:moveTo>
                      <a:pt x="30" y="0"/>
                    </a:moveTo>
                    <a:cubicBezTo>
                      <a:pt x="0" y="0"/>
                      <a:pt x="0" y="0"/>
                      <a:pt x="0" y="0"/>
                    </a:cubicBezTo>
                    <a:cubicBezTo>
                      <a:pt x="0" y="10"/>
                      <a:pt x="0" y="10"/>
                      <a:pt x="0" y="10"/>
                    </a:cubicBezTo>
                    <a:cubicBezTo>
                      <a:pt x="0" y="8"/>
                      <a:pt x="0" y="8"/>
                      <a:pt x="0" y="8"/>
                    </a:cubicBezTo>
                    <a:cubicBezTo>
                      <a:pt x="30" y="8"/>
                      <a:pt x="30" y="8"/>
                      <a:pt x="30" y="8"/>
                    </a:cubicBezTo>
                    <a:cubicBezTo>
                      <a:pt x="30" y="0"/>
                      <a:pt x="30" y="0"/>
                      <a:pt x="30" y="0"/>
                    </a:cubicBezTo>
                    <a:moveTo>
                      <a:pt x="96" y="0"/>
                    </a:moveTo>
                    <a:cubicBezTo>
                      <a:pt x="80" y="0"/>
                      <a:pt x="80" y="0"/>
                      <a:pt x="80" y="0"/>
                    </a:cubicBezTo>
                    <a:cubicBezTo>
                      <a:pt x="80" y="8"/>
                      <a:pt x="80" y="8"/>
                      <a:pt x="80" y="8"/>
                    </a:cubicBezTo>
                    <a:cubicBezTo>
                      <a:pt x="97" y="8"/>
                      <a:pt x="97" y="8"/>
                      <a:pt x="97" y="8"/>
                    </a:cubicBezTo>
                    <a:cubicBezTo>
                      <a:pt x="97" y="6"/>
                      <a:pt x="96" y="3"/>
                      <a:pt x="96"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58" name="Freeform 2072">
                <a:extLst>
                  <a:ext uri="{FF2B5EF4-FFF2-40B4-BE49-F238E27FC236}">
                    <a16:creationId xmlns:a16="http://schemas.microsoft.com/office/drawing/2014/main" id="{2F3FD4DA-6795-4DDF-9B00-563460204727}"/>
                  </a:ext>
                </a:extLst>
              </p:cNvPr>
              <p:cNvSpPr>
                <a:spLocks noEditPoints="1"/>
              </p:cNvSpPr>
              <p:nvPr/>
            </p:nvSpPr>
            <p:spPr bwMode="auto">
              <a:xfrm>
                <a:off x="4527" y="1169"/>
                <a:ext cx="234" cy="28"/>
              </a:xfrm>
              <a:custGeom>
                <a:avLst/>
                <a:gdLst>
                  <a:gd name="T0" fmla="*/ 30 w 99"/>
                  <a:gd name="T1" fmla="*/ 0 h 12"/>
                  <a:gd name="T2" fmla="*/ 0 w 99"/>
                  <a:gd name="T3" fmla="*/ 0 h 12"/>
                  <a:gd name="T4" fmla="*/ 0 w 99"/>
                  <a:gd name="T5" fmla="*/ 2 h 12"/>
                  <a:gd name="T6" fmla="*/ 0 w 99"/>
                  <a:gd name="T7" fmla="*/ 4 h 12"/>
                  <a:gd name="T8" fmla="*/ 0 w 99"/>
                  <a:gd name="T9" fmla="*/ 12 h 12"/>
                  <a:gd name="T10" fmla="*/ 30 w 99"/>
                  <a:gd name="T11" fmla="*/ 12 h 12"/>
                  <a:gd name="T12" fmla="*/ 30 w 99"/>
                  <a:gd name="T13" fmla="*/ 0 h 12"/>
                  <a:gd name="T14" fmla="*/ 97 w 99"/>
                  <a:gd name="T15" fmla="*/ 0 h 12"/>
                  <a:gd name="T16" fmla="*/ 80 w 99"/>
                  <a:gd name="T17" fmla="*/ 0 h 12"/>
                  <a:gd name="T18" fmla="*/ 80 w 99"/>
                  <a:gd name="T19" fmla="*/ 12 h 12"/>
                  <a:gd name="T20" fmla="*/ 99 w 99"/>
                  <a:gd name="T21" fmla="*/ 12 h 12"/>
                  <a:gd name="T22" fmla="*/ 97 w 9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9" h="12">
                    <a:moveTo>
                      <a:pt x="30" y="0"/>
                    </a:moveTo>
                    <a:cubicBezTo>
                      <a:pt x="0" y="0"/>
                      <a:pt x="0" y="0"/>
                      <a:pt x="0" y="0"/>
                    </a:cubicBezTo>
                    <a:cubicBezTo>
                      <a:pt x="0" y="2"/>
                      <a:pt x="0" y="2"/>
                      <a:pt x="0" y="2"/>
                    </a:cubicBezTo>
                    <a:cubicBezTo>
                      <a:pt x="0" y="4"/>
                      <a:pt x="0" y="4"/>
                      <a:pt x="0" y="4"/>
                    </a:cubicBezTo>
                    <a:cubicBezTo>
                      <a:pt x="0" y="12"/>
                      <a:pt x="0" y="12"/>
                      <a:pt x="0" y="12"/>
                    </a:cubicBezTo>
                    <a:cubicBezTo>
                      <a:pt x="30" y="12"/>
                      <a:pt x="30" y="12"/>
                      <a:pt x="30" y="12"/>
                    </a:cubicBezTo>
                    <a:cubicBezTo>
                      <a:pt x="30" y="0"/>
                      <a:pt x="30" y="0"/>
                      <a:pt x="30" y="0"/>
                    </a:cubicBezTo>
                    <a:moveTo>
                      <a:pt x="97" y="0"/>
                    </a:moveTo>
                    <a:cubicBezTo>
                      <a:pt x="80" y="0"/>
                      <a:pt x="80" y="0"/>
                      <a:pt x="80" y="0"/>
                    </a:cubicBezTo>
                    <a:cubicBezTo>
                      <a:pt x="80" y="12"/>
                      <a:pt x="80" y="12"/>
                      <a:pt x="80" y="12"/>
                    </a:cubicBezTo>
                    <a:cubicBezTo>
                      <a:pt x="99" y="12"/>
                      <a:pt x="99" y="12"/>
                      <a:pt x="99" y="12"/>
                    </a:cubicBezTo>
                    <a:cubicBezTo>
                      <a:pt x="98" y="8"/>
                      <a:pt x="98" y="4"/>
                      <a:pt x="97"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59" name="Rectangle 2073">
                <a:extLst>
                  <a:ext uri="{FF2B5EF4-FFF2-40B4-BE49-F238E27FC236}">
                    <a16:creationId xmlns:a16="http://schemas.microsoft.com/office/drawing/2014/main" id="{E353220C-3AE5-4631-A6ED-DD6736429D6F}"/>
                  </a:ext>
                </a:extLst>
              </p:cNvPr>
              <p:cNvSpPr>
                <a:spLocks noChangeArrowheads="1"/>
              </p:cNvSpPr>
              <p:nvPr/>
            </p:nvSpPr>
            <p:spPr bwMode="auto">
              <a:xfrm>
                <a:off x="4598" y="1041"/>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60" name="Rectangle 2074">
                <a:extLst>
                  <a:ext uri="{FF2B5EF4-FFF2-40B4-BE49-F238E27FC236}">
                    <a16:creationId xmlns:a16="http://schemas.microsoft.com/office/drawing/2014/main" id="{A346034F-3CB8-496E-89AC-C0A749B67581}"/>
                  </a:ext>
                </a:extLst>
              </p:cNvPr>
              <p:cNvSpPr>
                <a:spLocks noChangeArrowheads="1"/>
              </p:cNvSpPr>
              <p:nvPr/>
            </p:nvSpPr>
            <p:spPr bwMode="auto">
              <a:xfrm>
                <a:off x="4598" y="1041"/>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61" name="Rectangle 2075">
                <a:extLst>
                  <a:ext uri="{FF2B5EF4-FFF2-40B4-BE49-F238E27FC236}">
                    <a16:creationId xmlns:a16="http://schemas.microsoft.com/office/drawing/2014/main" id="{1F55F830-732E-457B-80FE-CCD24FC77F44}"/>
                  </a:ext>
                </a:extLst>
              </p:cNvPr>
              <p:cNvSpPr>
                <a:spLocks noChangeArrowheads="1"/>
              </p:cNvSpPr>
              <p:nvPr/>
            </p:nvSpPr>
            <p:spPr bwMode="auto">
              <a:xfrm>
                <a:off x="4598" y="1112"/>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62" name="Rectangle 2076">
                <a:extLst>
                  <a:ext uri="{FF2B5EF4-FFF2-40B4-BE49-F238E27FC236}">
                    <a16:creationId xmlns:a16="http://schemas.microsoft.com/office/drawing/2014/main" id="{7B4793C3-25E9-4926-90BC-E3E5EDB8BEF7}"/>
                  </a:ext>
                </a:extLst>
              </p:cNvPr>
              <p:cNvSpPr>
                <a:spLocks noChangeArrowheads="1"/>
              </p:cNvSpPr>
              <p:nvPr/>
            </p:nvSpPr>
            <p:spPr bwMode="auto">
              <a:xfrm>
                <a:off x="4598" y="1112"/>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63" name="Rectangle 2077">
                <a:extLst>
                  <a:ext uri="{FF2B5EF4-FFF2-40B4-BE49-F238E27FC236}">
                    <a16:creationId xmlns:a16="http://schemas.microsoft.com/office/drawing/2014/main" id="{B73145EF-A0CB-4EDD-97F0-8D150172BAA2}"/>
                  </a:ext>
                </a:extLst>
              </p:cNvPr>
              <p:cNvSpPr>
                <a:spLocks noChangeArrowheads="1"/>
              </p:cNvSpPr>
              <p:nvPr/>
            </p:nvSpPr>
            <p:spPr bwMode="auto">
              <a:xfrm>
                <a:off x="4598" y="1150"/>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64" name="Rectangle 2078">
                <a:extLst>
                  <a:ext uri="{FF2B5EF4-FFF2-40B4-BE49-F238E27FC236}">
                    <a16:creationId xmlns:a16="http://schemas.microsoft.com/office/drawing/2014/main" id="{52ADE09A-7E37-44A1-944D-886DBC82A804}"/>
                  </a:ext>
                </a:extLst>
              </p:cNvPr>
              <p:cNvSpPr>
                <a:spLocks noChangeArrowheads="1"/>
              </p:cNvSpPr>
              <p:nvPr/>
            </p:nvSpPr>
            <p:spPr bwMode="auto">
              <a:xfrm>
                <a:off x="4598" y="1150"/>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65" name="Rectangle 2079">
                <a:extLst>
                  <a:ext uri="{FF2B5EF4-FFF2-40B4-BE49-F238E27FC236}">
                    <a16:creationId xmlns:a16="http://schemas.microsoft.com/office/drawing/2014/main" id="{692660D9-A31F-41C0-B181-46C5C1809C84}"/>
                  </a:ext>
                </a:extLst>
              </p:cNvPr>
              <p:cNvSpPr>
                <a:spLocks noChangeArrowheads="1"/>
              </p:cNvSpPr>
              <p:nvPr/>
            </p:nvSpPr>
            <p:spPr bwMode="auto">
              <a:xfrm>
                <a:off x="4598" y="1197"/>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66" name="Rectangle 2080">
                <a:extLst>
                  <a:ext uri="{FF2B5EF4-FFF2-40B4-BE49-F238E27FC236}">
                    <a16:creationId xmlns:a16="http://schemas.microsoft.com/office/drawing/2014/main" id="{F93EC5A2-2F3E-43D8-A2B0-2605B765F143}"/>
                  </a:ext>
                </a:extLst>
              </p:cNvPr>
              <p:cNvSpPr>
                <a:spLocks noChangeArrowheads="1"/>
              </p:cNvSpPr>
              <p:nvPr/>
            </p:nvSpPr>
            <p:spPr bwMode="auto">
              <a:xfrm>
                <a:off x="4598" y="1197"/>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67" name="Rectangle 2081">
                <a:extLst>
                  <a:ext uri="{FF2B5EF4-FFF2-40B4-BE49-F238E27FC236}">
                    <a16:creationId xmlns:a16="http://schemas.microsoft.com/office/drawing/2014/main" id="{583E9548-0D83-4D81-AA06-95E36264F911}"/>
                  </a:ext>
                </a:extLst>
              </p:cNvPr>
              <p:cNvSpPr>
                <a:spLocks noChangeArrowheads="1"/>
              </p:cNvSpPr>
              <p:nvPr/>
            </p:nvSpPr>
            <p:spPr bwMode="auto">
              <a:xfrm>
                <a:off x="4598" y="1169"/>
                <a:ext cx="90" cy="28"/>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68" name="Rectangle 2082">
                <a:extLst>
                  <a:ext uri="{FF2B5EF4-FFF2-40B4-BE49-F238E27FC236}">
                    <a16:creationId xmlns:a16="http://schemas.microsoft.com/office/drawing/2014/main" id="{46105842-A7E9-46C0-9A73-727CCC5B5C40}"/>
                  </a:ext>
                </a:extLst>
              </p:cNvPr>
              <p:cNvSpPr>
                <a:spLocks noChangeArrowheads="1"/>
              </p:cNvSpPr>
              <p:nvPr/>
            </p:nvSpPr>
            <p:spPr bwMode="auto">
              <a:xfrm>
                <a:off x="4598" y="1169"/>
                <a:ext cx="9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69" name="Rectangle 2083">
                <a:extLst>
                  <a:ext uri="{FF2B5EF4-FFF2-40B4-BE49-F238E27FC236}">
                    <a16:creationId xmlns:a16="http://schemas.microsoft.com/office/drawing/2014/main" id="{67C95B2B-5D56-48C0-BE6D-7E885A5E3165}"/>
                  </a:ext>
                </a:extLst>
              </p:cNvPr>
              <p:cNvSpPr>
                <a:spLocks noChangeArrowheads="1"/>
              </p:cNvSpPr>
              <p:nvPr/>
            </p:nvSpPr>
            <p:spPr bwMode="auto">
              <a:xfrm>
                <a:off x="4688" y="1041"/>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70" name="Rectangle 2084">
                <a:extLst>
                  <a:ext uri="{FF2B5EF4-FFF2-40B4-BE49-F238E27FC236}">
                    <a16:creationId xmlns:a16="http://schemas.microsoft.com/office/drawing/2014/main" id="{3F790513-02FD-40F8-939D-2BA015A5EC60}"/>
                  </a:ext>
                </a:extLst>
              </p:cNvPr>
              <p:cNvSpPr>
                <a:spLocks noChangeArrowheads="1"/>
              </p:cNvSpPr>
              <p:nvPr/>
            </p:nvSpPr>
            <p:spPr bwMode="auto">
              <a:xfrm>
                <a:off x="4688" y="1041"/>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71" name="Rectangle 2085">
                <a:extLst>
                  <a:ext uri="{FF2B5EF4-FFF2-40B4-BE49-F238E27FC236}">
                    <a16:creationId xmlns:a16="http://schemas.microsoft.com/office/drawing/2014/main" id="{3EA2B91A-421B-41B2-9C07-BD5068F66417}"/>
                  </a:ext>
                </a:extLst>
              </p:cNvPr>
              <p:cNvSpPr>
                <a:spLocks noChangeArrowheads="1"/>
              </p:cNvSpPr>
              <p:nvPr/>
            </p:nvSpPr>
            <p:spPr bwMode="auto">
              <a:xfrm>
                <a:off x="4688" y="1112"/>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72" name="Rectangle 2086">
                <a:extLst>
                  <a:ext uri="{FF2B5EF4-FFF2-40B4-BE49-F238E27FC236}">
                    <a16:creationId xmlns:a16="http://schemas.microsoft.com/office/drawing/2014/main" id="{6DBAD5F3-198D-41C1-A358-1BAF4914B331}"/>
                  </a:ext>
                </a:extLst>
              </p:cNvPr>
              <p:cNvSpPr>
                <a:spLocks noChangeArrowheads="1"/>
              </p:cNvSpPr>
              <p:nvPr/>
            </p:nvSpPr>
            <p:spPr bwMode="auto">
              <a:xfrm>
                <a:off x="4688" y="1112"/>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73" name="Rectangle 2087">
                <a:extLst>
                  <a:ext uri="{FF2B5EF4-FFF2-40B4-BE49-F238E27FC236}">
                    <a16:creationId xmlns:a16="http://schemas.microsoft.com/office/drawing/2014/main" id="{EAC8360B-2FDE-467B-8679-5168ABBF8FBE}"/>
                  </a:ext>
                </a:extLst>
              </p:cNvPr>
              <p:cNvSpPr>
                <a:spLocks noChangeArrowheads="1"/>
              </p:cNvSpPr>
              <p:nvPr/>
            </p:nvSpPr>
            <p:spPr bwMode="auto">
              <a:xfrm>
                <a:off x="4688" y="1150"/>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74" name="Rectangle 2088">
                <a:extLst>
                  <a:ext uri="{FF2B5EF4-FFF2-40B4-BE49-F238E27FC236}">
                    <a16:creationId xmlns:a16="http://schemas.microsoft.com/office/drawing/2014/main" id="{496AC684-3D99-47BB-A136-70EB5087AEEB}"/>
                  </a:ext>
                </a:extLst>
              </p:cNvPr>
              <p:cNvSpPr>
                <a:spLocks noChangeArrowheads="1"/>
              </p:cNvSpPr>
              <p:nvPr/>
            </p:nvSpPr>
            <p:spPr bwMode="auto">
              <a:xfrm>
                <a:off x="4688" y="1150"/>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75" name="Rectangle 2089">
                <a:extLst>
                  <a:ext uri="{FF2B5EF4-FFF2-40B4-BE49-F238E27FC236}">
                    <a16:creationId xmlns:a16="http://schemas.microsoft.com/office/drawing/2014/main" id="{F3CE7C70-342A-46C7-A0E0-B5517D433548}"/>
                  </a:ext>
                </a:extLst>
              </p:cNvPr>
              <p:cNvSpPr>
                <a:spLocks noChangeArrowheads="1"/>
              </p:cNvSpPr>
              <p:nvPr/>
            </p:nvSpPr>
            <p:spPr bwMode="auto">
              <a:xfrm>
                <a:off x="4688" y="1197"/>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76" name="Rectangle 2090">
                <a:extLst>
                  <a:ext uri="{FF2B5EF4-FFF2-40B4-BE49-F238E27FC236}">
                    <a16:creationId xmlns:a16="http://schemas.microsoft.com/office/drawing/2014/main" id="{046C6DBF-AD96-4E3D-86E7-191FA5D103A4}"/>
                  </a:ext>
                </a:extLst>
              </p:cNvPr>
              <p:cNvSpPr>
                <a:spLocks noChangeArrowheads="1"/>
              </p:cNvSpPr>
              <p:nvPr/>
            </p:nvSpPr>
            <p:spPr bwMode="auto">
              <a:xfrm>
                <a:off x="4688" y="1197"/>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77" name="Rectangle 2091">
                <a:extLst>
                  <a:ext uri="{FF2B5EF4-FFF2-40B4-BE49-F238E27FC236}">
                    <a16:creationId xmlns:a16="http://schemas.microsoft.com/office/drawing/2014/main" id="{86F41822-1A0C-4A90-9E22-503A21583E68}"/>
                  </a:ext>
                </a:extLst>
              </p:cNvPr>
              <p:cNvSpPr>
                <a:spLocks noChangeArrowheads="1"/>
              </p:cNvSpPr>
              <p:nvPr/>
            </p:nvSpPr>
            <p:spPr bwMode="auto">
              <a:xfrm>
                <a:off x="4688" y="1169"/>
                <a:ext cx="28" cy="28"/>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78" name="Rectangle 2092">
                <a:extLst>
                  <a:ext uri="{FF2B5EF4-FFF2-40B4-BE49-F238E27FC236}">
                    <a16:creationId xmlns:a16="http://schemas.microsoft.com/office/drawing/2014/main" id="{9DB1C171-3293-4148-86F5-96EB89157920}"/>
                  </a:ext>
                </a:extLst>
              </p:cNvPr>
              <p:cNvSpPr>
                <a:spLocks noChangeArrowheads="1"/>
              </p:cNvSpPr>
              <p:nvPr/>
            </p:nvSpPr>
            <p:spPr bwMode="auto">
              <a:xfrm>
                <a:off x="4688" y="1169"/>
                <a:ext cx="28"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79" name="Freeform 2093">
                <a:extLst>
                  <a:ext uri="{FF2B5EF4-FFF2-40B4-BE49-F238E27FC236}">
                    <a16:creationId xmlns:a16="http://schemas.microsoft.com/office/drawing/2014/main" id="{00B62B86-DE7F-4503-81D5-DA0AE7DFECD4}"/>
                  </a:ext>
                </a:extLst>
              </p:cNvPr>
              <p:cNvSpPr>
                <a:spLocks/>
              </p:cNvSpPr>
              <p:nvPr/>
            </p:nvSpPr>
            <p:spPr bwMode="auto">
              <a:xfrm>
                <a:off x="1001" y="967"/>
                <a:ext cx="118" cy="74"/>
              </a:xfrm>
              <a:custGeom>
                <a:avLst/>
                <a:gdLst>
                  <a:gd name="T0" fmla="*/ 50 w 50"/>
                  <a:gd name="T1" fmla="*/ 0 h 31"/>
                  <a:gd name="T2" fmla="*/ 10 w 50"/>
                  <a:gd name="T3" fmla="*/ 23 h 31"/>
                  <a:gd name="T4" fmla="*/ 10 w 50"/>
                  <a:gd name="T5" fmla="*/ 31 h 31"/>
                  <a:gd name="T6" fmla="*/ 0 w 50"/>
                  <a:gd name="T7" fmla="*/ 31 h 31"/>
                  <a:gd name="T8" fmla="*/ 0 w 50"/>
                  <a:gd name="T9" fmla="*/ 31 h 31"/>
                  <a:gd name="T10" fmla="*/ 50 w 50"/>
                  <a:gd name="T11" fmla="*/ 31 h 31"/>
                  <a:gd name="T12" fmla="*/ 50 w 50"/>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50" h="31">
                    <a:moveTo>
                      <a:pt x="50" y="0"/>
                    </a:moveTo>
                    <a:cubicBezTo>
                      <a:pt x="36" y="6"/>
                      <a:pt x="23" y="14"/>
                      <a:pt x="10" y="23"/>
                    </a:cubicBezTo>
                    <a:cubicBezTo>
                      <a:pt x="10" y="31"/>
                      <a:pt x="10" y="31"/>
                      <a:pt x="10" y="31"/>
                    </a:cubicBezTo>
                    <a:cubicBezTo>
                      <a:pt x="0" y="31"/>
                      <a:pt x="0" y="31"/>
                      <a:pt x="0" y="31"/>
                    </a:cubicBezTo>
                    <a:cubicBezTo>
                      <a:pt x="0" y="31"/>
                      <a:pt x="0" y="31"/>
                      <a:pt x="0" y="31"/>
                    </a:cubicBezTo>
                    <a:cubicBezTo>
                      <a:pt x="50" y="31"/>
                      <a:pt x="50" y="31"/>
                      <a:pt x="50" y="31"/>
                    </a:cubicBezTo>
                    <a:cubicBezTo>
                      <a:pt x="50" y="0"/>
                      <a:pt x="50" y="0"/>
                      <a:pt x="5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80" name="Freeform 2094">
                <a:extLst>
                  <a:ext uri="{FF2B5EF4-FFF2-40B4-BE49-F238E27FC236}">
                    <a16:creationId xmlns:a16="http://schemas.microsoft.com/office/drawing/2014/main" id="{13477AA1-98E5-491D-AA39-AE4CE744784F}"/>
                  </a:ext>
                </a:extLst>
              </p:cNvPr>
              <p:cNvSpPr>
                <a:spLocks/>
              </p:cNvSpPr>
              <p:nvPr/>
            </p:nvSpPr>
            <p:spPr bwMode="auto">
              <a:xfrm>
                <a:off x="1001" y="1022"/>
                <a:ext cx="24" cy="19"/>
              </a:xfrm>
              <a:custGeom>
                <a:avLst/>
                <a:gdLst>
                  <a:gd name="T0" fmla="*/ 10 w 10"/>
                  <a:gd name="T1" fmla="*/ 0 h 8"/>
                  <a:gd name="T2" fmla="*/ 0 w 10"/>
                  <a:gd name="T3" fmla="*/ 8 h 8"/>
                  <a:gd name="T4" fmla="*/ 10 w 10"/>
                  <a:gd name="T5" fmla="*/ 8 h 8"/>
                  <a:gd name="T6" fmla="*/ 10 w 10"/>
                  <a:gd name="T7" fmla="*/ 0 h 8"/>
                </a:gdLst>
                <a:ahLst/>
                <a:cxnLst>
                  <a:cxn ang="0">
                    <a:pos x="T0" y="T1"/>
                  </a:cxn>
                  <a:cxn ang="0">
                    <a:pos x="T2" y="T3"/>
                  </a:cxn>
                  <a:cxn ang="0">
                    <a:pos x="T4" y="T5"/>
                  </a:cxn>
                  <a:cxn ang="0">
                    <a:pos x="T6" y="T7"/>
                  </a:cxn>
                </a:cxnLst>
                <a:rect l="0" t="0" r="r" b="b"/>
                <a:pathLst>
                  <a:path w="10" h="8">
                    <a:moveTo>
                      <a:pt x="10" y="0"/>
                    </a:moveTo>
                    <a:cubicBezTo>
                      <a:pt x="7" y="3"/>
                      <a:pt x="3" y="5"/>
                      <a:pt x="0" y="8"/>
                    </a:cubicBezTo>
                    <a:cubicBezTo>
                      <a:pt x="10" y="8"/>
                      <a:pt x="10" y="8"/>
                      <a:pt x="10" y="8"/>
                    </a:cubicBezTo>
                    <a:cubicBezTo>
                      <a:pt x="10" y="0"/>
                      <a:pt x="10" y="0"/>
                      <a:pt x="10"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81" name="Freeform 2095">
                <a:extLst>
                  <a:ext uri="{FF2B5EF4-FFF2-40B4-BE49-F238E27FC236}">
                    <a16:creationId xmlns:a16="http://schemas.microsoft.com/office/drawing/2014/main" id="{F8342753-81D4-42B4-91EB-6E2652EEFD1F}"/>
                  </a:ext>
                </a:extLst>
              </p:cNvPr>
              <p:cNvSpPr>
                <a:spLocks/>
              </p:cNvSpPr>
              <p:nvPr/>
            </p:nvSpPr>
            <p:spPr bwMode="auto">
              <a:xfrm>
                <a:off x="1119" y="913"/>
                <a:ext cx="284" cy="128"/>
              </a:xfrm>
              <a:custGeom>
                <a:avLst/>
                <a:gdLst>
                  <a:gd name="T0" fmla="*/ 120 w 120"/>
                  <a:gd name="T1" fmla="*/ 0 h 54"/>
                  <a:gd name="T2" fmla="*/ 80 w 120"/>
                  <a:gd name="T3" fmla="*/ 0 h 54"/>
                  <a:gd name="T4" fmla="*/ 80 w 120"/>
                  <a:gd name="T5" fmla="*/ 54 h 54"/>
                  <a:gd name="T6" fmla="*/ 68 w 120"/>
                  <a:gd name="T7" fmla="*/ 54 h 54"/>
                  <a:gd name="T8" fmla="*/ 68 w 120"/>
                  <a:gd name="T9" fmla="*/ 1 h 54"/>
                  <a:gd name="T10" fmla="*/ 68 w 120"/>
                  <a:gd name="T11" fmla="*/ 1 h 54"/>
                  <a:gd name="T12" fmla="*/ 68 w 120"/>
                  <a:gd name="T13" fmla="*/ 54 h 54"/>
                  <a:gd name="T14" fmla="*/ 30 w 120"/>
                  <a:gd name="T15" fmla="*/ 54 h 54"/>
                  <a:gd name="T16" fmla="*/ 30 w 120"/>
                  <a:gd name="T17" fmla="*/ 12 h 54"/>
                  <a:gd name="T18" fmla="*/ 0 w 120"/>
                  <a:gd name="T19" fmla="*/ 23 h 54"/>
                  <a:gd name="T20" fmla="*/ 0 w 120"/>
                  <a:gd name="T21" fmla="*/ 54 h 54"/>
                  <a:gd name="T22" fmla="*/ 120 w 120"/>
                  <a:gd name="T23" fmla="*/ 54 h 54"/>
                  <a:gd name="T24" fmla="*/ 120 w 120"/>
                  <a:gd name="T25"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54">
                    <a:moveTo>
                      <a:pt x="120" y="0"/>
                    </a:moveTo>
                    <a:cubicBezTo>
                      <a:pt x="80" y="0"/>
                      <a:pt x="80" y="0"/>
                      <a:pt x="80" y="0"/>
                    </a:cubicBezTo>
                    <a:cubicBezTo>
                      <a:pt x="80" y="54"/>
                      <a:pt x="80" y="54"/>
                      <a:pt x="80" y="54"/>
                    </a:cubicBezTo>
                    <a:cubicBezTo>
                      <a:pt x="68" y="54"/>
                      <a:pt x="68" y="54"/>
                      <a:pt x="68" y="54"/>
                    </a:cubicBezTo>
                    <a:cubicBezTo>
                      <a:pt x="68" y="1"/>
                      <a:pt x="68" y="1"/>
                      <a:pt x="68" y="1"/>
                    </a:cubicBezTo>
                    <a:cubicBezTo>
                      <a:pt x="68" y="1"/>
                      <a:pt x="68" y="1"/>
                      <a:pt x="68" y="1"/>
                    </a:cubicBezTo>
                    <a:cubicBezTo>
                      <a:pt x="68" y="54"/>
                      <a:pt x="68" y="54"/>
                      <a:pt x="68" y="54"/>
                    </a:cubicBezTo>
                    <a:cubicBezTo>
                      <a:pt x="30" y="54"/>
                      <a:pt x="30" y="54"/>
                      <a:pt x="30" y="54"/>
                    </a:cubicBezTo>
                    <a:cubicBezTo>
                      <a:pt x="30" y="12"/>
                      <a:pt x="30" y="12"/>
                      <a:pt x="30" y="12"/>
                    </a:cubicBezTo>
                    <a:cubicBezTo>
                      <a:pt x="20" y="15"/>
                      <a:pt x="10" y="19"/>
                      <a:pt x="0" y="23"/>
                    </a:cubicBezTo>
                    <a:cubicBezTo>
                      <a:pt x="0" y="54"/>
                      <a:pt x="0" y="54"/>
                      <a:pt x="0" y="54"/>
                    </a:cubicBezTo>
                    <a:cubicBezTo>
                      <a:pt x="120" y="54"/>
                      <a:pt x="120" y="54"/>
                      <a:pt x="120" y="54"/>
                    </a:cubicBezTo>
                    <a:cubicBezTo>
                      <a:pt x="120" y="0"/>
                      <a:pt x="120" y="0"/>
                      <a:pt x="12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82" name="Freeform 2096">
                <a:extLst>
                  <a:ext uri="{FF2B5EF4-FFF2-40B4-BE49-F238E27FC236}">
                    <a16:creationId xmlns:a16="http://schemas.microsoft.com/office/drawing/2014/main" id="{E0B3127C-A5DD-44D8-B154-BFCDE964EB7D}"/>
                  </a:ext>
                </a:extLst>
              </p:cNvPr>
              <p:cNvSpPr>
                <a:spLocks/>
              </p:cNvSpPr>
              <p:nvPr/>
            </p:nvSpPr>
            <p:spPr bwMode="auto">
              <a:xfrm>
                <a:off x="1309" y="898"/>
                <a:ext cx="94" cy="15"/>
              </a:xfrm>
              <a:custGeom>
                <a:avLst/>
                <a:gdLst>
                  <a:gd name="T0" fmla="*/ 40 w 40"/>
                  <a:gd name="T1" fmla="*/ 0 h 6"/>
                  <a:gd name="T2" fmla="*/ 8 w 40"/>
                  <a:gd name="T3" fmla="*/ 4 h 6"/>
                  <a:gd name="T4" fmla="*/ 0 w 40"/>
                  <a:gd name="T5" fmla="*/ 5 h 6"/>
                  <a:gd name="T6" fmla="*/ 0 w 40"/>
                  <a:gd name="T7" fmla="*/ 6 h 6"/>
                  <a:gd name="T8" fmla="*/ 40 w 40"/>
                  <a:gd name="T9" fmla="*/ 6 h 6"/>
                  <a:gd name="T10" fmla="*/ 40 w 40"/>
                  <a:gd name="T11" fmla="*/ 0 h 6"/>
                </a:gdLst>
                <a:ahLst/>
                <a:cxnLst>
                  <a:cxn ang="0">
                    <a:pos x="T0" y="T1"/>
                  </a:cxn>
                  <a:cxn ang="0">
                    <a:pos x="T2" y="T3"/>
                  </a:cxn>
                  <a:cxn ang="0">
                    <a:pos x="T4" y="T5"/>
                  </a:cxn>
                  <a:cxn ang="0">
                    <a:pos x="T6" y="T7"/>
                  </a:cxn>
                  <a:cxn ang="0">
                    <a:pos x="T8" y="T9"/>
                  </a:cxn>
                  <a:cxn ang="0">
                    <a:pos x="T10" y="T11"/>
                  </a:cxn>
                </a:cxnLst>
                <a:rect l="0" t="0" r="r" b="b"/>
                <a:pathLst>
                  <a:path w="40" h="6">
                    <a:moveTo>
                      <a:pt x="40" y="0"/>
                    </a:moveTo>
                    <a:cubicBezTo>
                      <a:pt x="8" y="4"/>
                      <a:pt x="8" y="4"/>
                      <a:pt x="8" y="4"/>
                    </a:cubicBezTo>
                    <a:cubicBezTo>
                      <a:pt x="8" y="4"/>
                      <a:pt x="5" y="4"/>
                      <a:pt x="0" y="5"/>
                    </a:cubicBezTo>
                    <a:cubicBezTo>
                      <a:pt x="0" y="6"/>
                      <a:pt x="0" y="6"/>
                      <a:pt x="0" y="6"/>
                    </a:cubicBezTo>
                    <a:cubicBezTo>
                      <a:pt x="40" y="6"/>
                      <a:pt x="40" y="6"/>
                      <a:pt x="40" y="6"/>
                    </a:cubicBezTo>
                    <a:cubicBezTo>
                      <a:pt x="40" y="0"/>
                      <a:pt x="40" y="0"/>
                      <a:pt x="4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83" name="Freeform 2097">
                <a:extLst>
                  <a:ext uri="{FF2B5EF4-FFF2-40B4-BE49-F238E27FC236}">
                    <a16:creationId xmlns:a16="http://schemas.microsoft.com/office/drawing/2014/main" id="{92A4625A-9577-4B24-AAA1-CBDD2EA6D3CF}"/>
                  </a:ext>
                </a:extLst>
              </p:cNvPr>
              <p:cNvSpPr>
                <a:spLocks/>
              </p:cNvSpPr>
              <p:nvPr/>
            </p:nvSpPr>
            <p:spPr bwMode="auto">
              <a:xfrm>
                <a:off x="1190" y="915"/>
                <a:ext cx="90" cy="126"/>
              </a:xfrm>
              <a:custGeom>
                <a:avLst/>
                <a:gdLst>
                  <a:gd name="T0" fmla="*/ 38 w 38"/>
                  <a:gd name="T1" fmla="*/ 0 h 53"/>
                  <a:gd name="T2" fmla="*/ 0 w 38"/>
                  <a:gd name="T3" fmla="*/ 11 h 53"/>
                  <a:gd name="T4" fmla="*/ 0 w 38"/>
                  <a:gd name="T5" fmla="*/ 53 h 53"/>
                  <a:gd name="T6" fmla="*/ 38 w 38"/>
                  <a:gd name="T7" fmla="*/ 53 h 53"/>
                  <a:gd name="T8" fmla="*/ 38 w 38"/>
                  <a:gd name="T9" fmla="*/ 0 h 53"/>
                </a:gdLst>
                <a:ahLst/>
                <a:cxnLst>
                  <a:cxn ang="0">
                    <a:pos x="T0" y="T1"/>
                  </a:cxn>
                  <a:cxn ang="0">
                    <a:pos x="T2" y="T3"/>
                  </a:cxn>
                  <a:cxn ang="0">
                    <a:pos x="T4" y="T5"/>
                  </a:cxn>
                  <a:cxn ang="0">
                    <a:pos x="T6" y="T7"/>
                  </a:cxn>
                  <a:cxn ang="0">
                    <a:pos x="T8" y="T9"/>
                  </a:cxn>
                </a:cxnLst>
                <a:rect l="0" t="0" r="r" b="b"/>
                <a:pathLst>
                  <a:path w="38" h="53">
                    <a:moveTo>
                      <a:pt x="38" y="0"/>
                    </a:moveTo>
                    <a:cubicBezTo>
                      <a:pt x="28" y="2"/>
                      <a:pt x="15" y="6"/>
                      <a:pt x="0" y="11"/>
                    </a:cubicBezTo>
                    <a:cubicBezTo>
                      <a:pt x="0" y="53"/>
                      <a:pt x="0" y="53"/>
                      <a:pt x="0" y="53"/>
                    </a:cubicBezTo>
                    <a:cubicBezTo>
                      <a:pt x="38" y="53"/>
                      <a:pt x="38" y="53"/>
                      <a:pt x="38" y="53"/>
                    </a:cubicBezTo>
                    <a:cubicBezTo>
                      <a:pt x="38" y="0"/>
                      <a:pt x="38" y="0"/>
                      <a:pt x="38"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84" name="Freeform 2098">
                <a:extLst>
                  <a:ext uri="{FF2B5EF4-FFF2-40B4-BE49-F238E27FC236}">
                    <a16:creationId xmlns:a16="http://schemas.microsoft.com/office/drawing/2014/main" id="{92AA78F3-521A-4B56-B674-ECFFCB87CF2B}"/>
                  </a:ext>
                </a:extLst>
              </p:cNvPr>
              <p:cNvSpPr>
                <a:spLocks/>
              </p:cNvSpPr>
              <p:nvPr/>
            </p:nvSpPr>
            <p:spPr bwMode="auto">
              <a:xfrm>
                <a:off x="1280" y="913"/>
                <a:ext cx="29" cy="128"/>
              </a:xfrm>
              <a:custGeom>
                <a:avLst/>
                <a:gdLst>
                  <a:gd name="T0" fmla="*/ 12 w 12"/>
                  <a:gd name="T1" fmla="*/ 0 h 54"/>
                  <a:gd name="T2" fmla="*/ 7 w 12"/>
                  <a:gd name="T3" fmla="*/ 0 h 54"/>
                  <a:gd name="T4" fmla="*/ 0 w 12"/>
                  <a:gd name="T5" fmla="*/ 1 h 54"/>
                  <a:gd name="T6" fmla="*/ 0 w 12"/>
                  <a:gd name="T7" fmla="*/ 54 h 54"/>
                  <a:gd name="T8" fmla="*/ 12 w 12"/>
                  <a:gd name="T9" fmla="*/ 54 h 54"/>
                  <a:gd name="T10" fmla="*/ 12 w 12"/>
                  <a:gd name="T11" fmla="*/ 0 h 54"/>
                </a:gdLst>
                <a:ahLst/>
                <a:cxnLst>
                  <a:cxn ang="0">
                    <a:pos x="T0" y="T1"/>
                  </a:cxn>
                  <a:cxn ang="0">
                    <a:pos x="T2" y="T3"/>
                  </a:cxn>
                  <a:cxn ang="0">
                    <a:pos x="T4" y="T5"/>
                  </a:cxn>
                  <a:cxn ang="0">
                    <a:pos x="T6" y="T7"/>
                  </a:cxn>
                  <a:cxn ang="0">
                    <a:pos x="T8" y="T9"/>
                  </a:cxn>
                  <a:cxn ang="0">
                    <a:pos x="T10" y="T11"/>
                  </a:cxn>
                </a:cxnLst>
                <a:rect l="0" t="0" r="r" b="b"/>
                <a:pathLst>
                  <a:path w="12" h="54">
                    <a:moveTo>
                      <a:pt x="12" y="0"/>
                    </a:moveTo>
                    <a:cubicBezTo>
                      <a:pt x="7" y="0"/>
                      <a:pt x="7" y="0"/>
                      <a:pt x="7" y="0"/>
                    </a:cubicBezTo>
                    <a:cubicBezTo>
                      <a:pt x="5" y="0"/>
                      <a:pt x="3" y="1"/>
                      <a:pt x="0" y="1"/>
                    </a:cubicBezTo>
                    <a:cubicBezTo>
                      <a:pt x="0" y="54"/>
                      <a:pt x="0" y="54"/>
                      <a:pt x="0" y="54"/>
                    </a:cubicBezTo>
                    <a:cubicBezTo>
                      <a:pt x="12" y="54"/>
                      <a:pt x="12" y="54"/>
                      <a:pt x="12" y="54"/>
                    </a:cubicBezTo>
                    <a:cubicBezTo>
                      <a:pt x="12" y="0"/>
                      <a:pt x="12" y="0"/>
                      <a:pt x="12"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85" name="Freeform 2099">
                <a:extLst>
                  <a:ext uri="{FF2B5EF4-FFF2-40B4-BE49-F238E27FC236}">
                    <a16:creationId xmlns:a16="http://schemas.microsoft.com/office/drawing/2014/main" id="{8A8F2C62-3E2B-47E6-A775-1BF05E841E2C}"/>
                  </a:ext>
                </a:extLst>
              </p:cNvPr>
              <p:cNvSpPr>
                <a:spLocks/>
              </p:cNvSpPr>
              <p:nvPr/>
            </p:nvSpPr>
            <p:spPr bwMode="auto">
              <a:xfrm>
                <a:off x="1297" y="910"/>
                <a:ext cx="12" cy="3"/>
              </a:xfrm>
              <a:custGeom>
                <a:avLst/>
                <a:gdLst>
                  <a:gd name="T0" fmla="*/ 5 w 5"/>
                  <a:gd name="T1" fmla="*/ 0 h 1"/>
                  <a:gd name="T2" fmla="*/ 0 w 5"/>
                  <a:gd name="T3" fmla="*/ 1 h 1"/>
                  <a:gd name="T4" fmla="*/ 5 w 5"/>
                  <a:gd name="T5" fmla="*/ 1 h 1"/>
                  <a:gd name="T6" fmla="*/ 5 w 5"/>
                  <a:gd name="T7" fmla="*/ 0 h 1"/>
                </a:gdLst>
                <a:ahLst/>
                <a:cxnLst>
                  <a:cxn ang="0">
                    <a:pos x="T0" y="T1"/>
                  </a:cxn>
                  <a:cxn ang="0">
                    <a:pos x="T2" y="T3"/>
                  </a:cxn>
                  <a:cxn ang="0">
                    <a:pos x="T4" y="T5"/>
                  </a:cxn>
                  <a:cxn ang="0">
                    <a:pos x="T6" y="T7"/>
                  </a:cxn>
                </a:cxnLst>
                <a:rect l="0" t="0" r="r" b="b"/>
                <a:pathLst>
                  <a:path w="5" h="1">
                    <a:moveTo>
                      <a:pt x="5" y="0"/>
                    </a:moveTo>
                    <a:cubicBezTo>
                      <a:pt x="4" y="0"/>
                      <a:pt x="2" y="0"/>
                      <a:pt x="0" y="1"/>
                    </a:cubicBezTo>
                    <a:cubicBezTo>
                      <a:pt x="5" y="1"/>
                      <a:pt x="5" y="1"/>
                      <a:pt x="5" y="1"/>
                    </a:cubicBezTo>
                    <a:cubicBezTo>
                      <a:pt x="5" y="0"/>
                      <a:pt x="5" y="0"/>
                      <a:pt x="5"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86" name="Freeform 2100">
                <a:extLst>
                  <a:ext uri="{FF2B5EF4-FFF2-40B4-BE49-F238E27FC236}">
                    <a16:creationId xmlns:a16="http://schemas.microsoft.com/office/drawing/2014/main" id="{782F4163-5C51-474D-9953-C4CA8611A1B9}"/>
                  </a:ext>
                </a:extLst>
              </p:cNvPr>
              <p:cNvSpPr>
                <a:spLocks/>
              </p:cNvSpPr>
              <p:nvPr/>
            </p:nvSpPr>
            <p:spPr bwMode="auto">
              <a:xfrm>
                <a:off x="1403" y="898"/>
                <a:ext cx="284" cy="143"/>
              </a:xfrm>
              <a:custGeom>
                <a:avLst/>
                <a:gdLst>
                  <a:gd name="T0" fmla="*/ 0 w 284"/>
                  <a:gd name="T1" fmla="*/ 0 h 143"/>
                  <a:gd name="T2" fmla="*/ 0 w 284"/>
                  <a:gd name="T3" fmla="*/ 0 h 143"/>
                  <a:gd name="T4" fmla="*/ 0 w 284"/>
                  <a:gd name="T5" fmla="*/ 143 h 143"/>
                  <a:gd name="T6" fmla="*/ 284 w 284"/>
                  <a:gd name="T7" fmla="*/ 143 h 143"/>
                  <a:gd name="T8" fmla="*/ 284 w 284"/>
                  <a:gd name="T9" fmla="*/ 15 h 143"/>
                  <a:gd name="T10" fmla="*/ 190 w 284"/>
                  <a:gd name="T11" fmla="*/ 15 h 143"/>
                  <a:gd name="T12" fmla="*/ 190 w 284"/>
                  <a:gd name="T13" fmla="*/ 143 h 143"/>
                  <a:gd name="T14" fmla="*/ 161 w 284"/>
                  <a:gd name="T15" fmla="*/ 143 h 143"/>
                  <a:gd name="T16" fmla="*/ 161 w 284"/>
                  <a:gd name="T17" fmla="*/ 15 h 143"/>
                  <a:gd name="T18" fmla="*/ 161 w 284"/>
                  <a:gd name="T19" fmla="*/ 143 h 143"/>
                  <a:gd name="T20" fmla="*/ 71 w 284"/>
                  <a:gd name="T21" fmla="*/ 143 h 143"/>
                  <a:gd name="T22" fmla="*/ 71 w 284"/>
                  <a:gd name="T23" fmla="*/ 15 h 143"/>
                  <a:gd name="T24" fmla="*/ 0 w 284"/>
                  <a:gd name="T25" fmla="*/ 15 h 143"/>
                  <a:gd name="T26" fmla="*/ 0 w 284"/>
                  <a:gd name="T27"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4" h="143">
                    <a:moveTo>
                      <a:pt x="0" y="0"/>
                    </a:moveTo>
                    <a:lnTo>
                      <a:pt x="0" y="0"/>
                    </a:lnTo>
                    <a:lnTo>
                      <a:pt x="0" y="143"/>
                    </a:lnTo>
                    <a:lnTo>
                      <a:pt x="284" y="143"/>
                    </a:lnTo>
                    <a:lnTo>
                      <a:pt x="284" y="15"/>
                    </a:lnTo>
                    <a:lnTo>
                      <a:pt x="190" y="15"/>
                    </a:lnTo>
                    <a:lnTo>
                      <a:pt x="190" y="143"/>
                    </a:lnTo>
                    <a:lnTo>
                      <a:pt x="161" y="143"/>
                    </a:lnTo>
                    <a:lnTo>
                      <a:pt x="161" y="15"/>
                    </a:lnTo>
                    <a:lnTo>
                      <a:pt x="161" y="143"/>
                    </a:lnTo>
                    <a:lnTo>
                      <a:pt x="71" y="143"/>
                    </a:lnTo>
                    <a:lnTo>
                      <a:pt x="71" y="15"/>
                    </a:lnTo>
                    <a:lnTo>
                      <a:pt x="0" y="15"/>
                    </a:lnTo>
                    <a:lnTo>
                      <a:pt x="0"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87" name="Freeform 2101">
                <a:extLst>
                  <a:ext uri="{FF2B5EF4-FFF2-40B4-BE49-F238E27FC236}">
                    <a16:creationId xmlns:a16="http://schemas.microsoft.com/office/drawing/2014/main" id="{AC1B4DD7-51B5-4C48-810D-CAF7BC861D4C}"/>
                  </a:ext>
                </a:extLst>
              </p:cNvPr>
              <p:cNvSpPr>
                <a:spLocks/>
              </p:cNvSpPr>
              <p:nvPr/>
            </p:nvSpPr>
            <p:spPr bwMode="auto">
              <a:xfrm>
                <a:off x="1403" y="898"/>
                <a:ext cx="284" cy="143"/>
              </a:xfrm>
              <a:custGeom>
                <a:avLst/>
                <a:gdLst>
                  <a:gd name="T0" fmla="*/ 0 w 284"/>
                  <a:gd name="T1" fmla="*/ 0 h 143"/>
                  <a:gd name="T2" fmla="*/ 0 w 284"/>
                  <a:gd name="T3" fmla="*/ 0 h 143"/>
                  <a:gd name="T4" fmla="*/ 0 w 284"/>
                  <a:gd name="T5" fmla="*/ 143 h 143"/>
                  <a:gd name="T6" fmla="*/ 284 w 284"/>
                  <a:gd name="T7" fmla="*/ 143 h 143"/>
                  <a:gd name="T8" fmla="*/ 284 w 284"/>
                  <a:gd name="T9" fmla="*/ 15 h 143"/>
                  <a:gd name="T10" fmla="*/ 190 w 284"/>
                  <a:gd name="T11" fmla="*/ 15 h 143"/>
                  <a:gd name="T12" fmla="*/ 190 w 284"/>
                  <a:gd name="T13" fmla="*/ 143 h 143"/>
                  <a:gd name="T14" fmla="*/ 161 w 284"/>
                  <a:gd name="T15" fmla="*/ 143 h 143"/>
                  <a:gd name="T16" fmla="*/ 161 w 284"/>
                  <a:gd name="T17" fmla="*/ 15 h 143"/>
                  <a:gd name="T18" fmla="*/ 161 w 284"/>
                  <a:gd name="T19" fmla="*/ 143 h 143"/>
                  <a:gd name="T20" fmla="*/ 71 w 284"/>
                  <a:gd name="T21" fmla="*/ 143 h 143"/>
                  <a:gd name="T22" fmla="*/ 71 w 284"/>
                  <a:gd name="T23" fmla="*/ 15 h 143"/>
                  <a:gd name="T24" fmla="*/ 0 w 284"/>
                  <a:gd name="T25" fmla="*/ 15 h 143"/>
                  <a:gd name="T26" fmla="*/ 0 w 284"/>
                  <a:gd name="T27"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4" h="143">
                    <a:moveTo>
                      <a:pt x="0" y="0"/>
                    </a:moveTo>
                    <a:lnTo>
                      <a:pt x="0" y="0"/>
                    </a:lnTo>
                    <a:lnTo>
                      <a:pt x="0" y="143"/>
                    </a:lnTo>
                    <a:lnTo>
                      <a:pt x="284" y="143"/>
                    </a:lnTo>
                    <a:lnTo>
                      <a:pt x="284" y="15"/>
                    </a:lnTo>
                    <a:lnTo>
                      <a:pt x="190" y="15"/>
                    </a:lnTo>
                    <a:lnTo>
                      <a:pt x="190" y="143"/>
                    </a:lnTo>
                    <a:lnTo>
                      <a:pt x="161" y="143"/>
                    </a:lnTo>
                    <a:lnTo>
                      <a:pt x="161" y="15"/>
                    </a:lnTo>
                    <a:lnTo>
                      <a:pt x="161" y="143"/>
                    </a:lnTo>
                    <a:lnTo>
                      <a:pt x="71" y="143"/>
                    </a:lnTo>
                    <a:lnTo>
                      <a:pt x="71" y="15"/>
                    </a:lnTo>
                    <a:lnTo>
                      <a:pt x="0" y="15"/>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88" name="Freeform 2102">
                <a:extLst>
                  <a:ext uri="{FF2B5EF4-FFF2-40B4-BE49-F238E27FC236}">
                    <a16:creationId xmlns:a16="http://schemas.microsoft.com/office/drawing/2014/main" id="{FDCD3FD9-3F9E-4264-A640-3594FCC2462A}"/>
                  </a:ext>
                </a:extLst>
              </p:cNvPr>
              <p:cNvSpPr>
                <a:spLocks/>
              </p:cNvSpPr>
              <p:nvPr/>
            </p:nvSpPr>
            <p:spPr bwMode="auto">
              <a:xfrm>
                <a:off x="1678" y="865"/>
                <a:ext cx="9" cy="0"/>
              </a:xfrm>
              <a:custGeom>
                <a:avLst/>
                <a:gdLst>
                  <a:gd name="T0" fmla="*/ 9 w 9"/>
                  <a:gd name="T1" fmla="*/ 0 w 9"/>
                  <a:gd name="T2" fmla="*/ 9 w 9"/>
                  <a:gd name="T3" fmla="*/ 9 w 9"/>
                </a:gdLst>
                <a:ahLst/>
                <a:cxnLst>
                  <a:cxn ang="0">
                    <a:pos x="T0" y="0"/>
                  </a:cxn>
                  <a:cxn ang="0">
                    <a:pos x="T1" y="0"/>
                  </a:cxn>
                  <a:cxn ang="0">
                    <a:pos x="T2" y="0"/>
                  </a:cxn>
                  <a:cxn ang="0">
                    <a:pos x="T3" y="0"/>
                  </a:cxn>
                </a:cxnLst>
                <a:rect l="0" t="0" r="r" b="b"/>
                <a:pathLst>
                  <a:path w="9">
                    <a:moveTo>
                      <a:pt x="9" y="0"/>
                    </a:moveTo>
                    <a:lnTo>
                      <a:pt x="0" y="0"/>
                    </a:lnTo>
                    <a:lnTo>
                      <a:pt x="9" y="0"/>
                    </a:lnTo>
                    <a:lnTo>
                      <a:pt x="9"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89" name="Freeform 2103">
                <a:extLst>
                  <a:ext uri="{FF2B5EF4-FFF2-40B4-BE49-F238E27FC236}">
                    <a16:creationId xmlns:a16="http://schemas.microsoft.com/office/drawing/2014/main" id="{FCD05DB7-3AA2-4039-B364-B96B752AD6A8}"/>
                  </a:ext>
                </a:extLst>
              </p:cNvPr>
              <p:cNvSpPr>
                <a:spLocks/>
              </p:cNvSpPr>
              <p:nvPr/>
            </p:nvSpPr>
            <p:spPr bwMode="auto">
              <a:xfrm>
                <a:off x="1678" y="865"/>
                <a:ext cx="9" cy="0"/>
              </a:xfrm>
              <a:custGeom>
                <a:avLst/>
                <a:gdLst>
                  <a:gd name="T0" fmla="*/ 9 w 9"/>
                  <a:gd name="T1" fmla="*/ 0 w 9"/>
                  <a:gd name="T2" fmla="*/ 9 w 9"/>
                  <a:gd name="T3" fmla="*/ 9 w 9"/>
                </a:gdLst>
                <a:ahLst/>
                <a:cxnLst>
                  <a:cxn ang="0">
                    <a:pos x="T0" y="0"/>
                  </a:cxn>
                  <a:cxn ang="0">
                    <a:pos x="T1" y="0"/>
                  </a:cxn>
                  <a:cxn ang="0">
                    <a:pos x="T2" y="0"/>
                  </a:cxn>
                  <a:cxn ang="0">
                    <a:pos x="T3" y="0"/>
                  </a:cxn>
                </a:cxnLst>
                <a:rect l="0" t="0" r="r" b="b"/>
                <a:pathLst>
                  <a:path w="9">
                    <a:moveTo>
                      <a:pt x="9" y="0"/>
                    </a:moveTo>
                    <a:lnTo>
                      <a:pt x="0" y="0"/>
                    </a:lnTo>
                    <a:lnTo>
                      <a:pt x="9" y="0"/>
                    </a:lnTo>
                    <a:lnTo>
                      <a:pt x="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90" name="Freeform 2104">
                <a:extLst>
                  <a:ext uri="{FF2B5EF4-FFF2-40B4-BE49-F238E27FC236}">
                    <a16:creationId xmlns:a16="http://schemas.microsoft.com/office/drawing/2014/main" id="{B81E9A2E-0FA6-4B21-99F2-5ACDA8AAD318}"/>
                  </a:ext>
                </a:extLst>
              </p:cNvPr>
              <p:cNvSpPr>
                <a:spLocks/>
              </p:cNvSpPr>
              <p:nvPr/>
            </p:nvSpPr>
            <p:spPr bwMode="auto">
              <a:xfrm>
                <a:off x="1593" y="865"/>
                <a:ext cx="94" cy="19"/>
              </a:xfrm>
              <a:custGeom>
                <a:avLst/>
                <a:gdLst>
                  <a:gd name="T0" fmla="*/ 94 w 94"/>
                  <a:gd name="T1" fmla="*/ 0 h 19"/>
                  <a:gd name="T2" fmla="*/ 85 w 94"/>
                  <a:gd name="T3" fmla="*/ 0 h 19"/>
                  <a:gd name="T4" fmla="*/ 0 w 94"/>
                  <a:gd name="T5" fmla="*/ 10 h 19"/>
                  <a:gd name="T6" fmla="*/ 0 w 94"/>
                  <a:gd name="T7" fmla="*/ 19 h 19"/>
                  <a:gd name="T8" fmla="*/ 94 w 94"/>
                  <a:gd name="T9" fmla="*/ 19 h 19"/>
                  <a:gd name="T10" fmla="*/ 94 w 94"/>
                  <a:gd name="T11" fmla="*/ 0 h 19"/>
                </a:gdLst>
                <a:ahLst/>
                <a:cxnLst>
                  <a:cxn ang="0">
                    <a:pos x="T0" y="T1"/>
                  </a:cxn>
                  <a:cxn ang="0">
                    <a:pos x="T2" y="T3"/>
                  </a:cxn>
                  <a:cxn ang="0">
                    <a:pos x="T4" y="T5"/>
                  </a:cxn>
                  <a:cxn ang="0">
                    <a:pos x="T6" y="T7"/>
                  </a:cxn>
                  <a:cxn ang="0">
                    <a:pos x="T8" y="T9"/>
                  </a:cxn>
                  <a:cxn ang="0">
                    <a:pos x="T10" y="T11"/>
                  </a:cxn>
                </a:cxnLst>
                <a:rect l="0" t="0" r="r" b="b"/>
                <a:pathLst>
                  <a:path w="94" h="19">
                    <a:moveTo>
                      <a:pt x="94" y="0"/>
                    </a:moveTo>
                    <a:lnTo>
                      <a:pt x="85" y="0"/>
                    </a:lnTo>
                    <a:lnTo>
                      <a:pt x="0" y="10"/>
                    </a:lnTo>
                    <a:lnTo>
                      <a:pt x="0" y="19"/>
                    </a:lnTo>
                    <a:lnTo>
                      <a:pt x="94" y="19"/>
                    </a:lnTo>
                    <a:lnTo>
                      <a:pt x="9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91" name="Freeform 2105">
                <a:extLst>
                  <a:ext uri="{FF2B5EF4-FFF2-40B4-BE49-F238E27FC236}">
                    <a16:creationId xmlns:a16="http://schemas.microsoft.com/office/drawing/2014/main" id="{65AE8FB3-9EE9-4B7F-AB72-642080EDFD4C}"/>
                  </a:ext>
                </a:extLst>
              </p:cNvPr>
              <p:cNvSpPr>
                <a:spLocks/>
              </p:cNvSpPr>
              <p:nvPr/>
            </p:nvSpPr>
            <p:spPr bwMode="auto">
              <a:xfrm>
                <a:off x="1593" y="865"/>
                <a:ext cx="94" cy="19"/>
              </a:xfrm>
              <a:custGeom>
                <a:avLst/>
                <a:gdLst>
                  <a:gd name="T0" fmla="*/ 94 w 94"/>
                  <a:gd name="T1" fmla="*/ 0 h 19"/>
                  <a:gd name="T2" fmla="*/ 85 w 94"/>
                  <a:gd name="T3" fmla="*/ 0 h 19"/>
                  <a:gd name="T4" fmla="*/ 0 w 94"/>
                  <a:gd name="T5" fmla="*/ 10 h 19"/>
                  <a:gd name="T6" fmla="*/ 0 w 94"/>
                  <a:gd name="T7" fmla="*/ 19 h 19"/>
                  <a:gd name="T8" fmla="*/ 94 w 94"/>
                  <a:gd name="T9" fmla="*/ 19 h 19"/>
                  <a:gd name="T10" fmla="*/ 94 w 94"/>
                  <a:gd name="T11" fmla="*/ 0 h 19"/>
                </a:gdLst>
                <a:ahLst/>
                <a:cxnLst>
                  <a:cxn ang="0">
                    <a:pos x="T0" y="T1"/>
                  </a:cxn>
                  <a:cxn ang="0">
                    <a:pos x="T2" y="T3"/>
                  </a:cxn>
                  <a:cxn ang="0">
                    <a:pos x="T4" y="T5"/>
                  </a:cxn>
                  <a:cxn ang="0">
                    <a:pos x="T6" y="T7"/>
                  </a:cxn>
                  <a:cxn ang="0">
                    <a:pos x="T8" y="T9"/>
                  </a:cxn>
                  <a:cxn ang="0">
                    <a:pos x="T10" y="T11"/>
                  </a:cxn>
                </a:cxnLst>
                <a:rect l="0" t="0" r="r" b="b"/>
                <a:pathLst>
                  <a:path w="94" h="19">
                    <a:moveTo>
                      <a:pt x="94" y="0"/>
                    </a:moveTo>
                    <a:lnTo>
                      <a:pt x="85" y="0"/>
                    </a:lnTo>
                    <a:lnTo>
                      <a:pt x="0" y="10"/>
                    </a:lnTo>
                    <a:lnTo>
                      <a:pt x="0" y="19"/>
                    </a:lnTo>
                    <a:lnTo>
                      <a:pt x="94" y="19"/>
                    </a:lnTo>
                    <a:lnTo>
                      <a:pt x="9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92" name="Freeform 2106">
                <a:extLst>
                  <a:ext uri="{FF2B5EF4-FFF2-40B4-BE49-F238E27FC236}">
                    <a16:creationId xmlns:a16="http://schemas.microsoft.com/office/drawing/2014/main" id="{B0183398-F820-44DE-A127-DF494B12E43B}"/>
                  </a:ext>
                </a:extLst>
              </p:cNvPr>
              <p:cNvSpPr>
                <a:spLocks noEditPoints="1"/>
              </p:cNvSpPr>
              <p:nvPr/>
            </p:nvSpPr>
            <p:spPr bwMode="auto">
              <a:xfrm>
                <a:off x="1403" y="884"/>
                <a:ext cx="284" cy="29"/>
              </a:xfrm>
              <a:custGeom>
                <a:avLst/>
                <a:gdLst>
                  <a:gd name="T0" fmla="*/ 71 w 284"/>
                  <a:gd name="T1" fmla="*/ 5 h 29"/>
                  <a:gd name="T2" fmla="*/ 0 w 284"/>
                  <a:gd name="T3" fmla="*/ 14 h 29"/>
                  <a:gd name="T4" fmla="*/ 0 w 284"/>
                  <a:gd name="T5" fmla="*/ 29 h 29"/>
                  <a:gd name="T6" fmla="*/ 71 w 284"/>
                  <a:gd name="T7" fmla="*/ 29 h 29"/>
                  <a:gd name="T8" fmla="*/ 71 w 284"/>
                  <a:gd name="T9" fmla="*/ 5 h 29"/>
                  <a:gd name="T10" fmla="*/ 284 w 284"/>
                  <a:gd name="T11" fmla="*/ 0 h 29"/>
                  <a:gd name="T12" fmla="*/ 190 w 284"/>
                  <a:gd name="T13" fmla="*/ 0 h 29"/>
                  <a:gd name="T14" fmla="*/ 190 w 284"/>
                  <a:gd name="T15" fmla="*/ 29 h 29"/>
                  <a:gd name="T16" fmla="*/ 284 w 284"/>
                  <a:gd name="T17" fmla="*/ 29 h 29"/>
                  <a:gd name="T18" fmla="*/ 284 w 284"/>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4" h="29">
                    <a:moveTo>
                      <a:pt x="71" y="5"/>
                    </a:moveTo>
                    <a:lnTo>
                      <a:pt x="0" y="14"/>
                    </a:lnTo>
                    <a:lnTo>
                      <a:pt x="0" y="29"/>
                    </a:lnTo>
                    <a:lnTo>
                      <a:pt x="71" y="29"/>
                    </a:lnTo>
                    <a:lnTo>
                      <a:pt x="71" y="5"/>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93" name="Freeform 2107">
                <a:extLst>
                  <a:ext uri="{FF2B5EF4-FFF2-40B4-BE49-F238E27FC236}">
                    <a16:creationId xmlns:a16="http://schemas.microsoft.com/office/drawing/2014/main" id="{D3AA1E95-B97F-4A63-8450-78B23108F848}"/>
                  </a:ext>
                </a:extLst>
              </p:cNvPr>
              <p:cNvSpPr>
                <a:spLocks noEditPoints="1"/>
              </p:cNvSpPr>
              <p:nvPr/>
            </p:nvSpPr>
            <p:spPr bwMode="auto">
              <a:xfrm>
                <a:off x="1403" y="884"/>
                <a:ext cx="284" cy="29"/>
              </a:xfrm>
              <a:custGeom>
                <a:avLst/>
                <a:gdLst>
                  <a:gd name="T0" fmla="*/ 71 w 284"/>
                  <a:gd name="T1" fmla="*/ 5 h 29"/>
                  <a:gd name="T2" fmla="*/ 0 w 284"/>
                  <a:gd name="T3" fmla="*/ 14 h 29"/>
                  <a:gd name="T4" fmla="*/ 0 w 284"/>
                  <a:gd name="T5" fmla="*/ 29 h 29"/>
                  <a:gd name="T6" fmla="*/ 71 w 284"/>
                  <a:gd name="T7" fmla="*/ 29 h 29"/>
                  <a:gd name="T8" fmla="*/ 71 w 284"/>
                  <a:gd name="T9" fmla="*/ 5 h 29"/>
                  <a:gd name="T10" fmla="*/ 284 w 284"/>
                  <a:gd name="T11" fmla="*/ 0 h 29"/>
                  <a:gd name="T12" fmla="*/ 190 w 284"/>
                  <a:gd name="T13" fmla="*/ 0 h 29"/>
                  <a:gd name="T14" fmla="*/ 190 w 284"/>
                  <a:gd name="T15" fmla="*/ 29 h 29"/>
                  <a:gd name="T16" fmla="*/ 284 w 284"/>
                  <a:gd name="T17" fmla="*/ 29 h 29"/>
                  <a:gd name="T18" fmla="*/ 284 w 284"/>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4" h="29">
                    <a:moveTo>
                      <a:pt x="71" y="5"/>
                    </a:moveTo>
                    <a:lnTo>
                      <a:pt x="0" y="14"/>
                    </a:lnTo>
                    <a:lnTo>
                      <a:pt x="0" y="29"/>
                    </a:lnTo>
                    <a:lnTo>
                      <a:pt x="71" y="29"/>
                    </a:lnTo>
                    <a:lnTo>
                      <a:pt x="71" y="5"/>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94" name="Freeform 2108">
                <a:extLst>
                  <a:ext uri="{FF2B5EF4-FFF2-40B4-BE49-F238E27FC236}">
                    <a16:creationId xmlns:a16="http://schemas.microsoft.com/office/drawing/2014/main" id="{2A65B6AD-7AE8-4327-8025-D955618A6790}"/>
                  </a:ext>
                </a:extLst>
              </p:cNvPr>
              <p:cNvSpPr>
                <a:spLocks/>
              </p:cNvSpPr>
              <p:nvPr/>
            </p:nvSpPr>
            <p:spPr bwMode="auto">
              <a:xfrm>
                <a:off x="1517" y="879"/>
                <a:ext cx="47" cy="5"/>
              </a:xfrm>
              <a:custGeom>
                <a:avLst/>
                <a:gdLst>
                  <a:gd name="T0" fmla="*/ 47 w 47"/>
                  <a:gd name="T1" fmla="*/ 0 h 5"/>
                  <a:gd name="T2" fmla="*/ 0 w 47"/>
                  <a:gd name="T3" fmla="*/ 5 h 5"/>
                  <a:gd name="T4" fmla="*/ 47 w 47"/>
                  <a:gd name="T5" fmla="*/ 5 h 5"/>
                  <a:gd name="T6" fmla="*/ 47 w 47"/>
                  <a:gd name="T7" fmla="*/ 0 h 5"/>
                </a:gdLst>
                <a:ahLst/>
                <a:cxnLst>
                  <a:cxn ang="0">
                    <a:pos x="T0" y="T1"/>
                  </a:cxn>
                  <a:cxn ang="0">
                    <a:pos x="T2" y="T3"/>
                  </a:cxn>
                  <a:cxn ang="0">
                    <a:pos x="T4" y="T5"/>
                  </a:cxn>
                  <a:cxn ang="0">
                    <a:pos x="T6" y="T7"/>
                  </a:cxn>
                </a:cxnLst>
                <a:rect l="0" t="0" r="r" b="b"/>
                <a:pathLst>
                  <a:path w="47" h="5">
                    <a:moveTo>
                      <a:pt x="47" y="0"/>
                    </a:moveTo>
                    <a:lnTo>
                      <a:pt x="0" y="5"/>
                    </a:lnTo>
                    <a:lnTo>
                      <a:pt x="47" y="5"/>
                    </a:lnTo>
                    <a:lnTo>
                      <a:pt x="47" y="0"/>
                    </a:lnTo>
                    <a:close/>
                  </a:path>
                </a:pathLst>
              </a:custGeom>
              <a:solidFill>
                <a:srgbClr val="FFBD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95" name="Freeform 2109">
                <a:extLst>
                  <a:ext uri="{FF2B5EF4-FFF2-40B4-BE49-F238E27FC236}">
                    <a16:creationId xmlns:a16="http://schemas.microsoft.com/office/drawing/2014/main" id="{35ADE2A1-1CA8-4D87-AEB5-B4F6F7D93B5B}"/>
                  </a:ext>
                </a:extLst>
              </p:cNvPr>
              <p:cNvSpPr>
                <a:spLocks/>
              </p:cNvSpPr>
              <p:nvPr/>
            </p:nvSpPr>
            <p:spPr bwMode="auto">
              <a:xfrm>
                <a:off x="1517" y="879"/>
                <a:ext cx="47" cy="5"/>
              </a:xfrm>
              <a:custGeom>
                <a:avLst/>
                <a:gdLst>
                  <a:gd name="T0" fmla="*/ 47 w 47"/>
                  <a:gd name="T1" fmla="*/ 0 h 5"/>
                  <a:gd name="T2" fmla="*/ 0 w 47"/>
                  <a:gd name="T3" fmla="*/ 5 h 5"/>
                  <a:gd name="T4" fmla="*/ 47 w 47"/>
                  <a:gd name="T5" fmla="*/ 5 h 5"/>
                  <a:gd name="T6" fmla="*/ 47 w 47"/>
                  <a:gd name="T7" fmla="*/ 0 h 5"/>
                </a:gdLst>
                <a:ahLst/>
                <a:cxnLst>
                  <a:cxn ang="0">
                    <a:pos x="T0" y="T1"/>
                  </a:cxn>
                  <a:cxn ang="0">
                    <a:pos x="T2" y="T3"/>
                  </a:cxn>
                  <a:cxn ang="0">
                    <a:pos x="T4" y="T5"/>
                  </a:cxn>
                  <a:cxn ang="0">
                    <a:pos x="T6" y="T7"/>
                  </a:cxn>
                </a:cxnLst>
                <a:rect l="0" t="0" r="r" b="b"/>
                <a:pathLst>
                  <a:path w="47" h="5">
                    <a:moveTo>
                      <a:pt x="47" y="0"/>
                    </a:moveTo>
                    <a:lnTo>
                      <a:pt x="0" y="5"/>
                    </a:lnTo>
                    <a:lnTo>
                      <a:pt x="47" y="5"/>
                    </a:lnTo>
                    <a:lnTo>
                      <a:pt x="4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96" name="Rectangle 2110">
                <a:extLst>
                  <a:ext uri="{FF2B5EF4-FFF2-40B4-BE49-F238E27FC236}">
                    <a16:creationId xmlns:a16="http://schemas.microsoft.com/office/drawing/2014/main" id="{B70D9DF8-70BE-41CD-8D94-6084F7338686}"/>
                  </a:ext>
                </a:extLst>
              </p:cNvPr>
              <p:cNvSpPr>
                <a:spLocks noChangeArrowheads="1"/>
              </p:cNvSpPr>
              <p:nvPr/>
            </p:nvSpPr>
            <p:spPr bwMode="auto">
              <a:xfrm>
                <a:off x="1474"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97" name="Rectangle 2111">
                <a:extLst>
                  <a:ext uri="{FF2B5EF4-FFF2-40B4-BE49-F238E27FC236}">
                    <a16:creationId xmlns:a16="http://schemas.microsoft.com/office/drawing/2014/main" id="{DA999FBD-0BC9-4F02-9A2D-5BF48A6E0149}"/>
                  </a:ext>
                </a:extLst>
              </p:cNvPr>
              <p:cNvSpPr>
                <a:spLocks noChangeArrowheads="1"/>
              </p:cNvSpPr>
              <p:nvPr/>
            </p:nvSpPr>
            <p:spPr bwMode="auto">
              <a:xfrm>
                <a:off x="1474"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98" name="Freeform 2112">
                <a:extLst>
                  <a:ext uri="{FF2B5EF4-FFF2-40B4-BE49-F238E27FC236}">
                    <a16:creationId xmlns:a16="http://schemas.microsoft.com/office/drawing/2014/main" id="{82977BCE-49AC-402F-B0AE-2F5C7C3C1AB7}"/>
                  </a:ext>
                </a:extLst>
              </p:cNvPr>
              <p:cNvSpPr>
                <a:spLocks/>
              </p:cNvSpPr>
              <p:nvPr/>
            </p:nvSpPr>
            <p:spPr bwMode="auto">
              <a:xfrm>
                <a:off x="1474" y="884"/>
                <a:ext cx="90" cy="29"/>
              </a:xfrm>
              <a:custGeom>
                <a:avLst/>
                <a:gdLst>
                  <a:gd name="T0" fmla="*/ 90 w 90"/>
                  <a:gd name="T1" fmla="*/ 0 h 29"/>
                  <a:gd name="T2" fmla="*/ 43 w 90"/>
                  <a:gd name="T3" fmla="*/ 0 h 29"/>
                  <a:gd name="T4" fmla="*/ 0 w 90"/>
                  <a:gd name="T5" fmla="*/ 5 h 29"/>
                  <a:gd name="T6" fmla="*/ 0 w 90"/>
                  <a:gd name="T7" fmla="*/ 29 h 29"/>
                  <a:gd name="T8" fmla="*/ 90 w 90"/>
                  <a:gd name="T9" fmla="*/ 29 h 29"/>
                  <a:gd name="T10" fmla="*/ 90 w 90"/>
                  <a:gd name="T11" fmla="*/ 0 h 29"/>
                </a:gdLst>
                <a:ahLst/>
                <a:cxnLst>
                  <a:cxn ang="0">
                    <a:pos x="T0" y="T1"/>
                  </a:cxn>
                  <a:cxn ang="0">
                    <a:pos x="T2" y="T3"/>
                  </a:cxn>
                  <a:cxn ang="0">
                    <a:pos x="T4" y="T5"/>
                  </a:cxn>
                  <a:cxn ang="0">
                    <a:pos x="T6" y="T7"/>
                  </a:cxn>
                  <a:cxn ang="0">
                    <a:pos x="T8" y="T9"/>
                  </a:cxn>
                  <a:cxn ang="0">
                    <a:pos x="T10" y="T11"/>
                  </a:cxn>
                </a:cxnLst>
                <a:rect l="0" t="0" r="r" b="b"/>
                <a:pathLst>
                  <a:path w="90" h="29">
                    <a:moveTo>
                      <a:pt x="90" y="0"/>
                    </a:moveTo>
                    <a:lnTo>
                      <a:pt x="43" y="0"/>
                    </a:lnTo>
                    <a:lnTo>
                      <a:pt x="0" y="5"/>
                    </a:lnTo>
                    <a:lnTo>
                      <a:pt x="0" y="29"/>
                    </a:lnTo>
                    <a:lnTo>
                      <a:pt x="90" y="29"/>
                    </a:lnTo>
                    <a:lnTo>
                      <a:pt x="90" y="0"/>
                    </a:lnTo>
                    <a:close/>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99" name="Freeform 2113">
                <a:extLst>
                  <a:ext uri="{FF2B5EF4-FFF2-40B4-BE49-F238E27FC236}">
                    <a16:creationId xmlns:a16="http://schemas.microsoft.com/office/drawing/2014/main" id="{BCC239C7-955D-423A-92D4-53DA5E221723}"/>
                  </a:ext>
                </a:extLst>
              </p:cNvPr>
              <p:cNvSpPr>
                <a:spLocks/>
              </p:cNvSpPr>
              <p:nvPr/>
            </p:nvSpPr>
            <p:spPr bwMode="auto">
              <a:xfrm>
                <a:off x="1474" y="884"/>
                <a:ext cx="90" cy="29"/>
              </a:xfrm>
              <a:custGeom>
                <a:avLst/>
                <a:gdLst>
                  <a:gd name="T0" fmla="*/ 90 w 90"/>
                  <a:gd name="T1" fmla="*/ 0 h 29"/>
                  <a:gd name="T2" fmla="*/ 43 w 90"/>
                  <a:gd name="T3" fmla="*/ 0 h 29"/>
                  <a:gd name="T4" fmla="*/ 0 w 90"/>
                  <a:gd name="T5" fmla="*/ 5 h 29"/>
                  <a:gd name="T6" fmla="*/ 0 w 90"/>
                  <a:gd name="T7" fmla="*/ 29 h 29"/>
                  <a:gd name="T8" fmla="*/ 90 w 90"/>
                  <a:gd name="T9" fmla="*/ 29 h 29"/>
                  <a:gd name="T10" fmla="*/ 90 w 90"/>
                  <a:gd name="T11" fmla="*/ 0 h 29"/>
                </a:gdLst>
                <a:ahLst/>
                <a:cxnLst>
                  <a:cxn ang="0">
                    <a:pos x="T0" y="T1"/>
                  </a:cxn>
                  <a:cxn ang="0">
                    <a:pos x="T2" y="T3"/>
                  </a:cxn>
                  <a:cxn ang="0">
                    <a:pos x="T4" y="T5"/>
                  </a:cxn>
                  <a:cxn ang="0">
                    <a:pos x="T6" y="T7"/>
                  </a:cxn>
                  <a:cxn ang="0">
                    <a:pos x="T8" y="T9"/>
                  </a:cxn>
                  <a:cxn ang="0">
                    <a:pos x="T10" y="T11"/>
                  </a:cxn>
                </a:cxnLst>
                <a:rect l="0" t="0" r="r" b="b"/>
                <a:pathLst>
                  <a:path w="90" h="29">
                    <a:moveTo>
                      <a:pt x="90" y="0"/>
                    </a:moveTo>
                    <a:lnTo>
                      <a:pt x="43" y="0"/>
                    </a:lnTo>
                    <a:lnTo>
                      <a:pt x="0" y="5"/>
                    </a:lnTo>
                    <a:lnTo>
                      <a:pt x="0" y="29"/>
                    </a:lnTo>
                    <a:lnTo>
                      <a:pt x="90" y="29"/>
                    </a:lnTo>
                    <a:lnTo>
                      <a:pt x="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00" name="Freeform 2114">
                <a:extLst>
                  <a:ext uri="{FF2B5EF4-FFF2-40B4-BE49-F238E27FC236}">
                    <a16:creationId xmlns:a16="http://schemas.microsoft.com/office/drawing/2014/main" id="{E46AED98-02EA-4E32-9C6C-356E33C85BD9}"/>
                  </a:ext>
                </a:extLst>
              </p:cNvPr>
              <p:cNvSpPr>
                <a:spLocks/>
              </p:cNvSpPr>
              <p:nvPr/>
            </p:nvSpPr>
            <p:spPr bwMode="auto">
              <a:xfrm>
                <a:off x="1564" y="875"/>
                <a:ext cx="29" cy="9"/>
              </a:xfrm>
              <a:custGeom>
                <a:avLst/>
                <a:gdLst>
                  <a:gd name="T0" fmla="*/ 29 w 29"/>
                  <a:gd name="T1" fmla="*/ 0 h 9"/>
                  <a:gd name="T2" fmla="*/ 0 w 29"/>
                  <a:gd name="T3" fmla="*/ 4 h 9"/>
                  <a:gd name="T4" fmla="*/ 0 w 29"/>
                  <a:gd name="T5" fmla="*/ 9 h 9"/>
                  <a:gd name="T6" fmla="*/ 29 w 29"/>
                  <a:gd name="T7" fmla="*/ 9 h 9"/>
                  <a:gd name="T8" fmla="*/ 29 w 29"/>
                  <a:gd name="T9" fmla="*/ 0 h 9"/>
                </a:gdLst>
                <a:ahLst/>
                <a:cxnLst>
                  <a:cxn ang="0">
                    <a:pos x="T0" y="T1"/>
                  </a:cxn>
                  <a:cxn ang="0">
                    <a:pos x="T2" y="T3"/>
                  </a:cxn>
                  <a:cxn ang="0">
                    <a:pos x="T4" y="T5"/>
                  </a:cxn>
                  <a:cxn ang="0">
                    <a:pos x="T6" y="T7"/>
                  </a:cxn>
                  <a:cxn ang="0">
                    <a:pos x="T8" y="T9"/>
                  </a:cxn>
                </a:cxnLst>
                <a:rect l="0" t="0" r="r" b="b"/>
                <a:pathLst>
                  <a:path w="29" h="9">
                    <a:moveTo>
                      <a:pt x="29" y="0"/>
                    </a:moveTo>
                    <a:lnTo>
                      <a:pt x="0" y="4"/>
                    </a:lnTo>
                    <a:lnTo>
                      <a:pt x="0" y="9"/>
                    </a:lnTo>
                    <a:lnTo>
                      <a:pt x="29" y="9"/>
                    </a:lnTo>
                    <a:lnTo>
                      <a:pt x="29" y="0"/>
                    </a:lnTo>
                    <a:close/>
                  </a:path>
                </a:pathLst>
              </a:custGeom>
              <a:solidFill>
                <a:srgbClr val="FFEF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01" name="Freeform 2115">
                <a:extLst>
                  <a:ext uri="{FF2B5EF4-FFF2-40B4-BE49-F238E27FC236}">
                    <a16:creationId xmlns:a16="http://schemas.microsoft.com/office/drawing/2014/main" id="{79FCC10B-D9F8-4C40-9E75-C2A8BC67B1E3}"/>
                  </a:ext>
                </a:extLst>
              </p:cNvPr>
              <p:cNvSpPr>
                <a:spLocks/>
              </p:cNvSpPr>
              <p:nvPr/>
            </p:nvSpPr>
            <p:spPr bwMode="auto">
              <a:xfrm>
                <a:off x="1564" y="875"/>
                <a:ext cx="29" cy="9"/>
              </a:xfrm>
              <a:custGeom>
                <a:avLst/>
                <a:gdLst>
                  <a:gd name="T0" fmla="*/ 29 w 29"/>
                  <a:gd name="T1" fmla="*/ 0 h 9"/>
                  <a:gd name="T2" fmla="*/ 0 w 29"/>
                  <a:gd name="T3" fmla="*/ 4 h 9"/>
                  <a:gd name="T4" fmla="*/ 0 w 29"/>
                  <a:gd name="T5" fmla="*/ 9 h 9"/>
                  <a:gd name="T6" fmla="*/ 29 w 29"/>
                  <a:gd name="T7" fmla="*/ 9 h 9"/>
                  <a:gd name="T8" fmla="*/ 29 w 29"/>
                  <a:gd name="T9" fmla="*/ 0 h 9"/>
                </a:gdLst>
                <a:ahLst/>
                <a:cxnLst>
                  <a:cxn ang="0">
                    <a:pos x="T0" y="T1"/>
                  </a:cxn>
                  <a:cxn ang="0">
                    <a:pos x="T2" y="T3"/>
                  </a:cxn>
                  <a:cxn ang="0">
                    <a:pos x="T4" y="T5"/>
                  </a:cxn>
                  <a:cxn ang="0">
                    <a:pos x="T6" y="T7"/>
                  </a:cxn>
                  <a:cxn ang="0">
                    <a:pos x="T8" y="T9"/>
                  </a:cxn>
                </a:cxnLst>
                <a:rect l="0" t="0" r="r" b="b"/>
                <a:pathLst>
                  <a:path w="29" h="9">
                    <a:moveTo>
                      <a:pt x="29" y="0"/>
                    </a:moveTo>
                    <a:lnTo>
                      <a:pt x="0" y="4"/>
                    </a:lnTo>
                    <a:lnTo>
                      <a:pt x="0" y="9"/>
                    </a:lnTo>
                    <a:lnTo>
                      <a:pt x="29" y="9"/>
                    </a:lnTo>
                    <a:lnTo>
                      <a:pt x="2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02" name="Rectangle 2116">
                <a:extLst>
                  <a:ext uri="{FF2B5EF4-FFF2-40B4-BE49-F238E27FC236}">
                    <a16:creationId xmlns:a16="http://schemas.microsoft.com/office/drawing/2014/main" id="{3EC6649E-201E-4B1A-BDDD-721FA2DBCF86}"/>
                  </a:ext>
                </a:extLst>
              </p:cNvPr>
              <p:cNvSpPr>
                <a:spLocks noChangeArrowheads="1"/>
              </p:cNvSpPr>
              <p:nvPr/>
            </p:nvSpPr>
            <p:spPr bwMode="auto">
              <a:xfrm>
                <a:off x="1564" y="913"/>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03" name="Rectangle 2117">
                <a:extLst>
                  <a:ext uri="{FF2B5EF4-FFF2-40B4-BE49-F238E27FC236}">
                    <a16:creationId xmlns:a16="http://schemas.microsoft.com/office/drawing/2014/main" id="{3DF38260-7106-48B5-A1FA-2C74BD2DD0C6}"/>
                  </a:ext>
                </a:extLst>
              </p:cNvPr>
              <p:cNvSpPr>
                <a:spLocks noChangeArrowheads="1"/>
              </p:cNvSpPr>
              <p:nvPr/>
            </p:nvSpPr>
            <p:spPr bwMode="auto">
              <a:xfrm>
                <a:off x="1564" y="913"/>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04" name="Rectangle 2118">
                <a:extLst>
                  <a:ext uri="{FF2B5EF4-FFF2-40B4-BE49-F238E27FC236}">
                    <a16:creationId xmlns:a16="http://schemas.microsoft.com/office/drawing/2014/main" id="{8AEDB82B-DD34-4B5F-89E9-CD6F57877ECB}"/>
                  </a:ext>
                </a:extLst>
              </p:cNvPr>
              <p:cNvSpPr>
                <a:spLocks noChangeArrowheads="1"/>
              </p:cNvSpPr>
              <p:nvPr/>
            </p:nvSpPr>
            <p:spPr bwMode="auto">
              <a:xfrm>
                <a:off x="1564" y="884"/>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05" name="Rectangle 2119">
                <a:extLst>
                  <a:ext uri="{FF2B5EF4-FFF2-40B4-BE49-F238E27FC236}">
                    <a16:creationId xmlns:a16="http://schemas.microsoft.com/office/drawing/2014/main" id="{E1F389F9-C5D5-4CA0-8132-A2B293DB7FF8}"/>
                  </a:ext>
                </a:extLst>
              </p:cNvPr>
              <p:cNvSpPr>
                <a:spLocks noChangeArrowheads="1"/>
              </p:cNvSpPr>
              <p:nvPr/>
            </p:nvSpPr>
            <p:spPr bwMode="auto">
              <a:xfrm>
                <a:off x="1564" y="884"/>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06" name="Freeform 2120">
                <a:extLst>
                  <a:ext uri="{FF2B5EF4-FFF2-40B4-BE49-F238E27FC236}">
                    <a16:creationId xmlns:a16="http://schemas.microsoft.com/office/drawing/2014/main" id="{DACF6422-BFFB-4B05-8B4A-57AE107F27FE}"/>
                  </a:ext>
                </a:extLst>
              </p:cNvPr>
              <p:cNvSpPr>
                <a:spLocks/>
              </p:cNvSpPr>
              <p:nvPr/>
            </p:nvSpPr>
            <p:spPr bwMode="auto">
              <a:xfrm>
                <a:off x="1687" y="865"/>
                <a:ext cx="284" cy="176"/>
              </a:xfrm>
              <a:custGeom>
                <a:avLst/>
                <a:gdLst>
                  <a:gd name="T0" fmla="*/ 0 w 284"/>
                  <a:gd name="T1" fmla="*/ 0 h 176"/>
                  <a:gd name="T2" fmla="*/ 0 w 284"/>
                  <a:gd name="T3" fmla="*/ 0 h 176"/>
                  <a:gd name="T4" fmla="*/ 0 w 284"/>
                  <a:gd name="T5" fmla="*/ 176 h 176"/>
                  <a:gd name="T6" fmla="*/ 284 w 284"/>
                  <a:gd name="T7" fmla="*/ 176 h 176"/>
                  <a:gd name="T8" fmla="*/ 284 w 284"/>
                  <a:gd name="T9" fmla="*/ 48 h 176"/>
                  <a:gd name="T10" fmla="*/ 190 w 284"/>
                  <a:gd name="T11" fmla="*/ 48 h 176"/>
                  <a:gd name="T12" fmla="*/ 190 w 284"/>
                  <a:gd name="T13" fmla="*/ 176 h 176"/>
                  <a:gd name="T14" fmla="*/ 161 w 284"/>
                  <a:gd name="T15" fmla="*/ 176 h 176"/>
                  <a:gd name="T16" fmla="*/ 161 w 284"/>
                  <a:gd name="T17" fmla="*/ 48 h 176"/>
                  <a:gd name="T18" fmla="*/ 161 w 284"/>
                  <a:gd name="T19" fmla="*/ 176 h 176"/>
                  <a:gd name="T20" fmla="*/ 71 w 284"/>
                  <a:gd name="T21" fmla="*/ 176 h 176"/>
                  <a:gd name="T22" fmla="*/ 71 w 284"/>
                  <a:gd name="T23" fmla="*/ 48 h 176"/>
                  <a:gd name="T24" fmla="*/ 0 w 284"/>
                  <a:gd name="T25" fmla="*/ 48 h 176"/>
                  <a:gd name="T26" fmla="*/ 0 w 284"/>
                  <a:gd name="T27" fmla="*/ 29 h 176"/>
                  <a:gd name="T28" fmla="*/ 0 w 284"/>
                  <a:gd name="T29" fmla="*/ 24 h 176"/>
                  <a:gd name="T30" fmla="*/ 0 w 284"/>
                  <a:gd name="T31"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4" h="176">
                    <a:moveTo>
                      <a:pt x="0" y="0"/>
                    </a:moveTo>
                    <a:lnTo>
                      <a:pt x="0" y="0"/>
                    </a:lnTo>
                    <a:lnTo>
                      <a:pt x="0" y="176"/>
                    </a:lnTo>
                    <a:lnTo>
                      <a:pt x="284" y="176"/>
                    </a:lnTo>
                    <a:lnTo>
                      <a:pt x="284" y="48"/>
                    </a:lnTo>
                    <a:lnTo>
                      <a:pt x="190" y="48"/>
                    </a:lnTo>
                    <a:lnTo>
                      <a:pt x="190" y="176"/>
                    </a:lnTo>
                    <a:lnTo>
                      <a:pt x="161" y="176"/>
                    </a:lnTo>
                    <a:lnTo>
                      <a:pt x="161" y="48"/>
                    </a:lnTo>
                    <a:lnTo>
                      <a:pt x="161" y="176"/>
                    </a:lnTo>
                    <a:lnTo>
                      <a:pt x="71" y="176"/>
                    </a:lnTo>
                    <a:lnTo>
                      <a:pt x="71" y="48"/>
                    </a:lnTo>
                    <a:lnTo>
                      <a:pt x="0" y="48"/>
                    </a:lnTo>
                    <a:lnTo>
                      <a:pt x="0" y="29"/>
                    </a:lnTo>
                    <a:lnTo>
                      <a:pt x="0" y="24"/>
                    </a:lnTo>
                    <a:lnTo>
                      <a:pt x="0"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07" name="Freeform 2121">
                <a:extLst>
                  <a:ext uri="{FF2B5EF4-FFF2-40B4-BE49-F238E27FC236}">
                    <a16:creationId xmlns:a16="http://schemas.microsoft.com/office/drawing/2014/main" id="{A591FE8A-028E-4B60-A355-1CD9789F3202}"/>
                  </a:ext>
                </a:extLst>
              </p:cNvPr>
              <p:cNvSpPr>
                <a:spLocks/>
              </p:cNvSpPr>
              <p:nvPr/>
            </p:nvSpPr>
            <p:spPr bwMode="auto">
              <a:xfrm>
                <a:off x="1687" y="865"/>
                <a:ext cx="284" cy="176"/>
              </a:xfrm>
              <a:custGeom>
                <a:avLst/>
                <a:gdLst>
                  <a:gd name="T0" fmla="*/ 0 w 284"/>
                  <a:gd name="T1" fmla="*/ 0 h 176"/>
                  <a:gd name="T2" fmla="*/ 0 w 284"/>
                  <a:gd name="T3" fmla="*/ 0 h 176"/>
                  <a:gd name="T4" fmla="*/ 0 w 284"/>
                  <a:gd name="T5" fmla="*/ 176 h 176"/>
                  <a:gd name="T6" fmla="*/ 284 w 284"/>
                  <a:gd name="T7" fmla="*/ 176 h 176"/>
                  <a:gd name="T8" fmla="*/ 284 w 284"/>
                  <a:gd name="T9" fmla="*/ 48 h 176"/>
                  <a:gd name="T10" fmla="*/ 190 w 284"/>
                  <a:gd name="T11" fmla="*/ 48 h 176"/>
                  <a:gd name="T12" fmla="*/ 190 w 284"/>
                  <a:gd name="T13" fmla="*/ 176 h 176"/>
                  <a:gd name="T14" fmla="*/ 161 w 284"/>
                  <a:gd name="T15" fmla="*/ 176 h 176"/>
                  <a:gd name="T16" fmla="*/ 161 w 284"/>
                  <a:gd name="T17" fmla="*/ 48 h 176"/>
                  <a:gd name="T18" fmla="*/ 161 w 284"/>
                  <a:gd name="T19" fmla="*/ 176 h 176"/>
                  <a:gd name="T20" fmla="*/ 71 w 284"/>
                  <a:gd name="T21" fmla="*/ 176 h 176"/>
                  <a:gd name="T22" fmla="*/ 71 w 284"/>
                  <a:gd name="T23" fmla="*/ 48 h 176"/>
                  <a:gd name="T24" fmla="*/ 0 w 284"/>
                  <a:gd name="T25" fmla="*/ 48 h 176"/>
                  <a:gd name="T26" fmla="*/ 0 w 284"/>
                  <a:gd name="T27" fmla="*/ 29 h 176"/>
                  <a:gd name="T28" fmla="*/ 0 w 284"/>
                  <a:gd name="T29" fmla="*/ 24 h 176"/>
                  <a:gd name="T30" fmla="*/ 0 w 284"/>
                  <a:gd name="T31"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4" h="176">
                    <a:moveTo>
                      <a:pt x="0" y="0"/>
                    </a:moveTo>
                    <a:lnTo>
                      <a:pt x="0" y="0"/>
                    </a:lnTo>
                    <a:lnTo>
                      <a:pt x="0" y="176"/>
                    </a:lnTo>
                    <a:lnTo>
                      <a:pt x="284" y="176"/>
                    </a:lnTo>
                    <a:lnTo>
                      <a:pt x="284" y="48"/>
                    </a:lnTo>
                    <a:lnTo>
                      <a:pt x="190" y="48"/>
                    </a:lnTo>
                    <a:lnTo>
                      <a:pt x="190" y="176"/>
                    </a:lnTo>
                    <a:lnTo>
                      <a:pt x="161" y="176"/>
                    </a:lnTo>
                    <a:lnTo>
                      <a:pt x="161" y="48"/>
                    </a:lnTo>
                    <a:lnTo>
                      <a:pt x="161" y="176"/>
                    </a:lnTo>
                    <a:lnTo>
                      <a:pt x="71" y="176"/>
                    </a:lnTo>
                    <a:lnTo>
                      <a:pt x="71" y="48"/>
                    </a:lnTo>
                    <a:lnTo>
                      <a:pt x="0" y="48"/>
                    </a:lnTo>
                    <a:lnTo>
                      <a:pt x="0" y="29"/>
                    </a:lnTo>
                    <a:lnTo>
                      <a:pt x="0" y="24"/>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08" name="Freeform 2122">
                <a:extLst>
                  <a:ext uri="{FF2B5EF4-FFF2-40B4-BE49-F238E27FC236}">
                    <a16:creationId xmlns:a16="http://schemas.microsoft.com/office/drawing/2014/main" id="{8BF7F518-DEA5-478D-9E6B-15B3CA6D202B}"/>
                  </a:ext>
                </a:extLst>
              </p:cNvPr>
              <p:cNvSpPr>
                <a:spLocks noEditPoints="1"/>
              </p:cNvSpPr>
              <p:nvPr/>
            </p:nvSpPr>
            <p:spPr bwMode="auto">
              <a:xfrm>
                <a:off x="1687" y="830"/>
                <a:ext cx="284" cy="59"/>
              </a:xfrm>
              <a:custGeom>
                <a:avLst/>
                <a:gdLst>
                  <a:gd name="T0" fmla="*/ 71 w 284"/>
                  <a:gd name="T1" fmla="*/ 26 h 59"/>
                  <a:gd name="T2" fmla="*/ 0 w 284"/>
                  <a:gd name="T3" fmla="*/ 35 h 59"/>
                  <a:gd name="T4" fmla="*/ 0 w 284"/>
                  <a:gd name="T5" fmla="*/ 59 h 59"/>
                  <a:gd name="T6" fmla="*/ 0 w 284"/>
                  <a:gd name="T7" fmla="*/ 35 h 59"/>
                  <a:gd name="T8" fmla="*/ 71 w 284"/>
                  <a:gd name="T9" fmla="*/ 35 h 59"/>
                  <a:gd name="T10" fmla="*/ 71 w 284"/>
                  <a:gd name="T11" fmla="*/ 26 h 59"/>
                  <a:gd name="T12" fmla="*/ 284 w 284"/>
                  <a:gd name="T13" fmla="*/ 0 h 59"/>
                  <a:gd name="T14" fmla="*/ 190 w 284"/>
                  <a:gd name="T15" fmla="*/ 11 h 59"/>
                  <a:gd name="T16" fmla="*/ 190 w 284"/>
                  <a:gd name="T17" fmla="*/ 35 h 59"/>
                  <a:gd name="T18" fmla="*/ 284 w 284"/>
                  <a:gd name="T19" fmla="*/ 35 h 59"/>
                  <a:gd name="T20" fmla="*/ 284 w 284"/>
                  <a:gd name="T2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59">
                    <a:moveTo>
                      <a:pt x="71" y="26"/>
                    </a:moveTo>
                    <a:lnTo>
                      <a:pt x="0" y="35"/>
                    </a:lnTo>
                    <a:lnTo>
                      <a:pt x="0" y="59"/>
                    </a:lnTo>
                    <a:lnTo>
                      <a:pt x="0" y="35"/>
                    </a:lnTo>
                    <a:lnTo>
                      <a:pt x="71" y="35"/>
                    </a:lnTo>
                    <a:lnTo>
                      <a:pt x="71" y="26"/>
                    </a:lnTo>
                    <a:close/>
                    <a:moveTo>
                      <a:pt x="284" y="0"/>
                    </a:moveTo>
                    <a:lnTo>
                      <a:pt x="190" y="11"/>
                    </a:lnTo>
                    <a:lnTo>
                      <a:pt x="190" y="35"/>
                    </a:lnTo>
                    <a:lnTo>
                      <a:pt x="284" y="35"/>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09" name="Freeform 2123">
                <a:extLst>
                  <a:ext uri="{FF2B5EF4-FFF2-40B4-BE49-F238E27FC236}">
                    <a16:creationId xmlns:a16="http://schemas.microsoft.com/office/drawing/2014/main" id="{38710C12-B805-474E-AF8D-517A3C424111}"/>
                  </a:ext>
                </a:extLst>
              </p:cNvPr>
              <p:cNvSpPr>
                <a:spLocks noEditPoints="1"/>
              </p:cNvSpPr>
              <p:nvPr/>
            </p:nvSpPr>
            <p:spPr bwMode="auto">
              <a:xfrm>
                <a:off x="1687" y="830"/>
                <a:ext cx="284" cy="59"/>
              </a:xfrm>
              <a:custGeom>
                <a:avLst/>
                <a:gdLst>
                  <a:gd name="T0" fmla="*/ 71 w 284"/>
                  <a:gd name="T1" fmla="*/ 26 h 59"/>
                  <a:gd name="T2" fmla="*/ 0 w 284"/>
                  <a:gd name="T3" fmla="*/ 35 h 59"/>
                  <a:gd name="T4" fmla="*/ 0 w 284"/>
                  <a:gd name="T5" fmla="*/ 59 h 59"/>
                  <a:gd name="T6" fmla="*/ 0 w 284"/>
                  <a:gd name="T7" fmla="*/ 35 h 59"/>
                  <a:gd name="T8" fmla="*/ 71 w 284"/>
                  <a:gd name="T9" fmla="*/ 35 h 59"/>
                  <a:gd name="T10" fmla="*/ 71 w 284"/>
                  <a:gd name="T11" fmla="*/ 26 h 59"/>
                  <a:gd name="T12" fmla="*/ 284 w 284"/>
                  <a:gd name="T13" fmla="*/ 0 h 59"/>
                  <a:gd name="T14" fmla="*/ 190 w 284"/>
                  <a:gd name="T15" fmla="*/ 11 h 59"/>
                  <a:gd name="T16" fmla="*/ 190 w 284"/>
                  <a:gd name="T17" fmla="*/ 35 h 59"/>
                  <a:gd name="T18" fmla="*/ 284 w 284"/>
                  <a:gd name="T19" fmla="*/ 35 h 59"/>
                  <a:gd name="T20" fmla="*/ 284 w 284"/>
                  <a:gd name="T2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59">
                    <a:moveTo>
                      <a:pt x="71" y="26"/>
                    </a:moveTo>
                    <a:lnTo>
                      <a:pt x="0" y="35"/>
                    </a:lnTo>
                    <a:lnTo>
                      <a:pt x="0" y="59"/>
                    </a:lnTo>
                    <a:lnTo>
                      <a:pt x="0" y="35"/>
                    </a:lnTo>
                    <a:lnTo>
                      <a:pt x="71" y="35"/>
                    </a:lnTo>
                    <a:lnTo>
                      <a:pt x="71" y="26"/>
                    </a:lnTo>
                    <a:moveTo>
                      <a:pt x="284" y="0"/>
                    </a:moveTo>
                    <a:lnTo>
                      <a:pt x="190" y="11"/>
                    </a:lnTo>
                    <a:lnTo>
                      <a:pt x="190" y="35"/>
                    </a:lnTo>
                    <a:lnTo>
                      <a:pt x="284" y="35"/>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10" name="Freeform 2124">
                <a:extLst>
                  <a:ext uri="{FF2B5EF4-FFF2-40B4-BE49-F238E27FC236}">
                    <a16:creationId xmlns:a16="http://schemas.microsoft.com/office/drawing/2014/main" id="{4DAB98B4-1E53-4ACA-AFEE-BA4BB8D6A9DF}"/>
                  </a:ext>
                </a:extLst>
              </p:cNvPr>
              <p:cNvSpPr>
                <a:spLocks noEditPoints="1"/>
              </p:cNvSpPr>
              <p:nvPr/>
            </p:nvSpPr>
            <p:spPr bwMode="auto">
              <a:xfrm>
                <a:off x="1687"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11" name="Freeform 2125">
                <a:extLst>
                  <a:ext uri="{FF2B5EF4-FFF2-40B4-BE49-F238E27FC236}">
                    <a16:creationId xmlns:a16="http://schemas.microsoft.com/office/drawing/2014/main" id="{651BF61C-5D52-4E6E-BEF4-63B3C39D1C6B}"/>
                  </a:ext>
                </a:extLst>
              </p:cNvPr>
              <p:cNvSpPr>
                <a:spLocks noEditPoints="1"/>
              </p:cNvSpPr>
              <p:nvPr/>
            </p:nvSpPr>
            <p:spPr bwMode="auto">
              <a:xfrm>
                <a:off x="1687"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12" name="Freeform 2126">
                <a:extLst>
                  <a:ext uri="{FF2B5EF4-FFF2-40B4-BE49-F238E27FC236}">
                    <a16:creationId xmlns:a16="http://schemas.microsoft.com/office/drawing/2014/main" id="{ECA21C78-3CF7-4573-9765-23C3643C642D}"/>
                  </a:ext>
                </a:extLst>
              </p:cNvPr>
              <p:cNvSpPr>
                <a:spLocks noEditPoints="1"/>
              </p:cNvSpPr>
              <p:nvPr/>
            </p:nvSpPr>
            <p:spPr bwMode="auto">
              <a:xfrm>
                <a:off x="1687"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13" name="Freeform 2127">
                <a:extLst>
                  <a:ext uri="{FF2B5EF4-FFF2-40B4-BE49-F238E27FC236}">
                    <a16:creationId xmlns:a16="http://schemas.microsoft.com/office/drawing/2014/main" id="{918AAD32-243C-40FC-891E-10C0220DBC73}"/>
                  </a:ext>
                </a:extLst>
              </p:cNvPr>
              <p:cNvSpPr>
                <a:spLocks noEditPoints="1"/>
              </p:cNvSpPr>
              <p:nvPr/>
            </p:nvSpPr>
            <p:spPr bwMode="auto">
              <a:xfrm>
                <a:off x="1687"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14" name="Freeform 2128">
                <a:extLst>
                  <a:ext uri="{FF2B5EF4-FFF2-40B4-BE49-F238E27FC236}">
                    <a16:creationId xmlns:a16="http://schemas.microsoft.com/office/drawing/2014/main" id="{10CFBA70-98F2-40FD-B153-EB3DEB9330CB}"/>
                  </a:ext>
                </a:extLst>
              </p:cNvPr>
              <p:cNvSpPr>
                <a:spLocks/>
              </p:cNvSpPr>
              <p:nvPr/>
            </p:nvSpPr>
            <p:spPr bwMode="auto">
              <a:xfrm>
                <a:off x="1758" y="846"/>
                <a:ext cx="90" cy="19"/>
              </a:xfrm>
              <a:custGeom>
                <a:avLst/>
                <a:gdLst>
                  <a:gd name="T0" fmla="*/ 90 w 90"/>
                  <a:gd name="T1" fmla="*/ 0 h 19"/>
                  <a:gd name="T2" fmla="*/ 0 w 90"/>
                  <a:gd name="T3" fmla="*/ 10 h 19"/>
                  <a:gd name="T4" fmla="*/ 0 w 90"/>
                  <a:gd name="T5" fmla="*/ 19 h 19"/>
                  <a:gd name="T6" fmla="*/ 90 w 90"/>
                  <a:gd name="T7" fmla="*/ 19 h 19"/>
                  <a:gd name="T8" fmla="*/ 90 w 90"/>
                  <a:gd name="T9" fmla="*/ 0 h 19"/>
                </a:gdLst>
                <a:ahLst/>
                <a:cxnLst>
                  <a:cxn ang="0">
                    <a:pos x="T0" y="T1"/>
                  </a:cxn>
                  <a:cxn ang="0">
                    <a:pos x="T2" y="T3"/>
                  </a:cxn>
                  <a:cxn ang="0">
                    <a:pos x="T4" y="T5"/>
                  </a:cxn>
                  <a:cxn ang="0">
                    <a:pos x="T6" y="T7"/>
                  </a:cxn>
                  <a:cxn ang="0">
                    <a:pos x="T8" y="T9"/>
                  </a:cxn>
                </a:cxnLst>
                <a:rect l="0" t="0" r="r" b="b"/>
                <a:pathLst>
                  <a:path w="90" h="19">
                    <a:moveTo>
                      <a:pt x="90" y="0"/>
                    </a:moveTo>
                    <a:lnTo>
                      <a:pt x="0" y="10"/>
                    </a:lnTo>
                    <a:lnTo>
                      <a:pt x="0" y="19"/>
                    </a:lnTo>
                    <a:lnTo>
                      <a:pt x="90" y="19"/>
                    </a:lnTo>
                    <a:lnTo>
                      <a:pt x="90" y="0"/>
                    </a:lnTo>
                    <a:close/>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15" name="Freeform 2129">
                <a:extLst>
                  <a:ext uri="{FF2B5EF4-FFF2-40B4-BE49-F238E27FC236}">
                    <a16:creationId xmlns:a16="http://schemas.microsoft.com/office/drawing/2014/main" id="{59A9099A-7450-4397-ABBE-27AF2FEA59AA}"/>
                  </a:ext>
                </a:extLst>
              </p:cNvPr>
              <p:cNvSpPr>
                <a:spLocks/>
              </p:cNvSpPr>
              <p:nvPr/>
            </p:nvSpPr>
            <p:spPr bwMode="auto">
              <a:xfrm>
                <a:off x="1758" y="846"/>
                <a:ext cx="90" cy="19"/>
              </a:xfrm>
              <a:custGeom>
                <a:avLst/>
                <a:gdLst>
                  <a:gd name="T0" fmla="*/ 90 w 90"/>
                  <a:gd name="T1" fmla="*/ 0 h 19"/>
                  <a:gd name="T2" fmla="*/ 0 w 90"/>
                  <a:gd name="T3" fmla="*/ 10 h 19"/>
                  <a:gd name="T4" fmla="*/ 0 w 90"/>
                  <a:gd name="T5" fmla="*/ 19 h 19"/>
                  <a:gd name="T6" fmla="*/ 90 w 90"/>
                  <a:gd name="T7" fmla="*/ 19 h 19"/>
                  <a:gd name="T8" fmla="*/ 90 w 90"/>
                  <a:gd name="T9" fmla="*/ 0 h 19"/>
                </a:gdLst>
                <a:ahLst/>
                <a:cxnLst>
                  <a:cxn ang="0">
                    <a:pos x="T0" y="T1"/>
                  </a:cxn>
                  <a:cxn ang="0">
                    <a:pos x="T2" y="T3"/>
                  </a:cxn>
                  <a:cxn ang="0">
                    <a:pos x="T4" y="T5"/>
                  </a:cxn>
                  <a:cxn ang="0">
                    <a:pos x="T6" y="T7"/>
                  </a:cxn>
                  <a:cxn ang="0">
                    <a:pos x="T8" y="T9"/>
                  </a:cxn>
                </a:cxnLst>
                <a:rect l="0" t="0" r="r" b="b"/>
                <a:pathLst>
                  <a:path w="90" h="19">
                    <a:moveTo>
                      <a:pt x="90" y="0"/>
                    </a:moveTo>
                    <a:lnTo>
                      <a:pt x="0" y="10"/>
                    </a:lnTo>
                    <a:lnTo>
                      <a:pt x="0" y="19"/>
                    </a:lnTo>
                    <a:lnTo>
                      <a:pt x="90" y="19"/>
                    </a:lnTo>
                    <a:lnTo>
                      <a:pt x="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16" name="Rectangle 2130">
                <a:extLst>
                  <a:ext uri="{FF2B5EF4-FFF2-40B4-BE49-F238E27FC236}">
                    <a16:creationId xmlns:a16="http://schemas.microsoft.com/office/drawing/2014/main" id="{3AC9C01B-8670-4A6F-AAFE-4A9E89A16379}"/>
                  </a:ext>
                </a:extLst>
              </p:cNvPr>
              <p:cNvSpPr>
                <a:spLocks noChangeArrowheads="1"/>
              </p:cNvSpPr>
              <p:nvPr/>
            </p:nvSpPr>
            <p:spPr bwMode="auto">
              <a:xfrm>
                <a:off x="1758" y="865"/>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17" name="Rectangle 2131">
                <a:extLst>
                  <a:ext uri="{FF2B5EF4-FFF2-40B4-BE49-F238E27FC236}">
                    <a16:creationId xmlns:a16="http://schemas.microsoft.com/office/drawing/2014/main" id="{FC1BAC2C-F072-4289-BCC2-3DD6AF2A2F3B}"/>
                  </a:ext>
                </a:extLst>
              </p:cNvPr>
              <p:cNvSpPr>
                <a:spLocks noChangeArrowheads="1"/>
              </p:cNvSpPr>
              <p:nvPr/>
            </p:nvSpPr>
            <p:spPr bwMode="auto">
              <a:xfrm>
                <a:off x="1758" y="865"/>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18" name="Rectangle 2132">
                <a:extLst>
                  <a:ext uri="{FF2B5EF4-FFF2-40B4-BE49-F238E27FC236}">
                    <a16:creationId xmlns:a16="http://schemas.microsoft.com/office/drawing/2014/main" id="{69615480-7D80-44E2-8995-2F18C43D8B18}"/>
                  </a:ext>
                </a:extLst>
              </p:cNvPr>
              <p:cNvSpPr>
                <a:spLocks noChangeArrowheads="1"/>
              </p:cNvSpPr>
              <p:nvPr/>
            </p:nvSpPr>
            <p:spPr bwMode="auto">
              <a:xfrm>
                <a:off x="1758"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19" name="Rectangle 2133">
                <a:extLst>
                  <a:ext uri="{FF2B5EF4-FFF2-40B4-BE49-F238E27FC236}">
                    <a16:creationId xmlns:a16="http://schemas.microsoft.com/office/drawing/2014/main" id="{5FBE7D8C-AA88-4FF6-86B5-7D9FEEC2C5C3}"/>
                  </a:ext>
                </a:extLst>
              </p:cNvPr>
              <p:cNvSpPr>
                <a:spLocks noChangeArrowheads="1"/>
              </p:cNvSpPr>
              <p:nvPr/>
            </p:nvSpPr>
            <p:spPr bwMode="auto">
              <a:xfrm>
                <a:off x="1758"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20" name="Rectangle 2134">
                <a:extLst>
                  <a:ext uri="{FF2B5EF4-FFF2-40B4-BE49-F238E27FC236}">
                    <a16:creationId xmlns:a16="http://schemas.microsoft.com/office/drawing/2014/main" id="{D0997414-B233-4A84-AE23-E358DE023A0D}"/>
                  </a:ext>
                </a:extLst>
              </p:cNvPr>
              <p:cNvSpPr>
                <a:spLocks noChangeArrowheads="1"/>
              </p:cNvSpPr>
              <p:nvPr/>
            </p:nvSpPr>
            <p:spPr bwMode="auto">
              <a:xfrm>
                <a:off x="1758" y="884"/>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21" name="Rectangle 2135">
                <a:extLst>
                  <a:ext uri="{FF2B5EF4-FFF2-40B4-BE49-F238E27FC236}">
                    <a16:creationId xmlns:a16="http://schemas.microsoft.com/office/drawing/2014/main" id="{F7B09E19-78C0-4928-A9D7-C1D1480497D0}"/>
                  </a:ext>
                </a:extLst>
              </p:cNvPr>
              <p:cNvSpPr>
                <a:spLocks noChangeArrowheads="1"/>
              </p:cNvSpPr>
              <p:nvPr/>
            </p:nvSpPr>
            <p:spPr bwMode="auto">
              <a:xfrm>
                <a:off x="1758" y="884"/>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22" name="Freeform 2136">
                <a:extLst>
                  <a:ext uri="{FF2B5EF4-FFF2-40B4-BE49-F238E27FC236}">
                    <a16:creationId xmlns:a16="http://schemas.microsoft.com/office/drawing/2014/main" id="{682D03B4-FAEF-4F31-9E4D-4BB71BDF1CD0}"/>
                  </a:ext>
                </a:extLst>
              </p:cNvPr>
              <p:cNvSpPr>
                <a:spLocks/>
              </p:cNvSpPr>
              <p:nvPr/>
            </p:nvSpPr>
            <p:spPr bwMode="auto">
              <a:xfrm>
                <a:off x="1848" y="841"/>
                <a:ext cx="29" cy="24"/>
              </a:xfrm>
              <a:custGeom>
                <a:avLst/>
                <a:gdLst>
                  <a:gd name="T0" fmla="*/ 29 w 29"/>
                  <a:gd name="T1" fmla="*/ 0 h 24"/>
                  <a:gd name="T2" fmla="*/ 0 w 29"/>
                  <a:gd name="T3" fmla="*/ 5 h 24"/>
                  <a:gd name="T4" fmla="*/ 0 w 29"/>
                  <a:gd name="T5" fmla="*/ 24 h 24"/>
                  <a:gd name="T6" fmla="*/ 29 w 29"/>
                  <a:gd name="T7" fmla="*/ 24 h 24"/>
                  <a:gd name="T8" fmla="*/ 29 w 29"/>
                  <a:gd name="T9" fmla="*/ 0 h 24"/>
                </a:gdLst>
                <a:ahLst/>
                <a:cxnLst>
                  <a:cxn ang="0">
                    <a:pos x="T0" y="T1"/>
                  </a:cxn>
                  <a:cxn ang="0">
                    <a:pos x="T2" y="T3"/>
                  </a:cxn>
                  <a:cxn ang="0">
                    <a:pos x="T4" y="T5"/>
                  </a:cxn>
                  <a:cxn ang="0">
                    <a:pos x="T6" y="T7"/>
                  </a:cxn>
                  <a:cxn ang="0">
                    <a:pos x="T8" y="T9"/>
                  </a:cxn>
                </a:cxnLst>
                <a:rect l="0" t="0" r="r" b="b"/>
                <a:pathLst>
                  <a:path w="29" h="24">
                    <a:moveTo>
                      <a:pt x="29" y="0"/>
                    </a:moveTo>
                    <a:lnTo>
                      <a:pt x="0" y="5"/>
                    </a:lnTo>
                    <a:lnTo>
                      <a:pt x="0" y="24"/>
                    </a:lnTo>
                    <a:lnTo>
                      <a:pt x="29" y="24"/>
                    </a:lnTo>
                    <a:lnTo>
                      <a:pt x="29" y="0"/>
                    </a:lnTo>
                    <a:close/>
                  </a:path>
                </a:pathLst>
              </a:custGeom>
              <a:solidFill>
                <a:srgbClr val="FFF3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23" name="Freeform 2137">
                <a:extLst>
                  <a:ext uri="{FF2B5EF4-FFF2-40B4-BE49-F238E27FC236}">
                    <a16:creationId xmlns:a16="http://schemas.microsoft.com/office/drawing/2014/main" id="{FA15D726-A9A1-46AA-A27A-32B33CD7AC0C}"/>
                  </a:ext>
                </a:extLst>
              </p:cNvPr>
              <p:cNvSpPr>
                <a:spLocks/>
              </p:cNvSpPr>
              <p:nvPr/>
            </p:nvSpPr>
            <p:spPr bwMode="auto">
              <a:xfrm>
                <a:off x="1848" y="841"/>
                <a:ext cx="29" cy="24"/>
              </a:xfrm>
              <a:custGeom>
                <a:avLst/>
                <a:gdLst>
                  <a:gd name="T0" fmla="*/ 29 w 29"/>
                  <a:gd name="T1" fmla="*/ 0 h 24"/>
                  <a:gd name="T2" fmla="*/ 0 w 29"/>
                  <a:gd name="T3" fmla="*/ 5 h 24"/>
                  <a:gd name="T4" fmla="*/ 0 w 29"/>
                  <a:gd name="T5" fmla="*/ 24 h 24"/>
                  <a:gd name="T6" fmla="*/ 29 w 29"/>
                  <a:gd name="T7" fmla="*/ 24 h 24"/>
                  <a:gd name="T8" fmla="*/ 29 w 29"/>
                  <a:gd name="T9" fmla="*/ 0 h 24"/>
                </a:gdLst>
                <a:ahLst/>
                <a:cxnLst>
                  <a:cxn ang="0">
                    <a:pos x="T0" y="T1"/>
                  </a:cxn>
                  <a:cxn ang="0">
                    <a:pos x="T2" y="T3"/>
                  </a:cxn>
                  <a:cxn ang="0">
                    <a:pos x="T4" y="T5"/>
                  </a:cxn>
                  <a:cxn ang="0">
                    <a:pos x="T6" y="T7"/>
                  </a:cxn>
                  <a:cxn ang="0">
                    <a:pos x="T8" y="T9"/>
                  </a:cxn>
                </a:cxnLst>
                <a:rect l="0" t="0" r="r" b="b"/>
                <a:pathLst>
                  <a:path w="29" h="24">
                    <a:moveTo>
                      <a:pt x="29" y="0"/>
                    </a:moveTo>
                    <a:lnTo>
                      <a:pt x="0" y="5"/>
                    </a:lnTo>
                    <a:lnTo>
                      <a:pt x="0" y="24"/>
                    </a:lnTo>
                    <a:lnTo>
                      <a:pt x="29" y="24"/>
                    </a:lnTo>
                    <a:lnTo>
                      <a:pt x="2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24" name="Rectangle 2138">
                <a:extLst>
                  <a:ext uri="{FF2B5EF4-FFF2-40B4-BE49-F238E27FC236}">
                    <a16:creationId xmlns:a16="http://schemas.microsoft.com/office/drawing/2014/main" id="{33B46E85-1FFF-4C72-8659-380075AD4980}"/>
                  </a:ext>
                </a:extLst>
              </p:cNvPr>
              <p:cNvSpPr>
                <a:spLocks noChangeArrowheads="1"/>
              </p:cNvSpPr>
              <p:nvPr/>
            </p:nvSpPr>
            <p:spPr bwMode="auto">
              <a:xfrm>
                <a:off x="1848" y="865"/>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25" name="Rectangle 2139">
                <a:extLst>
                  <a:ext uri="{FF2B5EF4-FFF2-40B4-BE49-F238E27FC236}">
                    <a16:creationId xmlns:a16="http://schemas.microsoft.com/office/drawing/2014/main" id="{6507EBFF-A29D-4EDE-870D-2F38B94D31A4}"/>
                  </a:ext>
                </a:extLst>
              </p:cNvPr>
              <p:cNvSpPr>
                <a:spLocks noChangeArrowheads="1"/>
              </p:cNvSpPr>
              <p:nvPr/>
            </p:nvSpPr>
            <p:spPr bwMode="auto">
              <a:xfrm>
                <a:off x="1848" y="865"/>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26" name="Rectangle 2140">
                <a:extLst>
                  <a:ext uri="{FF2B5EF4-FFF2-40B4-BE49-F238E27FC236}">
                    <a16:creationId xmlns:a16="http://schemas.microsoft.com/office/drawing/2014/main" id="{62D8A32F-26BA-439A-A95F-7D36544DC13B}"/>
                  </a:ext>
                </a:extLst>
              </p:cNvPr>
              <p:cNvSpPr>
                <a:spLocks noChangeArrowheads="1"/>
              </p:cNvSpPr>
              <p:nvPr/>
            </p:nvSpPr>
            <p:spPr bwMode="auto">
              <a:xfrm>
                <a:off x="1848" y="913"/>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27" name="Rectangle 2141">
                <a:extLst>
                  <a:ext uri="{FF2B5EF4-FFF2-40B4-BE49-F238E27FC236}">
                    <a16:creationId xmlns:a16="http://schemas.microsoft.com/office/drawing/2014/main" id="{2752C0EC-D8A7-4774-B8B5-89CD611D879C}"/>
                  </a:ext>
                </a:extLst>
              </p:cNvPr>
              <p:cNvSpPr>
                <a:spLocks noChangeArrowheads="1"/>
              </p:cNvSpPr>
              <p:nvPr/>
            </p:nvSpPr>
            <p:spPr bwMode="auto">
              <a:xfrm>
                <a:off x="1848" y="913"/>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28" name="Rectangle 2142">
                <a:extLst>
                  <a:ext uri="{FF2B5EF4-FFF2-40B4-BE49-F238E27FC236}">
                    <a16:creationId xmlns:a16="http://schemas.microsoft.com/office/drawing/2014/main" id="{1C9B5C83-5435-47A5-92DD-90D9B34AEAE8}"/>
                  </a:ext>
                </a:extLst>
              </p:cNvPr>
              <p:cNvSpPr>
                <a:spLocks noChangeArrowheads="1"/>
              </p:cNvSpPr>
              <p:nvPr/>
            </p:nvSpPr>
            <p:spPr bwMode="auto">
              <a:xfrm>
                <a:off x="1848" y="884"/>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29" name="Rectangle 2143">
                <a:extLst>
                  <a:ext uri="{FF2B5EF4-FFF2-40B4-BE49-F238E27FC236}">
                    <a16:creationId xmlns:a16="http://schemas.microsoft.com/office/drawing/2014/main" id="{7BC459E2-6690-41E4-84F8-585FD7E0B388}"/>
                  </a:ext>
                </a:extLst>
              </p:cNvPr>
              <p:cNvSpPr>
                <a:spLocks noChangeArrowheads="1"/>
              </p:cNvSpPr>
              <p:nvPr/>
            </p:nvSpPr>
            <p:spPr bwMode="auto">
              <a:xfrm>
                <a:off x="1848" y="884"/>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30" name="Freeform 2144">
                <a:extLst>
                  <a:ext uri="{FF2B5EF4-FFF2-40B4-BE49-F238E27FC236}">
                    <a16:creationId xmlns:a16="http://schemas.microsoft.com/office/drawing/2014/main" id="{0CFF8D3A-CE08-4F18-ABEE-B1F7DD6262C2}"/>
                  </a:ext>
                </a:extLst>
              </p:cNvPr>
              <p:cNvSpPr>
                <a:spLocks noEditPoints="1"/>
              </p:cNvSpPr>
              <p:nvPr/>
            </p:nvSpPr>
            <p:spPr bwMode="auto">
              <a:xfrm>
                <a:off x="1971" y="796"/>
                <a:ext cx="284" cy="245"/>
              </a:xfrm>
              <a:custGeom>
                <a:avLst/>
                <a:gdLst>
                  <a:gd name="T0" fmla="*/ 0 w 284"/>
                  <a:gd name="T1" fmla="*/ 34 h 245"/>
                  <a:gd name="T2" fmla="*/ 0 w 284"/>
                  <a:gd name="T3" fmla="*/ 34 h 245"/>
                  <a:gd name="T4" fmla="*/ 0 w 284"/>
                  <a:gd name="T5" fmla="*/ 245 h 245"/>
                  <a:gd name="T6" fmla="*/ 284 w 284"/>
                  <a:gd name="T7" fmla="*/ 245 h 245"/>
                  <a:gd name="T8" fmla="*/ 284 w 284"/>
                  <a:gd name="T9" fmla="*/ 117 h 245"/>
                  <a:gd name="T10" fmla="*/ 190 w 284"/>
                  <a:gd name="T11" fmla="*/ 117 h 245"/>
                  <a:gd name="T12" fmla="*/ 190 w 284"/>
                  <a:gd name="T13" fmla="*/ 245 h 245"/>
                  <a:gd name="T14" fmla="*/ 161 w 284"/>
                  <a:gd name="T15" fmla="*/ 245 h 245"/>
                  <a:gd name="T16" fmla="*/ 161 w 284"/>
                  <a:gd name="T17" fmla="*/ 117 h 245"/>
                  <a:gd name="T18" fmla="*/ 161 w 284"/>
                  <a:gd name="T19" fmla="*/ 245 h 245"/>
                  <a:gd name="T20" fmla="*/ 71 w 284"/>
                  <a:gd name="T21" fmla="*/ 245 h 245"/>
                  <a:gd name="T22" fmla="*/ 71 w 284"/>
                  <a:gd name="T23" fmla="*/ 117 h 245"/>
                  <a:gd name="T24" fmla="*/ 0 w 284"/>
                  <a:gd name="T25" fmla="*/ 117 h 245"/>
                  <a:gd name="T26" fmla="*/ 0 w 284"/>
                  <a:gd name="T27" fmla="*/ 98 h 245"/>
                  <a:gd name="T28" fmla="*/ 0 w 284"/>
                  <a:gd name="T29" fmla="*/ 93 h 245"/>
                  <a:gd name="T30" fmla="*/ 0 w 284"/>
                  <a:gd name="T31" fmla="*/ 34 h 245"/>
                  <a:gd name="T32" fmla="*/ 71 w 284"/>
                  <a:gd name="T33" fmla="*/ 26 h 245"/>
                  <a:gd name="T34" fmla="*/ 29 w 284"/>
                  <a:gd name="T35" fmla="*/ 31 h 245"/>
                  <a:gd name="T36" fmla="*/ 71 w 284"/>
                  <a:gd name="T37" fmla="*/ 31 h 245"/>
                  <a:gd name="T38" fmla="*/ 71 w 284"/>
                  <a:gd name="T39" fmla="*/ 26 h 245"/>
                  <a:gd name="T40" fmla="*/ 284 w 284"/>
                  <a:gd name="T41" fmla="*/ 0 h 245"/>
                  <a:gd name="T42" fmla="*/ 190 w 284"/>
                  <a:gd name="T43" fmla="*/ 12 h 245"/>
                  <a:gd name="T44" fmla="*/ 190 w 284"/>
                  <a:gd name="T45" fmla="*/ 31 h 245"/>
                  <a:gd name="T46" fmla="*/ 284 w 284"/>
                  <a:gd name="T47" fmla="*/ 31 h 245"/>
                  <a:gd name="T48" fmla="*/ 284 w 284"/>
                  <a:gd name="T49"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4" h="245">
                    <a:moveTo>
                      <a:pt x="0" y="34"/>
                    </a:moveTo>
                    <a:lnTo>
                      <a:pt x="0" y="34"/>
                    </a:lnTo>
                    <a:lnTo>
                      <a:pt x="0" y="245"/>
                    </a:lnTo>
                    <a:lnTo>
                      <a:pt x="284" y="245"/>
                    </a:lnTo>
                    <a:lnTo>
                      <a:pt x="284" y="117"/>
                    </a:lnTo>
                    <a:lnTo>
                      <a:pt x="190" y="117"/>
                    </a:lnTo>
                    <a:lnTo>
                      <a:pt x="190" y="245"/>
                    </a:lnTo>
                    <a:lnTo>
                      <a:pt x="161" y="245"/>
                    </a:lnTo>
                    <a:lnTo>
                      <a:pt x="161" y="117"/>
                    </a:lnTo>
                    <a:lnTo>
                      <a:pt x="161" y="245"/>
                    </a:lnTo>
                    <a:lnTo>
                      <a:pt x="71" y="245"/>
                    </a:lnTo>
                    <a:lnTo>
                      <a:pt x="71" y="117"/>
                    </a:lnTo>
                    <a:lnTo>
                      <a:pt x="0" y="117"/>
                    </a:lnTo>
                    <a:lnTo>
                      <a:pt x="0" y="98"/>
                    </a:lnTo>
                    <a:lnTo>
                      <a:pt x="0" y="93"/>
                    </a:lnTo>
                    <a:lnTo>
                      <a:pt x="0" y="34"/>
                    </a:lnTo>
                    <a:close/>
                    <a:moveTo>
                      <a:pt x="71" y="26"/>
                    </a:moveTo>
                    <a:lnTo>
                      <a:pt x="29" y="31"/>
                    </a:lnTo>
                    <a:lnTo>
                      <a:pt x="71" y="31"/>
                    </a:lnTo>
                    <a:lnTo>
                      <a:pt x="71" y="26"/>
                    </a:lnTo>
                    <a:close/>
                    <a:moveTo>
                      <a:pt x="284" y="0"/>
                    </a:moveTo>
                    <a:lnTo>
                      <a:pt x="190" y="12"/>
                    </a:lnTo>
                    <a:lnTo>
                      <a:pt x="190" y="31"/>
                    </a:lnTo>
                    <a:lnTo>
                      <a:pt x="284" y="3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31" name="Freeform 2145">
                <a:extLst>
                  <a:ext uri="{FF2B5EF4-FFF2-40B4-BE49-F238E27FC236}">
                    <a16:creationId xmlns:a16="http://schemas.microsoft.com/office/drawing/2014/main" id="{CEAE6092-6013-42C2-97EF-2FBE690E6372}"/>
                  </a:ext>
                </a:extLst>
              </p:cNvPr>
              <p:cNvSpPr>
                <a:spLocks noEditPoints="1"/>
              </p:cNvSpPr>
              <p:nvPr/>
            </p:nvSpPr>
            <p:spPr bwMode="auto">
              <a:xfrm>
                <a:off x="1971" y="796"/>
                <a:ext cx="284" cy="245"/>
              </a:xfrm>
              <a:custGeom>
                <a:avLst/>
                <a:gdLst>
                  <a:gd name="T0" fmla="*/ 0 w 284"/>
                  <a:gd name="T1" fmla="*/ 34 h 245"/>
                  <a:gd name="T2" fmla="*/ 0 w 284"/>
                  <a:gd name="T3" fmla="*/ 34 h 245"/>
                  <a:gd name="T4" fmla="*/ 0 w 284"/>
                  <a:gd name="T5" fmla="*/ 245 h 245"/>
                  <a:gd name="T6" fmla="*/ 284 w 284"/>
                  <a:gd name="T7" fmla="*/ 245 h 245"/>
                  <a:gd name="T8" fmla="*/ 284 w 284"/>
                  <a:gd name="T9" fmla="*/ 117 h 245"/>
                  <a:gd name="T10" fmla="*/ 190 w 284"/>
                  <a:gd name="T11" fmla="*/ 117 h 245"/>
                  <a:gd name="T12" fmla="*/ 190 w 284"/>
                  <a:gd name="T13" fmla="*/ 245 h 245"/>
                  <a:gd name="T14" fmla="*/ 161 w 284"/>
                  <a:gd name="T15" fmla="*/ 245 h 245"/>
                  <a:gd name="T16" fmla="*/ 161 w 284"/>
                  <a:gd name="T17" fmla="*/ 117 h 245"/>
                  <a:gd name="T18" fmla="*/ 161 w 284"/>
                  <a:gd name="T19" fmla="*/ 245 h 245"/>
                  <a:gd name="T20" fmla="*/ 71 w 284"/>
                  <a:gd name="T21" fmla="*/ 245 h 245"/>
                  <a:gd name="T22" fmla="*/ 71 w 284"/>
                  <a:gd name="T23" fmla="*/ 117 h 245"/>
                  <a:gd name="T24" fmla="*/ 0 w 284"/>
                  <a:gd name="T25" fmla="*/ 117 h 245"/>
                  <a:gd name="T26" fmla="*/ 0 w 284"/>
                  <a:gd name="T27" fmla="*/ 98 h 245"/>
                  <a:gd name="T28" fmla="*/ 0 w 284"/>
                  <a:gd name="T29" fmla="*/ 93 h 245"/>
                  <a:gd name="T30" fmla="*/ 0 w 284"/>
                  <a:gd name="T31" fmla="*/ 34 h 245"/>
                  <a:gd name="T32" fmla="*/ 71 w 284"/>
                  <a:gd name="T33" fmla="*/ 26 h 245"/>
                  <a:gd name="T34" fmla="*/ 29 w 284"/>
                  <a:gd name="T35" fmla="*/ 31 h 245"/>
                  <a:gd name="T36" fmla="*/ 71 w 284"/>
                  <a:gd name="T37" fmla="*/ 31 h 245"/>
                  <a:gd name="T38" fmla="*/ 71 w 284"/>
                  <a:gd name="T39" fmla="*/ 26 h 245"/>
                  <a:gd name="T40" fmla="*/ 284 w 284"/>
                  <a:gd name="T41" fmla="*/ 0 h 245"/>
                  <a:gd name="T42" fmla="*/ 190 w 284"/>
                  <a:gd name="T43" fmla="*/ 12 h 245"/>
                  <a:gd name="T44" fmla="*/ 190 w 284"/>
                  <a:gd name="T45" fmla="*/ 31 h 245"/>
                  <a:gd name="T46" fmla="*/ 284 w 284"/>
                  <a:gd name="T47" fmla="*/ 31 h 245"/>
                  <a:gd name="T48" fmla="*/ 284 w 284"/>
                  <a:gd name="T49"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4" h="245">
                    <a:moveTo>
                      <a:pt x="0" y="34"/>
                    </a:moveTo>
                    <a:lnTo>
                      <a:pt x="0" y="34"/>
                    </a:lnTo>
                    <a:lnTo>
                      <a:pt x="0" y="245"/>
                    </a:lnTo>
                    <a:lnTo>
                      <a:pt x="284" y="245"/>
                    </a:lnTo>
                    <a:lnTo>
                      <a:pt x="284" y="117"/>
                    </a:lnTo>
                    <a:lnTo>
                      <a:pt x="190" y="117"/>
                    </a:lnTo>
                    <a:lnTo>
                      <a:pt x="190" y="245"/>
                    </a:lnTo>
                    <a:lnTo>
                      <a:pt x="161" y="245"/>
                    </a:lnTo>
                    <a:lnTo>
                      <a:pt x="161" y="117"/>
                    </a:lnTo>
                    <a:lnTo>
                      <a:pt x="161" y="245"/>
                    </a:lnTo>
                    <a:lnTo>
                      <a:pt x="71" y="245"/>
                    </a:lnTo>
                    <a:lnTo>
                      <a:pt x="71" y="117"/>
                    </a:lnTo>
                    <a:lnTo>
                      <a:pt x="0" y="117"/>
                    </a:lnTo>
                    <a:lnTo>
                      <a:pt x="0" y="98"/>
                    </a:lnTo>
                    <a:lnTo>
                      <a:pt x="0" y="93"/>
                    </a:lnTo>
                    <a:lnTo>
                      <a:pt x="0" y="34"/>
                    </a:lnTo>
                    <a:moveTo>
                      <a:pt x="71" y="26"/>
                    </a:moveTo>
                    <a:lnTo>
                      <a:pt x="29" y="31"/>
                    </a:lnTo>
                    <a:lnTo>
                      <a:pt x="71" y="31"/>
                    </a:lnTo>
                    <a:lnTo>
                      <a:pt x="71" y="26"/>
                    </a:lnTo>
                    <a:moveTo>
                      <a:pt x="284" y="0"/>
                    </a:moveTo>
                    <a:lnTo>
                      <a:pt x="190" y="12"/>
                    </a:lnTo>
                    <a:lnTo>
                      <a:pt x="190" y="31"/>
                    </a:lnTo>
                    <a:lnTo>
                      <a:pt x="284" y="3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32" name="Freeform 2146">
                <a:extLst>
                  <a:ext uri="{FF2B5EF4-FFF2-40B4-BE49-F238E27FC236}">
                    <a16:creationId xmlns:a16="http://schemas.microsoft.com/office/drawing/2014/main" id="{DBA57E43-9263-48D4-B113-1CB404F41424}"/>
                  </a:ext>
                </a:extLst>
              </p:cNvPr>
              <p:cNvSpPr>
                <a:spLocks noEditPoints="1"/>
              </p:cNvSpPr>
              <p:nvPr/>
            </p:nvSpPr>
            <p:spPr bwMode="auto">
              <a:xfrm>
                <a:off x="1971" y="827"/>
                <a:ext cx="284" cy="62"/>
              </a:xfrm>
              <a:custGeom>
                <a:avLst/>
                <a:gdLst>
                  <a:gd name="T0" fmla="*/ 71 w 284"/>
                  <a:gd name="T1" fmla="*/ 0 h 62"/>
                  <a:gd name="T2" fmla="*/ 29 w 284"/>
                  <a:gd name="T3" fmla="*/ 0 h 62"/>
                  <a:gd name="T4" fmla="*/ 0 w 284"/>
                  <a:gd name="T5" fmla="*/ 3 h 62"/>
                  <a:gd name="T6" fmla="*/ 0 w 284"/>
                  <a:gd name="T7" fmla="*/ 62 h 62"/>
                  <a:gd name="T8" fmla="*/ 0 w 284"/>
                  <a:gd name="T9" fmla="*/ 38 h 62"/>
                  <a:gd name="T10" fmla="*/ 71 w 284"/>
                  <a:gd name="T11" fmla="*/ 38 h 62"/>
                  <a:gd name="T12" fmla="*/ 71 w 284"/>
                  <a:gd name="T13" fmla="*/ 0 h 62"/>
                  <a:gd name="T14" fmla="*/ 284 w 284"/>
                  <a:gd name="T15" fmla="*/ 0 h 62"/>
                  <a:gd name="T16" fmla="*/ 190 w 284"/>
                  <a:gd name="T17" fmla="*/ 0 h 62"/>
                  <a:gd name="T18" fmla="*/ 190 w 284"/>
                  <a:gd name="T19" fmla="*/ 38 h 62"/>
                  <a:gd name="T20" fmla="*/ 284 w 284"/>
                  <a:gd name="T21" fmla="*/ 38 h 62"/>
                  <a:gd name="T22" fmla="*/ 284 w 284"/>
                  <a:gd name="T2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62">
                    <a:moveTo>
                      <a:pt x="71" y="0"/>
                    </a:moveTo>
                    <a:lnTo>
                      <a:pt x="29" y="0"/>
                    </a:lnTo>
                    <a:lnTo>
                      <a:pt x="0" y="3"/>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33" name="Freeform 2147">
                <a:extLst>
                  <a:ext uri="{FF2B5EF4-FFF2-40B4-BE49-F238E27FC236}">
                    <a16:creationId xmlns:a16="http://schemas.microsoft.com/office/drawing/2014/main" id="{219AB6F1-3721-465C-A4F3-D80D07E435DF}"/>
                  </a:ext>
                </a:extLst>
              </p:cNvPr>
              <p:cNvSpPr>
                <a:spLocks noEditPoints="1"/>
              </p:cNvSpPr>
              <p:nvPr/>
            </p:nvSpPr>
            <p:spPr bwMode="auto">
              <a:xfrm>
                <a:off x="1971" y="827"/>
                <a:ext cx="284" cy="62"/>
              </a:xfrm>
              <a:custGeom>
                <a:avLst/>
                <a:gdLst>
                  <a:gd name="T0" fmla="*/ 71 w 284"/>
                  <a:gd name="T1" fmla="*/ 0 h 62"/>
                  <a:gd name="T2" fmla="*/ 29 w 284"/>
                  <a:gd name="T3" fmla="*/ 0 h 62"/>
                  <a:gd name="T4" fmla="*/ 0 w 284"/>
                  <a:gd name="T5" fmla="*/ 3 h 62"/>
                  <a:gd name="T6" fmla="*/ 0 w 284"/>
                  <a:gd name="T7" fmla="*/ 62 h 62"/>
                  <a:gd name="T8" fmla="*/ 0 w 284"/>
                  <a:gd name="T9" fmla="*/ 38 h 62"/>
                  <a:gd name="T10" fmla="*/ 71 w 284"/>
                  <a:gd name="T11" fmla="*/ 38 h 62"/>
                  <a:gd name="T12" fmla="*/ 71 w 284"/>
                  <a:gd name="T13" fmla="*/ 0 h 62"/>
                  <a:gd name="T14" fmla="*/ 284 w 284"/>
                  <a:gd name="T15" fmla="*/ 0 h 62"/>
                  <a:gd name="T16" fmla="*/ 190 w 284"/>
                  <a:gd name="T17" fmla="*/ 0 h 62"/>
                  <a:gd name="T18" fmla="*/ 190 w 284"/>
                  <a:gd name="T19" fmla="*/ 38 h 62"/>
                  <a:gd name="T20" fmla="*/ 284 w 284"/>
                  <a:gd name="T21" fmla="*/ 38 h 62"/>
                  <a:gd name="T22" fmla="*/ 284 w 284"/>
                  <a:gd name="T2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62">
                    <a:moveTo>
                      <a:pt x="71" y="0"/>
                    </a:moveTo>
                    <a:lnTo>
                      <a:pt x="29" y="0"/>
                    </a:lnTo>
                    <a:lnTo>
                      <a:pt x="0" y="3"/>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34" name="Freeform 2148">
                <a:extLst>
                  <a:ext uri="{FF2B5EF4-FFF2-40B4-BE49-F238E27FC236}">
                    <a16:creationId xmlns:a16="http://schemas.microsoft.com/office/drawing/2014/main" id="{14F8D830-0FC3-427E-8D4C-803202F08E73}"/>
                  </a:ext>
                </a:extLst>
              </p:cNvPr>
              <p:cNvSpPr>
                <a:spLocks noEditPoints="1"/>
              </p:cNvSpPr>
              <p:nvPr/>
            </p:nvSpPr>
            <p:spPr bwMode="auto">
              <a:xfrm>
                <a:off x="1971"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35" name="Freeform 2149">
                <a:extLst>
                  <a:ext uri="{FF2B5EF4-FFF2-40B4-BE49-F238E27FC236}">
                    <a16:creationId xmlns:a16="http://schemas.microsoft.com/office/drawing/2014/main" id="{5982ED43-1BF0-403B-AEAC-ED94C7CD3A3E}"/>
                  </a:ext>
                </a:extLst>
              </p:cNvPr>
              <p:cNvSpPr>
                <a:spLocks noEditPoints="1"/>
              </p:cNvSpPr>
              <p:nvPr/>
            </p:nvSpPr>
            <p:spPr bwMode="auto">
              <a:xfrm>
                <a:off x="1971"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36" name="Freeform 2150">
                <a:extLst>
                  <a:ext uri="{FF2B5EF4-FFF2-40B4-BE49-F238E27FC236}">
                    <a16:creationId xmlns:a16="http://schemas.microsoft.com/office/drawing/2014/main" id="{1A7C1921-017E-42E3-98AC-9E2FD9961AC4}"/>
                  </a:ext>
                </a:extLst>
              </p:cNvPr>
              <p:cNvSpPr>
                <a:spLocks noEditPoints="1"/>
              </p:cNvSpPr>
              <p:nvPr/>
            </p:nvSpPr>
            <p:spPr bwMode="auto">
              <a:xfrm>
                <a:off x="1971"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37" name="Freeform 2151">
                <a:extLst>
                  <a:ext uri="{FF2B5EF4-FFF2-40B4-BE49-F238E27FC236}">
                    <a16:creationId xmlns:a16="http://schemas.microsoft.com/office/drawing/2014/main" id="{11E58F80-55D2-4D07-91CF-E4CE7184AD82}"/>
                  </a:ext>
                </a:extLst>
              </p:cNvPr>
              <p:cNvSpPr>
                <a:spLocks noEditPoints="1"/>
              </p:cNvSpPr>
              <p:nvPr/>
            </p:nvSpPr>
            <p:spPr bwMode="auto">
              <a:xfrm>
                <a:off x="1971"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38" name="Freeform 2152">
                <a:extLst>
                  <a:ext uri="{FF2B5EF4-FFF2-40B4-BE49-F238E27FC236}">
                    <a16:creationId xmlns:a16="http://schemas.microsoft.com/office/drawing/2014/main" id="{D9BBF871-78CF-4598-9655-3142B036B37B}"/>
                  </a:ext>
                </a:extLst>
              </p:cNvPr>
              <p:cNvSpPr>
                <a:spLocks/>
              </p:cNvSpPr>
              <p:nvPr/>
            </p:nvSpPr>
            <p:spPr bwMode="auto">
              <a:xfrm>
                <a:off x="2042" y="811"/>
                <a:ext cx="90" cy="16"/>
              </a:xfrm>
              <a:custGeom>
                <a:avLst/>
                <a:gdLst>
                  <a:gd name="T0" fmla="*/ 90 w 90"/>
                  <a:gd name="T1" fmla="*/ 0 h 16"/>
                  <a:gd name="T2" fmla="*/ 0 w 90"/>
                  <a:gd name="T3" fmla="*/ 11 h 16"/>
                  <a:gd name="T4" fmla="*/ 0 w 90"/>
                  <a:gd name="T5" fmla="*/ 16 h 16"/>
                  <a:gd name="T6" fmla="*/ 90 w 90"/>
                  <a:gd name="T7" fmla="*/ 16 h 16"/>
                  <a:gd name="T8" fmla="*/ 90 w 90"/>
                  <a:gd name="T9" fmla="*/ 0 h 16"/>
                </a:gdLst>
                <a:ahLst/>
                <a:cxnLst>
                  <a:cxn ang="0">
                    <a:pos x="T0" y="T1"/>
                  </a:cxn>
                  <a:cxn ang="0">
                    <a:pos x="T2" y="T3"/>
                  </a:cxn>
                  <a:cxn ang="0">
                    <a:pos x="T4" y="T5"/>
                  </a:cxn>
                  <a:cxn ang="0">
                    <a:pos x="T6" y="T7"/>
                  </a:cxn>
                  <a:cxn ang="0">
                    <a:pos x="T8" y="T9"/>
                  </a:cxn>
                </a:cxnLst>
                <a:rect l="0" t="0" r="r" b="b"/>
                <a:pathLst>
                  <a:path w="90" h="16">
                    <a:moveTo>
                      <a:pt x="90" y="0"/>
                    </a:moveTo>
                    <a:lnTo>
                      <a:pt x="0" y="11"/>
                    </a:lnTo>
                    <a:lnTo>
                      <a:pt x="0" y="16"/>
                    </a:lnTo>
                    <a:lnTo>
                      <a:pt x="90" y="16"/>
                    </a:lnTo>
                    <a:lnTo>
                      <a:pt x="90" y="0"/>
                    </a:lnTo>
                    <a:close/>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39" name="Freeform 2153">
                <a:extLst>
                  <a:ext uri="{FF2B5EF4-FFF2-40B4-BE49-F238E27FC236}">
                    <a16:creationId xmlns:a16="http://schemas.microsoft.com/office/drawing/2014/main" id="{5DA89E24-E6E4-4058-B6A3-3A367470B206}"/>
                  </a:ext>
                </a:extLst>
              </p:cNvPr>
              <p:cNvSpPr>
                <a:spLocks/>
              </p:cNvSpPr>
              <p:nvPr/>
            </p:nvSpPr>
            <p:spPr bwMode="auto">
              <a:xfrm>
                <a:off x="2042" y="811"/>
                <a:ext cx="90" cy="16"/>
              </a:xfrm>
              <a:custGeom>
                <a:avLst/>
                <a:gdLst>
                  <a:gd name="T0" fmla="*/ 90 w 90"/>
                  <a:gd name="T1" fmla="*/ 0 h 16"/>
                  <a:gd name="T2" fmla="*/ 0 w 90"/>
                  <a:gd name="T3" fmla="*/ 11 h 16"/>
                  <a:gd name="T4" fmla="*/ 0 w 90"/>
                  <a:gd name="T5" fmla="*/ 16 h 16"/>
                  <a:gd name="T6" fmla="*/ 90 w 90"/>
                  <a:gd name="T7" fmla="*/ 16 h 16"/>
                  <a:gd name="T8" fmla="*/ 90 w 90"/>
                  <a:gd name="T9" fmla="*/ 0 h 16"/>
                </a:gdLst>
                <a:ahLst/>
                <a:cxnLst>
                  <a:cxn ang="0">
                    <a:pos x="T0" y="T1"/>
                  </a:cxn>
                  <a:cxn ang="0">
                    <a:pos x="T2" y="T3"/>
                  </a:cxn>
                  <a:cxn ang="0">
                    <a:pos x="T4" y="T5"/>
                  </a:cxn>
                  <a:cxn ang="0">
                    <a:pos x="T6" y="T7"/>
                  </a:cxn>
                  <a:cxn ang="0">
                    <a:pos x="T8" y="T9"/>
                  </a:cxn>
                </a:cxnLst>
                <a:rect l="0" t="0" r="r" b="b"/>
                <a:pathLst>
                  <a:path w="90" h="16">
                    <a:moveTo>
                      <a:pt x="90" y="0"/>
                    </a:moveTo>
                    <a:lnTo>
                      <a:pt x="0" y="11"/>
                    </a:lnTo>
                    <a:lnTo>
                      <a:pt x="0" y="16"/>
                    </a:lnTo>
                    <a:lnTo>
                      <a:pt x="90" y="16"/>
                    </a:lnTo>
                    <a:lnTo>
                      <a:pt x="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40" name="Rectangle 2154">
                <a:extLst>
                  <a:ext uri="{FF2B5EF4-FFF2-40B4-BE49-F238E27FC236}">
                    <a16:creationId xmlns:a16="http://schemas.microsoft.com/office/drawing/2014/main" id="{7FEB7987-20E4-4317-9ECF-5316939323FA}"/>
                  </a:ext>
                </a:extLst>
              </p:cNvPr>
              <p:cNvSpPr>
                <a:spLocks noChangeArrowheads="1"/>
              </p:cNvSpPr>
              <p:nvPr/>
            </p:nvSpPr>
            <p:spPr bwMode="auto">
              <a:xfrm>
                <a:off x="2042" y="827"/>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41" name="Rectangle 2155">
                <a:extLst>
                  <a:ext uri="{FF2B5EF4-FFF2-40B4-BE49-F238E27FC236}">
                    <a16:creationId xmlns:a16="http://schemas.microsoft.com/office/drawing/2014/main" id="{BF02F0FC-97CF-4326-AC56-2D733AB057A6}"/>
                  </a:ext>
                </a:extLst>
              </p:cNvPr>
              <p:cNvSpPr>
                <a:spLocks noChangeArrowheads="1"/>
              </p:cNvSpPr>
              <p:nvPr/>
            </p:nvSpPr>
            <p:spPr bwMode="auto">
              <a:xfrm>
                <a:off x="2042" y="827"/>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42" name="Rectangle 2156">
                <a:extLst>
                  <a:ext uri="{FF2B5EF4-FFF2-40B4-BE49-F238E27FC236}">
                    <a16:creationId xmlns:a16="http://schemas.microsoft.com/office/drawing/2014/main" id="{13C96EA0-B8CF-4E2D-90BB-8E8C85873096}"/>
                  </a:ext>
                </a:extLst>
              </p:cNvPr>
              <p:cNvSpPr>
                <a:spLocks noChangeArrowheads="1"/>
              </p:cNvSpPr>
              <p:nvPr/>
            </p:nvSpPr>
            <p:spPr bwMode="auto">
              <a:xfrm>
                <a:off x="2042" y="865"/>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43" name="Rectangle 2157">
                <a:extLst>
                  <a:ext uri="{FF2B5EF4-FFF2-40B4-BE49-F238E27FC236}">
                    <a16:creationId xmlns:a16="http://schemas.microsoft.com/office/drawing/2014/main" id="{46207C0F-0701-42AB-A759-BBD4173FE7FE}"/>
                  </a:ext>
                </a:extLst>
              </p:cNvPr>
              <p:cNvSpPr>
                <a:spLocks noChangeArrowheads="1"/>
              </p:cNvSpPr>
              <p:nvPr/>
            </p:nvSpPr>
            <p:spPr bwMode="auto">
              <a:xfrm>
                <a:off x="2042" y="865"/>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44" name="Rectangle 2158">
                <a:extLst>
                  <a:ext uri="{FF2B5EF4-FFF2-40B4-BE49-F238E27FC236}">
                    <a16:creationId xmlns:a16="http://schemas.microsoft.com/office/drawing/2014/main" id="{2D8B48B0-6B44-42E0-B36E-C7A0B6A4353A}"/>
                  </a:ext>
                </a:extLst>
              </p:cNvPr>
              <p:cNvSpPr>
                <a:spLocks noChangeArrowheads="1"/>
              </p:cNvSpPr>
              <p:nvPr/>
            </p:nvSpPr>
            <p:spPr bwMode="auto">
              <a:xfrm>
                <a:off x="2042"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45" name="Rectangle 2159">
                <a:extLst>
                  <a:ext uri="{FF2B5EF4-FFF2-40B4-BE49-F238E27FC236}">
                    <a16:creationId xmlns:a16="http://schemas.microsoft.com/office/drawing/2014/main" id="{D423A4CA-05AA-4049-9D6C-DE4134BCEB17}"/>
                  </a:ext>
                </a:extLst>
              </p:cNvPr>
              <p:cNvSpPr>
                <a:spLocks noChangeArrowheads="1"/>
              </p:cNvSpPr>
              <p:nvPr/>
            </p:nvSpPr>
            <p:spPr bwMode="auto">
              <a:xfrm>
                <a:off x="2042"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46" name="Rectangle 2160">
                <a:extLst>
                  <a:ext uri="{FF2B5EF4-FFF2-40B4-BE49-F238E27FC236}">
                    <a16:creationId xmlns:a16="http://schemas.microsoft.com/office/drawing/2014/main" id="{73F6FECF-8C0D-49B4-A137-89B13C146149}"/>
                  </a:ext>
                </a:extLst>
              </p:cNvPr>
              <p:cNvSpPr>
                <a:spLocks noChangeArrowheads="1"/>
              </p:cNvSpPr>
              <p:nvPr/>
            </p:nvSpPr>
            <p:spPr bwMode="auto">
              <a:xfrm>
                <a:off x="2042" y="884"/>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47" name="Rectangle 2161">
                <a:extLst>
                  <a:ext uri="{FF2B5EF4-FFF2-40B4-BE49-F238E27FC236}">
                    <a16:creationId xmlns:a16="http://schemas.microsoft.com/office/drawing/2014/main" id="{EC000269-1298-43CC-9754-0609D45A3370}"/>
                  </a:ext>
                </a:extLst>
              </p:cNvPr>
              <p:cNvSpPr>
                <a:spLocks noChangeArrowheads="1"/>
              </p:cNvSpPr>
              <p:nvPr/>
            </p:nvSpPr>
            <p:spPr bwMode="auto">
              <a:xfrm>
                <a:off x="2042" y="884"/>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48" name="Freeform 2162">
                <a:extLst>
                  <a:ext uri="{FF2B5EF4-FFF2-40B4-BE49-F238E27FC236}">
                    <a16:creationId xmlns:a16="http://schemas.microsoft.com/office/drawing/2014/main" id="{37278227-CA27-4180-B84F-546CD099663F}"/>
                  </a:ext>
                </a:extLst>
              </p:cNvPr>
              <p:cNvSpPr>
                <a:spLocks/>
              </p:cNvSpPr>
              <p:nvPr/>
            </p:nvSpPr>
            <p:spPr bwMode="auto">
              <a:xfrm>
                <a:off x="2132" y="808"/>
                <a:ext cx="29" cy="19"/>
              </a:xfrm>
              <a:custGeom>
                <a:avLst/>
                <a:gdLst>
                  <a:gd name="T0" fmla="*/ 29 w 29"/>
                  <a:gd name="T1" fmla="*/ 0 h 19"/>
                  <a:gd name="T2" fmla="*/ 0 w 29"/>
                  <a:gd name="T3" fmla="*/ 3 h 19"/>
                  <a:gd name="T4" fmla="*/ 0 w 29"/>
                  <a:gd name="T5" fmla="*/ 19 h 19"/>
                  <a:gd name="T6" fmla="*/ 29 w 29"/>
                  <a:gd name="T7" fmla="*/ 19 h 19"/>
                  <a:gd name="T8" fmla="*/ 29 w 29"/>
                  <a:gd name="T9" fmla="*/ 0 h 19"/>
                </a:gdLst>
                <a:ahLst/>
                <a:cxnLst>
                  <a:cxn ang="0">
                    <a:pos x="T0" y="T1"/>
                  </a:cxn>
                  <a:cxn ang="0">
                    <a:pos x="T2" y="T3"/>
                  </a:cxn>
                  <a:cxn ang="0">
                    <a:pos x="T4" y="T5"/>
                  </a:cxn>
                  <a:cxn ang="0">
                    <a:pos x="T6" y="T7"/>
                  </a:cxn>
                  <a:cxn ang="0">
                    <a:pos x="T8" y="T9"/>
                  </a:cxn>
                </a:cxnLst>
                <a:rect l="0" t="0" r="r" b="b"/>
                <a:pathLst>
                  <a:path w="29" h="19">
                    <a:moveTo>
                      <a:pt x="29" y="0"/>
                    </a:moveTo>
                    <a:lnTo>
                      <a:pt x="0" y="3"/>
                    </a:lnTo>
                    <a:lnTo>
                      <a:pt x="0" y="19"/>
                    </a:lnTo>
                    <a:lnTo>
                      <a:pt x="29" y="19"/>
                    </a:lnTo>
                    <a:lnTo>
                      <a:pt x="29" y="0"/>
                    </a:lnTo>
                    <a:close/>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49" name="Freeform 2163">
                <a:extLst>
                  <a:ext uri="{FF2B5EF4-FFF2-40B4-BE49-F238E27FC236}">
                    <a16:creationId xmlns:a16="http://schemas.microsoft.com/office/drawing/2014/main" id="{0151B46E-D2DF-480E-B96A-8DFFAD72658B}"/>
                  </a:ext>
                </a:extLst>
              </p:cNvPr>
              <p:cNvSpPr>
                <a:spLocks/>
              </p:cNvSpPr>
              <p:nvPr/>
            </p:nvSpPr>
            <p:spPr bwMode="auto">
              <a:xfrm>
                <a:off x="2132" y="808"/>
                <a:ext cx="29" cy="19"/>
              </a:xfrm>
              <a:custGeom>
                <a:avLst/>
                <a:gdLst>
                  <a:gd name="T0" fmla="*/ 29 w 29"/>
                  <a:gd name="T1" fmla="*/ 0 h 19"/>
                  <a:gd name="T2" fmla="*/ 0 w 29"/>
                  <a:gd name="T3" fmla="*/ 3 h 19"/>
                  <a:gd name="T4" fmla="*/ 0 w 29"/>
                  <a:gd name="T5" fmla="*/ 19 h 19"/>
                  <a:gd name="T6" fmla="*/ 29 w 29"/>
                  <a:gd name="T7" fmla="*/ 19 h 19"/>
                  <a:gd name="T8" fmla="*/ 29 w 29"/>
                  <a:gd name="T9" fmla="*/ 0 h 19"/>
                </a:gdLst>
                <a:ahLst/>
                <a:cxnLst>
                  <a:cxn ang="0">
                    <a:pos x="T0" y="T1"/>
                  </a:cxn>
                  <a:cxn ang="0">
                    <a:pos x="T2" y="T3"/>
                  </a:cxn>
                  <a:cxn ang="0">
                    <a:pos x="T4" y="T5"/>
                  </a:cxn>
                  <a:cxn ang="0">
                    <a:pos x="T6" y="T7"/>
                  </a:cxn>
                  <a:cxn ang="0">
                    <a:pos x="T8" y="T9"/>
                  </a:cxn>
                </a:cxnLst>
                <a:rect l="0" t="0" r="r" b="b"/>
                <a:pathLst>
                  <a:path w="29" h="19">
                    <a:moveTo>
                      <a:pt x="29" y="0"/>
                    </a:moveTo>
                    <a:lnTo>
                      <a:pt x="0" y="3"/>
                    </a:lnTo>
                    <a:lnTo>
                      <a:pt x="0" y="19"/>
                    </a:lnTo>
                    <a:lnTo>
                      <a:pt x="29" y="19"/>
                    </a:lnTo>
                    <a:lnTo>
                      <a:pt x="2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50" name="Rectangle 2164">
                <a:extLst>
                  <a:ext uri="{FF2B5EF4-FFF2-40B4-BE49-F238E27FC236}">
                    <a16:creationId xmlns:a16="http://schemas.microsoft.com/office/drawing/2014/main" id="{1E7E612A-04FB-499C-A2E1-5F6EF658EA3C}"/>
                  </a:ext>
                </a:extLst>
              </p:cNvPr>
              <p:cNvSpPr>
                <a:spLocks noChangeArrowheads="1"/>
              </p:cNvSpPr>
              <p:nvPr/>
            </p:nvSpPr>
            <p:spPr bwMode="auto">
              <a:xfrm>
                <a:off x="2132" y="827"/>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51" name="Rectangle 2165">
                <a:extLst>
                  <a:ext uri="{FF2B5EF4-FFF2-40B4-BE49-F238E27FC236}">
                    <a16:creationId xmlns:a16="http://schemas.microsoft.com/office/drawing/2014/main" id="{A7E3063A-765A-4158-A0C2-7BDF9FDA19D6}"/>
                  </a:ext>
                </a:extLst>
              </p:cNvPr>
              <p:cNvSpPr>
                <a:spLocks noChangeArrowheads="1"/>
              </p:cNvSpPr>
              <p:nvPr/>
            </p:nvSpPr>
            <p:spPr bwMode="auto">
              <a:xfrm>
                <a:off x="2132" y="827"/>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52" name="Rectangle 2166">
                <a:extLst>
                  <a:ext uri="{FF2B5EF4-FFF2-40B4-BE49-F238E27FC236}">
                    <a16:creationId xmlns:a16="http://schemas.microsoft.com/office/drawing/2014/main" id="{C850E599-1311-4E3D-B123-C0F4E36131CF}"/>
                  </a:ext>
                </a:extLst>
              </p:cNvPr>
              <p:cNvSpPr>
                <a:spLocks noChangeArrowheads="1"/>
              </p:cNvSpPr>
              <p:nvPr/>
            </p:nvSpPr>
            <p:spPr bwMode="auto">
              <a:xfrm>
                <a:off x="2132" y="865"/>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53" name="Rectangle 2167">
                <a:extLst>
                  <a:ext uri="{FF2B5EF4-FFF2-40B4-BE49-F238E27FC236}">
                    <a16:creationId xmlns:a16="http://schemas.microsoft.com/office/drawing/2014/main" id="{84B0FE7E-08D1-4892-AE72-6968AF60D7A2}"/>
                  </a:ext>
                </a:extLst>
              </p:cNvPr>
              <p:cNvSpPr>
                <a:spLocks noChangeArrowheads="1"/>
              </p:cNvSpPr>
              <p:nvPr/>
            </p:nvSpPr>
            <p:spPr bwMode="auto">
              <a:xfrm>
                <a:off x="2132" y="865"/>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54" name="Rectangle 2168">
                <a:extLst>
                  <a:ext uri="{FF2B5EF4-FFF2-40B4-BE49-F238E27FC236}">
                    <a16:creationId xmlns:a16="http://schemas.microsoft.com/office/drawing/2014/main" id="{9DC472A6-F18F-410F-A296-3FAC796DFE70}"/>
                  </a:ext>
                </a:extLst>
              </p:cNvPr>
              <p:cNvSpPr>
                <a:spLocks noChangeArrowheads="1"/>
              </p:cNvSpPr>
              <p:nvPr/>
            </p:nvSpPr>
            <p:spPr bwMode="auto">
              <a:xfrm>
                <a:off x="2132" y="913"/>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55" name="Rectangle 2169">
                <a:extLst>
                  <a:ext uri="{FF2B5EF4-FFF2-40B4-BE49-F238E27FC236}">
                    <a16:creationId xmlns:a16="http://schemas.microsoft.com/office/drawing/2014/main" id="{030C5A8D-15CC-4E54-8428-2AEA87F9B4EE}"/>
                  </a:ext>
                </a:extLst>
              </p:cNvPr>
              <p:cNvSpPr>
                <a:spLocks noChangeArrowheads="1"/>
              </p:cNvSpPr>
              <p:nvPr/>
            </p:nvSpPr>
            <p:spPr bwMode="auto">
              <a:xfrm>
                <a:off x="2132" y="913"/>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56" name="Rectangle 2170">
                <a:extLst>
                  <a:ext uri="{FF2B5EF4-FFF2-40B4-BE49-F238E27FC236}">
                    <a16:creationId xmlns:a16="http://schemas.microsoft.com/office/drawing/2014/main" id="{38967001-E2E1-40EB-ADCA-4EC11CAF1A1B}"/>
                  </a:ext>
                </a:extLst>
              </p:cNvPr>
              <p:cNvSpPr>
                <a:spLocks noChangeArrowheads="1"/>
              </p:cNvSpPr>
              <p:nvPr/>
            </p:nvSpPr>
            <p:spPr bwMode="auto">
              <a:xfrm>
                <a:off x="2132" y="884"/>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57" name="Rectangle 2171">
                <a:extLst>
                  <a:ext uri="{FF2B5EF4-FFF2-40B4-BE49-F238E27FC236}">
                    <a16:creationId xmlns:a16="http://schemas.microsoft.com/office/drawing/2014/main" id="{EF6C36A4-1868-4B9E-B086-958B7E551BA8}"/>
                  </a:ext>
                </a:extLst>
              </p:cNvPr>
              <p:cNvSpPr>
                <a:spLocks noChangeArrowheads="1"/>
              </p:cNvSpPr>
              <p:nvPr/>
            </p:nvSpPr>
            <p:spPr bwMode="auto">
              <a:xfrm>
                <a:off x="2132" y="884"/>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58" name="Freeform 2172">
                <a:extLst>
                  <a:ext uri="{FF2B5EF4-FFF2-40B4-BE49-F238E27FC236}">
                    <a16:creationId xmlns:a16="http://schemas.microsoft.com/office/drawing/2014/main" id="{49CB4624-2FB4-440C-99B4-D1BAE54FA445}"/>
                  </a:ext>
                </a:extLst>
              </p:cNvPr>
              <p:cNvSpPr>
                <a:spLocks noEditPoints="1"/>
              </p:cNvSpPr>
              <p:nvPr/>
            </p:nvSpPr>
            <p:spPr bwMode="auto">
              <a:xfrm>
                <a:off x="2255" y="763"/>
                <a:ext cx="284" cy="278"/>
              </a:xfrm>
              <a:custGeom>
                <a:avLst/>
                <a:gdLst>
                  <a:gd name="T0" fmla="*/ 71 w 284"/>
                  <a:gd name="T1" fmla="*/ 26 h 278"/>
                  <a:gd name="T2" fmla="*/ 0 w 284"/>
                  <a:gd name="T3" fmla="*/ 33 h 278"/>
                  <a:gd name="T4" fmla="*/ 0 w 284"/>
                  <a:gd name="T5" fmla="*/ 278 h 278"/>
                  <a:gd name="T6" fmla="*/ 284 w 284"/>
                  <a:gd name="T7" fmla="*/ 278 h 278"/>
                  <a:gd name="T8" fmla="*/ 284 w 284"/>
                  <a:gd name="T9" fmla="*/ 150 h 278"/>
                  <a:gd name="T10" fmla="*/ 190 w 284"/>
                  <a:gd name="T11" fmla="*/ 150 h 278"/>
                  <a:gd name="T12" fmla="*/ 190 w 284"/>
                  <a:gd name="T13" fmla="*/ 278 h 278"/>
                  <a:gd name="T14" fmla="*/ 161 w 284"/>
                  <a:gd name="T15" fmla="*/ 278 h 278"/>
                  <a:gd name="T16" fmla="*/ 161 w 284"/>
                  <a:gd name="T17" fmla="*/ 150 h 278"/>
                  <a:gd name="T18" fmla="*/ 161 w 284"/>
                  <a:gd name="T19" fmla="*/ 278 h 278"/>
                  <a:gd name="T20" fmla="*/ 71 w 284"/>
                  <a:gd name="T21" fmla="*/ 278 h 278"/>
                  <a:gd name="T22" fmla="*/ 71 w 284"/>
                  <a:gd name="T23" fmla="*/ 150 h 278"/>
                  <a:gd name="T24" fmla="*/ 0 w 284"/>
                  <a:gd name="T25" fmla="*/ 150 h 278"/>
                  <a:gd name="T26" fmla="*/ 0 w 284"/>
                  <a:gd name="T27" fmla="*/ 131 h 278"/>
                  <a:gd name="T28" fmla="*/ 0 w 284"/>
                  <a:gd name="T29" fmla="*/ 126 h 278"/>
                  <a:gd name="T30" fmla="*/ 0 w 284"/>
                  <a:gd name="T31" fmla="*/ 64 h 278"/>
                  <a:gd name="T32" fmla="*/ 71 w 284"/>
                  <a:gd name="T33" fmla="*/ 64 h 278"/>
                  <a:gd name="T34" fmla="*/ 71 w 284"/>
                  <a:gd name="T35" fmla="*/ 26 h 278"/>
                  <a:gd name="T36" fmla="*/ 284 w 284"/>
                  <a:gd name="T37" fmla="*/ 0 h 278"/>
                  <a:gd name="T38" fmla="*/ 190 w 284"/>
                  <a:gd name="T39" fmla="*/ 12 h 278"/>
                  <a:gd name="T40" fmla="*/ 190 w 284"/>
                  <a:gd name="T41" fmla="*/ 64 h 278"/>
                  <a:gd name="T42" fmla="*/ 284 w 284"/>
                  <a:gd name="T43" fmla="*/ 64 h 278"/>
                  <a:gd name="T44" fmla="*/ 284 w 284"/>
                  <a:gd name="T4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78">
                    <a:moveTo>
                      <a:pt x="71" y="26"/>
                    </a:moveTo>
                    <a:lnTo>
                      <a:pt x="0" y="33"/>
                    </a:lnTo>
                    <a:lnTo>
                      <a:pt x="0" y="278"/>
                    </a:lnTo>
                    <a:lnTo>
                      <a:pt x="284" y="278"/>
                    </a:lnTo>
                    <a:lnTo>
                      <a:pt x="284" y="150"/>
                    </a:lnTo>
                    <a:lnTo>
                      <a:pt x="190" y="150"/>
                    </a:lnTo>
                    <a:lnTo>
                      <a:pt x="190" y="278"/>
                    </a:lnTo>
                    <a:lnTo>
                      <a:pt x="161" y="278"/>
                    </a:lnTo>
                    <a:lnTo>
                      <a:pt x="161" y="150"/>
                    </a:lnTo>
                    <a:lnTo>
                      <a:pt x="161" y="278"/>
                    </a:lnTo>
                    <a:lnTo>
                      <a:pt x="71" y="278"/>
                    </a:lnTo>
                    <a:lnTo>
                      <a:pt x="71" y="150"/>
                    </a:lnTo>
                    <a:lnTo>
                      <a:pt x="0" y="150"/>
                    </a:lnTo>
                    <a:lnTo>
                      <a:pt x="0" y="131"/>
                    </a:lnTo>
                    <a:lnTo>
                      <a:pt x="0" y="126"/>
                    </a:lnTo>
                    <a:lnTo>
                      <a:pt x="0" y="64"/>
                    </a:lnTo>
                    <a:lnTo>
                      <a:pt x="71" y="64"/>
                    </a:lnTo>
                    <a:lnTo>
                      <a:pt x="71" y="26"/>
                    </a:lnTo>
                    <a:close/>
                    <a:moveTo>
                      <a:pt x="284" y="0"/>
                    </a:moveTo>
                    <a:lnTo>
                      <a:pt x="190" y="12"/>
                    </a:lnTo>
                    <a:lnTo>
                      <a:pt x="190" y="64"/>
                    </a:lnTo>
                    <a:lnTo>
                      <a:pt x="284" y="64"/>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59" name="Freeform 2173">
                <a:extLst>
                  <a:ext uri="{FF2B5EF4-FFF2-40B4-BE49-F238E27FC236}">
                    <a16:creationId xmlns:a16="http://schemas.microsoft.com/office/drawing/2014/main" id="{BD1139B1-FF57-4F87-9FFD-8587B328318D}"/>
                  </a:ext>
                </a:extLst>
              </p:cNvPr>
              <p:cNvSpPr>
                <a:spLocks noEditPoints="1"/>
              </p:cNvSpPr>
              <p:nvPr/>
            </p:nvSpPr>
            <p:spPr bwMode="auto">
              <a:xfrm>
                <a:off x="2255" y="763"/>
                <a:ext cx="284" cy="278"/>
              </a:xfrm>
              <a:custGeom>
                <a:avLst/>
                <a:gdLst>
                  <a:gd name="T0" fmla="*/ 71 w 284"/>
                  <a:gd name="T1" fmla="*/ 26 h 278"/>
                  <a:gd name="T2" fmla="*/ 0 w 284"/>
                  <a:gd name="T3" fmla="*/ 33 h 278"/>
                  <a:gd name="T4" fmla="*/ 0 w 284"/>
                  <a:gd name="T5" fmla="*/ 278 h 278"/>
                  <a:gd name="T6" fmla="*/ 284 w 284"/>
                  <a:gd name="T7" fmla="*/ 278 h 278"/>
                  <a:gd name="T8" fmla="*/ 284 w 284"/>
                  <a:gd name="T9" fmla="*/ 150 h 278"/>
                  <a:gd name="T10" fmla="*/ 190 w 284"/>
                  <a:gd name="T11" fmla="*/ 150 h 278"/>
                  <a:gd name="T12" fmla="*/ 190 w 284"/>
                  <a:gd name="T13" fmla="*/ 278 h 278"/>
                  <a:gd name="T14" fmla="*/ 161 w 284"/>
                  <a:gd name="T15" fmla="*/ 278 h 278"/>
                  <a:gd name="T16" fmla="*/ 161 w 284"/>
                  <a:gd name="T17" fmla="*/ 150 h 278"/>
                  <a:gd name="T18" fmla="*/ 161 w 284"/>
                  <a:gd name="T19" fmla="*/ 278 h 278"/>
                  <a:gd name="T20" fmla="*/ 71 w 284"/>
                  <a:gd name="T21" fmla="*/ 278 h 278"/>
                  <a:gd name="T22" fmla="*/ 71 w 284"/>
                  <a:gd name="T23" fmla="*/ 150 h 278"/>
                  <a:gd name="T24" fmla="*/ 0 w 284"/>
                  <a:gd name="T25" fmla="*/ 150 h 278"/>
                  <a:gd name="T26" fmla="*/ 0 w 284"/>
                  <a:gd name="T27" fmla="*/ 131 h 278"/>
                  <a:gd name="T28" fmla="*/ 0 w 284"/>
                  <a:gd name="T29" fmla="*/ 126 h 278"/>
                  <a:gd name="T30" fmla="*/ 0 w 284"/>
                  <a:gd name="T31" fmla="*/ 64 h 278"/>
                  <a:gd name="T32" fmla="*/ 71 w 284"/>
                  <a:gd name="T33" fmla="*/ 64 h 278"/>
                  <a:gd name="T34" fmla="*/ 71 w 284"/>
                  <a:gd name="T35" fmla="*/ 26 h 278"/>
                  <a:gd name="T36" fmla="*/ 284 w 284"/>
                  <a:gd name="T37" fmla="*/ 0 h 278"/>
                  <a:gd name="T38" fmla="*/ 190 w 284"/>
                  <a:gd name="T39" fmla="*/ 12 h 278"/>
                  <a:gd name="T40" fmla="*/ 190 w 284"/>
                  <a:gd name="T41" fmla="*/ 64 h 278"/>
                  <a:gd name="T42" fmla="*/ 284 w 284"/>
                  <a:gd name="T43" fmla="*/ 64 h 278"/>
                  <a:gd name="T44" fmla="*/ 284 w 284"/>
                  <a:gd name="T4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78">
                    <a:moveTo>
                      <a:pt x="71" y="26"/>
                    </a:moveTo>
                    <a:lnTo>
                      <a:pt x="0" y="33"/>
                    </a:lnTo>
                    <a:lnTo>
                      <a:pt x="0" y="278"/>
                    </a:lnTo>
                    <a:lnTo>
                      <a:pt x="284" y="278"/>
                    </a:lnTo>
                    <a:lnTo>
                      <a:pt x="284" y="150"/>
                    </a:lnTo>
                    <a:lnTo>
                      <a:pt x="190" y="150"/>
                    </a:lnTo>
                    <a:lnTo>
                      <a:pt x="190" y="278"/>
                    </a:lnTo>
                    <a:lnTo>
                      <a:pt x="161" y="278"/>
                    </a:lnTo>
                    <a:lnTo>
                      <a:pt x="161" y="150"/>
                    </a:lnTo>
                    <a:lnTo>
                      <a:pt x="161" y="278"/>
                    </a:lnTo>
                    <a:lnTo>
                      <a:pt x="71" y="278"/>
                    </a:lnTo>
                    <a:lnTo>
                      <a:pt x="71" y="150"/>
                    </a:lnTo>
                    <a:lnTo>
                      <a:pt x="0" y="150"/>
                    </a:lnTo>
                    <a:lnTo>
                      <a:pt x="0" y="131"/>
                    </a:lnTo>
                    <a:lnTo>
                      <a:pt x="0" y="126"/>
                    </a:lnTo>
                    <a:lnTo>
                      <a:pt x="0" y="64"/>
                    </a:lnTo>
                    <a:lnTo>
                      <a:pt x="71" y="64"/>
                    </a:lnTo>
                    <a:lnTo>
                      <a:pt x="71" y="26"/>
                    </a:lnTo>
                    <a:moveTo>
                      <a:pt x="284" y="0"/>
                    </a:moveTo>
                    <a:lnTo>
                      <a:pt x="190" y="12"/>
                    </a:lnTo>
                    <a:lnTo>
                      <a:pt x="190" y="64"/>
                    </a:lnTo>
                    <a:lnTo>
                      <a:pt x="284" y="64"/>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60" name="Freeform 2174">
                <a:extLst>
                  <a:ext uri="{FF2B5EF4-FFF2-40B4-BE49-F238E27FC236}">
                    <a16:creationId xmlns:a16="http://schemas.microsoft.com/office/drawing/2014/main" id="{DFB62725-159D-423F-9EEC-B5D32D502684}"/>
                  </a:ext>
                </a:extLst>
              </p:cNvPr>
              <p:cNvSpPr>
                <a:spLocks noEditPoints="1"/>
              </p:cNvSpPr>
              <p:nvPr/>
            </p:nvSpPr>
            <p:spPr bwMode="auto">
              <a:xfrm>
                <a:off x="2255"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90" y="0"/>
                    </a:lnTo>
                    <a:lnTo>
                      <a:pt x="190"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61" name="Freeform 2175">
                <a:extLst>
                  <a:ext uri="{FF2B5EF4-FFF2-40B4-BE49-F238E27FC236}">
                    <a16:creationId xmlns:a16="http://schemas.microsoft.com/office/drawing/2014/main" id="{F0B78B12-F067-4FD6-9B8C-80910A81BABD}"/>
                  </a:ext>
                </a:extLst>
              </p:cNvPr>
              <p:cNvSpPr>
                <a:spLocks noEditPoints="1"/>
              </p:cNvSpPr>
              <p:nvPr/>
            </p:nvSpPr>
            <p:spPr bwMode="auto">
              <a:xfrm>
                <a:off x="2255"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90 w 284"/>
                  <a:gd name="T15" fmla="*/ 0 h 62"/>
                  <a:gd name="T16" fmla="*/ 190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90" y="0"/>
                    </a:lnTo>
                    <a:lnTo>
                      <a:pt x="190"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62" name="Freeform 2176">
                <a:extLst>
                  <a:ext uri="{FF2B5EF4-FFF2-40B4-BE49-F238E27FC236}">
                    <a16:creationId xmlns:a16="http://schemas.microsoft.com/office/drawing/2014/main" id="{98BBCA88-2ECB-48CD-822E-BA5419D846E1}"/>
                  </a:ext>
                </a:extLst>
              </p:cNvPr>
              <p:cNvSpPr>
                <a:spLocks noEditPoints="1"/>
              </p:cNvSpPr>
              <p:nvPr/>
            </p:nvSpPr>
            <p:spPr bwMode="auto">
              <a:xfrm>
                <a:off x="2255"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90" y="0"/>
                    </a:lnTo>
                    <a:lnTo>
                      <a:pt x="190"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63" name="Freeform 2177">
                <a:extLst>
                  <a:ext uri="{FF2B5EF4-FFF2-40B4-BE49-F238E27FC236}">
                    <a16:creationId xmlns:a16="http://schemas.microsoft.com/office/drawing/2014/main" id="{9DF0ED02-244C-4858-B038-C9A99E17DB9F}"/>
                  </a:ext>
                </a:extLst>
              </p:cNvPr>
              <p:cNvSpPr>
                <a:spLocks noEditPoints="1"/>
              </p:cNvSpPr>
              <p:nvPr/>
            </p:nvSpPr>
            <p:spPr bwMode="auto">
              <a:xfrm>
                <a:off x="2255"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90 w 284"/>
                  <a:gd name="T15" fmla="*/ 0 h 24"/>
                  <a:gd name="T16" fmla="*/ 190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90" y="0"/>
                    </a:lnTo>
                    <a:lnTo>
                      <a:pt x="190"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64" name="Freeform 2178">
                <a:extLst>
                  <a:ext uri="{FF2B5EF4-FFF2-40B4-BE49-F238E27FC236}">
                    <a16:creationId xmlns:a16="http://schemas.microsoft.com/office/drawing/2014/main" id="{31F258EC-B11C-48BA-865D-3EAF55F71F84}"/>
                  </a:ext>
                </a:extLst>
              </p:cNvPr>
              <p:cNvSpPr>
                <a:spLocks noEditPoints="1"/>
              </p:cNvSpPr>
              <p:nvPr/>
            </p:nvSpPr>
            <p:spPr bwMode="auto">
              <a:xfrm>
                <a:off x="2255"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90" y="0"/>
                    </a:lnTo>
                    <a:lnTo>
                      <a:pt x="190"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65" name="Freeform 2179">
                <a:extLst>
                  <a:ext uri="{FF2B5EF4-FFF2-40B4-BE49-F238E27FC236}">
                    <a16:creationId xmlns:a16="http://schemas.microsoft.com/office/drawing/2014/main" id="{E9021016-CE4A-4CBB-9593-01719D62252F}"/>
                  </a:ext>
                </a:extLst>
              </p:cNvPr>
              <p:cNvSpPr>
                <a:spLocks noEditPoints="1"/>
              </p:cNvSpPr>
              <p:nvPr/>
            </p:nvSpPr>
            <p:spPr bwMode="auto">
              <a:xfrm>
                <a:off x="2255"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90 w 284"/>
                  <a:gd name="T17" fmla="*/ 0 h 29"/>
                  <a:gd name="T18" fmla="*/ 190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90" y="0"/>
                    </a:lnTo>
                    <a:lnTo>
                      <a:pt x="190"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66" name="Freeform 2180">
                <a:extLst>
                  <a:ext uri="{FF2B5EF4-FFF2-40B4-BE49-F238E27FC236}">
                    <a16:creationId xmlns:a16="http://schemas.microsoft.com/office/drawing/2014/main" id="{0B730F1A-5F70-4B0D-B189-8B5004AF0281}"/>
                  </a:ext>
                </a:extLst>
              </p:cNvPr>
              <p:cNvSpPr>
                <a:spLocks/>
              </p:cNvSpPr>
              <p:nvPr/>
            </p:nvSpPr>
            <p:spPr bwMode="auto">
              <a:xfrm>
                <a:off x="2326" y="777"/>
                <a:ext cx="90" cy="50"/>
              </a:xfrm>
              <a:custGeom>
                <a:avLst/>
                <a:gdLst>
                  <a:gd name="T0" fmla="*/ 90 w 90"/>
                  <a:gd name="T1" fmla="*/ 0 h 50"/>
                  <a:gd name="T2" fmla="*/ 0 w 90"/>
                  <a:gd name="T3" fmla="*/ 12 h 50"/>
                  <a:gd name="T4" fmla="*/ 0 w 90"/>
                  <a:gd name="T5" fmla="*/ 50 h 50"/>
                  <a:gd name="T6" fmla="*/ 90 w 90"/>
                  <a:gd name="T7" fmla="*/ 50 h 50"/>
                  <a:gd name="T8" fmla="*/ 90 w 90"/>
                  <a:gd name="T9" fmla="*/ 0 h 50"/>
                </a:gdLst>
                <a:ahLst/>
                <a:cxnLst>
                  <a:cxn ang="0">
                    <a:pos x="T0" y="T1"/>
                  </a:cxn>
                  <a:cxn ang="0">
                    <a:pos x="T2" y="T3"/>
                  </a:cxn>
                  <a:cxn ang="0">
                    <a:pos x="T4" y="T5"/>
                  </a:cxn>
                  <a:cxn ang="0">
                    <a:pos x="T6" y="T7"/>
                  </a:cxn>
                  <a:cxn ang="0">
                    <a:pos x="T8" y="T9"/>
                  </a:cxn>
                </a:cxnLst>
                <a:rect l="0" t="0" r="r" b="b"/>
                <a:pathLst>
                  <a:path w="90" h="50">
                    <a:moveTo>
                      <a:pt x="90" y="0"/>
                    </a:moveTo>
                    <a:lnTo>
                      <a:pt x="0" y="12"/>
                    </a:lnTo>
                    <a:lnTo>
                      <a:pt x="0" y="50"/>
                    </a:lnTo>
                    <a:lnTo>
                      <a:pt x="90" y="50"/>
                    </a:lnTo>
                    <a:lnTo>
                      <a:pt x="90" y="0"/>
                    </a:lnTo>
                    <a:close/>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67" name="Freeform 2181">
                <a:extLst>
                  <a:ext uri="{FF2B5EF4-FFF2-40B4-BE49-F238E27FC236}">
                    <a16:creationId xmlns:a16="http://schemas.microsoft.com/office/drawing/2014/main" id="{DFD693C8-ABE6-4C65-9692-5ADE12CE4322}"/>
                  </a:ext>
                </a:extLst>
              </p:cNvPr>
              <p:cNvSpPr>
                <a:spLocks/>
              </p:cNvSpPr>
              <p:nvPr/>
            </p:nvSpPr>
            <p:spPr bwMode="auto">
              <a:xfrm>
                <a:off x="2326" y="777"/>
                <a:ext cx="90" cy="50"/>
              </a:xfrm>
              <a:custGeom>
                <a:avLst/>
                <a:gdLst>
                  <a:gd name="T0" fmla="*/ 90 w 90"/>
                  <a:gd name="T1" fmla="*/ 0 h 50"/>
                  <a:gd name="T2" fmla="*/ 0 w 90"/>
                  <a:gd name="T3" fmla="*/ 12 h 50"/>
                  <a:gd name="T4" fmla="*/ 0 w 90"/>
                  <a:gd name="T5" fmla="*/ 50 h 50"/>
                  <a:gd name="T6" fmla="*/ 90 w 90"/>
                  <a:gd name="T7" fmla="*/ 50 h 50"/>
                  <a:gd name="T8" fmla="*/ 90 w 90"/>
                  <a:gd name="T9" fmla="*/ 0 h 50"/>
                </a:gdLst>
                <a:ahLst/>
                <a:cxnLst>
                  <a:cxn ang="0">
                    <a:pos x="T0" y="T1"/>
                  </a:cxn>
                  <a:cxn ang="0">
                    <a:pos x="T2" y="T3"/>
                  </a:cxn>
                  <a:cxn ang="0">
                    <a:pos x="T4" y="T5"/>
                  </a:cxn>
                  <a:cxn ang="0">
                    <a:pos x="T6" y="T7"/>
                  </a:cxn>
                  <a:cxn ang="0">
                    <a:pos x="T8" y="T9"/>
                  </a:cxn>
                </a:cxnLst>
                <a:rect l="0" t="0" r="r" b="b"/>
                <a:pathLst>
                  <a:path w="90" h="50">
                    <a:moveTo>
                      <a:pt x="90" y="0"/>
                    </a:moveTo>
                    <a:lnTo>
                      <a:pt x="0" y="12"/>
                    </a:lnTo>
                    <a:lnTo>
                      <a:pt x="0" y="50"/>
                    </a:lnTo>
                    <a:lnTo>
                      <a:pt x="90" y="50"/>
                    </a:lnTo>
                    <a:lnTo>
                      <a:pt x="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68" name="Rectangle 2182">
                <a:extLst>
                  <a:ext uri="{FF2B5EF4-FFF2-40B4-BE49-F238E27FC236}">
                    <a16:creationId xmlns:a16="http://schemas.microsoft.com/office/drawing/2014/main" id="{5479FE67-6AD7-42A1-9407-B4F2D8DD41D0}"/>
                  </a:ext>
                </a:extLst>
              </p:cNvPr>
              <p:cNvSpPr>
                <a:spLocks noChangeArrowheads="1"/>
              </p:cNvSpPr>
              <p:nvPr/>
            </p:nvSpPr>
            <p:spPr bwMode="auto">
              <a:xfrm>
                <a:off x="2326" y="827"/>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69" name="Rectangle 2183">
                <a:extLst>
                  <a:ext uri="{FF2B5EF4-FFF2-40B4-BE49-F238E27FC236}">
                    <a16:creationId xmlns:a16="http://schemas.microsoft.com/office/drawing/2014/main" id="{428C25CB-F7D5-46F8-B9B1-61C8B9C3DC2E}"/>
                  </a:ext>
                </a:extLst>
              </p:cNvPr>
              <p:cNvSpPr>
                <a:spLocks noChangeArrowheads="1"/>
              </p:cNvSpPr>
              <p:nvPr/>
            </p:nvSpPr>
            <p:spPr bwMode="auto">
              <a:xfrm>
                <a:off x="2326" y="827"/>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70" name="Rectangle 2184">
                <a:extLst>
                  <a:ext uri="{FF2B5EF4-FFF2-40B4-BE49-F238E27FC236}">
                    <a16:creationId xmlns:a16="http://schemas.microsoft.com/office/drawing/2014/main" id="{92A99A77-EE9D-4A68-ADE7-139E3DD20033}"/>
                  </a:ext>
                </a:extLst>
              </p:cNvPr>
              <p:cNvSpPr>
                <a:spLocks noChangeArrowheads="1"/>
              </p:cNvSpPr>
              <p:nvPr/>
            </p:nvSpPr>
            <p:spPr bwMode="auto">
              <a:xfrm>
                <a:off x="2326" y="865"/>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71" name="Rectangle 2185">
                <a:extLst>
                  <a:ext uri="{FF2B5EF4-FFF2-40B4-BE49-F238E27FC236}">
                    <a16:creationId xmlns:a16="http://schemas.microsoft.com/office/drawing/2014/main" id="{1CC4802F-B7C0-48C3-8E7F-F13F0E669953}"/>
                  </a:ext>
                </a:extLst>
              </p:cNvPr>
              <p:cNvSpPr>
                <a:spLocks noChangeArrowheads="1"/>
              </p:cNvSpPr>
              <p:nvPr/>
            </p:nvSpPr>
            <p:spPr bwMode="auto">
              <a:xfrm>
                <a:off x="2326" y="865"/>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72" name="Rectangle 2186">
                <a:extLst>
                  <a:ext uri="{FF2B5EF4-FFF2-40B4-BE49-F238E27FC236}">
                    <a16:creationId xmlns:a16="http://schemas.microsoft.com/office/drawing/2014/main" id="{0E62E480-FA19-4202-A5A6-9A203FF4E547}"/>
                  </a:ext>
                </a:extLst>
              </p:cNvPr>
              <p:cNvSpPr>
                <a:spLocks noChangeArrowheads="1"/>
              </p:cNvSpPr>
              <p:nvPr/>
            </p:nvSpPr>
            <p:spPr bwMode="auto">
              <a:xfrm>
                <a:off x="2326"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73" name="Rectangle 2187">
                <a:extLst>
                  <a:ext uri="{FF2B5EF4-FFF2-40B4-BE49-F238E27FC236}">
                    <a16:creationId xmlns:a16="http://schemas.microsoft.com/office/drawing/2014/main" id="{7BCE914D-B609-4FAD-8DF0-144F02D7026C}"/>
                  </a:ext>
                </a:extLst>
              </p:cNvPr>
              <p:cNvSpPr>
                <a:spLocks noChangeArrowheads="1"/>
              </p:cNvSpPr>
              <p:nvPr/>
            </p:nvSpPr>
            <p:spPr bwMode="auto">
              <a:xfrm>
                <a:off x="2326"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74" name="Rectangle 2188">
                <a:extLst>
                  <a:ext uri="{FF2B5EF4-FFF2-40B4-BE49-F238E27FC236}">
                    <a16:creationId xmlns:a16="http://schemas.microsoft.com/office/drawing/2014/main" id="{EE23E35F-EAF7-406F-9723-6DC739A05FD7}"/>
                  </a:ext>
                </a:extLst>
              </p:cNvPr>
              <p:cNvSpPr>
                <a:spLocks noChangeArrowheads="1"/>
              </p:cNvSpPr>
              <p:nvPr/>
            </p:nvSpPr>
            <p:spPr bwMode="auto">
              <a:xfrm>
                <a:off x="2326" y="884"/>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75" name="Rectangle 2189">
                <a:extLst>
                  <a:ext uri="{FF2B5EF4-FFF2-40B4-BE49-F238E27FC236}">
                    <a16:creationId xmlns:a16="http://schemas.microsoft.com/office/drawing/2014/main" id="{9D096826-3758-4857-AA85-8CFD88060604}"/>
                  </a:ext>
                </a:extLst>
              </p:cNvPr>
              <p:cNvSpPr>
                <a:spLocks noChangeArrowheads="1"/>
              </p:cNvSpPr>
              <p:nvPr/>
            </p:nvSpPr>
            <p:spPr bwMode="auto">
              <a:xfrm>
                <a:off x="2326" y="884"/>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76" name="Freeform 2190">
                <a:extLst>
                  <a:ext uri="{FF2B5EF4-FFF2-40B4-BE49-F238E27FC236}">
                    <a16:creationId xmlns:a16="http://schemas.microsoft.com/office/drawing/2014/main" id="{BB47AABC-337D-43BD-909D-5E7C1C215117}"/>
                  </a:ext>
                </a:extLst>
              </p:cNvPr>
              <p:cNvSpPr>
                <a:spLocks/>
              </p:cNvSpPr>
              <p:nvPr/>
            </p:nvSpPr>
            <p:spPr bwMode="auto">
              <a:xfrm>
                <a:off x="2416" y="775"/>
                <a:ext cx="29" cy="52"/>
              </a:xfrm>
              <a:custGeom>
                <a:avLst/>
                <a:gdLst>
                  <a:gd name="T0" fmla="*/ 29 w 29"/>
                  <a:gd name="T1" fmla="*/ 0 h 52"/>
                  <a:gd name="T2" fmla="*/ 0 w 29"/>
                  <a:gd name="T3" fmla="*/ 2 h 52"/>
                  <a:gd name="T4" fmla="*/ 0 w 29"/>
                  <a:gd name="T5" fmla="*/ 52 h 52"/>
                  <a:gd name="T6" fmla="*/ 29 w 29"/>
                  <a:gd name="T7" fmla="*/ 52 h 52"/>
                  <a:gd name="T8" fmla="*/ 29 w 29"/>
                  <a:gd name="T9" fmla="*/ 0 h 52"/>
                </a:gdLst>
                <a:ahLst/>
                <a:cxnLst>
                  <a:cxn ang="0">
                    <a:pos x="T0" y="T1"/>
                  </a:cxn>
                  <a:cxn ang="0">
                    <a:pos x="T2" y="T3"/>
                  </a:cxn>
                  <a:cxn ang="0">
                    <a:pos x="T4" y="T5"/>
                  </a:cxn>
                  <a:cxn ang="0">
                    <a:pos x="T6" y="T7"/>
                  </a:cxn>
                  <a:cxn ang="0">
                    <a:pos x="T8" y="T9"/>
                  </a:cxn>
                </a:cxnLst>
                <a:rect l="0" t="0" r="r" b="b"/>
                <a:pathLst>
                  <a:path w="29" h="52">
                    <a:moveTo>
                      <a:pt x="29" y="0"/>
                    </a:moveTo>
                    <a:lnTo>
                      <a:pt x="0" y="2"/>
                    </a:lnTo>
                    <a:lnTo>
                      <a:pt x="0" y="52"/>
                    </a:lnTo>
                    <a:lnTo>
                      <a:pt x="29" y="52"/>
                    </a:lnTo>
                    <a:lnTo>
                      <a:pt x="29" y="0"/>
                    </a:lnTo>
                    <a:close/>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77" name="Freeform 2191">
                <a:extLst>
                  <a:ext uri="{FF2B5EF4-FFF2-40B4-BE49-F238E27FC236}">
                    <a16:creationId xmlns:a16="http://schemas.microsoft.com/office/drawing/2014/main" id="{F59DF03C-9A98-405B-96C6-964F55EE5438}"/>
                  </a:ext>
                </a:extLst>
              </p:cNvPr>
              <p:cNvSpPr>
                <a:spLocks/>
              </p:cNvSpPr>
              <p:nvPr/>
            </p:nvSpPr>
            <p:spPr bwMode="auto">
              <a:xfrm>
                <a:off x="2416" y="775"/>
                <a:ext cx="29" cy="52"/>
              </a:xfrm>
              <a:custGeom>
                <a:avLst/>
                <a:gdLst>
                  <a:gd name="T0" fmla="*/ 29 w 29"/>
                  <a:gd name="T1" fmla="*/ 0 h 52"/>
                  <a:gd name="T2" fmla="*/ 0 w 29"/>
                  <a:gd name="T3" fmla="*/ 2 h 52"/>
                  <a:gd name="T4" fmla="*/ 0 w 29"/>
                  <a:gd name="T5" fmla="*/ 52 h 52"/>
                  <a:gd name="T6" fmla="*/ 29 w 29"/>
                  <a:gd name="T7" fmla="*/ 52 h 52"/>
                  <a:gd name="T8" fmla="*/ 29 w 29"/>
                  <a:gd name="T9" fmla="*/ 0 h 52"/>
                </a:gdLst>
                <a:ahLst/>
                <a:cxnLst>
                  <a:cxn ang="0">
                    <a:pos x="T0" y="T1"/>
                  </a:cxn>
                  <a:cxn ang="0">
                    <a:pos x="T2" y="T3"/>
                  </a:cxn>
                  <a:cxn ang="0">
                    <a:pos x="T4" y="T5"/>
                  </a:cxn>
                  <a:cxn ang="0">
                    <a:pos x="T6" y="T7"/>
                  </a:cxn>
                  <a:cxn ang="0">
                    <a:pos x="T8" y="T9"/>
                  </a:cxn>
                </a:cxnLst>
                <a:rect l="0" t="0" r="r" b="b"/>
                <a:pathLst>
                  <a:path w="29" h="52">
                    <a:moveTo>
                      <a:pt x="29" y="0"/>
                    </a:moveTo>
                    <a:lnTo>
                      <a:pt x="0" y="2"/>
                    </a:lnTo>
                    <a:lnTo>
                      <a:pt x="0" y="52"/>
                    </a:lnTo>
                    <a:lnTo>
                      <a:pt x="29" y="52"/>
                    </a:lnTo>
                    <a:lnTo>
                      <a:pt x="2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78" name="Rectangle 2192">
                <a:extLst>
                  <a:ext uri="{FF2B5EF4-FFF2-40B4-BE49-F238E27FC236}">
                    <a16:creationId xmlns:a16="http://schemas.microsoft.com/office/drawing/2014/main" id="{36D0BE77-9B7D-43D8-B9FF-BB008C4DE35F}"/>
                  </a:ext>
                </a:extLst>
              </p:cNvPr>
              <p:cNvSpPr>
                <a:spLocks noChangeArrowheads="1"/>
              </p:cNvSpPr>
              <p:nvPr/>
            </p:nvSpPr>
            <p:spPr bwMode="auto">
              <a:xfrm>
                <a:off x="2416" y="827"/>
                <a:ext cx="29"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79" name="Rectangle 2193">
                <a:extLst>
                  <a:ext uri="{FF2B5EF4-FFF2-40B4-BE49-F238E27FC236}">
                    <a16:creationId xmlns:a16="http://schemas.microsoft.com/office/drawing/2014/main" id="{3869E6C9-FDAA-4218-B1B9-2C104C30109E}"/>
                  </a:ext>
                </a:extLst>
              </p:cNvPr>
              <p:cNvSpPr>
                <a:spLocks noChangeArrowheads="1"/>
              </p:cNvSpPr>
              <p:nvPr/>
            </p:nvSpPr>
            <p:spPr bwMode="auto">
              <a:xfrm>
                <a:off x="2416" y="827"/>
                <a:ext cx="29"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80" name="Rectangle 2194">
                <a:extLst>
                  <a:ext uri="{FF2B5EF4-FFF2-40B4-BE49-F238E27FC236}">
                    <a16:creationId xmlns:a16="http://schemas.microsoft.com/office/drawing/2014/main" id="{DA1A3381-24AC-4B50-9B23-959267137FDF}"/>
                  </a:ext>
                </a:extLst>
              </p:cNvPr>
              <p:cNvSpPr>
                <a:spLocks noChangeArrowheads="1"/>
              </p:cNvSpPr>
              <p:nvPr/>
            </p:nvSpPr>
            <p:spPr bwMode="auto">
              <a:xfrm>
                <a:off x="2416" y="865"/>
                <a:ext cx="29"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81" name="Rectangle 2195">
                <a:extLst>
                  <a:ext uri="{FF2B5EF4-FFF2-40B4-BE49-F238E27FC236}">
                    <a16:creationId xmlns:a16="http://schemas.microsoft.com/office/drawing/2014/main" id="{BC3903ED-4972-47EE-A8EB-43B5579F7BA7}"/>
                  </a:ext>
                </a:extLst>
              </p:cNvPr>
              <p:cNvSpPr>
                <a:spLocks noChangeArrowheads="1"/>
              </p:cNvSpPr>
              <p:nvPr/>
            </p:nvSpPr>
            <p:spPr bwMode="auto">
              <a:xfrm>
                <a:off x="2416" y="865"/>
                <a:ext cx="29"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82" name="Rectangle 2196">
                <a:extLst>
                  <a:ext uri="{FF2B5EF4-FFF2-40B4-BE49-F238E27FC236}">
                    <a16:creationId xmlns:a16="http://schemas.microsoft.com/office/drawing/2014/main" id="{5892C8E5-799C-462F-A8DD-BBDB773CA50A}"/>
                  </a:ext>
                </a:extLst>
              </p:cNvPr>
              <p:cNvSpPr>
                <a:spLocks noChangeArrowheads="1"/>
              </p:cNvSpPr>
              <p:nvPr/>
            </p:nvSpPr>
            <p:spPr bwMode="auto">
              <a:xfrm>
                <a:off x="2416" y="913"/>
                <a:ext cx="29"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83" name="Rectangle 2197">
                <a:extLst>
                  <a:ext uri="{FF2B5EF4-FFF2-40B4-BE49-F238E27FC236}">
                    <a16:creationId xmlns:a16="http://schemas.microsoft.com/office/drawing/2014/main" id="{EC528691-D62E-4412-A567-1D9EB4E3E068}"/>
                  </a:ext>
                </a:extLst>
              </p:cNvPr>
              <p:cNvSpPr>
                <a:spLocks noChangeArrowheads="1"/>
              </p:cNvSpPr>
              <p:nvPr/>
            </p:nvSpPr>
            <p:spPr bwMode="auto">
              <a:xfrm>
                <a:off x="2416" y="913"/>
                <a:ext cx="29"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84" name="Rectangle 2198">
                <a:extLst>
                  <a:ext uri="{FF2B5EF4-FFF2-40B4-BE49-F238E27FC236}">
                    <a16:creationId xmlns:a16="http://schemas.microsoft.com/office/drawing/2014/main" id="{3D1C54ED-E493-48CE-B6DF-A01336555186}"/>
                  </a:ext>
                </a:extLst>
              </p:cNvPr>
              <p:cNvSpPr>
                <a:spLocks noChangeArrowheads="1"/>
              </p:cNvSpPr>
              <p:nvPr/>
            </p:nvSpPr>
            <p:spPr bwMode="auto">
              <a:xfrm>
                <a:off x="2416" y="884"/>
                <a:ext cx="29"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85" name="Rectangle 2199">
                <a:extLst>
                  <a:ext uri="{FF2B5EF4-FFF2-40B4-BE49-F238E27FC236}">
                    <a16:creationId xmlns:a16="http://schemas.microsoft.com/office/drawing/2014/main" id="{605205F1-3BDE-4CD2-9E77-1BE8C7501943}"/>
                  </a:ext>
                </a:extLst>
              </p:cNvPr>
              <p:cNvSpPr>
                <a:spLocks noChangeArrowheads="1"/>
              </p:cNvSpPr>
              <p:nvPr/>
            </p:nvSpPr>
            <p:spPr bwMode="auto">
              <a:xfrm>
                <a:off x="2416" y="884"/>
                <a:ext cx="2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86" name="Freeform 2200">
                <a:extLst>
                  <a:ext uri="{FF2B5EF4-FFF2-40B4-BE49-F238E27FC236}">
                    <a16:creationId xmlns:a16="http://schemas.microsoft.com/office/drawing/2014/main" id="{A0C481E3-9F6A-428C-B46B-EC46B50F89CD}"/>
                  </a:ext>
                </a:extLst>
              </p:cNvPr>
              <p:cNvSpPr>
                <a:spLocks noEditPoints="1"/>
              </p:cNvSpPr>
              <p:nvPr/>
            </p:nvSpPr>
            <p:spPr bwMode="auto">
              <a:xfrm>
                <a:off x="2539" y="756"/>
                <a:ext cx="284" cy="285"/>
              </a:xfrm>
              <a:custGeom>
                <a:avLst/>
                <a:gdLst>
                  <a:gd name="T0" fmla="*/ 71 w 284"/>
                  <a:gd name="T1" fmla="*/ 0 h 285"/>
                  <a:gd name="T2" fmla="*/ 59 w 284"/>
                  <a:gd name="T3" fmla="*/ 0 h 285"/>
                  <a:gd name="T4" fmla="*/ 0 w 284"/>
                  <a:gd name="T5" fmla="*/ 7 h 285"/>
                  <a:gd name="T6" fmla="*/ 0 w 284"/>
                  <a:gd name="T7" fmla="*/ 285 h 285"/>
                  <a:gd name="T8" fmla="*/ 284 w 284"/>
                  <a:gd name="T9" fmla="*/ 285 h 285"/>
                  <a:gd name="T10" fmla="*/ 284 w 284"/>
                  <a:gd name="T11" fmla="*/ 157 h 285"/>
                  <a:gd name="T12" fmla="*/ 189 w 284"/>
                  <a:gd name="T13" fmla="*/ 157 h 285"/>
                  <a:gd name="T14" fmla="*/ 189 w 284"/>
                  <a:gd name="T15" fmla="*/ 285 h 285"/>
                  <a:gd name="T16" fmla="*/ 161 w 284"/>
                  <a:gd name="T17" fmla="*/ 285 h 285"/>
                  <a:gd name="T18" fmla="*/ 161 w 284"/>
                  <a:gd name="T19" fmla="*/ 157 h 285"/>
                  <a:gd name="T20" fmla="*/ 161 w 284"/>
                  <a:gd name="T21" fmla="*/ 285 h 285"/>
                  <a:gd name="T22" fmla="*/ 71 w 284"/>
                  <a:gd name="T23" fmla="*/ 285 h 285"/>
                  <a:gd name="T24" fmla="*/ 71 w 284"/>
                  <a:gd name="T25" fmla="*/ 157 h 285"/>
                  <a:gd name="T26" fmla="*/ 0 w 284"/>
                  <a:gd name="T27" fmla="*/ 157 h 285"/>
                  <a:gd name="T28" fmla="*/ 0 w 284"/>
                  <a:gd name="T29" fmla="*/ 138 h 285"/>
                  <a:gd name="T30" fmla="*/ 0 w 284"/>
                  <a:gd name="T31" fmla="*/ 133 h 285"/>
                  <a:gd name="T32" fmla="*/ 0 w 284"/>
                  <a:gd name="T33" fmla="*/ 71 h 285"/>
                  <a:gd name="T34" fmla="*/ 71 w 284"/>
                  <a:gd name="T35" fmla="*/ 71 h 285"/>
                  <a:gd name="T36" fmla="*/ 71 w 284"/>
                  <a:gd name="T37" fmla="*/ 0 h 285"/>
                  <a:gd name="T38" fmla="*/ 284 w 284"/>
                  <a:gd name="T39" fmla="*/ 0 h 285"/>
                  <a:gd name="T40" fmla="*/ 189 w 284"/>
                  <a:gd name="T41" fmla="*/ 0 h 285"/>
                  <a:gd name="T42" fmla="*/ 189 w 284"/>
                  <a:gd name="T43" fmla="*/ 71 h 285"/>
                  <a:gd name="T44" fmla="*/ 284 w 284"/>
                  <a:gd name="T45" fmla="*/ 71 h 285"/>
                  <a:gd name="T46" fmla="*/ 284 w 284"/>
                  <a:gd name="T47"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4" h="285">
                    <a:moveTo>
                      <a:pt x="71" y="0"/>
                    </a:moveTo>
                    <a:lnTo>
                      <a:pt x="59" y="0"/>
                    </a:lnTo>
                    <a:lnTo>
                      <a:pt x="0" y="7"/>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87" name="Freeform 2201">
                <a:extLst>
                  <a:ext uri="{FF2B5EF4-FFF2-40B4-BE49-F238E27FC236}">
                    <a16:creationId xmlns:a16="http://schemas.microsoft.com/office/drawing/2014/main" id="{3339C337-3227-4924-83F7-DCBC991D039C}"/>
                  </a:ext>
                </a:extLst>
              </p:cNvPr>
              <p:cNvSpPr>
                <a:spLocks noEditPoints="1"/>
              </p:cNvSpPr>
              <p:nvPr/>
            </p:nvSpPr>
            <p:spPr bwMode="auto">
              <a:xfrm>
                <a:off x="2539" y="756"/>
                <a:ext cx="284" cy="285"/>
              </a:xfrm>
              <a:custGeom>
                <a:avLst/>
                <a:gdLst>
                  <a:gd name="T0" fmla="*/ 71 w 284"/>
                  <a:gd name="T1" fmla="*/ 0 h 285"/>
                  <a:gd name="T2" fmla="*/ 59 w 284"/>
                  <a:gd name="T3" fmla="*/ 0 h 285"/>
                  <a:gd name="T4" fmla="*/ 0 w 284"/>
                  <a:gd name="T5" fmla="*/ 7 h 285"/>
                  <a:gd name="T6" fmla="*/ 0 w 284"/>
                  <a:gd name="T7" fmla="*/ 285 h 285"/>
                  <a:gd name="T8" fmla="*/ 284 w 284"/>
                  <a:gd name="T9" fmla="*/ 285 h 285"/>
                  <a:gd name="T10" fmla="*/ 284 w 284"/>
                  <a:gd name="T11" fmla="*/ 157 h 285"/>
                  <a:gd name="T12" fmla="*/ 189 w 284"/>
                  <a:gd name="T13" fmla="*/ 157 h 285"/>
                  <a:gd name="T14" fmla="*/ 189 w 284"/>
                  <a:gd name="T15" fmla="*/ 285 h 285"/>
                  <a:gd name="T16" fmla="*/ 161 w 284"/>
                  <a:gd name="T17" fmla="*/ 285 h 285"/>
                  <a:gd name="T18" fmla="*/ 161 w 284"/>
                  <a:gd name="T19" fmla="*/ 157 h 285"/>
                  <a:gd name="T20" fmla="*/ 161 w 284"/>
                  <a:gd name="T21" fmla="*/ 285 h 285"/>
                  <a:gd name="T22" fmla="*/ 71 w 284"/>
                  <a:gd name="T23" fmla="*/ 285 h 285"/>
                  <a:gd name="T24" fmla="*/ 71 w 284"/>
                  <a:gd name="T25" fmla="*/ 157 h 285"/>
                  <a:gd name="T26" fmla="*/ 0 w 284"/>
                  <a:gd name="T27" fmla="*/ 157 h 285"/>
                  <a:gd name="T28" fmla="*/ 0 w 284"/>
                  <a:gd name="T29" fmla="*/ 138 h 285"/>
                  <a:gd name="T30" fmla="*/ 0 w 284"/>
                  <a:gd name="T31" fmla="*/ 133 h 285"/>
                  <a:gd name="T32" fmla="*/ 0 w 284"/>
                  <a:gd name="T33" fmla="*/ 71 h 285"/>
                  <a:gd name="T34" fmla="*/ 71 w 284"/>
                  <a:gd name="T35" fmla="*/ 71 h 285"/>
                  <a:gd name="T36" fmla="*/ 71 w 284"/>
                  <a:gd name="T37" fmla="*/ 0 h 285"/>
                  <a:gd name="T38" fmla="*/ 284 w 284"/>
                  <a:gd name="T39" fmla="*/ 0 h 285"/>
                  <a:gd name="T40" fmla="*/ 189 w 284"/>
                  <a:gd name="T41" fmla="*/ 0 h 285"/>
                  <a:gd name="T42" fmla="*/ 189 w 284"/>
                  <a:gd name="T43" fmla="*/ 71 h 285"/>
                  <a:gd name="T44" fmla="*/ 284 w 284"/>
                  <a:gd name="T45" fmla="*/ 71 h 285"/>
                  <a:gd name="T46" fmla="*/ 284 w 284"/>
                  <a:gd name="T47"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4" h="285">
                    <a:moveTo>
                      <a:pt x="71" y="0"/>
                    </a:moveTo>
                    <a:lnTo>
                      <a:pt x="59" y="0"/>
                    </a:lnTo>
                    <a:lnTo>
                      <a:pt x="0" y="7"/>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88" name="Freeform 2202">
                <a:extLst>
                  <a:ext uri="{FF2B5EF4-FFF2-40B4-BE49-F238E27FC236}">
                    <a16:creationId xmlns:a16="http://schemas.microsoft.com/office/drawing/2014/main" id="{21CF30E0-522B-4910-90B5-262EC7993B2B}"/>
                  </a:ext>
                </a:extLst>
              </p:cNvPr>
              <p:cNvSpPr>
                <a:spLocks noEditPoints="1"/>
              </p:cNvSpPr>
              <p:nvPr/>
            </p:nvSpPr>
            <p:spPr bwMode="auto">
              <a:xfrm>
                <a:off x="2539"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89" name="Freeform 2203">
                <a:extLst>
                  <a:ext uri="{FF2B5EF4-FFF2-40B4-BE49-F238E27FC236}">
                    <a16:creationId xmlns:a16="http://schemas.microsoft.com/office/drawing/2014/main" id="{87097878-2CA5-468B-9B2A-942F109B2546}"/>
                  </a:ext>
                </a:extLst>
              </p:cNvPr>
              <p:cNvSpPr>
                <a:spLocks noEditPoints="1"/>
              </p:cNvSpPr>
              <p:nvPr/>
            </p:nvSpPr>
            <p:spPr bwMode="auto">
              <a:xfrm>
                <a:off x="2539"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90" name="Freeform 2204">
                <a:extLst>
                  <a:ext uri="{FF2B5EF4-FFF2-40B4-BE49-F238E27FC236}">
                    <a16:creationId xmlns:a16="http://schemas.microsoft.com/office/drawing/2014/main" id="{714CE974-9A3D-4950-B813-FE22DDAC6D28}"/>
                  </a:ext>
                </a:extLst>
              </p:cNvPr>
              <p:cNvSpPr>
                <a:spLocks noEditPoints="1"/>
              </p:cNvSpPr>
              <p:nvPr/>
            </p:nvSpPr>
            <p:spPr bwMode="auto">
              <a:xfrm>
                <a:off x="2539"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91" name="Freeform 2205">
                <a:extLst>
                  <a:ext uri="{FF2B5EF4-FFF2-40B4-BE49-F238E27FC236}">
                    <a16:creationId xmlns:a16="http://schemas.microsoft.com/office/drawing/2014/main" id="{FFFB9C75-975D-4011-82D5-21EF89603252}"/>
                  </a:ext>
                </a:extLst>
              </p:cNvPr>
              <p:cNvSpPr>
                <a:spLocks noEditPoints="1"/>
              </p:cNvSpPr>
              <p:nvPr/>
            </p:nvSpPr>
            <p:spPr bwMode="auto">
              <a:xfrm>
                <a:off x="2539"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92" name="Freeform 2206">
                <a:extLst>
                  <a:ext uri="{FF2B5EF4-FFF2-40B4-BE49-F238E27FC236}">
                    <a16:creationId xmlns:a16="http://schemas.microsoft.com/office/drawing/2014/main" id="{BC4ACB6F-357D-40E5-BE75-D38319C81435}"/>
                  </a:ext>
                </a:extLst>
              </p:cNvPr>
              <p:cNvSpPr>
                <a:spLocks noEditPoints="1"/>
              </p:cNvSpPr>
              <p:nvPr/>
            </p:nvSpPr>
            <p:spPr bwMode="auto">
              <a:xfrm>
                <a:off x="2539"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93" name="Freeform 2207">
                <a:extLst>
                  <a:ext uri="{FF2B5EF4-FFF2-40B4-BE49-F238E27FC236}">
                    <a16:creationId xmlns:a16="http://schemas.microsoft.com/office/drawing/2014/main" id="{4ADE0851-2011-4AC4-AE43-076A6B7CC22E}"/>
                  </a:ext>
                </a:extLst>
              </p:cNvPr>
              <p:cNvSpPr>
                <a:spLocks noEditPoints="1"/>
              </p:cNvSpPr>
              <p:nvPr/>
            </p:nvSpPr>
            <p:spPr bwMode="auto">
              <a:xfrm>
                <a:off x="2539"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94" name="Rectangle 2208">
                <a:extLst>
                  <a:ext uri="{FF2B5EF4-FFF2-40B4-BE49-F238E27FC236}">
                    <a16:creationId xmlns:a16="http://schemas.microsoft.com/office/drawing/2014/main" id="{8D2B5102-66BA-425E-BD8D-298B00F2B39A}"/>
                  </a:ext>
                </a:extLst>
              </p:cNvPr>
              <p:cNvSpPr>
                <a:spLocks noChangeArrowheads="1"/>
              </p:cNvSpPr>
              <p:nvPr/>
            </p:nvSpPr>
            <p:spPr bwMode="auto">
              <a:xfrm>
                <a:off x="2610" y="756"/>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95" name="Rectangle 2209">
                <a:extLst>
                  <a:ext uri="{FF2B5EF4-FFF2-40B4-BE49-F238E27FC236}">
                    <a16:creationId xmlns:a16="http://schemas.microsoft.com/office/drawing/2014/main" id="{CCC3CA62-1CA3-41C6-A76A-EA577A52A68B}"/>
                  </a:ext>
                </a:extLst>
              </p:cNvPr>
              <p:cNvSpPr>
                <a:spLocks noChangeArrowheads="1"/>
              </p:cNvSpPr>
              <p:nvPr/>
            </p:nvSpPr>
            <p:spPr bwMode="auto">
              <a:xfrm>
                <a:off x="2610" y="756"/>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96" name="Rectangle 2210">
                <a:extLst>
                  <a:ext uri="{FF2B5EF4-FFF2-40B4-BE49-F238E27FC236}">
                    <a16:creationId xmlns:a16="http://schemas.microsoft.com/office/drawing/2014/main" id="{2B996A18-B7F3-4FFC-B9ED-363AD30863E0}"/>
                  </a:ext>
                </a:extLst>
              </p:cNvPr>
              <p:cNvSpPr>
                <a:spLocks noChangeArrowheads="1"/>
              </p:cNvSpPr>
              <p:nvPr/>
            </p:nvSpPr>
            <p:spPr bwMode="auto">
              <a:xfrm>
                <a:off x="2610" y="827"/>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97" name="Rectangle 2211">
                <a:extLst>
                  <a:ext uri="{FF2B5EF4-FFF2-40B4-BE49-F238E27FC236}">
                    <a16:creationId xmlns:a16="http://schemas.microsoft.com/office/drawing/2014/main" id="{FE3264F3-D349-4025-9FBD-70F542493B6A}"/>
                  </a:ext>
                </a:extLst>
              </p:cNvPr>
              <p:cNvSpPr>
                <a:spLocks noChangeArrowheads="1"/>
              </p:cNvSpPr>
              <p:nvPr/>
            </p:nvSpPr>
            <p:spPr bwMode="auto">
              <a:xfrm>
                <a:off x="2610" y="827"/>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98" name="Rectangle 2212">
                <a:extLst>
                  <a:ext uri="{FF2B5EF4-FFF2-40B4-BE49-F238E27FC236}">
                    <a16:creationId xmlns:a16="http://schemas.microsoft.com/office/drawing/2014/main" id="{662300A3-A7E7-4C12-8C7E-FC732E7B61FE}"/>
                  </a:ext>
                </a:extLst>
              </p:cNvPr>
              <p:cNvSpPr>
                <a:spLocks noChangeArrowheads="1"/>
              </p:cNvSpPr>
              <p:nvPr/>
            </p:nvSpPr>
            <p:spPr bwMode="auto">
              <a:xfrm>
                <a:off x="2610" y="865"/>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99" name="Rectangle 2213">
                <a:extLst>
                  <a:ext uri="{FF2B5EF4-FFF2-40B4-BE49-F238E27FC236}">
                    <a16:creationId xmlns:a16="http://schemas.microsoft.com/office/drawing/2014/main" id="{D396544C-A142-4DBA-A883-014C9CD9618A}"/>
                  </a:ext>
                </a:extLst>
              </p:cNvPr>
              <p:cNvSpPr>
                <a:spLocks noChangeArrowheads="1"/>
              </p:cNvSpPr>
              <p:nvPr/>
            </p:nvSpPr>
            <p:spPr bwMode="auto">
              <a:xfrm>
                <a:off x="2610" y="865"/>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00" name="Rectangle 2214">
                <a:extLst>
                  <a:ext uri="{FF2B5EF4-FFF2-40B4-BE49-F238E27FC236}">
                    <a16:creationId xmlns:a16="http://schemas.microsoft.com/office/drawing/2014/main" id="{CE231122-D055-4E78-90E0-A9F01F4F17A5}"/>
                  </a:ext>
                </a:extLst>
              </p:cNvPr>
              <p:cNvSpPr>
                <a:spLocks noChangeArrowheads="1"/>
              </p:cNvSpPr>
              <p:nvPr/>
            </p:nvSpPr>
            <p:spPr bwMode="auto">
              <a:xfrm>
                <a:off x="2610"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grpSp>
        <p:grpSp>
          <p:nvGrpSpPr>
            <p:cNvPr id="18" name="Group 2416">
              <a:extLst>
                <a:ext uri="{FF2B5EF4-FFF2-40B4-BE49-F238E27FC236}">
                  <a16:creationId xmlns:a16="http://schemas.microsoft.com/office/drawing/2014/main" id="{FB32AF43-C38E-4350-A167-58B0C7DC2723}"/>
                </a:ext>
              </a:extLst>
            </p:cNvPr>
            <p:cNvGrpSpPr>
              <a:grpSpLocks/>
            </p:cNvGrpSpPr>
            <p:nvPr/>
          </p:nvGrpSpPr>
          <p:grpSpPr bwMode="auto">
            <a:xfrm>
              <a:off x="4143375" y="1200150"/>
              <a:ext cx="3373438" cy="452438"/>
              <a:chOff x="2610" y="756"/>
              <a:chExt cx="2125" cy="285"/>
            </a:xfrm>
          </p:grpSpPr>
          <p:sp>
            <p:nvSpPr>
              <p:cNvPr id="101" name="Rectangle 2216">
                <a:extLst>
                  <a:ext uri="{FF2B5EF4-FFF2-40B4-BE49-F238E27FC236}">
                    <a16:creationId xmlns:a16="http://schemas.microsoft.com/office/drawing/2014/main" id="{B8FBD1B2-34E5-40C5-9772-E155F4C0E699}"/>
                  </a:ext>
                </a:extLst>
              </p:cNvPr>
              <p:cNvSpPr>
                <a:spLocks noChangeArrowheads="1"/>
              </p:cNvSpPr>
              <p:nvPr/>
            </p:nvSpPr>
            <p:spPr bwMode="auto">
              <a:xfrm>
                <a:off x="2610"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2" name="Rectangle 2217">
                <a:extLst>
                  <a:ext uri="{FF2B5EF4-FFF2-40B4-BE49-F238E27FC236}">
                    <a16:creationId xmlns:a16="http://schemas.microsoft.com/office/drawing/2014/main" id="{23FC461E-9175-459A-9972-F7C168365601}"/>
                  </a:ext>
                </a:extLst>
              </p:cNvPr>
              <p:cNvSpPr>
                <a:spLocks noChangeArrowheads="1"/>
              </p:cNvSpPr>
              <p:nvPr/>
            </p:nvSpPr>
            <p:spPr bwMode="auto">
              <a:xfrm>
                <a:off x="2610" y="884"/>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3" name="Rectangle 2218">
                <a:extLst>
                  <a:ext uri="{FF2B5EF4-FFF2-40B4-BE49-F238E27FC236}">
                    <a16:creationId xmlns:a16="http://schemas.microsoft.com/office/drawing/2014/main" id="{1F761C42-11E3-4C98-90E0-A907675D5AE9}"/>
                  </a:ext>
                </a:extLst>
              </p:cNvPr>
              <p:cNvSpPr>
                <a:spLocks noChangeArrowheads="1"/>
              </p:cNvSpPr>
              <p:nvPr/>
            </p:nvSpPr>
            <p:spPr bwMode="auto">
              <a:xfrm>
                <a:off x="2610" y="884"/>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4" name="Rectangle 2219">
                <a:extLst>
                  <a:ext uri="{FF2B5EF4-FFF2-40B4-BE49-F238E27FC236}">
                    <a16:creationId xmlns:a16="http://schemas.microsoft.com/office/drawing/2014/main" id="{AC9AEA59-9FA5-461A-98F2-CDEF080FFE4F}"/>
                  </a:ext>
                </a:extLst>
              </p:cNvPr>
              <p:cNvSpPr>
                <a:spLocks noChangeArrowheads="1"/>
              </p:cNvSpPr>
              <p:nvPr/>
            </p:nvSpPr>
            <p:spPr bwMode="auto">
              <a:xfrm>
                <a:off x="2700" y="756"/>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5" name="Rectangle 2220">
                <a:extLst>
                  <a:ext uri="{FF2B5EF4-FFF2-40B4-BE49-F238E27FC236}">
                    <a16:creationId xmlns:a16="http://schemas.microsoft.com/office/drawing/2014/main" id="{F3150835-137C-42DE-A65D-C4103A4F8616}"/>
                  </a:ext>
                </a:extLst>
              </p:cNvPr>
              <p:cNvSpPr>
                <a:spLocks noChangeArrowheads="1"/>
              </p:cNvSpPr>
              <p:nvPr/>
            </p:nvSpPr>
            <p:spPr bwMode="auto">
              <a:xfrm>
                <a:off x="2700" y="756"/>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6" name="Rectangle 2221">
                <a:extLst>
                  <a:ext uri="{FF2B5EF4-FFF2-40B4-BE49-F238E27FC236}">
                    <a16:creationId xmlns:a16="http://schemas.microsoft.com/office/drawing/2014/main" id="{852358E4-61DC-4367-96F5-EA1B9B0CE48F}"/>
                  </a:ext>
                </a:extLst>
              </p:cNvPr>
              <p:cNvSpPr>
                <a:spLocks noChangeArrowheads="1"/>
              </p:cNvSpPr>
              <p:nvPr/>
            </p:nvSpPr>
            <p:spPr bwMode="auto">
              <a:xfrm>
                <a:off x="2700" y="827"/>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7" name="Rectangle 2222">
                <a:extLst>
                  <a:ext uri="{FF2B5EF4-FFF2-40B4-BE49-F238E27FC236}">
                    <a16:creationId xmlns:a16="http://schemas.microsoft.com/office/drawing/2014/main" id="{8AC7515B-DD4E-406E-AFCA-91CCCDCD9972}"/>
                  </a:ext>
                </a:extLst>
              </p:cNvPr>
              <p:cNvSpPr>
                <a:spLocks noChangeArrowheads="1"/>
              </p:cNvSpPr>
              <p:nvPr/>
            </p:nvSpPr>
            <p:spPr bwMode="auto">
              <a:xfrm>
                <a:off x="2700" y="827"/>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8" name="Rectangle 2223">
                <a:extLst>
                  <a:ext uri="{FF2B5EF4-FFF2-40B4-BE49-F238E27FC236}">
                    <a16:creationId xmlns:a16="http://schemas.microsoft.com/office/drawing/2014/main" id="{15666630-5588-48E2-B908-AA3BF1BF6E8B}"/>
                  </a:ext>
                </a:extLst>
              </p:cNvPr>
              <p:cNvSpPr>
                <a:spLocks noChangeArrowheads="1"/>
              </p:cNvSpPr>
              <p:nvPr/>
            </p:nvSpPr>
            <p:spPr bwMode="auto">
              <a:xfrm>
                <a:off x="2700" y="865"/>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9" name="Rectangle 2224">
                <a:extLst>
                  <a:ext uri="{FF2B5EF4-FFF2-40B4-BE49-F238E27FC236}">
                    <a16:creationId xmlns:a16="http://schemas.microsoft.com/office/drawing/2014/main" id="{4CFC47EA-B29D-4CE3-BCC8-D9CE31C3B620}"/>
                  </a:ext>
                </a:extLst>
              </p:cNvPr>
              <p:cNvSpPr>
                <a:spLocks noChangeArrowheads="1"/>
              </p:cNvSpPr>
              <p:nvPr/>
            </p:nvSpPr>
            <p:spPr bwMode="auto">
              <a:xfrm>
                <a:off x="2700" y="865"/>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0" name="Rectangle 2225">
                <a:extLst>
                  <a:ext uri="{FF2B5EF4-FFF2-40B4-BE49-F238E27FC236}">
                    <a16:creationId xmlns:a16="http://schemas.microsoft.com/office/drawing/2014/main" id="{EF4F7FAB-2110-44F7-A265-413EF2AEC963}"/>
                  </a:ext>
                </a:extLst>
              </p:cNvPr>
              <p:cNvSpPr>
                <a:spLocks noChangeArrowheads="1"/>
              </p:cNvSpPr>
              <p:nvPr/>
            </p:nvSpPr>
            <p:spPr bwMode="auto">
              <a:xfrm>
                <a:off x="2700" y="913"/>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1" name="Rectangle 2226">
                <a:extLst>
                  <a:ext uri="{FF2B5EF4-FFF2-40B4-BE49-F238E27FC236}">
                    <a16:creationId xmlns:a16="http://schemas.microsoft.com/office/drawing/2014/main" id="{E664952D-49E5-46E5-814E-DAA78DC54CB1}"/>
                  </a:ext>
                </a:extLst>
              </p:cNvPr>
              <p:cNvSpPr>
                <a:spLocks noChangeArrowheads="1"/>
              </p:cNvSpPr>
              <p:nvPr/>
            </p:nvSpPr>
            <p:spPr bwMode="auto">
              <a:xfrm>
                <a:off x="2700" y="913"/>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2" name="Rectangle 2227">
                <a:extLst>
                  <a:ext uri="{FF2B5EF4-FFF2-40B4-BE49-F238E27FC236}">
                    <a16:creationId xmlns:a16="http://schemas.microsoft.com/office/drawing/2014/main" id="{E23D9CAB-9E2C-4372-A597-8970B541D185}"/>
                  </a:ext>
                </a:extLst>
              </p:cNvPr>
              <p:cNvSpPr>
                <a:spLocks noChangeArrowheads="1"/>
              </p:cNvSpPr>
              <p:nvPr/>
            </p:nvSpPr>
            <p:spPr bwMode="auto">
              <a:xfrm>
                <a:off x="2700" y="884"/>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3" name="Rectangle 2228">
                <a:extLst>
                  <a:ext uri="{FF2B5EF4-FFF2-40B4-BE49-F238E27FC236}">
                    <a16:creationId xmlns:a16="http://schemas.microsoft.com/office/drawing/2014/main" id="{A36ABABE-F144-4299-B25C-322C750AE7C8}"/>
                  </a:ext>
                </a:extLst>
              </p:cNvPr>
              <p:cNvSpPr>
                <a:spLocks noChangeArrowheads="1"/>
              </p:cNvSpPr>
              <p:nvPr/>
            </p:nvSpPr>
            <p:spPr bwMode="auto">
              <a:xfrm>
                <a:off x="2700" y="884"/>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4" name="Freeform 2229">
                <a:extLst>
                  <a:ext uri="{FF2B5EF4-FFF2-40B4-BE49-F238E27FC236}">
                    <a16:creationId xmlns:a16="http://schemas.microsoft.com/office/drawing/2014/main" id="{F4984C5A-AB12-4955-8B22-8771C78C81DD}"/>
                  </a:ext>
                </a:extLst>
              </p:cNvPr>
              <p:cNvSpPr>
                <a:spLocks noEditPoints="1"/>
              </p:cNvSpPr>
              <p:nvPr/>
            </p:nvSpPr>
            <p:spPr bwMode="auto">
              <a:xfrm>
                <a:off x="2823"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5" name="Freeform 2230">
                <a:extLst>
                  <a:ext uri="{FF2B5EF4-FFF2-40B4-BE49-F238E27FC236}">
                    <a16:creationId xmlns:a16="http://schemas.microsoft.com/office/drawing/2014/main" id="{D80E0249-CC7A-4D2F-A47A-4077AF568507}"/>
                  </a:ext>
                </a:extLst>
              </p:cNvPr>
              <p:cNvSpPr>
                <a:spLocks noEditPoints="1"/>
              </p:cNvSpPr>
              <p:nvPr/>
            </p:nvSpPr>
            <p:spPr bwMode="auto">
              <a:xfrm>
                <a:off x="2823"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6" name="Freeform 2231">
                <a:extLst>
                  <a:ext uri="{FF2B5EF4-FFF2-40B4-BE49-F238E27FC236}">
                    <a16:creationId xmlns:a16="http://schemas.microsoft.com/office/drawing/2014/main" id="{347FC7E8-2EAE-4F17-8F7D-0876E01399CE}"/>
                  </a:ext>
                </a:extLst>
              </p:cNvPr>
              <p:cNvSpPr>
                <a:spLocks noEditPoints="1"/>
              </p:cNvSpPr>
              <p:nvPr/>
            </p:nvSpPr>
            <p:spPr bwMode="auto">
              <a:xfrm>
                <a:off x="2823"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7" name="Freeform 2232">
                <a:extLst>
                  <a:ext uri="{FF2B5EF4-FFF2-40B4-BE49-F238E27FC236}">
                    <a16:creationId xmlns:a16="http://schemas.microsoft.com/office/drawing/2014/main" id="{E04CE7BA-CCFC-4149-B41E-327E579DDDED}"/>
                  </a:ext>
                </a:extLst>
              </p:cNvPr>
              <p:cNvSpPr>
                <a:spLocks noEditPoints="1"/>
              </p:cNvSpPr>
              <p:nvPr/>
            </p:nvSpPr>
            <p:spPr bwMode="auto">
              <a:xfrm>
                <a:off x="2823"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8" name="Freeform 2233">
                <a:extLst>
                  <a:ext uri="{FF2B5EF4-FFF2-40B4-BE49-F238E27FC236}">
                    <a16:creationId xmlns:a16="http://schemas.microsoft.com/office/drawing/2014/main" id="{1E9C5063-B85F-41D6-BA3D-59A16C6F32B2}"/>
                  </a:ext>
                </a:extLst>
              </p:cNvPr>
              <p:cNvSpPr>
                <a:spLocks noEditPoints="1"/>
              </p:cNvSpPr>
              <p:nvPr/>
            </p:nvSpPr>
            <p:spPr bwMode="auto">
              <a:xfrm>
                <a:off x="2823"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19" name="Freeform 2234">
                <a:extLst>
                  <a:ext uri="{FF2B5EF4-FFF2-40B4-BE49-F238E27FC236}">
                    <a16:creationId xmlns:a16="http://schemas.microsoft.com/office/drawing/2014/main" id="{5AC975B1-336B-4601-927E-15424D831EF9}"/>
                  </a:ext>
                </a:extLst>
              </p:cNvPr>
              <p:cNvSpPr>
                <a:spLocks noEditPoints="1"/>
              </p:cNvSpPr>
              <p:nvPr/>
            </p:nvSpPr>
            <p:spPr bwMode="auto">
              <a:xfrm>
                <a:off x="2823"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0" name="Freeform 2235">
                <a:extLst>
                  <a:ext uri="{FF2B5EF4-FFF2-40B4-BE49-F238E27FC236}">
                    <a16:creationId xmlns:a16="http://schemas.microsoft.com/office/drawing/2014/main" id="{C8FD8869-E17C-428F-9E2F-5C941641C490}"/>
                  </a:ext>
                </a:extLst>
              </p:cNvPr>
              <p:cNvSpPr>
                <a:spLocks noEditPoints="1"/>
              </p:cNvSpPr>
              <p:nvPr/>
            </p:nvSpPr>
            <p:spPr bwMode="auto">
              <a:xfrm>
                <a:off x="2823"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1" name="Freeform 2236">
                <a:extLst>
                  <a:ext uri="{FF2B5EF4-FFF2-40B4-BE49-F238E27FC236}">
                    <a16:creationId xmlns:a16="http://schemas.microsoft.com/office/drawing/2014/main" id="{C1AB0E89-6881-4599-AC00-97ADB113E03F}"/>
                  </a:ext>
                </a:extLst>
              </p:cNvPr>
              <p:cNvSpPr>
                <a:spLocks noEditPoints="1"/>
              </p:cNvSpPr>
              <p:nvPr/>
            </p:nvSpPr>
            <p:spPr bwMode="auto">
              <a:xfrm>
                <a:off x="2823"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2" name="Rectangle 2237">
                <a:extLst>
                  <a:ext uri="{FF2B5EF4-FFF2-40B4-BE49-F238E27FC236}">
                    <a16:creationId xmlns:a16="http://schemas.microsoft.com/office/drawing/2014/main" id="{5311CFC7-AC6D-448F-9D4F-CFF4F44994BE}"/>
                  </a:ext>
                </a:extLst>
              </p:cNvPr>
              <p:cNvSpPr>
                <a:spLocks noChangeArrowheads="1"/>
              </p:cNvSpPr>
              <p:nvPr/>
            </p:nvSpPr>
            <p:spPr bwMode="auto">
              <a:xfrm>
                <a:off x="2894" y="756"/>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3" name="Rectangle 2238">
                <a:extLst>
                  <a:ext uri="{FF2B5EF4-FFF2-40B4-BE49-F238E27FC236}">
                    <a16:creationId xmlns:a16="http://schemas.microsoft.com/office/drawing/2014/main" id="{29299305-26C8-4F67-8D8B-8991CF029DA4}"/>
                  </a:ext>
                </a:extLst>
              </p:cNvPr>
              <p:cNvSpPr>
                <a:spLocks noChangeArrowheads="1"/>
              </p:cNvSpPr>
              <p:nvPr/>
            </p:nvSpPr>
            <p:spPr bwMode="auto">
              <a:xfrm>
                <a:off x="2894" y="756"/>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4" name="Rectangle 2239">
                <a:extLst>
                  <a:ext uri="{FF2B5EF4-FFF2-40B4-BE49-F238E27FC236}">
                    <a16:creationId xmlns:a16="http://schemas.microsoft.com/office/drawing/2014/main" id="{5F25D0FE-8829-4742-B565-A377877231CB}"/>
                  </a:ext>
                </a:extLst>
              </p:cNvPr>
              <p:cNvSpPr>
                <a:spLocks noChangeArrowheads="1"/>
              </p:cNvSpPr>
              <p:nvPr/>
            </p:nvSpPr>
            <p:spPr bwMode="auto">
              <a:xfrm>
                <a:off x="2894" y="827"/>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5" name="Rectangle 2240">
                <a:extLst>
                  <a:ext uri="{FF2B5EF4-FFF2-40B4-BE49-F238E27FC236}">
                    <a16:creationId xmlns:a16="http://schemas.microsoft.com/office/drawing/2014/main" id="{A6131668-3441-4D1E-81B7-1C6C535FA29F}"/>
                  </a:ext>
                </a:extLst>
              </p:cNvPr>
              <p:cNvSpPr>
                <a:spLocks noChangeArrowheads="1"/>
              </p:cNvSpPr>
              <p:nvPr/>
            </p:nvSpPr>
            <p:spPr bwMode="auto">
              <a:xfrm>
                <a:off x="2894" y="827"/>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6" name="Rectangle 2241">
                <a:extLst>
                  <a:ext uri="{FF2B5EF4-FFF2-40B4-BE49-F238E27FC236}">
                    <a16:creationId xmlns:a16="http://schemas.microsoft.com/office/drawing/2014/main" id="{573C9DCA-B157-44A2-9238-CF761BC89322}"/>
                  </a:ext>
                </a:extLst>
              </p:cNvPr>
              <p:cNvSpPr>
                <a:spLocks noChangeArrowheads="1"/>
              </p:cNvSpPr>
              <p:nvPr/>
            </p:nvSpPr>
            <p:spPr bwMode="auto">
              <a:xfrm>
                <a:off x="2894" y="865"/>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7" name="Rectangle 2242">
                <a:extLst>
                  <a:ext uri="{FF2B5EF4-FFF2-40B4-BE49-F238E27FC236}">
                    <a16:creationId xmlns:a16="http://schemas.microsoft.com/office/drawing/2014/main" id="{8235833C-2C81-419A-BB9A-05C121276E1E}"/>
                  </a:ext>
                </a:extLst>
              </p:cNvPr>
              <p:cNvSpPr>
                <a:spLocks noChangeArrowheads="1"/>
              </p:cNvSpPr>
              <p:nvPr/>
            </p:nvSpPr>
            <p:spPr bwMode="auto">
              <a:xfrm>
                <a:off x="2894" y="865"/>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8" name="Rectangle 2243">
                <a:extLst>
                  <a:ext uri="{FF2B5EF4-FFF2-40B4-BE49-F238E27FC236}">
                    <a16:creationId xmlns:a16="http://schemas.microsoft.com/office/drawing/2014/main" id="{8153B619-4531-40EE-AE23-284A676A9607}"/>
                  </a:ext>
                </a:extLst>
              </p:cNvPr>
              <p:cNvSpPr>
                <a:spLocks noChangeArrowheads="1"/>
              </p:cNvSpPr>
              <p:nvPr/>
            </p:nvSpPr>
            <p:spPr bwMode="auto">
              <a:xfrm>
                <a:off x="2894"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29" name="Rectangle 2244">
                <a:extLst>
                  <a:ext uri="{FF2B5EF4-FFF2-40B4-BE49-F238E27FC236}">
                    <a16:creationId xmlns:a16="http://schemas.microsoft.com/office/drawing/2014/main" id="{5D0769CE-321F-4312-9424-62F3E244D0EE}"/>
                  </a:ext>
                </a:extLst>
              </p:cNvPr>
              <p:cNvSpPr>
                <a:spLocks noChangeArrowheads="1"/>
              </p:cNvSpPr>
              <p:nvPr/>
            </p:nvSpPr>
            <p:spPr bwMode="auto">
              <a:xfrm>
                <a:off x="2894"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0" name="Rectangle 2245">
                <a:extLst>
                  <a:ext uri="{FF2B5EF4-FFF2-40B4-BE49-F238E27FC236}">
                    <a16:creationId xmlns:a16="http://schemas.microsoft.com/office/drawing/2014/main" id="{AAAC829C-8E21-46D0-9A9F-E38625F0E55C}"/>
                  </a:ext>
                </a:extLst>
              </p:cNvPr>
              <p:cNvSpPr>
                <a:spLocks noChangeArrowheads="1"/>
              </p:cNvSpPr>
              <p:nvPr/>
            </p:nvSpPr>
            <p:spPr bwMode="auto">
              <a:xfrm>
                <a:off x="2894" y="884"/>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1" name="Rectangle 2246">
                <a:extLst>
                  <a:ext uri="{FF2B5EF4-FFF2-40B4-BE49-F238E27FC236}">
                    <a16:creationId xmlns:a16="http://schemas.microsoft.com/office/drawing/2014/main" id="{6A86FAF4-B72A-4349-8A77-BE7BE28D3388}"/>
                  </a:ext>
                </a:extLst>
              </p:cNvPr>
              <p:cNvSpPr>
                <a:spLocks noChangeArrowheads="1"/>
              </p:cNvSpPr>
              <p:nvPr/>
            </p:nvSpPr>
            <p:spPr bwMode="auto">
              <a:xfrm>
                <a:off x="2894" y="884"/>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2" name="Rectangle 2247">
                <a:extLst>
                  <a:ext uri="{FF2B5EF4-FFF2-40B4-BE49-F238E27FC236}">
                    <a16:creationId xmlns:a16="http://schemas.microsoft.com/office/drawing/2014/main" id="{F6633079-0B9B-4658-B112-824E4AB08249}"/>
                  </a:ext>
                </a:extLst>
              </p:cNvPr>
              <p:cNvSpPr>
                <a:spLocks noChangeArrowheads="1"/>
              </p:cNvSpPr>
              <p:nvPr/>
            </p:nvSpPr>
            <p:spPr bwMode="auto">
              <a:xfrm>
                <a:off x="2984" y="756"/>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3" name="Rectangle 2248">
                <a:extLst>
                  <a:ext uri="{FF2B5EF4-FFF2-40B4-BE49-F238E27FC236}">
                    <a16:creationId xmlns:a16="http://schemas.microsoft.com/office/drawing/2014/main" id="{B29898CE-E3A3-4C8F-B27C-745144373837}"/>
                  </a:ext>
                </a:extLst>
              </p:cNvPr>
              <p:cNvSpPr>
                <a:spLocks noChangeArrowheads="1"/>
              </p:cNvSpPr>
              <p:nvPr/>
            </p:nvSpPr>
            <p:spPr bwMode="auto">
              <a:xfrm>
                <a:off x="2984" y="756"/>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4" name="Rectangle 2249">
                <a:extLst>
                  <a:ext uri="{FF2B5EF4-FFF2-40B4-BE49-F238E27FC236}">
                    <a16:creationId xmlns:a16="http://schemas.microsoft.com/office/drawing/2014/main" id="{46CD6394-6F34-4AC8-8EF1-5BD0B0C74321}"/>
                  </a:ext>
                </a:extLst>
              </p:cNvPr>
              <p:cNvSpPr>
                <a:spLocks noChangeArrowheads="1"/>
              </p:cNvSpPr>
              <p:nvPr/>
            </p:nvSpPr>
            <p:spPr bwMode="auto">
              <a:xfrm>
                <a:off x="2984" y="827"/>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5" name="Rectangle 2250">
                <a:extLst>
                  <a:ext uri="{FF2B5EF4-FFF2-40B4-BE49-F238E27FC236}">
                    <a16:creationId xmlns:a16="http://schemas.microsoft.com/office/drawing/2014/main" id="{0031A687-79BB-40D7-A21C-5CB52FAE6A10}"/>
                  </a:ext>
                </a:extLst>
              </p:cNvPr>
              <p:cNvSpPr>
                <a:spLocks noChangeArrowheads="1"/>
              </p:cNvSpPr>
              <p:nvPr/>
            </p:nvSpPr>
            <p:spPr bwMode="auto">
              <a:xfrm>
                <a:off x="2984" y="827"/>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6" name="Rectangle 2251">
                <a:extLst>
                  <a:ext uri="{FF2B5EF4-FFF2-40B4-BE49-F238E27FC236}">
                    <a16:creationId xmlns:a16="http://schemas.microsoft.com/office/drawing/2014/main" id="{C2AB7E32-B5EF-4999-9714-8C6CBCD50AD0}"/>
                  </a:ext>
                </a:extLst>
              </p:cNvPr>
              <p:cNvSpPr>
                <a:spLocks noChangeArrowheads="1"/>
              </p:cNvSpPr>
              <p:nvPr/>
            </p:nvSpPr>
            <p:spPr bwMode="auto">
              <a:xfrm>
                <a:off x="2984" y="865"/>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7" name="Rectangle 2252">
                <a:extLst>
                  <a:ext uri="{FF2B5EF4-FFF2-40B4-BE49-F238E27FC236}">
                    <a16:creationId xmlns:a16="http://schemas.microsoft.com/office/drawing/2014/main" id="{69FECFB5-287F-4904-8CA8-3483ABF23603}"/>
                  </a:ext>
                </a:extLst>
              </p:cNvPr>
              <p:cNvSpPr>
                <a:spLocks noChangeArrowheads="1"/>
              </p:cNvSpPr>
              <p:nvPr/>
            </p:nvSpPr>
            <p:spPr bwMode="auto">
              <a:xfrm>
                <a:off x="2984" y="865"/>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8" name="Rectangle 2253">
                <a:extLst>
                  <a:ext uri="{FF2B5EF4-FFF2-40B4-BE49-F238E27FC236}">
                    <a16:creationId xmlns:a16="http://schemas.microsoft.com/office/drawing/2014/main" id="{0A97562F-01BB-409F-AC93-90C3DF9F7F0F}"/>
                  </a:ext>
                </a:extLst>
              </p:cNvPr>
              <p:cNvSpPr>
                <a:spLocks noChangeArrowheads="1"/>
              </p:cNvSpPr>
              <p:nvPr/>
            </p:nvSpPr>
            <p:spPr bwMode="auto">
              <a:xfrm>
                <a:off x="2984" y="913"/>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39" name="Rectangle 2254">
                <a:extLst>
                  <a:ext uri="{FF2B5EF4-FFF2-40B4-BE49-F238E27FC236}">
                    <a16:creationId xmlns:a16="http://schemas.microsoft.com/office/drawing/2014/main" id="{A13D05CE-D6E7-4CFD-80DC-713670B5DCEC}"/>
                  </a:ext>
                </a:extLst>
              </p:cNvPr>
              <p:cNvSpPr>
                <a:spLocks noChangeArrowheads="1"/>
              </p:cNvSpPr>
              <p:nvPr/>
            </p:nvSpPr>
            <p:spPr bwMode="auto">
              <a:xfrm>
                <a:off x="2984" y="913"/>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0" name="Rectangle 2255">
                <a:extLst>
                  <a:ext uri="{FF2B5EF4-FFF2-40B4-BE49-F238E27FC236}">
                    <a16:creationId xmlns:a16="http://schemas.microsoft.com/office/drawing/2014/main" id="{CD5FE95F-3BE1-4BDC-A0DA-3E6F20F1AC4C}"/>
                  </a:ext>
                </a:extLst>
              </p:cNvPr>
              <p:cNvSpPr>
                <a:spLocks noChangeArrowheads="1"/>
              </p:cNvSpPr>
              <p:nvPr/>
            </p:nvSpPr>
            <p:spPr bwMode="auto">
              <a:xfrm>
                <a:off x="2984" y="884"/>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1" name="Rectangle 2256">
                <a:extLst>
                  <a:ext uri="{FF2B5EF4-FFF2-40B4-BE49-F238E27FC236}">
                    <a16:creationId xmlns:a16="http://schemas.microsoft.com/office/drawing/2014/main" id="{9FBAA2CB-B699-4B1C-9CB0-DCED107C8611}"/>
                  </a:ext>
                </a:extLst>
              </p:cNvPr>
              <p:cNvSpPr>
                <a:spLocks noChangeArrowheads="1"/>
              </p:cNvSpPr>
              <p:nvPr/>
            </p:nvSpPr>
            <p:spPr bwMode="auto">
              <a:xfrm>
                <a:off x="2984" y="884"/>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2" name="Freeform 2257">
                <a:extLst>
                  <a:ext uri="{FF2B5EF4-FFF2-40B4-BE49-F238E27FC236}">
                    <a16:creationId xmlns:a16="http://schemas.microsoft.com/office/drawing/2014/main" id="{6276D2E5-52E3-4CBC-8342-013EE8D1EA5F}"/>
                  </a:ext>
                </a:extLst>
              </p:cNvPr>
              <p:cNvSpPr>
                <a:spLocks noEditPoints="1"/>
              </p:cNvSpPr>
              <p:nvPr/>
            </p:nvSpPr>
            <p:spPr bwMode="auto">
              <a:xfrm>
                <a:off x="3107"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3" name="Freeform 2258">
                <a:extLst>
                  <a:ext uri="{FF2B5EF4-FFF2-40B4-BE49-F238E27FC236}">
                    <a16:creationId xmlns:a16="http://schemas.microsoft.com/office/drawing/2014/main" id="{5207158E-2592-41C6-9122-6111873A12CB}"/>
                  </a:ext>
                </a:extLst>
              </p:cNvPr>
              <p:cNvSpPr>
                <a:spLocks noEditPoints="1"/>
              </p:cNvSpPr>
              <p:nvPr/>
            </p:nvSpPr>
            <p:spPr bwMode="auto">
              <a:xfrm>
                <a:off x="3107"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4" name="Freeform 2259">
                <a:extLst>
                  <a:ext uri="{FF2B5EF4-FFF2-40B4-BE49-F238E27FC236}">
                    <a16:creationId xmlns:a16="http://schemas.microsoft.com/office/drawing/2014/main" id="{DBEDA90A-47A1-472B-B830-1DBDF8EB48AD}"/>
                  </a:ext>
                </a:extLst>
              </p:cNvPr>
              <p:cNvSpPr>
                <a:spLocks noEditPoints="1"/>
              </p:cNvSpPr>
              <p:nvPr/>
            </p:nvSpPr>
            <p:spPr bwMode="auto">
              <a:xfrm>
                <a:off x="3107"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5" name="Freeform 2260">
                <a:extLst>
                  <a:ext uri="{FF2B5EF4-FFF2-40B4-BE49-F238E27FC236}">
                    <a16:creationId xmlns:a16="http://schemas.microsoft.com/office/drawing/2014/main" id="{89DA5176-4FB3-428D-84CC-7E61A3EC69DB}"/>
                  </a:ext>
                </a:extLst>
              </p:cNvPr>
              <p:cNvSpPr>
                <a:spLocks noEditPoints="1"/>
              </p:cNvSpPr>
              <p:nvPr/>
            </p:nvSpPr>
            <p:spPr bwMode="auto">
              <a:xfrm>
                <a:off x="3107"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6" name="Freeform 2261">
                <a:extLst>
                  <a:ext uri="{FF2B5EF4-FFF2-40B4-BE49-F238E27FC236}">
                    <a16:creationId xmlns:a16="http://schemas.microsoft.com/office/drawing/2014/main" id="{A8C63318-D762-4043-888A-3AF0B95C3134}"/>
                  </a:ext>
                </a:extLst>
              </p:cNvPr>
              <p:cNvSpPr>
                <a:spLocks noEditPoints="1"/>
              </p:cNvSpPr>
              <p:nvPr/>
            </p:nvSpPr>
            <p:spPr bwMode="auto">
              <a:xfrm>
                <a:off x="3107"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7" name="Freeform 2262">
                <a:extLst>
                  <a:ext uri="{FF2B5EF4-FFF2-40B4-BE49-F238E27FC236}">
                    <a16:creationId xmlns:a16="http://schemas.microsoft.com/office/drawing/2014/main" id="{843F6821-C26E-4584-A5F6-9382249E9FE2}"/>
                  </a:ext>
                </a:extLst>
              </p:cNvPr>
              <p:cNvSpPr>
                <a:spLocks noEditPoints="1"/>
              </p:cNvSpPr>
              <p:nvPr/>
            </p:nvSpPr>
            <p:spPr bwMode="auto">
              <a:xfrm>
                <a:off x="3107"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8" name="Freeform 2263">
                <a:extLst>
                  <a:ext uri="{FF2B5EF4-FFF2-40B4-BE49-F238E27FC236}">
                    <a16:creationId xmlns:a16="http://schemas.microsoft.com/office/drawing/2014/main" id="{1DDBD534-5EB8-4858-9F79-76245BF6183A}"/>
                  </a:ext>
                </a:extLst>
              </p:cNvPr>
              <p:cNvSpPr>
                <a:spLocks noEditPoints="1"/>
              </p:cNvSpPr>
              <p:nvPr/>
            </p:nvSpPr>
            <p:spPr bwMode="auto">
              <a:xfrm>
                <a:off x="3107"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49" name="Freeform 2264">
                <a:extLst>
                  <a:ext uri="{FF2B5EF4-FFF2-40B4-BE49-F238E27FC236}">
                    <a16:creationId xmlns:a16="http://schemas.microsoft.com/office/drawing/2014/main" id="{64228739-450A-4E82-A74F-8952DB0A8DCA}"/>
                  </a:ext>
                </a:extLst>
              </p:cNvPr>
              <p:cNvSpPr>
                <a:spLocks noEditPoints="1"/>
              </p:cNvSpPr>
              <p:nvPr/>
            </p:nvSpPr>
            <p:spPr bwMode="auto">
              <a:xfrm>
                <a:off x="3107"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0" name="Rectangle 2265">
                <a:extLst>
                  <a:ext uri="{FF2B5EF4-FFF2-40B4-BE49-F238E27FC236}">
                    <a16:creationId xmlns:a16="http://schemas.microsoft.com/office/drawing/2014/main" id="{6064ECB2-4373-4364-B19A-3BEFB779F072}"/>
                  </a:ext>
                </a:extLst>
              </p:cNvPr>
              <p:cNvSpPr>
                <a:spLocks noChangeArrowheads="1"/>
              </p:cNvSpPr>
              <p:nvPr/>
            </p:nvSpPr>
            <p:spPr bwMode="auto">
              <a:xfrm>
                <a:off x="3178" y="756"/>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1" name="Rectangle 2266">
                <a:extLst>
                  <a:ext uri="{FF2B5EF4-FFF2-40B4-BE49-F238E27FC236}">
                    <a16:creationId xmlns:a16="http://schemas.microsoft.com/office/drawing/2014/main" id="{02280C56-89BC-4A5F-B4EE-B29798B3C700}"/>
                  </a:ext>
                </a:extLst>
              </p:cNvPr>
              <p:cNvSpPr>
                <a:spLocks noChangeArrowheads="1"/>
              </p:cNvSpPr>
              <p:nvPr/>
            </p:nvSpPr>
            <p:spPr bwMode="auto">
              <a:xfrm>
                <a:off x="3178" y="756"/>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2" name="Rectangle 2267">
                <a:extLst>
                  <a:ext uri="{FF2B5EF4-FFF2-40B4-BE49-F238E27FC236}">
                    <a16:creationId xmlns:a16="http://schemas.microsoft.com/office/drawing/2014/main" id="{4B6EF710-4227-4F27-B442-5282831F673A}"/>
                  </a:ext>
                </a:extLst>
              </p:cNvPr>
              <p:cNvSpPr>
                <a:spLocks noChangeArrowheads="1"/>
              </p:cNvSpPr>
              <p:nvPr/>
            </p:nvSpPr>
            <p:spPr bwMode="auto">
              <a:xfrm>
                <a:off x="3178" y="827"/>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3" name="Rectangle 2268">
                <a:extLst>
                  <a:ext uri="{FF2B5EF4-FFF2-40B4-BE49-F238E27FC236}">
                    <a16:creationId xmlns:a16="http://schemas.microsoft.com/office/drawing/2014/main" id="{1B3EB3AF-6F83-4558-BD87-523B5318F303}"/>
                  </a:ext>
                </a:extLst>
              </p:cNvPr>
              <p:cNvSpPr>
                <a:spLocks noChangeArrowheads="1"/>
              </p:cNvSpPr>
              <p:nvPr/>
            </p:nvSpPr>
            <p:spPr bwMode="auto">
              <a:xfrm>
                <a:off x="3178" y="827"/>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4" name="Rectangle 2269">
                <a:extLst>
                  <a:ext uri="{FF2B5EF4-FFF2-40B4-BE49-F238E27FC236}">
                    <a16:creationId xmlns:a16="http://schemas.microsoft.com/office/drawing/2014/main" id="{48CA4652-C30D-49FE-8CEC-4F166C1332B1}"/>
                  </a:ext>
                </a:extLst>
              </p:cNvPr>
              <p:cNvSpPr>
                <a:spLocks noChangeArrowheads="1"/>
              </p:cNvSpPr>
              <p:nvPr/>
            </p:nvSpPr>
            <p:spPr bwMode="auto">
              <a:xfrm>
                <a:off x="3178" y="865"/>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5" name="Rectangle 2270">
                <a:extLst>
                  <a:ext uri="{FF2B5EF4-FFF2-40B4-BE49-F238E27FC236}">
                    <a16:creationId xmlns:a16="http://schemas.microsoft.com/office/drawing/2014/main" id="{B808D0C0-43C6-44C2-AC3A-F0FAAB7B2C5C}"/>
                  </a:ext>
                </a:extLst>
              </p:cNvPr>
              <p:cNvSpPr>
                <a:spLocks noChangeArrowheads="1"/>
              </p:cNvSpPr>
              <p:nvPr/>
            </p:nvSpPr>
            <p:spPr bwMode="auto">
              <a:xfrm>
                <a:off x="3178" y="865"/>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6" name="Rectangle 2271">
                <a:extLst>
                  <a:ext uri="{FF2B5EF4-FFF2-40B4-BE49-F238E27FC236}">
                    <a16:creationId xmlns:a16="http://schemas.microsoft.com/office/drawing/2014/main" id="{E9BB6CAF-E800-4360-9F9E-F9317D6869C8}"/>
                  </a:ext>
                </a:extLst>
              </p:cNvPr>
              <p:cNvSpPr>
                <a:spLocks noChangeArrowheads="1"/>
              </p:cNvSpPr>
              <p:nvPr/>
            </p:nvSpPr>
            <p:spPr bwMode="auto">
              <a:xfrm>
                <a:off x="3178"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7" name="Rectangle 2272">
                <a:extLst>
                  <a:ext uri="{FF2B5EF4-FFF2-40B4-BE49-F238E27FC236}">
                    <a16:creationId xmlns:a16="http://schemas.microsoft.com/office/drawing/2014/main" id="{B922692A-5E9F-4C89-9C0C-FC5CE07A939A}"/>
                  </a:ext>
                </a:extLst>
              </p:cNvPr>
              <p:cNvSpPr>
                <a:spLocks noChangeArrowheads="1"/>
              </p:cNvSpPr>
              <p:nvPr/>
            </p:nvSpPr>
            <p:spPr bwMode="auto">
              <a:xfrm>
                <a:off x="3178"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8" name="Rectangle 2273">
                <a:extLst>
                  <a:ext uri="{FF2B5EF4-FFF2-40B4-BE49-F238E27FC236}">
                    <a16:creationId xmlns:a16="http://schemas.microsoft.com/office/drawing/2014/main" id="{65C8723A-9BEE-4A5A-9DC9-AC482EAA68C1}"/>
                  </a:ext>
                </a:extLst>
              </p:cNvPr>
              <p:cNvSpPr>
                <a:spLocks noChangeArrowheads="1"/>
              </p:cNvSpPr>
              <p:nvPr/>
            </p:nvSpPr>
            <p:spPr bwMode="auto">
              <a:xfrm>
                <a:off x="3178" y="884"/>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59" name="Rectangle 2274">
                <a:extLst>
                  <a:ext uri="{FF2B5EF4-FFF2-40B4-BE49-F238E27FC236}">
                    <a16:creationId xmlns:a16="http://schemas.microsoft.com/office/drawing/2014/main" id="{65D500D8-98C8-4F9C-9443-9508BC0CA4BD}"/>
                  </a:ext>
                </a:extLst>
              </p:cNvPr>
              <p:cNvSpPr>
                <a:spLocks noChangeArrowheads="1"/>
              </p:cNvSpPr>
              <p:nvPr/>
            </p:nvSpPr>
            <p:spPr bwMode="auto">
              <a:xfrm>
                <a:off x="3178" y="884"/>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0" name="Rectangle 2275">
                <a:extLst>
                  <a:ext uri="{FF2B5EF4-FFF2-40B4-BE49-F238E27FC236}">
                    <a16:creationId xmlns:a16="http://schemas.microsoft.com/office/drawing/2014/main" id="{F0B8FBAB-6D7A-4295-9615-B795A547B16C}"/>
                  </a:ext>
                </a:extLst>
              </p:cNvPr>
              <p:cNvSpPr>
                <a:spLocks noChangeArrowheads="1"/>
              </p:cNvSpPr>
              <p:nvPr/>
            </p:nvSpPr>
            <p:spPr bwMode="auto">
              <a:xfrm>
                <a:off x="3268" y="756"/>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1" name="Rectangle 2276">
                <a:extLst>
                  <a:ext uri="{FF2B5EF4-FFF2-40B4-BE49-F238E27FC236}">
                    <a16:creationId xmlns:a16="http://schemas.microsoft.com/office/drawing/2014/main" id="{78FE6C3D-53CC-447C-BF64-C764C88F5531}"/>
                  </a:ext>
                </a:extLst>
              </p:cNvPr>
              <p:cNvSpPr>
                <a:spLocks noChangeArrowheads="1"/>
              </p:cNvSpPr>
              <p:nvPr/>
            </p:nvSpPr>
            <p:spPr bwMode="auto">
              <a:xfrm>
                <a:off x="3268" y="756"/>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2" name="Rectangle 2277">
                <a:extLst>
                  <a:ext uri="{FF2B5EF4-FFF2-40B4-BE49-F238E27FC236}">
                    <a16:creationId xmlns:a16="http://schemas.microsoft.com/office/drawing/2014/main" id="{3F127960-4208-420E-9C50-3106637C820E}"/>
                  </a:ext>
                </a:extLst>
              </p:cNvPr>
              <p:cNvSpPr>
                <a:spLocks noChangeArrowheads="1"/>
              </p:cNvSpPr>
              <p:nvPr/>
            </p:nvSpPr>
            <p:spPr bwMode="auto">
              <a:xfrm>
                <a:off x="3268" y="827"/>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3" name="Rectangle 2278">
                <a:extLst>
                  <a:ext uri="{FF2B5EF4-FFF2-40B4-BE49-F238E27FC236}">
                    <a16:creationId xmlns:a16="http://schemas.microsoft.com/office/drawing/2014/main" id="{5E4DE383-4ACF-48F5-B3D1-126A8BE0CA2A}"/>
                  </a:ext>
                </a:extLst>
              </p:cNvPr>
              <p:cNvSpPr>
                <a:spLocks noChangeArrowheads="1"/>
              </p:cNvSpPr>
              <p:nvPr/>
            </p:nvSpPr>
            <p:spPr bwMode="auto">
              <a:xfrm>
                <a:off x="3268" y="827"/>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4" name="Rectangle 2279">
                <a:extLst>
                  <a:ext uri="{FF2B5EF4-FFF2-40B4-BE49-F238E27FC236}">
                    <a16:creationId xmlns:a16="http://schemas.microsoft.com/office/drawing/2014/main" id="{CCACCC9F-C0FF-4B84-A9ED-183DEC9F4CC3}"/>
                  </a:ext>
                </a:extLst>
              </p:cNvPr>
              <p:cNvSpPr>
                <a:spLocks noChangeArrowheads="1"/>
              </p:cNvSpPr>
              <p:nvPr/>
            </p:nvSpPr>
            <p:spPr bwMode="auto">
              <a:xfrm>
                <a:off x="3268" y="865"/>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5" name="Rectangle 2280">
                <a:extLst>
                  <a:ext uri="{FF2B5EF4-FFF2-40B4-BE49-F238E27FC236}">
                    <a16:creationId xmlns:a16="http://schemas.microsoft.com/office/drawing/2014/main" id="{635835F8-5469-47DF-BA29-32076AF63BFC}"/>
                  </a:ext>
                </a:extLst>
              </p:cNvPr>
              <p:cNvSpPr>
                <a:spLocks noChangeArrowheads="1"/>
              </p:cNvSpPr>
              <p:nvPr/>
            </p:nvSpPr>
            <p:spPr bwMode="auto">
              <a:xfrm>
                <a:off x="3268" y="865"/>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6" name="Rectangle 2281">
                <a:extLst>
                  <a:ext uri="{FF2B5EF4-FFF2-40B4-BE49-F238E27FC236}">
                    <a16:creationId xmlns:a16="http://schemas.microsoft.com/office/drawing/2014/main" id="{BCB0763A-3D0E-407E-BEA5-34716B75BACF}"/>
                  </a:ext>
                </a:extLst>
              </p:cNvPr>
              <p:cNvSpPr>
                <a:spLocks noChangeArrowheads="1"/>
              </p:cNvSpPr>
              <p:nvPr/>
            </p:nvSpPr>
            <p:spPr bwMode="auto">
              <a:xfrm>
                <a:off x="3268" y="913"/>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7" name="Rectangle 2282">
                <a:extLst>
                  <a:ext uri="{FF2B5EF4-FFF2-40B4-BE49-F238E27FC236}">
                    <a16:creationId xmlns:a16="http://schemas.microsoft.com/office/drawing/2014/main" id="{D685BD82-647A-469B-8230-EF54EC18AC19}"/>
                  </a:ext>
                </a:extLst>
              </p:cNvPr>
              <p:cNvSpPr>
                <a:spLocks noChangeArrowheads="1"/>
              </p:cNvSpPr>
              <p:nvPr/>
            </p:nvSpPr>
            <p:spPr bwMode="auto">
              <a:xfrm>
                <a:off x="3268" y="913"/>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8" name="Rectangle 2283">
                <a:extLst>
                  <a:ext uri="{FF2B5EF4-FFF2-40B4-BE49-F238E27FC236}">
                    <a16:creationId xmlns:a16="http://schemas.microsoft.com/office/drawing/2014/main" id="{4A030BBA-CA89-4FB9-A44C-3700D28B39DA}"/>
                  </a:ext>
                </a:extLst>
              </p:cNvPr>
              <p:cNvSpPr>
                <a:spLocks noChangeArrowheads="1"/>
              </p:cNvSpPr>
              <p:nvPr/>
            </p:nvSpPr>
            <p:spPr bwMode="auto">
              <a:xfrm>
                <a:off x="3268" y="884"/>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69" name="Rectangle 2284">
                <a:extLst>
                  <a:ext uri="{FF2B5EF4-FFF2-40B4-BE49-F238E27FC236}">
                    <a16:creationId xmlns:a16="http://schemas.microsoft.com/office/drawing/2014/main" id="{DCF1516A-63C7-4392-BDBA-7B6E427CBDCB}"/>
                  </a:ext>
                </a:extLst>
              </p:cNvPr>
              <p:cNvSpPr>
                <a:spLocks noChangeArrowheads="1"/>
              </p:cNvSpPr>
              <p:nvPr/>
            </p:nvSpPr>
            <p:spPr bwMode="auto">
              <a:xfrm>
                <a:off x="3268" y="884"/>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0" name="Freeform 2285">
                <a:extLst>
                  <a:ext uri="{FF2B5EF4-FFF2-40B4-BE49-F238E27FC236}">
                    <a16:creationId xmlns:a16="http://schemas.microsoft.com/office/drawing/2014/main" id="{51703B78-B182-47D2-8832-7C80E291F761}"/>
                  </a:ext>
                </a:extLst>
              </p:cNvPr>
              <p:cNvSpPr>
                <a:spLocks noEditPoints="1"/>
              </p:cNvSpPr>
              <p:nvPr/>
            </p:nvSpPr>
            <p:spPr bwMode="auto">
              <a:xfrm>
                <a:off x="3391"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1" name="Freeform 2286">
                <a:extLst>
                  <a:ext uri="{FF2B5EF4-FFF2-40B4-BE49-F238E27FC236}">
                    <a16:creationId xmlns:a16="http://schemas.microsoft.com/office/drawing/2014/main" id="{5AD09A07-B57A-41AC-8040-A263BABBB4C9}"/>
                  </a:ext>
                </a:extLst>
              </p:cNvPr>
              <p:cNvSpPr>
                <a:spLocks noEditPoints="1"/>
              </p:cNvSpPr>
              <p:nvPr/>
            </p:nvSpPr>
            <p:spPr bwMode="auto">
              <a:xfrm>
                <a:off x="3391"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2" name="Freeform 2287">
                <a:extLst>
                  <a:ext uri="{FF2B5EF4-FFF2-40B4-BE49-F238E27FC236}">
                    <a16:creationId xmlns:a16="http://schemas.microsoft.com/office/drawing/2014/main" id="{4D1799AB-16C5-4A15-8FC2-D1BE5DE31D51}"/>
                  </a:ext>
                </a:extLst>
              </p:cNvPr>
              <p:cNvSpPr>
                <a:spLocks noEditPoints="1"/>
              </p:cNvSpPr>
              <p:nvPr/>
            </p:nvSpPr>
            <p:spPr bwMode="auto">
              <a:xfrm>
                <a:off x="3391"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3" name="Freeform 2288">
                <a:extLst>
                  <a:ext uri="{FF2B5EF4-FFF2-40B4-BE49-F238E27FC236}">
                    <a16:creationId xmlns:a16="http://schemas.microsoft.com/office/drawing/2014/main" id="{5261DB91-B822-4251-8CFE-5A48CB25DD68}"/>
                  </a:ext>
                </a:extLst>
              </p:cNvPr>
              <p:cNvSpPr>
                <a:spLocks noEditPoints="1"/>
              </p:cNvSpPr>
              <p:nvPr/>
            </p:nvSpPr>
            <p:spPr bwMode="auto">
              <a:xfrm>
                <a:off x="3391"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4" name="Freeform 2289">
                <a:extLst>
                  <a:ext uri="{FF2B5EF4-FFF2-40B4-BE49-F238E27FC236}">
                    <a16:creationId xmlns:a16="http://schemas.microsoft.com/office/drawing/2014/main" id="{F836237A-FC00-4658-B070-61B1F4C3C749}"/>
                  </a:ext>
                </a:extLst>
              </p:cNvPr>
              <p:cNvSpPr>
                <a:spLocks noEditPoints="1"/>
              </p:cNvSpPr>
              <p:nvPr/>
            </p:nvSpPr>
            <p:spPr bwMode="auto">
              <a:xfrm>
                <a:off x="3391"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5" name="Freeform 2290">
                <a:extLst>
                  <a:ext uri="{FF2B5EF4-FFF2-40B4-BE49-F238E27FC236}">
                    <a16:creationId xmlns:a16="http://schemas.microsoft.com/office/drawing/2014/main" id="{EA330B1D-4E95-4711-B8FB-FA0C06A1CCDA}"/>
                  </a:ext>
                </a:extLst>
              </p:cNvPr>
              <p:cNvSpPr>
                <a:spLocks noEditPoints="1"/>
              </p:cNvSpPr>
              <p:nvPr/>
            </p:nvSpPr>
            <p:spPr bwMode="auto">
              <a:xfrm>
                <a:off x="3391"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6" name="Freeform 2291">
                <a:extLst>
                  <a:ext uri="{FF2B5EF4-FFF2-40B4-BE49-F238E27FC236}">
                    <a16:creationId xmlns:a16="http://schemas.microsoft.com/office/drawing/2014/main" id="{06E2DF57-EB18-4B4A-8FCD-9EC0DB18651C}"/>
                  </a:ext>
                </a:extLst>
              </p:cNvPr>
              <p:cNvSpPr>
                <a:spLocks noEditPoints="1"/>
              </p:cNvSpPr>
              <p:nvPr/>
            </p:nvSpPr>
            <p:spPr bwMode="auto">
              <a:xfrm>
                <a:off x="3391"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7" name="Freeform 2292">
                <a:extLst>
                  <a:ext uri="{FF2B5EF4-FFF2-40B4-BE49-F238E27FC236}">
                    <a16:creationId xmlns:a16="http://schemas.microsoft.com/office/drawing/2014/main" id="{12C5EC61-923A-438F-82BC-EDFF5D9BB770}"/>
                  </a:ext>
                </a:extLst>
              </p:cNvPr>
              <p:cNvSpPr>
                <a:spLocks noEditPoints="1"/>
              </p:cNvSpPr>
              <p:nvPr/>
            </p:nvSpPr>
            <p:spPr bwMode="auto">
              <a:xfrm>
                <a:off x="3391"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8" name="Rectangle 2293">
                <a:extLst>
                  <a:ext uri="{FF2B5EF4-FFF2-40B4-BE49-F238E27FC236}">
                    <a16:creationId xmlns:a16="http://schemas.microsoft.com/office/drawing/2014/main" id="{3B7C940C-FB07-466D-9AE0-8FB6E84F7C9F}"/>
                  </a:ext>
                </a:extLst>
              </p:cNvPr>
              <p:cNvSpPr>
                <a:spLocks noChangeArrowheads="1"/>
              </p:cNvSpPr>
              <p:nvPr/>
            </p:nvSpPr>
            <p:spPr bwMode="auto">
              <a:xfrm>
                <a:off x="3462" y="756"/>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79" name="Rectangle 2294">
                <a:extLst>
                  <a:ext uri="{FF2B5EF4-FFF2-40B4-BE49-F238E27FC236}">
                    <a16:creationId xmlns:a16="http://schemas.microsoft.com/office/drawing/2014/main" id="{69D760D7-6482-4DC2-AE89-01B2F9343F76}"/>
                  </a:ext>
                </a:extLst>
              </p:cNvPr>
              <p:cNvSpPr>
                <a:spLocks noChangeArrowheads="1"/>
              </p:cNvSpPr>
              <p:nvPr/>
            </p:nvSpPr>
            <p:spPr bwMode="auto">
              <a:xfrm>
                <a:off x="3462" y="756"/>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0" name="Rectangle 2295">
                <a:extLst>
                  <a:ext uri="{FF2B5EF4-FFF2-40B4-BE49-F238E27FC236}">
                    <a16:creationId xmlns:a16="http://schemas.microsoft.com/office/drawing/2014/main" id="{8248A27F-F8A3-4998-8DDE-8F4A0653F6E5}"/>
                  </a:ext>
                </a:extLst>
              </p:cNvPr>
              <p:cNvSpPr>
                <a:spLocks noChangeArrowheads="1"/>
              </p:cNvSpPr>
              <p:nvPr/>
            </p:nvSpPr>
            <p:spPr bwMode="auto">
              <a:xfrm>
                <a:off x="3462" y="827"/>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1" name="Rectangle 2296">
                <a:extLst>
                  <a:ext uri="{FF2B5EF4-FFF2-40B4-BE49-F238E27FC236}">
                    <a16:creationId xmlns:a16="http://schemas.microsoft.com/office/drawing/2014/main" id="{302470FB-7BF2-4418-8654-7AE4D2388675}"/>
                  </a:ext>
                </a:extLst>
              </p:cNvPr>
              <p:cNvSpPr>
                <a:spLocks noChangeArrowheads="1"/>
              </p:cNvSpPr>
              <p:nvPr/>
            </p:nvSpPr>
            <p:spPr bwMode="auto">
              <a:xfrm>
                <a:off x="3462" y="827"/>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2" name="Rectangle 2297">
                <a:extLst>
                  <a:ext uri="{FF2B5EF4-FFF2-40B4-BE49-F238E27FC236}">
                    <a16:creationId xmlns:a16="http://schemas.microsoft.com/office/drawing/2014/main" id="{4B82471F-E987-449D-A882-A32609EC9B12}"/>
                  </a:ext>
                </a:extLst>
              </p:cNvPr>
              <p:cNvSpPr>
                <a:spLocks noChangeArrowheads="1"/>
              </p:cNvSpPr>
              <p:nvPr/>
            </p:nvSpPr>
            <p:spPr bwMode="auto">
              <a:xfrm>
                <a:off x="3462" y="865"/>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3" name="Rectangle 2298">
                <a:extLst>
                  <a:ext uri="{FF2B5EF4-FFF2-40B4-BE49-F238E27FC236}">
                    <a16:creationId xmlns:a16="http://schemas.microsoft.com/office/drawing/2014/main" id="{D15ACE6F-0270-435B-BD3C-04AE005D8C73}"/>
                  </a:ext>
                </a:extLst>
              </p:cNvPr>
              <p:cNvSpPr>
                <a:spLocks noChangeArrowheads="1"/>
              </p:cNvSpPr>
              <p:nvPr/>
            </p:nvSpPr>
            <p:spPr bwMode="auto">
              <a:xfrm>
                <a:off x="3462" y="865"/>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4" name="Rectangle 2299">
                <a:extLst>
                  <a:ext uri="{FF2B5EF4-FFF2-40B4-BE49-F238E27FC236}">
                    <a16:creationId xmlns:a16="http://schemas.microsoft.com/office/drawing/2014/main" id="{C4C59ED8-88B5-4B85-9601-593DE947EB24}"/>
                  </a:ext>
                </a:extLst>
              </p:cNvPr>
              <p:cNvSpPr>
                <a:spLocks noChangeArrowheads="1"/>
              </p:cNvSpPr>
              <p:nvPr/>
            </p:nvSpPr>
            <p:spPr bwMode="auto">
              <a:xfrm>
                <a:off x="3462"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5" name="Rectangle 2300">
                <a:extLst>
                  <a:ext uri="{FF2B5EF4-FFF2-40B4-BE49-F238E27FC236}">
                    <a16:creationId xmlns:a16="http://schemas.microsoft.com/office/drawing/2014/main" id="{748026E7-F5EC-498B-B0CC-7F3BA45D7D6E}"/>
                  </a:ext>
                </a:extLst>
              </p:cNvPr>
              <p:cNvSpPr>
                <a:spLocks noChangeArrowheads="1"/>
              </p:cNvSpPr>
              <p:nvPr/>
            </p:nvSpPr>
            <p:spPr bwMode="auto">
              <a:xfrm>
                <a:off x="3462"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6" name="Rectangle 2301">
                <a:extLst>
                  <a:ext uri="{FF2B5EF4-FFF2-40B4-BE49-F238E27FC236}">
                    <a16:creationId xmlns:a16="http://schemas.microsoft.com/office/drawing/2014/main" id="{72A8AF1A-EF16-4F6D-B3FE-BE9074580A72}"/>
                  </a:ext>
                </a:extLst>
              </p:cNvPr>
              <p:cNvSpPr>
                <a:spLocks noChangeArrowheads="1"/>
              </p:cNvSpPr>
              <p:nvPr/>
            </p:nvSpPr>
            <p:spPr bwMode="auto">
              <a:xfrm>
                <a:off x="3462" y="884"/>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7" name="Rectangle 2302">
                <a:extLst>
                  <a:ext uri="{FF2B5EF4-FFF2-40B4-BE49-F238E27FC236}">
                    <a16:creationId xmlns:a16="http://schemas.microsoft.com/office/drawing/2014/main" id="{A6F12CE6-63E9-4095-AB0F-C199E5C3A0BF}"/>
                  </a:ext>
                </a:extLst>
              </p:cNvPr>
              <p:cNvSpPr>
                <a:spLocks noChangeArrowheads="1"/>
              </p:cNvSpPr>
              <p:nvPr/>
            </p:nvSpPr>
            <p:spPr bwMode="auto">
              <a:xfrm>
                <a:off x="3462" y="884"/>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8" name="Rectangle 2303">
                <a:extLst>
                  <a:ext uri="{FF2B5EF4-FFF2-40B4-BE49-F238E27FC236}">
                    <a16:creationId xmlns:a16="http://schemas.microsoft.com/office/drawing/2014/main" id="{B1497241-D37C-4871-86E4-43A72BE03E92}"/>
                  </a:ext>
                </a:extLst>
              </p:cNvPr>
              <p:cNvSpPr>
                <a:spLocks noChangeArrowheads="1"/>
              </p:cNvSpPr>
              <p:nvPr/>
            </p:nvSpPr>
            <p:spPr bwMode="auto">
              <a:xfrm>
                <a:off x="3552" y="756"/>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89" name="Rectangle 2304">
                <a:extLst>
                  <a:ext uri="{FF2B5EF4-FFF2-40B4-BE49-F238E27FC236}">
                    <a16:creationId xmlns:a16="http://schemas.microsoft.com/office/drawing/2014/main" id="{D9FD183E-562E-4D9C-873A-F734F075B3B9}"/>
                  </a:ext>
                </a:extLst>
              </p:cNvPr>
              <p:cNvSpPr>
                <a:spLocks noChangeArrowheads="1"/>
              </p:cNvSpPr>
              <p:nvPr/>
            </p:nvSpPr>
            <p:spPr bwMode="auto">
              <a:xfrm>
                <a:off x="3552" y="756"/>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0" name="Rectangle 2305">
                <a:extLst>
                  <a:ext uri="{FF2B5EF4-FFF2-40B4-BE49-F238E27FC236}">
                    <a16:creationId xmlns:a16="http://schemas.microsoft.com/office/drawing/2014/main" id="{A57B77B3-E123-4004-B10D-75360F2DE131}"/>
                  </a:ext>
                </a:extLst>
              </p:cNvPr>
              <p:cNvSpPr>
                <a:spLocks noChangeArrowheads="1"/>
              </p:cNvSpPr>
              <p:nvPr/>
            </p:nvSpPr>
            <p:spPr bwMode="auto">
              <a:xfrm>
                <a:off x="3552" y="827"/>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1" name="Rectangle 2306">
                <a:extLst>
                  <a:ext uri="{FF2B5EF4-FFF2-40B4-BE49-F238E27FC236}">
                    <a16:creationId xmlns:a16="http://schemas.microsoft.com/office/drawing/2014/main" id="{F69F379F-166B-47EF-A3AF-2D8C6B05C38E}"/>
                  </a:ext>
                </a:extLst>
              </p:cNvPr>
              <p:cNvSpPr>
                <a:spLocks noChangeArrowheads="1"/>
              </p:cNvSpPr>
              <p:nvPr/>
            </p:nvSpPr>
            <p:spPr bwMode="auto">
              <a:xfrm>
                <a:off x="3552" y="827"/>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2" name="Rectangle 2307">
                <a:extLst>
                  <a:ext uri="{FF2B5EF4-FFF2-40B4-BE49-F238E27FC236}">
                    <a16:creationId xmlns:a16="http://schemas.microsoft.com/office/drawing/2014/main" id="{5D343695-26F4-4C7B-8A68-2CF01E06F318}"/>
                  </a:ext>
                </a:extLst>
              </p:cNvPr>
              <p:cNvSpPr>
                <a:spLocks noChangeArrowheads="1"/>
              </p:cNvSpPr>
              <p:nvPr/>
            </p:nvSpPr>
            <p:spPr bwMode="auto">
              <a:xfrm>
                <a:off x="3552" y="865"/>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3" name="Rectangle 2308">
                <a:extLst>
                  <a:ext uri="{FF2B5EF4-FFF2-40B4-BE49-F238E27FC236}">
                    <a16:creationId xmlns:a16="http://schemas.microsoft.com/office/drawing/2014/main" id="{B380D39E-4A4F-4CD7-B8DB-1AC7085B9A98}"/>
                  </a:ext>
                </a:extLst>
              </p:cNvPr>
              <p:cNvSpPr>
                <a:spLocks noChangeArrowheads="1"/>
              </p:cNvSpPr>
              <p:nvPr/>
            </p:nvSpPr>
            <p:spPr bwMode="auto">
              <a:xfrm>
                <a:off x="3552" y="865"/>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4" name="Rectangle 2309">
                <a:extLst>
                  <a:ext uri="{FF2B5EF4-FFF2-40B4-BE49-F238E27FC236}">
                    <a16:creationId xmlns:a16="http://schemas.microsoft.com/office/drawing/2014/main" id="{FA18B333-3EBA-4CA9-86D9-277654679576}"/>
                  </a:ext>
                </a:extLst>
              </p:cNvPr>
              <p:cNvSpPr>
                <a:spLocks noChangeArrowheads="1"/>
              </p:cNvSpPr>
              <p:nvPr/>
            </p:nvSpPr>
            <p:spPr bwMode="auto">
              <a:xfrm>
                <a:off x="3552" y="913"/>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5" name="Rectangle 2310">
                <a:extLst>
                  <a:ext uri="{FF2B5EF4-FFF2-40B4-BE49-F238E27FC236}">
                    <a16:creationId xmlns:a16="http://schemas.microsoft.com/office/drawing/2014/main" id="{19C45A77-2662-43CE-8B5E-01D672B6DED5}"/>
                  </a:ext>
                </a:extLst>
              </p:cNvPr>
              <p:cNvSpPr>
                <a:spLocks noChangeArrowheads="1"/>
              </p:cNvSpPr>
              <p:nvPr/>
            </p:nvSpPr>
            <p:spPr bwMode="auto">
              <a:xfrm>
                <a:off x="3552" y="913"/>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6" name="Rectangle 2311">
                <a:extLst>
                  <a:ext uri="{FF2B5EF4-FFF2-40B4-BE49-F238E27FC236}">
                    <a16:creationId xmlns:a16="http://schemas.microsoft.com/office/drawing/2014/main" id="{B267BE79-E9FF-43CA-905D-94A37FE2615E}"/>
                  </a:ext>
                </a:extLst>
              </p:cNvPr>
              <p:cNvSpPr>
                <a:spLocks noChangeArrowheads="1"/>
              </p:cNvSpPr>
              <p:nvPr/>
            </p:nvSpPr>
            <p:spPr bwMode="auto">
              <a:xfrm>
                <a:off x="3552" y="884"/>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7" name="Rectangle 2312">
                <a:extLst>
                  <a:ext uri="{FF2B5EF4-FFF2-40B4-BE49-F238E27FC236}">
                    <a16:creationId xmlns:a16="http://schemas.microsoft.com/office/drawing/2014/main" id="{0D8AE172-D62A-4180-A6F8-67FA837BD3C0}"/>
                  </a:ext>
                </a:extLst>
              </p:cNvPr>
              <p:cNvSpPr>
                <a:spLocks noChangeArrowheads="1"/>
              </p:cNvSpPr>
              <p:nvPr/>
            </p:nvSpPr>
            <p:spPr bwMode="auto">
              <a:xfrm>
                <a:off x="3552" y="884"/>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8" name="Freeform 2313">
                <a:extLst>
                  <a:ext uri="{FF2B5EF4-FFF2-40B4-BE49-F238E27FC236}">
                    <a16:creationId xmlns:a16="http://schemas.microsoft.com/office/drawing/2014/main" id="{69F901E7-DCCA-4C59-891C-90842619EEC4}"/>
                  </a:ext>
                </a:extLst>
              </p:cNvPr>
              <p:cNvSpPr>
                <a:spLocks noEditPoints="1"/>
              </p:cNvSpPr>
              <p:nvPr/>
            </p:nvSpPr>
            <p:spPr bwMode="auto">
              <a:xfrm>
                <a:off x="3675"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99" name="Freeform 2314">
                <a:extLst>
                  <a:ext uri="{FF2B5EF4-FFF2-40B4-BE49-F238E27FC236}">
                    <a16:creationId xmlns:a16="http://schemas.microsoft.com/office/drawing/2014/main" id="{8045FA02-73DC-4802-BCEE-36F3D31B3EE1}"/>
                  </a:ext>
                </a:extLst>
              </p:cNvPr>
              <p:cNvSpPr>
                <a:spLocks noEditPoints="1"/>
              </p:cNvSpPr>
              <p:nvPr/>
            </p:nvSpPr>
            <p:spPr bwMode="auto">
              <a:xfrm>
                <a:off x="3675"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0" name="Freeform 2315">
                <a:extLst>
                  <a:ext uri="{FF2B5EF4-FFF2-40B4-BE49-F238E27FC236}">
                    <a16:creationId xmlns:a16="http://schemas.microsoft.com/office/drawing/2014/main" id="{DE354F45-D4A6-4A10-AB75-033A26AB5D17}"/>
                  </a:ext>
                </a:extLst>
              </p:cNvPr>
              <p:cNvSpPr>
                <a:spLocks noEditPoints="1"/>
              </p:cNvSpPr>
              <p:nvPr/>
            </p:nvSpPr>
            <p:spPr bwMode="auto">
              <a:xfrm>
                <a:off x="3675"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1" name="Freeform 2316">
                <a:extLst>
                  <a:ext uri="{FF2B5EF4-FFF2-40B4-BE49-F238E27FC236}">
                    <a16:creationId xmlns:a16="http://schemas.microsoft.com/office/drawing/2014/main" id="{D424FF31-22A7-43EE-AC68-7EA9AE3D1AD4}"/>
                  </a:ext>
                </a:extLst>
              </p:cNvPr>
              <p:cNvSpPr>
                <a:spLocks noEditPoints="1"/>
              </p:cNvSpPr>
              <p:nvPr/>
            </p:nvSpPr>
            <p:spPr bwMode="auto">
              <a:xfrm>
                <a:off x="3675"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2" name="Freeform 2317">
                <a:extLst>
                  <a:ext uri="{FF2B5EF4-FFF2-40B4-BE49-F238E27FC236}">
                    <a16:creationId xmlns:a16="http://schemas.microsoft.com/office/drawing/2014/main" id="{02EABFCD-82F4-4E1D-A658-94E174886CB3}"/>
                  </a:ext>
                </a:extLst>
              </p:cNvPr>
              <p:cNvSpPr>
                <a:spLocks noEditPoints="1"/>
              </p:cNvSpPr>
              <p:nvPr/>
            </p:nvSpPr>
            <p:spPr bwMode="auto">
              <a:xfrm>
                <a:off x="3675"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3" name="Freeform 2318">
                <a:extLst>
                  <a:ext uri="{FF2B5EF4-FFF2-40B4-BE49-F238E27FC236}">
                    <a16:creationId xmlns:a16="http://schemas.microsoft.com/office/drawing/2014/main" id="{58C84D5B-8355-4657-996B-A6526F88A362}"/>
                  </a:ext>
                </a:extLst>
              </p:cNvPr>
              <p:cNvSpPr>
                <a:spLocks noEditPoints="1"/>
              </p:cNvSpPr>
              <p:nvPr/>
            </p:nvSpPr>
            <p:spPr bwMode="auto">
              <a:xfrm>
                <a:off x="3675"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4" name="Freeform 2319">
                <a:extLst>
                  <a:ext uri="{FF2B5EF4-FFF2-40B4-BE49-F238E27FC236}">
                    <a16:creationId xmlns:a16="http://schemas.microsoft.com/office/drawing/2014/main" id="{6D0A1C3F-1AC0-4A9A-85F1-B50AC3534F76}"/>
                  </a:ext>
                </a:extLst>
              </p:cNvPr>
              <p:cNvSpPr>
                <a:spLocks noEditPoints="1"/>
              </p:cNvSpPr>
              <p:nvPr/>
            </p:nvSpPr>
            <p:spPr bwMode="auto">
              <a:xfrm>
                <a:off x="3675"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5" name="Freeform 2320">
                <a:extLst>
                  <a:ext uri="{FF2B5EF4-FFF2-40B4-BE49-F238E27FC236}">
                    <a16:creationId xmlns:a16="http://schemas.microsoft.com/office/drawing/2014/main" id="{C502A5DC-BD8B-4EE1-AA3A-86DBF595A29D}"/>
                  </a:ext>
                </a:extLst>
              </p:cNvPr>
              <p:cNvSpPr>
                <a:spLocks noEditPoints="1"/>
              </p:cNvSpPr>
              <p:nvPr/>
            </p:nvSpPr>
            <p:spPr bwMode="auto">
              <a:xfrm>
                <a:off x="3675"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6" name="Rectangle 2321">
                <a:extLst>
                  <a:ext uri="{FF2B5EF4-FFF2-40B4-BE49-F238E27FC236}">
                    <a16:creationId xmlns:a16="http://schemas.microsoft.com/office/drawing/2014/main" id="{91297ED9-BB80-4387-A914-74629CDA30FE}"/>
                  </a:ext>
                </a:extLst>
              </p:cNvPr>
              <p:cNvSpPr>
                <a:spLocks noChangeArrowheads="1"/>
              </p:cNvSpPr>
              <p:nvPr/>
            </p:nvSpPr>
            <p:spPr bwMode="auto">
              <a:xfrm>
                <a:off x="3746" y="756"/>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7" name="Rectangle 2322">
                <a:extLst>
                  <a:ext uri="{FF2B5EF4-FFF2-40B4-BE49-F238E27FC236}">
                    <a16:creationId xmlns:a16="http://schemas.microsoft.com/office/drawing/2014/main" id="{7CFB2755-4BD0-4D76-9882-0F0DBC48D1E1}"/>
                  </a:ext>
                </a:extLst>
              </p:cNvPr>
              <p:cNvSpPr>
                <a:spLocks noChangeArrowheads="1"/>
              </p:cNvSpPr>
              <p:nvPr/>
            </p:nvSpPr>
            <p:spPr bwMode="auto">
              <a:xfrm>
                <a:off x="3746" y="756"/>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8" name="Rectangle 2323">
                <a:extLst>
                  <a:ext uri="{FF2B5EF4-FFF2-40B4-BE49-F238E27FC236}">
                    <a16:creationId xmlns:a16="http://schemas.microsoft.com/office/drawing/2014/main" id="{FCEBE18A-A77A-4D60-99A2-87FE9DAA1911}"/>
                  </a:ext>
                </a:extLst>
              </p:cNvPr>
              <p:cNvSpPr>
                <a:spLocks noChangeArrowheads="1"/>
              </p:cNvSpPr>
              <p:nvPr/>
            </p:nvSpPr>
            <p:spPr bwMode="auto">
              <a:xfrm>
                <a:off x="3746" y="827"/>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9" name="Rectangle 2324">
                <a:extLst>
                  <a:ext uri="{FF2B5EF4-FFF2-40B4-BE49-F238E27FC236}">
                    <a16:creationId xmlns:a16="http://schemas.microsoft.com/office/drawing/2014/main" id="{35DADB3C-D534-4DC2-A3AF-4A3BFF8B4E1B}"/>
                  </a:ext>
                </a:extLst>
              </p:cNvPr>
              <p:cNvSpPr>
                <a:spLocks noChangeArrowheads="1"/>
              </p:cNvSpPr>
              <p:nvPr/>
            </p:nvSpPr>
            <p:spPr bwMode="auto">
              <a:xfrm>
                <a:off x="3746" y="827"/>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0" name="Rectangle 2325">
                <a:extLst>
                  <a:ext uri="{FF2B5EF4-FFF2-40B4-BE49-F238E27FC236}">
                    <a16:creationId xmlns:a16="http://schemas.microsoft.com/office/drawing/2014/main" id="{113EB9B5-1D66-4276-A854-48A4D9A52A36}"/>
                  </a:ext>
                </a:extLst>
              </p:cNvPr>
              <p:cNvSpPr>
                <a:spLocks noChangeArrowheads="1"/>
              </p:cNvSpPr>
              <p:nvPr/>
            </p:nvSpPr>
            <p:spPr bwMode="auto">
              <a:xfrm>
                <a:off x="3746" y="865"/>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1" name="Rectangle 2326">
                <a:extLst>
                  <a:ext uri="{FF2B5EF4-FFF2-40B4-BE49-F238E27FC236}">
                    <a16:creationId xmlns:a16="http://schemas.microsoft.com/office/drawing/2014/main" id="{F31B09E0-8CD9-4E4F-9494-8C27A2B3F39A}"/>
                  </a:ext>
                </a:extLst>
              </p:cNvPr>
              <p:cNvSpPr>
                <a:spLocks noChangeArrowheads="1"/>
              </p:cNvSpPr>
              <p:nvPr/>
            </p:nvSpPr>
            <p:spPr bwMode="auto">
              <a:xfrm>
                <a:off x="3746" y="865"/>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2" name="Rectangle 2327">
                <a:extLst>
                  <a:ext uri="{FF2B5EF4-FFF2-40B4-BE49-F238E27FC236}">
                    <a16:creationId xmlns:a16="http://schemas.microsoft.com/office/drawing/2014/main" id="{8973E294-0C6A-4F10-AED8-48401A095F2E}"/>
                  </a:ext>
                </a:extLst>
              </p:cNvPr>
              <p:cNvSpPr>
                <a:spLocks noChangeArrowheads="1"/>
              </p:cNvSpPr>
              <p:nvPr/>
            </p:nvSpPr>
            <p:spPr bwMode="auto">
              <a:xfrm>
                <a:off x="3746"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3" name="Rectangle 2328">
                <a:extLst>
                  <a:ext uri="{FF2B5EF4-FFF2-40B4-BE49-F238E27FC236}">
                    <a16:creationId xmlns:a16="http://schemas.microsoft.com/office/drawing/2014/main" id="{AAAF799E-A8D4-439E-AEB8-6F2C85C667F1}"/>
                  </a:ext>
                </a:extLst>
              </p:cNvPr>
              <p:cNvSpPr>
                <a:spLocks noChangeArrowheads="1"/>
              </p:cNvSpPr>
              <p:nvPr/>
            </p:nvSpPr>
            <p:spPr bwMode="auto">
              <a:xfrm>
                <a:off x="3746"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4" name="Rectangle 2329">
                <a:extLst>
                  <a:ext uri="{FF2B5EF4-FFF2-40B4-BE49-F238E27FC236}">
                    <a16:creationId xmlns:a16="http://schemas.microsoft.com/office/drawing/2014/main" id="{321331BB-4CA6-4083-808B-9D545213F452}"/>
                  </a:ext>
                </a:extLst>
              </p:cNvPr>
              <p:cNvSpPr>
                <a:spLocks noChangeArrowheads="1"/>
              </p:cNvSpPr>
              <p:nvPr/>
            </p:nvSpPr>
            <p:spPr bwMode="auto">
              <a:xfrm>
                <a:off x="3746" y="884"/>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5" name="Rectangle 2330">
                <a:extLst>
                  <a:ext uri="{FF2B5EF4-FFF2-40B4-BE49-F238E27FC236}">
                    <a16:creationId xmlns:a16="http://schemas.microsoft.com/office/drawing/2014/main" id="{90C7C665-3E0A-4666-8225-174DEA72FAA7}"/>
                  </a:ext>
                </a:extLst>
              </p:cNvPr>
              <p:cNvSpPr>
                <a:spLocks noChangeArrowheads="1"/>
              </p:cNvSpPr>
              <p:nvPr/>
            </p:nvSpPr>
            <p:spPr bwMode="auto">
              <a:xfrm>
                <a:off x="3746" y="884"/>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6" name="Rectangle 2331">
                <a:extLst>
                  <a:ext uri="{FF2B5EF4-FFF2-40B4-BE49-F238E27FC236}">
                    <a16:creationId xmlns:a16="http://schemas.microsoft.com/office/drawing/2014/main" id="{6AD4B90E-1CA6-4AAA-A302-0D0F4F6E35E4}"/>
                  </a:ext>
                </a:extLst>
              </p:cNvPr>
              <p:cNvSpPr>
                <a:spLocks noChangeArrowheads="1"/>
              </p:cNvSpPr>
              <p:nvPr/>
            </p:nvSpPr>
            <p:spPr bwMode="auto">
              <a:xfrm>
                <a:off x="3836" y="756"/>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7" name="Rectangle 2332">
                <a:extLst>
                  <a:ext uri="{FF2B5EF4-FFF2-40B4-BE49-F238E27FC236}">
                    <a16:creationId xmlns:a16="http://schemas.microsoft.com/office/drawing/2014/main" id="{5D25CC5B-2928-46F0-BCF4-E0D785D06411}"/>
                  </a:ext>
                </a:extLst>
              </p:cNvPr>
              <p:cNvSpPr>
                <a:spLocks noChangeArrowheads="1"/>
              </p:cNvSpPr>
              <p:nvPr/>
            </p:nvSpPr>
            <p:spPr bwMode="auto">
              <a:xfrm>
                <a:off x="3836" y="756"/>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8" name="Rectangle 2333">
                <a:extLst>
                  <a:ext uri="{FF2B5EF4-FFF2-40B4-BE49-F238E27FC236}">
                    <a16:creationId xmlns:a16="http://schemas.microsoft.com/office/drawing/2014/main" id="{42436E59-B934-46A9-96DD-0D96104F2379}"/>
                  </a:ext>
                </a:extLst>
              </p:cNvPr>
              <p:cNvSpPr>
                <a:spLocks noChangeArrowheads="1"/>
              </p:cNvSpPr>
              <p:nvPr/>
            </p:nvSpPr>
            <p:spPr bwMode="auto">
              <a:xfrm>
                <a:off x="3836" y="827"/>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9" name="Rectangle 2334">
                <a:extLst>
                  <a:ext uri="{FF2B5EF4-FFF2-40B4-BE49-F238E27FC236}">
                    <a16:creationId xmlns:a16="http://schemas.microsoft.com/office/drawing/2014/main" id="{034E1D1F-2226-48F6-B031-5EE69AEC7D88}"/>
                  </a:ext>
                </a:extLst>
              </p:cNvPr>
              <p:cNvSpPr>
                <a:spLocks noChangeArrowheads="1"/>
              </p:cNvSpPr>
              <p:nvPr/>
            </p:nvSpPr>
            <p:spPr bwMode="auto">
              <a:xfrm>
                <a:off x="3836" y="827"/>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0" name="Rectangle 2335">
                <a:extLst>
                  <a:ext uri="{FF2B5EF4-FFF2-40B4-BE49-F238E27FC236}">
                    <a16:creationId xmlns:a16="http://schemas.microsoft.com/office/drawing/2014/main" id="{8995A0C6-E2FB-4894-9F5A-6F8D580DFACE}"/>
                  </a:ext>
                </a:extLst>
              </p:cNvPr>
              <p:cNvSpPr>
                <a:spLocks noChangeArrowheads="1"/>
              </p:cNvSpPr>
              <p:nvPr/>
            </p:nvSpPr>
            <p:spPr bwMode="auto">
              <a:xfrm>
                <a:off x="3836" y="865"/>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1" name="Rectangle 2336">
                <a:extLst>
                  <a:ext uri="{FF2B5EF4-FFF2-40B4-BE49-F238E27FC236}">
                    <a16:creationId xmlns:a16="http://schemas.microsoft.com/office/drawing/2014/main" id="{9AF8FD26-97B0-4CD0-91B3-B03CB8758806}"/>
                  </a:ext>
                </a:extLst>
              </p:cNvPr>
              <p:cNvSpPr>
                <a:spLocks noChangeArrowheads="1"/>
              </p:cNvSpPr>
              <p:nvPr/>
            </p:nvSpPr>
            <p:spPr bwMode="auto">
              <a:xfrm>
                <a:off x="3836" y="865"/>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2" name="Rectangle 2337">
                <a:extLst>
                  <a:ext uri="{FF2B5EF4-FFF2-40B4-BE49-F238E27FC236}">
                    <a16:creationId xmlns:a16="http://schemas.microsoft.com/office/drawing/2014/main" id="{605A2BBB-D79E-4DA8-8ACD-83B9384B6E7B}"/>
                  </a:ext>
                </a:extLst>
              </p:cNvPr>
              <p:cNvSpPr>
                <a:spLocks noChangeArrowheads="1"/>
              </p:cNvSpPr>
              <p:nvPr/>
            </p:nvSpPr>
            <p:spPr bwMode="auto">
              <a:xfrm>
                <a:off x="3836" y="913"/>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3" name="Rectangle 2338">
                <a:extLst>
                  <a:ext uri="{FF2B5EF4-FFF2-40B4-BE49-F238E27FC236}">
                    <a16:creationId xmlns:a16="http://schemas.microsoft.com/office/drawing/2014/main" id="{6D6A55FA-DD51-49E2-A930-C9D6C37E0C69}"/>
                  </a:ext>
                </a:extLst>
              </p:cNvPr>
              <p:cNvSpPr>
                <a:spLocks noChangeArrowheads="1"/>
              </p:cNvSpPr>
              <p:nvPr/>
            </p:nvSpPr>
            <p:spPr bwMode="auto">
              <a:xfrm>
                <a:off x="3836" y="913"/>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4" name="Rectangle 2339">
                <a:extLst>
                  <a:ext uri="{FF2B5EF4-FFF2-40B4-BE49-F238E27FC236}">
                    <a16:creationId xmlns:a16="http://schemas.microsoft.com/office/drawing/2014/main" id="{C503E36F-9099-4ECE-9367-C9780F8993D6}"/>
                  </a:ext>
                </a:extLst>
              </p:cNvPr>
              <p:cNvSpPr>
                <a:spLocks noChangeArrowheads="1"/>
              </p:cNvSpPr>
              <p:nvPr/>
            </p:nvSpPr>
            <p:spPr bwMode="auto">
              <a:xfrm>
                <a:off x="3836" y="884"/>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5" name="Rectangle 2340">
                <a:extLst>
                  <a:ext uri="{FF2B5EF4-FFF2-40B4-BE49-F238E27FC236}">
                    <a16:creationId xmlns:a16="http://schemas.microsoft.com/office/drawing/2014/main" id="{1621DC98-C06D-4C75-B60B-99815B230DC0}"/>
                  </a:ext>
                </a:extLst>
              </p:cNvPr>
              <p:cNvSpPr>
                <a:spLocks noChangeArrowheads="1"/>
              </p:cNvSpPr>
              <p:nvPr/>
            </p:nvSpPr>
            <p:spPr bwMode="auto">
              <a:xfrm>
                <a:off x="3836" y="884"/>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6" name="Freeform 2341">
                <a:extLst>
                  <a:ext uri="{FF2B5EF4-FFF2-40B4-BE49-F238E27FC236}">
                    <a16:creationId xmlns:a16="http://schemas.microsoft.com/office/drawing/2014/main" id="{27FF6B66-EB73-43C3-8D34-18968EEC0BC6}"/>
                  </a:ext>
                </a:extLst>
              </p:cNvPr>
              <p:cNvSpPr>
                <a:spLocks noEditPoints="1"/>
              </p:cNvSpPr>
              <p:nvPr/>
            </p:nvSpPr>
            <p:spPr bwMode="auto">
              <a:xfrm>
                <a:off x="3959"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7" name="Freeform 2342">
                <a:extLst>
                  <a:ext uri="{FF2B5EF4-FFF2-40B4-BE49-F238E27FC236}">
                    <a16:creationId xmlns:a16="http://schemas.microsoft.com/office/drawing/2014/main" id="{DD1EA7D5-A29F-4AA2-B3EB-2CB87510A549}"/>
                  </a:ext>
                </a:extLst>
              </p:cNvPr>
              <p:cNvSpPr>
                <a:spLocks noEditPoints="1"/>
              </p:cNvSpPr>
              <p:nvPr/>
            </p:nvSpPr>
            <p:spPr bwMode="auto">
              <a:xfrm>
                <a:off x="3959"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8" name="Freeform 2343">
                <a:extLst>
                  <a:ext uri="{FF2B5EF4-FFF2-40B4-BE49-F238E27FC236}">
                    <a16:creationId xmlns:a16="http://schemas.microsoft.com/office/drawing/2014/main" id="{9C5A3D7C-D6C0-4AD7-A95D-E33ABA5627FF}"/>
                  </a:ext>
                </a:extLst>
              </p:cNvPr>
              <p:cNvSpPr>
                <a:spLocks noEditPoints="1"/>
              </p:cNvSpPr>
              <p:nvPr/>
            </p:nvSpPr>
            <p:spPr bwMode="auto">
              <a:xfrm>
                <a:off x="3959"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9" name="Freeform 2344">
                <a:extLst>
                  <a:ext uri="{FF2B5EF4-FFF2-40B4-BE49-F238E27FC236}">
                    <a16:creationId xmlns:a16="http://schemas.microsoft.com/office/drawing/2014/main" id="{497D754A-59C0-4D34-A581-479F35C98D8F}"/>
                  </a:ext>
                </a:extLst>
              </p:cNvPr>
              <p:cNvSpPr>
                <a:spLocks noEditPoints="1"/>
              </p:cNvSpPr>
              <p:nvPr/>
            </p:nvSpPr>
            <p:spPr bwMode="auto">
              <a:xfrm>
                <a:off x="3959"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0" name="Freeform 2345">
                <a:extLst>
                  <a:ext uri="{FF2B5EF4-FFF2-40B4-BE49-F238E27FC236}">
                    <a16:creationId xmlns:a16="http://schemas.microsoft.com/office/drawing/2014/main" id="{3BD7AD55-CDAD-4D99-8DD6-F45C24E854AF}"/>
                  </a:ext>
                </a:extLst>
              </p:cNvPr>
              <p:cNvSpPr>
                <a:spLocks noEditPoints="1"/>
              </p:cNvSpPr>
              <p:nvPr/>
            </p:nvSpPr>
            <p:spPr bwMode="auto">
              <a:xfrm>
                <a:off x="3959"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1" name="Freeform 2346">
                <a:extLst>
                  <a:ext uri="{FF2B5EF4-FFF2-40B4-BE49-F238E27FC236}">
                    <a16:creationId xmlns:a16="http://schemas.microsoft.com/office/drawing/2014/main" id="{E7F061DE-26E8-4E29-AF97-A1BED26F5AAE}"/>
                  </a:ext>
                </a:extLst>
              </p:cNvPr>
              <p:cNvSpPr>
                <a:spLocks noEditPoints="1"/>
              </p:cNvSpPr>
              <p:nvPr/>
            </p:nvSpPr>
            <p:spPr bwMode="auto">
              <a:xfrm>
                <a:off x="3959"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2" name="Freeform 2347">
                <a:extLst>
                  <a:ext uri="{FF2B5EF4-FFF2-40B4-BE49-F238E27FC236}">
                    <a16:creationId xmlns:a16="http://schemas.microsoft.com/office/drawing/2014/main" id="{D9288BE2-CC10-4C71-98C7-8A898BE0FB2B}"/>
                  </a:ext>
                </a:extLst>
              </p:cNvPr>
              <p:cNvSpPr>
                <a:spLocks noEditPoints="1"/>
              </p:cNvSpPr>
              <p:nvPr/>
            </p:nvSpPr>
            <p:spPr bwMode="auto">
              <a:xfrm>
                <a:off x="3959"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3" name="Freeform 2348">
                <a:extLst>
                  <a:ext uri="{FF2B5EF4-FFF2-40B4-BE49-F238E27FC236}">
                    <a16:creationId xmlns:a16="http://schemas.microsoft.com/office/drawing/2014/main" id="{90D2581E-CA92-4BF8-AD0F-4B8A8870AA89}"/>
                  </a:ext>
                </a:extLst>
              </p:cNvPr>
              <p:cNvSpPr>
                <a:spLocks noEditPoints="1"/>
              </p:cNvSpPr>
              <p:nvPr/>
            </p:nvSpPr>
            <p:spPr bwMode="auto">
              <a:xfrm>
                <a:off x="3959"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4" name="Rectangle 2349">
                <a:extLst>
                  <a:ext uri="{FF2B5EF4-FFF2-40B4-BE49-F238E27FC236}">
                    <a16:creationId xmlns:a16="http://schemas.microsoft.com/office/drawing/2014/main" id="{892DF81B-CA66-49BC-B618-4565A29C14FE}"/>
                  </a:ext>
                </a:extLst>
              </p:cNvPr>
              <p:cNvSpPr>
                <a:spLocks noChangeArrowheads="1"/>
              </p:cNvSpPr>
              <p:nvPr/>
            </p:nvSpPr>
            <p:spPr bwMode="auto">
              <a:xfrm>
                <a:off x="4030" y="756"/>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5" name="Rectangle 2350">
                <a:extLst>
                  <a:ext uri="{FF2B5EF4-FFF2-40B4-BE49-F238E27FC236}">
                    <a16:creationId xmlns:a16="http://schemas.microsoft.com/office/drawing/2014/main" id="{5B0B2747-58A6-427B-97C7-69223231C1FA}"/>
                  </a:ext>
                </a:extLst>
              </p:cNvPr>
              <p:cNvSpPr>
                <a:spLocks noChangeArrowheads="1"/>
              </p:cNvSpPr>
              <p:nvPr/>
            </p:nvSpPr>
            <p:spPr bwMode="auto">
              <a:xfrm>
                <a:off x="4030" y="756"/>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6" name="Rectangle 2351">
                <a:extLst>
                  <a:ext uri="{FF2B5EF4-FFF2-40B4-BE49-F238E27FC236}">
                    <a16:creationId xmlns:a16="http://schemas.microsoft.com/office/drawing/2014/main" id="{2FEE3155-12E1-4727-B238-91758AB3AFFE}"/>
                  </a:ext>
                </a:extLst>
              </p:cNvPr>
              <p:cNvSpPr>
                <a:spLocks noChangeArrowheads="1"/>
              </p:cNvSpPr>
              <p:nvPr/>
            </p:nvSpPr>
            <p:spPr bwMode="auto">
              <a:xfrm>
                <a:off x="4030" y="827"/>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7" name="Rectangle 2352">
                <a:extLst>
                  <a:ext uri="{FF2B5EF4-FFF2-40B4-BE49-F238E27FC236}">
                    <a16:creationId xmlns:a16="http://schemas.microsoft.com/office/drawing/2014/main" id="{25D32E11-50D6-4528-825B-E3A444ED9BC6}"/>
                  </a:ext>
                </a:extLst>
              </p:cNvPr>
              <p:cNvSpPr>
                <a:spLocks noChangeArrowheads="1"/>
              </p:cNvSpPr>
              <p:nvPr/>
            </p:nvSpPr>
            <p:spPr bwMode="auto">
              <a:xfrm>
                <a:off x="4030" y="827"/>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8" name="Rectangle 2353">
                <a:extLst>
                  <a:ext uri="{FF2B5EF4-FFF2-40B4-BE49-F238E27FC236}">
                    <a16:creationId xmlns:a16="http://schemas.microsoft.com/office/drawing/2014/main" id="{65E98517-B678-47BF-994F-4BC932953E25}"/>
                  </a:ext>
                </a:extLst>
              </p:cNvPr>
              <p:cNvSpPr>
                <a:spLocks noChangeArrowheads="1"/>
              </p:cNvSpPr>
              <p:nvPr/>
            </p:nvSpPr>
            <p:spPr bwMode="auto">
              <a:xfrm>
                <a:off x="4030" y="865"/>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9" name="Rectangle 2354">
                <a:extLst>
                  <a:ext uri="{FF2B5EF4-FFF2-40B4-BE49-F238E27FC236}">
                    <a16:creationId xmlns:a16="http://schemas.microsoft.com/office/drawing/2014/main" id="{06552E8D-1FD8-490C-B74A-EDD0F263521A}"/>
                  </a:ext>
                </a:extLst>
              </p:cNvPr>
              <p:cNvSpPr>
                <a:spLocks noChangeArrowheads="1"/>
              </p:cNvSpPr>
              <p:nvPr/>
            </p:nvSpPr>
            <p:spPr bwMode="auto">
              <a:xfrm>
                <a:off x="4030" y="865"/>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0" name="Rectangle 2355">
                <a:extLst>
                  <a:ext uri="{FF2B5EF4-FFF2-40B4-BE49-F238E27FC236}">
                    <a16:creationId xmlns:a16="http://schemas.microsoft.com/office/drawing/2014/main" id="{671E2157-D35D-4E81-91B7-AC4D6F3F9541}"/>
                  </a:ext>
                </a:extLst>
              </p:cNvPr>
              <p:cNvSpPr>
                <a:spLocks noChangeArrowheads="1"/>
              </p:cNvSpPr>
              <p:nvPr/>
            </p:nvSpPr>
            <p:spPr bwMode="auto">
              <a:xfrm>
                <a:off x="4030"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1" name="Rectangle 2356">
                <a:extLst>
                  <a:ext uri="{FF2B5EF4-FFF2-40B4-BE49-F238E27FC236}">
                    <a16:creationId xmlns:a16="http://schemas.microsoft.com/office/drawing/2014/main" id="{587DA6F0-6EDF-4BD1-B438-F5C51A3FA5C8}"/>
                  </a:ext>
                </a:extLst>
              </p:cNvPr>
              <p:cNvSpPr>
                <a:spLocks noChangeArrowheads="1"/>
              </p:cNvSpPr>
              <p:nvPr/>
            </p:nvSpPr>
            <p:spPr bwMode="auto">
              <a:xfrm>
                <a:off x="4030"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2" name="Rectangle 2357">
                <a:extLst>
                  <a:ext uri="{FF2B5EF4-FFF2-40B4-BE49-F238E27FC236}">
                    <a16:creationId xmlns:a16="http://schemas.microsoft.com/office/drawing/2014/main" id="{FB1BA1F7-6C8D-4804-BA0C-C3F66FD89758}"/>
                  </a:ext>
                </a:extLst>
              </p:cNvPr>
              <p:cNvSpPr>
                <a:spLocks noChangeArrowheads="1"/>
              </p:cNvSpPr>
              <p:nvPr/>
            </p:nvSpPr>
            <p:spPr bwMode="auto">
              <a:xfrm>
                <a:off x="4030" y="884"/>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3" name="Rectangle 2358">
                <a:extLst>
                  <a:ext uri="{FF2B5EF4-FFF2-40B4-BE49-F238E27FC236}">
                    <a16:creationId xmlns:a16="http://schemas.microsoft.com/office/drawing/2014/main" id="{AEB08FEF-092B-4570-A997-2FCC628645CA}"/>
                  </a:ext>
                </a:extLst>
              </p:cNvPr>
              <p:cNvSpPr>
                <a:spLocks noChangeArrowheads="1"/>
              </p:cNvSpPr>
              <p:nvPr/>
            </p:nvSpPr>
            <p:spPr bwMode="auto">
              <a:xfrm>
                <a:off x="4030" y="884"/>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4" name="Rectangle 2359">
                <a:extLst>
                  <a:ext uri="{FF2B5EF4-FFF2-40B4-BE49-F238E27FC236}">
                    <a16:creationId xmlns:a16="http://schemas.microsoft.com/office/drawing/2014/main" id="{DE4907C0-7FD6-42A6-B468-5AA0BE277E9B}"/>
                  </a:ext>
                </a:extLst>
              </p:cNvPr>
              <p:cNvSpPr>
                <a:spLocks noChangeArrowheads="1"/>
              </p:cNvSpPr>
              <p:nvPr/>
            </p:nvSpPr>
            <p:spPr bwMode="auto">
              <a:xfrm>
                <a:off x="4120" y="756"/>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5" name="Rectangle 2360">
                <a:extLst>
                  <a:ext uri="{FF2B5EF4-FFF2-40B4-BE49-F238E27FC236}">
                    <a16:creationId xmlns:a16="http://schemas.microsoft.com/office/drawing/2014/main" id="{80347E9E-1D46-4DF6-A675-4FA4C0DB460F}"/>
                  </a:ext>
                </a:extLst>
              </p:cNvPr>
              <p:cNvSpPr>
                <a:spLocks noChangeArrowheads="1"/>
              </p:cNvSpPr>
              <p:nvPr/>
            </p:nvSpPr>
            <p:spPr bwMode="auto">
              <a:xfrm>
                <a:off x="4120" y="756"/>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6" name="Rectangle 2361">
                <a:extLst>
                  <a:ext uri="{FF2B5EF4-FFF2-40B4-BE49-F238E27FC236}">
                    <a16:creationId xmlns:a16="http://schemas.microsoft.com/office/drawing/2014/main" id="{F301BD6C-0035-4F01-8298-BCD9E7085E06}"/>
                  </a:ext>
                </a:extLst>
              </p:cNvPr>
              <p:cNvSpPr>
                <a:spLocks noChangeArrowheads="1"/>
              </p:cNvSpPr>
              <p:nvPr/>
            </p:nvSpPr>
            <p:spPr bwMode="auto">
              <a:xfrm>
                <a:off x="4120" y="827"/>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7" name="Rectangle 2362">
                <a:extLst>
                  <a:ext uri="{FF2B5EF4-FFF2-40B4-BE49-F238E27FC236}">
                    <a16:creationId xmlns:a16="http://schemas.microsoft.com/office/drawing/2014/main" id="{C934B0A4-1752-44EB-8FFF-4639D4F681EF}"/>
                  </a:ext>
                </a:extLst>
              </p:cNvPr>
              <p:cNvSpPr>
                <a:spLocks noChangeArrowheads="1"/>
              </p:cNvSpPr>
              <p:nvPr/>
            </p:nvSpPr>
            <p:spPr bwMode="auto">
              <a:xfrm>
                <a:off x="4120" y="827"/>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8" name="Rectangle 2363">
                <a:extLst>
                  <a:ext uri="{FF2B5EF4-FFF2-40B4-BE49-F238E27FC236}">
                    <a16:creationId xmlns:a16="http://schemas.microsoft.com/office/drawing/2014/main" id="{6981DA5B-71D3-4214-A571-51BF82BDF326}"/>
                  </a:ext>
                </a:extLst>
              </p:cNvPr>
              <p:cNvSpPr>
                <a:spLocks noChangeArrowheads="1"/>
              </p:cNvSpPr>
              <p:nvPr/>
            </p:nvSpPr>
            <p:spPr bwMode="auto">
              <a:xfrm>
                <a:off x="4120" y="865"/>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9" name="Rectangle 2364">
                <a:extLst>
                  <a:ext uri="{FF2B5EF4-FFF2-40B4-BE49-F238E27FC236}">
                    <a16:creationId xmlns:a16="http://schemas.microsoft.com/office/drawing/2014/main" id="{12762868-CEB5-46AE-AE6C-1538E2471242}"/>
                  </a:ext>
                </a:extLst>
              </p:cNvPr>
              <p:cNvSpPr>
                <a:spLocks noChangeArrowheads="1"/>
              </p:cNvSpPr>
              <p:nvPr/>
            </p:nvSpPr>
            <p:spPr bwMode="auto">
              <a:xfrm>
                <a:off x="4120" y="865"/>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50" name="Rectangle 2365">
                <a:extLst>
                  <a:ext uri="{FF2B5EF4-FFF2-40B4-BE49-F238E27FC236}">
                    <a16:creationId xmlns:a16="http://schemas.microsoft.com/office/drawing/2014/main" id="{E41DAD6A-6452-4A70-95F7-CD1FCC910825}"/>
                  </a:ext>
                </a:extLst>
              </p:cNvPr>
              <p:cNvSpPr>
                <a:spLocks noChangeArrowheads="1"/>
              </p:cNvSpPr>
              <p:nvPr/>
            </p:nvSpPr>
            <p:spPr bwMode="auto">
              <a:xfrm>
                <a:off x="4120" y="913"/>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51" name="Rectangle 2366">
                <a:extLst>
                  <a:ext uri="{FF2B5EF4-FFF2-40B4-BE49-F238E27FC236}">
                    <a16:creationId xmlns:a16="http://schemas.microsoft.com/office/drawing/2014/main" id="{1667AED2-AF67-4D2C-9F2B-70770BC4E455}"/>
                  </a:ext>
                </a:extLst>
              </p:cNvPr>
              <p:cNvSpPr>
                <a:spLocks noChangeArrowheads="1"/>
              </p:cNvSpPr>
              <p:nvPr/>
            </p:nvSpPr>
            <p:spPr bwMode="auto">
              <a:xfrm>
                <a:off x="4120" y="913"/>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52" name="Rectangle 2367">
                <a:extLst>
                  <a:ext uri="{FF2B5EF4-FFF2-40B4-BE49-F238E27FC236}">
                    <a16:creationId xmlns:a16="http://schemas.microsoft.com/office/drawing/2014/main" id="{74682414-559C-425E-833C-6ECC74CDCFBB}"/>
                  </a:ext>
                </a:extLst>
              </p:cNvPr>
              <p:cNvSpPr>
                <a:spLocks noChangeArrowheads="1"/>
              </p:cNvSpPr>
              <p:nvPr/>
            </p:nvSpPr>
            <p:spPr bwMode="auto">
              <a:xfrm>
                <a:off x="4120" y="884"/>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53" name="Rectangle 2368">
                <a:extLst>
                  <a:ext uri="{FF2B5EF4-FFF2-40B4-BE49-F238E27FC236}">
                    <a16:creationId xmlns:a16="http://schemas.microsoft.com/office/drawing/2014/main" id="{E6193D4C-4F49-4436-BA9F-038C79549E4E}"/>
                  </a:ext>
                </a:extLst>
              </p:cNvPr>
              <p:cNvSpPr>
                <a:spLocks noChangeArrowheads="1"/>
              </p:cNvSpPr>
              <p:nvPr/>
            </p:nvSpPr>
            <p:spPr bwMode="auto">
              <a:xfrm>
                <a:off x="4120" y="884"/>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54" name="Freeform 2369">
                <a:extLst>
                  <a:ext uri="{FF2B5EF4-FFF2-40B4-BE49-F238E27FC236}">
                    <a16:creationId xmlns:a16="http://schemas.microsoft.com/office/drawing/2014/main" id="{4D866E31-A45A-4EE5-8D74-1DF82700255F}"/>
                  </a:ext>
                </a:extLst>
              </p:cNvPr>
              <p:cNvSpPr>
                <a:spLocks noEditPoints="1"/>
              </p:cNvSpPr>
              <p:nvPr/>
            </p:nvSpPr>
            <p:spPr bwMode="auto">
              <a:xfrm>
                <a:off x="4243"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close/>
                    <a:moveTo>
                      <a:pt x="284" y="0"/>
                    </a:moveTo>
                    <a:lnTo>
                      <a:pt x="189" y="0"/>
                    </a:lnTo>
                    <a:lnTo>
                      <a:pt x="189" y="71"/>
                    </a:lnTo>
                    <a:lnTo>
                      <a:pt x="284" y="71"/>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55" name="Freeform 2370">
                <a:extLst>
                  <a:ext uri="{FF2B5EF4-FFF2-40B4-BE49-F238E27FC236}">
                    <a16:creationId xmlns:a16="http://schemas.microsoft.com/office/drawing/2014/main" id="{E2D4EFD9-0DFB-4CC4-BF8E-6759F385CE4B}"/>
                  </a:ext>
                </a:extLst>
              </p:cNvPr>
              <p:cNvSpPr>
                <a:spLocks noEditPoints="1"/>
              </p:cNvSpPr>
              <p:nvPr/>
            </p:nvSpPr>
            <p:spPr bwMode="auto">
              <a:xfrm>
                <a:off x="4243" y="756"/>
                <a:ext cx="284" cy="285"/>
              </a:xfrm>
              <a:custGeom>
                <a:avLst/>
                <a:gdLst>
                  <a:gd name="T0" fmla="*/ 71 w 284"/>
                  <a:gd name="T1" fmla="*/ 0 h 285"/>
                  <a:gd name="T2" fmla="*/ 0 w 284"/>
                  <a:gd name="T3" fmla="*/ 0 h 285"/>
                  <a:gd name="T4" fmla="*/ 0 w 284"/>
                  <a:gd name="T5" fmla="*/ 285 h 285"/>
                  <a:gd name="T6" fmla="*/ 284 w 284"/>
                  <a:gd name="T7" fmla="*/ 285 h 285"/>
                  <a:gd name="T8" fmla="*/ 284 w 284"/>
                  <a:gd name="T9" fmla="*/ 157 h 285"/>
                  <a:gd name="T10" fmla="*/ 189 w 284"/>
                  <a:gd name="T11" fmla="*/ 157 h 285"/>
                  <a:gd name="T12" fmla="*/ 189 w 284"/>
                  <a:gd name="T13" fmla="*/ 285 h 285"/>
                  <a:gd name="T14" fmla="*/ 161 w 284"/>
                  <a:gd name="T15" fmla="*/ 285 h 285"/>
                  <a:gd name="T16" fmla="*/ 161 w 284"/>
                  <a:gd name="T17" fmla="*/ 157 h 285"/>
                  <a:gd name="T18" fmla="*/ 161 w 284"/>
                  <a:gd name="T19" fmla="*/ 285 h 285"/>
                  <a:gd name="T20" fmla="*/ 71 w 284"/>
                  <a:gd name="T21" fmla="*/ 285 h 285"/>
                  <a:gd name="T22" fmla="*/ 71 w 284"/>
                  <a:gd name="T23" fmla="*/ 157 h 285"/>
                  <a:gd name="T24" fmla="*/ 0 w 284"/>
                  <a:gd name="T25" fmla="*/ 157 h 285"/>
                  <a:gd name="T26" fmla="*/ 0 w 284"/>
                  <a:gd name="T27" fmla="*/ 138 h 285"/>
                  <a:gd name="T28" fmla="*/ 0 w 284"/>
                  <a:gd name="T29" fmla="*/ 133 h 285"/>
                  <a:gd name="T30" fmla="*/ 0 w 284"/>
                  <a:gd name="T31" fmla="*/ 71 h 285"/>
                  <a:gd name="T32" fmla="*/ 71 w 284"/>
                  <a:gd name="T33" fmla="*/ 71 h 285"/>
                  <a:gd name="T34" fmla="*/ 71 w 284"/>
                  <a:gd name="T35" fmla="*/ 0 h 285"/>
                  <a:gd name="T36" fmla="*/ 284 w 284"/>
                  <a:gd name="T37" fmla="*/ 0 h 285"/>
                  <a:gd name="T38" fmla="*/ 189 w 284"/>
                  <a:gd name="T39" fmla="*/ 0 h 285"/>
                  <a:gd name="T40" fmla="*/ 189 w 284"/>
                  <a:gd name="T41" fmla="*/ 71 h 285"/>
                  <a:gd name="T42" fmla="*/ 284 w 284"/>
                  <a:gd name="T43" fmla="*/ 71 h 285"/>
                  <a:gd name="T44" fmla="*/ 284 w 284"/>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 h="285">
                    <a:moveTo>
                      <a:pt x="71" y="0"/>
                    </a:moveTo>
                    <a:lnTo>
                      <a:pt x="0" y="0"/>
                    </a:lnTo>
                    <a:lnTo>
                      <a:pt x="0" y="285"/>
                    </a:lnTo>
                    <a:lnTo>
                      <a:pt x="284" y="285"/>
                    </a:lnTo>
                    <a:lnTo>
                      <a:pt x="284" y="157"/>
                    </a:lnTo>
                    <a:lnTo>
                      <a:pt x="189" y="157"/>
                    </a:lnTo>
                    <a:lnTo>
                      <a:pt x="189" y="285"/>
                    </a:lnTo>
                    <a:lnTo>
                      <a:pt x="161" y="285"/>
                    </a:lnTo>
                    <a:lnTo>
                      <a:pt x="161" y="157"/>
                    </a:lnTo>
                    <a:lnTo>
                      <a:pt x="161" y="285"/>
                    </a:lnTo>
                    <a:lnTo>
                      <a:pt x="71" y="285"/>
                    </a:lnTo>
                    <a:lnTo>
                      <a:pt x="71" y="157"/>
                    </a:lnTo>
                    <a:lnTo>
                      <a:pt x="0" y="157"/>
                    </a:lnTo>
                    <a:lnTo>
                      <a:pt x="0" y="138"/>
                    </a:lnTo>
                    <a:lnTo>
                      <a:pt x="0" y="133"/>
                    </a:lnTo>
                    <a:lnTo>
                      <a:pt x="0" y="71"/>
                    </a:lnTo>
                    <a:lnTo>
                      <a:pt x="71" y="71"/>
                    </a:lnTo>
                    <a:lnTo>
                      <a:pt x="71" y="0"/>
                    </a:lnTo>
                    <a:moveTo>
                      <a:pt x="284" y="0"/>
                    </a:moveTo>
                    <a:lnTo>
                      <a:pt x="189" y="0"/>
                    </a:lnTo>
                    <a:lnTo>
                      <a:pt x="189" y="71"/>
                    </a:lnTo>
                    <a:lnTo>
                      <a:pt x="284" y="71"/>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56" name="Freeform 2371">
                <a:extLst>
                  <a:ext uri="{FF2B5EF4-FFF2-40B4-BE49-F238E27FC236}">
                    <a16:creationId xmlns:a16="http://schemas.microsoft.com/office/drawing/2014/main" id="{36F01E36-70A8-4BA1-931D-E45B6DAFD972}"/>
                  </a:ext>
                </a:extLst>
              </p:cNvPr>
              <p:cNvSpPr>
                <a:spLocks noEditPoints="1"/>
              </p:cNvSpPr>
              <p:nvPr/>
            </p:nvSpPr>
            <p:spPr bwMode="auto">
              <a:xfrm>
                <a:off x="4243"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close/>
                    <a:moveTo>
                      <a:pt x="284" y="0"/>
                    </a:moveTo>
                    <a:lnTo>
                      <a:pt x="189" y="0"/>
                    </a:lnTo>
                    <a:lnTo>
                      <a:pt x="189" y="38"/>
                    </a:lnTo>
                    <a:lnTo>
                      <a:pt x="284" y="38"/>
                    </a:lnTo>
                    <a:lnTo>
                      <a:pt x="284"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57" name="Freeform 2372">
                <a:extLst>
                  <a:ext uri="{FF2B5EF4-FFF2-40B4-BE49-F238E27FC236}">
                    <a16:creationId xmlns:a16="http://schemas.microsoft.com/office/drawing/2014/main" id="{88DEB846-DC47-4BC0-BA17-5E05D3670E5C}"/>
                  </a:ext>
                </a:extLst>
              </p:cNvPr>
              <p:cNvSpPr>
                <a:spLocks noEditPoints="1"/>
              </p:cNvSpPr>
              <p:nvPr/>
            </p:nvSpPr>
            <p:spPr bwMode="auto">
              <a:xfrm>
                <a:off x="4243" y="827"/>
                <a:ext cx="284" cy="62"/>
              </a:xfrm>
              <a:custGeom>
                <a:avLst/>
                <a:gdLst>
                  <a:gd name="T0" fmla="*/ 71 w 284"/>
                  <a:gd name="T1" fmla="*/ 0 h 62"/>
                  <a:gd name="T2" fmla="*/ 0 w 284"/>
                  <a:gd name="T3" fmla="*/ 0 h 62"/>
                  <a:gd name="T4" fmla="*/ 0 w 284"/>
                  <a:gd name="T5" fmla="*/ 62 h 62"/>
                  <a:gd name="T6" fmla="*/ 0 w 284"/>
                  <a:gd name="T7" fmla="*/ 38 h 62"/>
                  <a:gd name="T8" fmla="*/ 71 w 284"/>
                  <a:gd name="T9" fmla="*/ 38 h 62"/>
                  <a:gd name="T10" fmla="*/ 71 w 284"/>
                  <a:gd name="T11" fmla="*/ 0 h 62"/>
                  <a:gd name="T12" fmla="*/ 284 w 284"/>
                  <a:gd name="T13" fmla="*/ 0 h 62"/>
                  <a:gd name="T14" fmla="*/ 189 w 284"/>
                  <a:gd name="T15" fmla="*/ 0 h 62"/>
                  <a:gd name="T16" fmla="*/ 189 w 284"/>
                  <a:gd name="T17" fmla="*/ 38 h 62"/>
                  <a:gd name="T18" fmla="*/ 284 w 284"/>
                  <a:gd name="T19" fmla="*/ 38 h 62"/>
                  <a:gd name="T20" fmla="*/ 284 w 284"/>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62">
                    <a:moveTo>
                      <a:pt x="71" y="0"/>
                    </a:moveTo>
                    <a:lnTo>
                      <a:pt x="0" y="0"/>
                    </a:lnTo>
                    <a:lnTo>
                      <a:pt x="0" y="62"/>
                    </a:lnTo>
                    <a:lnTo>
                      <a:pt x="0" y="38"/>
                    </a:lnTo>
                    <a:lnTo>
                      <a:pt x="71" y="38"/>
                    </a:lnTo>
                    <a:lnTo>
                      <a:pt x="71" y="0"/>
                    </a:lnTo>
                    <a:moveTo>
                      <a:pt x="284" y="0"/>
                    </a:moveTo>
                    <a:lnTo>
                      <a:pt x="189" y="0"/>
                    </a:lnTo>
                    <a:lnTo>
                      <a:pt x="189" y="38"/>
                    </a:lnTo>
                    <a:lnTo>
                      <a:pt x="284" y="3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58" name="Freeform 2373">
                <a:extLst>
                  <a:ext uri="{FF2B5EF4-FFF2-40B4-BE49-F238E27FC236}">
                    <a16:creationId xmlns:a16="http://schemas.microsoft.com/office/drawing/2014/main" id="{36390701-566C-4D94-B880-91BCC767F571}"/>
                  </a:ext>
                </a:extLst>
              </p:cNvPr>
              <p:cNvSpPr>
                <a:spLocks noEditPoints="1"/>
              </p:cNvSpPr>
              <p:nvPr/>
            </p:nvSpPr>
            <p:spPr bwMode="auto">
              <a:xfrm>
                <a:off x="4243"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59" name="Freeform 2374">
                <a:extLst>
                  <a:ext uri="{FF2B5EF4-FFF2-40B4-BE49-F238E27FC236}">
                    <a16:creationId xmlns:a16="http://schemas.microsoft.com/office/drawing/2014/main" id="{F6A2D839-6798-4F4D-B21A-6BB5811A3AA5}"/>
                  </a:ext>
                </a:extLst>
              </p:cNvPr>
              <p:cNvSpPr>
                <a:spLocks noEditPoints="1"/>
              </p:cNvSpPr>
              <p:nvPr/>
            </p:nvSpPr>
            <p:spPr bwMode="auto">
              <a:xfrm>
                <a:off x="4243" y="865"/>
                <a:ext cx="284" cy="24"/>
              </a:xfrm>
              <a:custGeom>
                <a:avLst/>
                <a:gdLst>
                  <a:gd name="T0" fmla="*/ 71 w 284"/>
                  <a:gd name="T1" fmla="*/ 0 h 24"/>
                  <a:gd name="T2" fmla="*/ 0 w 284"/>
                  <a:gd name="T3" fmla="*/ 0 h 24"/>
                  <a:gd name="T4" fmla="*/ 0 w 284"/>
                  <a:gd name="T5" fmla="*/ 24 h 24"/>
                  <a:gd name="T6" fmla="*/ 0 w 284"/>
                  <a:gd name="T7" fmla="*/ 19 h 24"/>
                  <a:gd name="T8" fmla="*/ 71 w 284"/>
                  <a:gd name="T9" fmla="*/ 19 h 24"/>
                  <a:gd name="T10" fmla="*/ 71 w 284"/>
                  <a:gd name="T11" fmla="*/ 0 h 24"/>
                  <a:gd name="T12" fmla="*/ 284 w 284"/>
                  <a:gd name="T13" fmla="*/ 0 h 24"/>
                  <a:gd name="T14" fmla="*/ 189 w 284"/>
                  <a:gd name="T15" fmla="*/ 0 h 24"/>
                  <a:gd name="T16" fmla="*/ 189 w 284"/>
                  <a:gd name="T17" fmla="*/ 19 h 24"/>
                  <a:gd name="T18" fmla="*/ 284 w 284"/>
                  <a:gd name="T19" fmla="*/ 19 h 24"/>
                  <a:gd name="T20" fmla="*/ 284 w 284"/>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4">
                    <a:moveTo>
                      <a:pt x="71" y="0"/>
                    </a:moveTo>
                    <a:lnTo>
                      <a:pt x="0" y="0"/>
                    </a:lnTo>
                    <a:lnTo>
                      <a:pt x="0" y="24"/>
                    </a:lnTo>
                    <a:lnTo>
                      <a:pt x="0" y="19"/>
                    </a:lnTo>
                    <a:lnTo>
                      <a:pt x="71" y="19"/>
                    </a:lnTo>
                    <a:lnTo>
                      <a:pt x="71" y="0"/>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60" name="Freeform 2375">
                <a:extLst>
                  <a:ext uri="{FF2B5EF4-FFF2-40B4-BE49-F238E27FC236}">
                    <a16:creationId xmlns:a16="http://schemas.microsoft.com/office/drawing/2014/main" id="{99D11D9E-6855-44D9-BA26-C3B7BC889976}"/>
                  </a:ext>
                </a:extLst>
              </p:cNvPr>
              <p:cNvSpPr>
                <a:spLocks noEditPoints="1"/>
              </p:cNvSpPr>
              <p:nvPr/>
            </p:nvSpPr>
            <p:spPr bwMode="auto">
              <a:xfrm>
                <a:off x="4243"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close/>
                    <a:moveTo>
                      <a:pt x="284" y="0"/>
                    </a:moveTo>
                    <a:lnTo>
                      <a:pt x="189" y="0"/>
                    </a:lnTo>
                    <a:lnTo>
                      <a:pt x="189" y="29"/>
                    </a:lnTo>
                    <a:lnTo>
                      <a:pt x="284" y="29"/>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61" name="Freeform 2376">
                <a:extLst>
                  <a:ext uri="{FF2B5EF4-FFF2-40B4-BE49-F238E27FC236}">
                    <a16:creationId xmlns:a16="http://schemas.microsoft.com/office/drawing/2014/main" id="{5C1512E4-4A19-4867-823B-97BBE944DD7D}"/>
                  </a:ext>
                </a:extLst>
              </p:cNvPr>
              <p:cNvSpPr>
                <a:spLocks noEditPoints="1"/>
              </p:cNvSpPr>
              <p:nvPr/>
            </p:nvSpPr>
            <p:spPr bwMode="auto">
              <a:xfrm>
                <a:off x="4243" y="884"/>
                <a:ext cx="284" cy="29"/>
              </a:xfrm>
              <a:custGeom>
                <a:avLst/>
                <a:gdLst>
                  <a:gd name="T0" fmla="*/ 71 w 284"/>
                  <a:gd name="T1" fmla="*/ 0 h 29"/>
                  <a:gd name="T2" fmla="*/ 0 w 284"/>
                  <a:gd name="T3" fmla="*/ 0 h 29"/>
                  <a:gd name="T4" fmla="*/ 0 w 284"/>
                  <a:gd name="T5" fmla="*/ 5 h 29"/>
                  <a:gd name="T6" fmla="*/ 0 w 284"/>
                  <a:gd name="T7" fmla="*/ 10 h 29"/>
                  <a:gd name="T8" fmla="*/ 0 w 284"/>
                  <a:gd name="T9" fmla="*/ 29 h 29"/>
                  <a:gd name="T10" fmla="*/ 71 w 284"/>
                  <a:gd name="T11" fmla="*/ 29 h 29"/>
                  <a:gd name="T12" fmla="*/ 71 w 284"/>
                  <a:gd name="T13" fmla="*/ 0 h 29"/>
                  <a:gd name="T14" fmla="*/ 284 w 284"/>
                  <a:gd name="T15" fmla="*/ 0 h 29"/>
                  <a:gd name="T16" fmla="*/ 189 w 284"/>
                  <a:gd name="T17" fmla="*/ 0 h 29"/>
                  <a:gd name="T18" fmla="*/ 189 w 284"/>
                  <a:gd name="T19" fmla="*/ 29 h 29"/>
                  <a:gd name="T20" fmla="*/ 284 w 284"/>
                  <a:gd name="T21" fmla="*/ 29 h 29"/>
                  <a:gd name="T22" fmla="*/ 284 w 284"/>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9">
                    <a:moveTo>
                      <a:pt x="71" y="0"/>
                    </a:moveTo>
                    <a:lnTo>
                      <a:pt x="0" y="0"/>
                    </a:lnTo>
                    <a:lnTo>
                      <a:pt x="0" y="5"/>
                    </a:lnTo>
                    <a:lnTo>
                      <a:pt x="0" y="10"/>
                    </a:lnTo>
                    <a:lnTo>
                      <a:pt x="0" y="29"/>
                    </a:lnTo>
                    <a:lnTo>
                      <a:pt x="71" y="29"/>
                    </a:lnTo>
                    <a:lnTo>
                      <a:pt x="71" y="0"/>
                    </a:lnTo>
                    <a:moveTo>
                      <a:pt x="284" y="0"/>
                    </a:moveTo>
                    <a:lnTo>
                      <a:pt x="189" y="0"/>
                    </a:lnTo>
                    <a:lnTo>
                      <a:pt x="189" y="29"/>
                    </a:lnTo>
                    <a:lnTo>
                      <a:pt x="284" y="2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62" name="Rectangle 2377">
                <a:extLst>
                  <a:ext uri="{FF2B5EF4-FFF2-40B4-BE49-F238E27FC236}">
                    <a16:creationId xmlns:a16="http://schemas.microsoft.com/office/drawing/2014/main" id="{512DE18E-1DA6-427C-A816-039CA1F15B83}"/>
                  </a:ext>
                </a:extLst>
              </p:cNvPr>
              <p:cNvSpPr>
                <a:spLocks noChangeArrowheads="1"/>
              </p:cNvSpPr>
              <p:nvPr/>
            </p:nvSpPr>
            <p:spPr bwMode="auto">
              <a:xfrm>
                <a:off x="4314" y="756"/>
                <a:ext cx="90" cy="71"/>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63" name="Rectangle 2378">
                <a:extLst>
                  <a:ext uri="{FF2B5EF4-FFF2-40B4-BE49-F238E27FC236}">
                    <a16:creationId xmlns:a16="http://schemas.microsoft.com/office/drawing/2014/main" id="{96C0E9BE-BEFB-414A-B302-ACB3A2681908}"/>
                  </a:ext>
                </a:extLst>
              </p:cNvPr>
              <p:cNvSpPr>
                <a:spLocks noChangeArrowheads="1"/>
              </p:cNvSpPr>
              <p:nvPr/>
            </p:nvSpPr>
            <p:spPr bwMode="auto">
              <a:xfrm>
                <a:off x="4314" y="756"/>
                <a:ext cx="90"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64" name="Rectangle 2379">
                <a:extLst>
                  <a:ext uri="{FF2B5EF4-FFF2-40B4-BE49-F238E27FC236}">
                    <a16:creationId xmlns:a16="http://schemas.microsoft.com/office/drawing/2014/main" id="{9CDDED20-B282-4118-BB46-33E56A4008FB}"/>
                  </a:ext>
                </a:extLst>
              </p:cNvPr>
              <p:cNvSpPr>
                <a:spLocks noChangeArrowheads="1"/>
              </p:cNvSpPr>
              <p:nvPr/>
            </p:nvSpPr>
            <p:spPr bwMode="auto">
              <a:xfrm>
                <a:off x="4314" y="827"/>
                <a:ext cx="90" cy="38"/>
              </a:xfrm>
              <a:prstGeom prst="rect">
                <a:avLst/>
              </a:prstGeom>
              <a:solidFill>
                <a:srgbClr val="FFD3C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65" name="Rectangle 2380">
                <a:extLst>
                  <a:ext uri="{FF2B5EF4-FFF2-40B4-BE49-F238E27FC236}">
                    <a16:creationId xmlns:a16="http://schemas.microsoft.com/office/drawing/2014/main" id="{75798465-0CED-414F-9C43-263EDAF5485F}"/>
                  </a:ext>
                </a:extLst>
              </p:cNvPr>
              <p:cNvSpPr>
                <a:spLocks noChangeArrowheads="1"/>
              </p:cNvSpPr>
              <p:nvPr/>
            </p:nvSpPr>
            <p:spPr bwMode="auto">
              <a:xfrm>
                <a:off x="4314" y="827"/>
                <a:ext cx="90"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66" name="Rectangle 2381">
                <a:extLst>
                  <a:ext uri="{FF2B5EF4-FFF2-40B4-BE49-F238E27FC236}">
                    <a16:creationId xmlns:a16="http://schemas.microsoft.com/office/drawing/2014/main" id="{3644EC6C-7196-4A49-BA13-AA972E8BC133}"/>
                  </a:ext>
                </a:extLst>
              </p:cNvPr>
              <p:cNvSpPr>
                <a:spLocks noChangeArrowheads="1"/>
              </p:cNvSpPr>
              <p:nvPr/>
            </p:nvSpPr>
            <p:spPr bwMode="auto">
              <a:xfrm>
                <a:off x="4314" y="865"/>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67" name="Rectangle 2382">
                <a:extLst>
                  <a:ext uri="{FF2B5EF4-FFF2-40B4-BE49-F238E27FC236}">
                    <a16:creationId xmlns:a16="http://schemas.microsoft.com/office/drawing/2014/main" id="{E46D93A0-8FC6-421A-8669-C55986240FA8}"/>
                  </a:ext>
                </a:extLst>
              </p:cNvPr>
              <p:cNvSpPr>
                <a:spLocks noChangeArrowheads="1"/>
              </p:cNvSpPr>
              <p:nvPr/>
            </p:nvSpPr>
            <p:spPr bwMode="auto">
              <a:xfrm>
                <a:off x="4314" y="865"/>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68" name="Rectangle 2383">
                <a:extLst>
                  <a:ext uri="{FF2B5EF4-FFF2-40B4-BE49-F238E27FC236}">
                    <a16:creationId xmlns:a16="http://schemas.microsoft.com/office/drawing/2014/main" id="{FE54F59E-D87E-40AB-8DB7-6E8508B048F5}"/>
                  </a:ext>
                </a:extLst>
              </p:cNvPr>
              <p:cNvSpPr>
                <a:spLocks noChangeArrowheads="1"/>
              </p:cNvSpPr>
              <p:nvPr/>
            </p:nvSpPr>
            <p:spPr bwMode="auto">
              <a:xfrm>
                <a:off x="4314"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69" name="Rectangle 2384">
                <a:extLst>
                  <a:ext uri="{FF2B5EF4-FFF2-40B4-BE49-F238E27FC236}">
                    <a16:creationId xmlns:a16="http://schemas.microsoft.com/office/drawing/2014/main" id="{AAF34794-7F36-4E3E-B070-7B33EBAF11B1}"/>
                  </a:ext>
                </a:extLst>
              </p:cNvPr>
              <p:cNvSpPr>
                <a:spLocks noChangeArrowheads="1"/>
              </p:cNvSpPr>
              <p:nvPr/>
            </p:nvSpPr>
            <p:spPr bwMode="auto">
              <a:xfrm>
                <a:off x="4314"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70" name="Rectangle 2385">
                <a:extLst>
                  <a:ext uri="{FF2B5EF4-FFF2-40B4-BE49-F238E27FC236}">
                    <a16:creationId xmlns:a16="http://schemas.microsoft.com/office/drawing/2014/main" id="{E4882CFE-3B74-48B3-BEB4-4BB44416FA23}"/>
                  </a:ext>
                </a:extLst>
              </p:cNvPr>
              <p:cNvSpPr>
                <a:spLocks noChangeArrowheads="1"/>
              </p:cNvSpPr>
              <p:nvPr/>
            </p:nvSpPr>
            <p:spPr bwMode="auto">
              <a:xfrm>
                <a:off x="4314" y="884"/>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71" name="Rectangle 2386">
                <a:extLst>
                  <a:ext uri="{FF2B5EF4-FFF2-40B4-BE49-F238E27FC236}">
                    <a16:creationId xmlns:a16="http://schemas.microsoft.com/office/drawing/2014/main" id="{18440052-9DB9-4E26-9429-B08945DA7C0B}"/>
                  </a:ext>
                </a:extLst>
              </p:cNvPr>
              <p:cNvSpPr>
                <a:spLocks noChangeArrowheads="1"/>
              </p:cNvSpPr>
              <p:nvPr/>
            </p:nvSpPr>
            <p:spPr bwMode="auto">
              <a:xfrm>
                <a:off x="4314" y="884"/>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72" name="Rectangle 2387">
                <a:extLst>
                  <a:ext uri="{FF2B5EF4-FFF2-40B4-BE49-F238E27FC236}">
                    <a16:creationId xmlns:a16="http://schemas.microsoft.com/office/drawing/2014/main" id="{290B3FD0-2A3B-4A2A-90FA-B0E778D762FF}"/>
                  </a:ext>
                </a:extLst>
              </p:cNvPr>
              <p:cNvSpPr>
                <a:spLocks noChangeArrowheads="1"/>
              </p:cNvSpPr>
              <p:nvPr/>
            </p:nvSpPr>
            <p:spPr bwMode="auto">
              <a:xfrm>
                <a:off x="4404" y="756"/>
                <a:ext cx="28" cy="71"/>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73" name="Rectangle 2388">
                <a:extLst>
                  <a:ext uri="{FF2B5EF4-FFF2-40B4-BE49-F238E27FC236}">
                    <a16:creationId xmlns:a16="http://schemas.microsoft.com/office/drawing/2014/main" id="{57B20C52-7189-49A6-808A-6D612DF03D58}"/>
                  </a:ext>
                </a:extLst>
              </p:cNvPr>
              <p:cNvSpPr>
                <a:spLocks noChangeArrowheads="1"/>
              </p:cNvSpPr>
              <p:nvPr/>
            </p:nvSpPr>
            <p:spPr bwMode="auto">
              <a:xfrm>
                <a:off x="4404" y="756"/>
                <a:ext cx="2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74" name="Rectangle 2389">
                <a:extLst>
                  <a:ext uri="{FF2B5EF4-FFF2-40B4-BE49-F238E27FC236}">
                    <a16:creationId xmlns:a16="http://schemas.microsoft.com/office/drawing/2014/main" id="{9F36AFE7-18BF-4AD5-8F01-8E9AEBF63B70}"/>
                  </a:ext>
                </a:extLst>
              </p:cNvPr>
              <p:cNvSpPr>
                <a:spLocks noChangeArrowheads="1"/>
              </p:cNvSpPr>
              <p:nvPr/>
            </p:nvSpPr>
            <p:spPr bwMode="auto">
              <a:xfrm>
                <a:off x="4404" y="827"/>
                <a:ext cx="28" cy="38"/>
              </a:xfrm>
              <a:prstGeom prst="rect">
                <a:avLst/>
              </a:prstGeom>
              <a:solidFill>
                <a:srgbClr val="FFF3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75" name="Rectangle 2390">
                <a:extLst>
                  <a:ext uri="{FF2B5EF4-FFF2-40B4-BE49-F238E27FC236}">
                    <a16:creationId xmlns:a16="http://schemas.microsoft.com/office/drawing/2014/main" id="{6DAEB981-051E-491F-90DF-59568C1CB3DE}"/>
                  </a:ext>
                </a:extLst>
              </p:cNvPr>
              <p:cNvSpPr>
                <a:spLocks noChangeArrowheads="1"/>
              </p:cNvSpPr>
              <p:nvPr/>
            </p:nvSpPr>
            <p:spPr bwMode="auto">
              <a:xfrm>
                <a:off x="4404" y="827"/>
                <a:ext cx="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76" name="Rectangle 2391">
                <a:extLst>
                  <a:ext uri="{FF2B5EF4-FFF2-40B4-BE49-F238E27FC236}">
                    <a16:creationId xmlns:a16="http://schemas.microsoft.com/office/drawing/2014/main" id="{21EA5CF1-2643-40EE-85B2-3BF7E6149A21}"/>
                  </a:ext>
                </a:extLst>
              </p:cNvPr>
              <p:cNvSpPr>
                <a:spLocks noChangeArrowheads="1"/>
              </p:cNvSpPr>
              <p:nvPr/>
            </p:nvSpPr>
            <p:spPr bwMode="auto">
              <a:xfrm>
                <a:off x="4404" y="865"/>
                <a:ext cx="28" cy="19"/>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77" name="Rectangle 2392">
                <a:extLst>
                  <a:ext uri="{FF2B5EF4-FFF2-40B4-BE49-F238E27FC236}">
                    <a16:creationId xmlns:a16="http://schemas.microsoft.com/office/drawing/2014/main" id="{4355681A-4D10-431C-8C0F-D29A6518711C}"/>
                  </a:ext>
                </a:extLst>
              </p:cNvPr>
              <p:cNvSpPr>
                <a:spLocks noChangeArrowheads="1"/>
              </p:cNvSpPr>
              <p:nvPr/>
            </p:nvSpPr>
            <p:spPr bwMode="auto">
              <a:xfrm>
                <a:off x="4404" y="865"/>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78" name="Rectangle 2393">
                <a:extLst>
                  <a:ext uri="{FF2B5EF4-FFF2-40B4-BE49-F238E27FC236}">
                    <a16:creationId xmlns:a16="http://schemas.microsoft.com/office/drawing/2014/main" id="{C0B7B400-48CF-41E7-935C-587FD791D371}"/>
                  </a:ext>
                </a:extLst>
              </p:cNvPr>
              <p:cNvSpPr>
                <a:spLocks noChangeArrowheads="1"/>
              </p:cNvSpPr>
              <p:nvPr/>
            </p:nvSpPr>
            <p:spPr bwMode="auto">
              <a:xfrm>
                <a:off x="4404" y="913"/>
                <a:ext cx="28" cy="128"/>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79" name="Rectangle 2394">
                <a:extLst>
                  <a:ext uri="{FF2B5EF4-FFF2-40B4-BE49-F238E27FC236}">
                    <a16:creationId xmlns:a16="http://schemas.microsoft.com/office/drawing/2014/main" id="{02D812EC-43C0-4828-8AC1-CC4DE825F2E4}"/>
                  </a:ext>
                </a:extLst>
              </p:cNvPr>
              <p:cNvSpPr>
                <a:spLocks noChangeArrowheads="1"/>
              </p:cNvSpPr>
              <p:nvPr/>
            </p:nvSpPr>
            <p:spPr bwMode="auto">
              <a:xfrm>
                <a:off x="4404" y="913"/>
                <a:ext cx="28"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80" name="Rectangle 2395">
                <a:extLst>
                  <a:ext uri="{FF2B5EF4-FFF2-40B4-BE49-F238E27FC236}">
                    <a16:creationId xmlns:a16="http://schemas.microsoft.com/office/drawing/2014/main" id="{4794B744-56C3-4A33-A3D7-D376B43C06A1}"/>
                  </a:ext>
                </a:extLst>
              </p:cNvPr>
              <p:cNvSpPr>
                <a:spLocks noChangeArrowheads="1"/>
              </p:cNvSpPr>
              <p:nvPr/>
            </p:nvSpPr>
            <p:spPr bwMode="auto">
              <a:xfrm>
                <a:off x="4404" y="884"/>
                <a:ext cx="28" cy="29"/>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81" name="Rectangle 2396">
                <a:extLst>
                  <a:ext uri="{FF2B5EF4-FFF2-40B4-BE49-F238E27FC236}">
                    <a16:creationId xmlns:a16="http://schemas.microsoft.com/office/drawing/2014/main" id="{2CE9FC08-21A9-4274-A4CF-DE0D63DC10B1}"/>
                  </a:ext>
                </a:extLst>
              </p:cNvPr>
              <p:cNvSpPr>
                <a:spLocks noChangeArrowheads="1"/>
              </p:cNvSpPr>
              <p:nvPr/>
            </p:nvSpPr>
            <p:spPr bwMode="auto">
              <a:xfrm>
                <a:off x="4404" y="884"/>
                <a:ext cx="28"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82" name="Freeform 2397">
                <a:extLst>
                  <a:ext uri="{FF2B5EF4-FFF2-40B4-BE49-F238E27FC236}">
                    <a16:creationId xmlns:a16="http://schemas.microsoft.com/office/drawing/2014/main" id="{E67B42CE-3911-4B86-A315-D0B1F182A53F}"/>
                  </a:ext>
                </a:extLst>
              </p:cNvPr>
              <p:cNvSpPr>
                <a:spLocks/>
              </p:cNvSpPr>
              <p:nvPr/>
            </p:nvSpPr>
            <p:spPr bwMode="auto">
              <a:xfrm>
                <a:off x="4527" y="756"/>
                <a:ext cx="208" cy="285"/>
              </a:xfrm>
              <a:custGeom>
                <a:avLst/>
                <a:gdLst>
                  <a:gd name="T0" fmla="*/ 30 w 88"/>
                  <a:gd name="T1" fmla="*/ 0 h 120"/>
                  <a:gd name="T2" fmla="*/ 0 w 88"/>
                  <a:gd name="T3" fmla="*/ 0 h 120"/>
                  <a:gd name="T4" fmla="*/ 0 w 88"/>
                  <a:gd name="T5" fmla="*/ 120 h 120"/>
                  <a:gd name="T6" fmla="*/ 88 w 88"/>
                  <a:gd name="T7" fmla="*/ 120 h 120"/>
                  <a:gd name="T8" fmla="*/ 80 w 88"/>
                  <a:gd name="T9" fmla="*/ 77 h 120"/>
                  <a:gd name="T10" fmla="*/ 80 w 88"/>
                  <a:gd name="T11" fmla="*/ 120 h 120"/>
                  <a:gd name="T12" fmla="*/ 68 w 88"/>
                  <a:gd name="T13" fmla="*/ 120 h 120"/>
                  <a:gd name="T14" fmla="*/ 68 w 88"/>
                  <a:gd name="T15" fmla="*/ 66 h 120"/>
                  <a:gd name="T16" fmla="*/ 68 w 88"/>
                  <a:gd name="T17" fmla="*/ 120 h 120"/>
                  <a:gd name="T18" fmla="*/ 30 w 88"/>
                  <a:gd name="T19" fmla="*/ 120 h 120"/>
                  <a:gd name="T20" fmla="*/ 30 w 88"/>
                  <a:gd name="T21" fmla="*/ 66 h 120"/>
                  <a:gd name="T22" fmla="*/ 0 w 88"/>
                  <a:gd name="T23" fmla="*/ 66 h 120"/>
                  <a:gd name="T24" fmla="*/ 0 w 88"/>
                  <a:gd name="T25" fmla="*/ 58 h 120"/>
                  <a:gd name="T26" fmla="*/ 0 w 88"/>
                  <a:gd name="T27" fmla="*/ 56 h 120"/>
                  <a:gd name="T28" fmla="*/ 0 w 88"/>
                  <a:gd name="T29" fmla="*/ 30 h 120"/>
                  <a:gd name="T30" fmla="*/ 30 w 88"/>
                  <a:gd name="T31" fmla="*/ 30 h 120"/>
                  <a:gd name="T32" fmla="*/ 30 w 88"/>
                  <a:gd name="T33"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8" h="120">
                    <a:moveTo>
                      <a:pt x="30" y="0"/>
                    </a:moveTo>
                    <a:cubicBezTo>
                      <a:pt x="0" y="0"/>
                      <a:pt x="0" y="0"/>
                      <a:pt x="0" y="0"/>
                    </a:cubicBezTo>
                    <a:cubicBezTo>
                      <a:pt x="0" y="120"/>
                      <a:pt x="0" y="120"/>
                      <a:pt x="0" y="120"/>
                    </a:cubicBezTo>
                    <a:cubicBezTo>
                      <a:pt x="88" y="120"/>
                      <a:pt x="88" y="120"/>
                      <a:pt x="88" y="120"/>
                    </a:cubicBezTo>
                    <a:cubicBezTo>
                      <a:pt x="86" y="105"/>
                      <a:pt x="83" y="90"/>
                      <a:pt x="80" y="77"/>
                    </a:cubicBezTo>
                    <a:cubicBezTo>
                      <a:pt x="80" y="120"/>
                      <a:pt x="80" y="120"/>
                      <a:pt x="80" y="120"/>
                    </a:cubicBezTo>
                    <a:cubicBezTo>
                      <a:pt x="68" y="120"/>
                      <a:pt x="68" y="120"/>
                      <a:pt x="68" y="120"/>
                    </a:cubicBezTo>
                    <a:cubicBezTo>
                      <a:pt x="68" y="66"/>
                      <a:pt x="68" y="66"/>
                      <a:pt x="68" y="66"/>
                    </a:cubicBezTo>
                    <a:cubicBezTo>
                      <a:pt x="68" y="120"/>
                      <a:pt x="68" y="120"/>
                      <a:pt x="68" y="120"/>
                    </a:cubicBezTo>
                    <a:cubicBezTo>
                      <a:pt x="30" y="120"/>
                      <a:pt x="30" y="120"/>
                      <a:pt x="30" y="120"/>
                    </a:cubicBezTo>
                    <a:cubicBezTo>
                      <a:pt x="30" y="66"/>
                      <a:pt x="30" y="66"/>
                      <a:pt x="30" y="66"/>
                    </a:cubicBezTo>
                    <a:cubicBezTo>
                      <a:pt x="0" y="66"/>
                      <a:pt x="0" y="66"/>
                      <a:pt x="0" y="66"/>
                    </a:cubicBezTo>
                    <a:cubicBezTo>
                      <a:pt x="0" y="58"/>
                      <a:pt x="0" y="58"/>
                      <a:pt x="0" y="58"/>
                    </a:cubicBezTo>
                    <a:cubicBezTo>
                      <a:pt x="0" y="56"/>
                      <a:pt x="0" y="56"/>
                      <a:pt x="0" y="56"/>
                    </a:cubicBezTo>
                    <a:cubicBezTo>
                      <a:pt x="0" y="30"/>
                      <a:pt x="0" y="30"/>
                      <a:pt x="0" y="30"/>
                    </a:cubicBezTo>
                    <a:cubicBezTo>
                      <a:pt x="30" y="30"/>
                      <a:pt x="30" y="30"/>
                      <a:pt x="30" y="30"/>
                    </a:cubicBezTo>
                    <a:cubicBezTo>
                      <a:pt x="30" y="0"/>
                      <a:pt x="30" y="0"/>
                      <a:pt x="3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83" name="Freeform 2398">
                <a:extLst>
                  <a:ext uri="{FF2B5EF4-FFF2-40B4-BE49-F238E27FC236}">
                    <a16:creationId xmlns:a16="http://schemas.microsoft.com/office/drawing/2014/main" id="{34C8F0E3-9B5F-4E52-8FE6-052C23A6BE45}"/>
                  </a:ext>
                </a:extLst>
              </p:cNvPr>
              <p:cNvSpPr>
                <a:spLocks/>
              </p:cNvSpPr>
              <p:nvPr/>
            </p:nvSpPr>
            <p:spPr bwMode="auto">
              <a:xfrm>
                <a:off x="4527" y="827"/>
                <a:ext cx="71" cy="62"/>
              </a:xfrm>
              <a:custGeom>
                <a:avLst/>
                <a:gdLst>
                  <a:gd name="T0" fmla="*/ 71 w 71"/>
                  <a:gd name="T1" fmla="*/ 0 h 62"/>
                  <a:gd name="T2" fmla="*/ 0 w 71"/>
                  <a:gd name="T3" fmla="*/ 0 h 62"/>
                  <a:gd name="T4" fmla="*/ 0 w 71"/>
                  <a:gd name="T5" fmla="*/ 62 h 62"/>
                  <a:gd name="T6" fmla="*/ 0 w 71"/>
                  <a:gd name="T7" fmla="*/ 38 h 62"/>
                  <a:gd name="T8" fmla="*/ 71 w 71"/>
                  <a:gd name="T9" fmla="*/ 38 h 62"/>
                  <a:gd name="T10" fmla="*/ 71 w 71"/>
                  <a:gd name="T11" fmla="*/ 0 h 62"/>
                </a:gdLst>
                <a:ahLst/>
                <a:cxnLst>
                  <a:cxn ang="0">
                    <a:pos x="T0" y="T1"/>
                  </a:cxn>
                  <a:cxn ang="0">
                    <a:pos x="T2" y="T3"/>
                  </a:cxn>
                  <a:cxn ang="0">
                    <a:pos x="T4" y="T5"/>
                  </a:cxn>
                  <a:cxn ang="0">
                    <a:pos x="T6" y="T7"/>
                  </a:cxn>
                  <a:cxn ang="0">
                    <a:pos x="T8" y="T9"/>
                  </a:cxn>
                  <a:cxn ang="0">
                    <a:pos x="T10" y="T11"/>
                  </a:cxn>
                </a:cxnLst>
                <a:rect l="0" t="0" r="r" b="b"/>
                <a:pathLst>
                  <a:path w="71" h="62">
                    <a:moveTo>
                      <a:pt x="71" y="0"/>
                    </a:moveTo>
                    <a:lnTo>
                      <a:pt x="0" y="0"/>
                    </a:lnTo>
                    <a:lnTo>
                      <a:pt x="0" y="62"/>
                    </a:lnTo>
                    <a:lnTo>
                      <a:pt x="0" y="38"/>
                    </a:lnTo>
                    <a:lnTo>
                      <a:pt x="71" y="38"/>
                    </a:lnTo>
                    <a:lnTo>
                      <a:pt x="71" y="0"/>
                    </a:lnTo>
                    <a:close/>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84" name="Freeform 2399">
                <a:extLst>
                  <a:ext uri="{FF2B5EF4-FFF2-40B4-BE49-F238E27FC236}">
                    <a16:creationId xmlns:a16="http://schemas.microsoft.com/office/drawing/2014/main" id="{E20AB9BC-F45A-47B5-B097-0EEAAFEE9503}"/>
                  </a:ext>
                </a:extLst>
              </p:cNvPr>
              <p:cNvSpPr>
                <a:spLocks/>
              </p:cNvSpPr>
              <p:nvPr/>
            </p:nvSpPr>
            <p:spPr bwMode="auto">
              <a:xfrm>
                <a:off x="4527" y="827"/>
                <a:ext cx="71" cy="62"/>
              </a:xfrm>
              <a:custGeom>
                <a:avLst/>
                <a:gdLst>
                  <a:gd name="T0" fmla="*/ 71 w 71"/>
                  <a:gd name="T1" fmla="*/ 0 h 62"/>
                  <a:gd name="T2" fmla="*/ 0 w 71"/>
                  <a:gd name="T3" fmla="*/ 0 h 62"/>
                  <a:gd name="T4" fmla="*/ 0 w 71"/>
                  <a:gd name="T5" fmla="*/ 62 h 62"/>
                  <a:gd name="T6" fmla="*/ 0 w 71"/>
                  <a:gd name="T7" fmla="*/ 38 h 62"/>
                  <a:gd name="T8" fmla="*/ 71 w 71"/>
                  <a:gd name="T9" fmla="*/ 38 h 62"/>
                  <a:gd name="T10" fmla="*/ 71 w 71"/>
                  <a:gd name="T11" fmla="*/ 0 h 62"/>
                </a:gdLst>
                <a:ahLst/>
                <a:cxnLst>
                  <a:cxn ang="0">
                    <a:pos x="T0" y="T1"/>
                  </a:cxn>
                  <a:cxn ang="0">
                    <a:pos x="T2" y="T3"/>
                  </a:cxn>
                  <a:cxn ang="0">
                    <a:pos x="T4" y="T5"/>
                  </a:cxn>
                  <a:cxn ang="0">
                    <a:pos x="T6" y="T7"/>
                  </a:cxn>
                  <a:cxn ang="0">
                    <a:pos x="T8" y="T9"/>
                  </a:cxn>
                  <a:cxn ang="0">
                    <a:pos x="T10" y="T11"/>
                  </a:cxn>
                </a:cxnLst>
                <a:rect l="0" t="0" r="r" b="b"/>
                <a:pathLst>
                  <a:path w="71" h="62">
                    <a:moveTo>
                      <a:pt x="71" y="0"/>
                    </a:moveTo>
                    <a:lnTo>
                      <a:pt x="0" y="0"/>
                    </a:lnTo>
                    <a:lnTo>
                      <a:pt x="0" y="62"/>
                    </a:lnTo>
                    <a:lnTo>
                      <a:pt x="0" y="38"/>
                    </a:lnTo>
                    <a:lnTo>
                      <a:pt x="71" y="38"/>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85" name="Freeform 2400">
                <a:extLst>
                  <a:ext uri="{FF2B5EF4-FFF2-40B4-BE49-F238E27FC236}">
                    <a16:creationId xmlns:a16="http://schemas.microsoft.com/office/drawing/2014/main" id="{7B54DC03-E5B8-4BC7-8FB1-DA1F831C139D}"/>
                  </a:ext>
                </a:extLst>
              </p:cNvPr>
              <p:cNvSpPr>
                <a:spLocks/>
              </p:cNvSpPr>
              <p:nvPr/>
            </p:nvSpPr>
            <p:spPr bwMode="auto">
              <a:xfrm>
                <a:off x="4527" y="865"/>
                <a:ext cx="71" cy="24"/>
              </a:xfrm>
              <a:custGeom>
                <a:avLst/>
                <a:gdLst>
                  <a:gd name="T0" fmla="*/ 71 w 71"/>
                  <a:gd name="T1" fmla="*/ 0 h 24"/>
                  <a:gd name="T2" fmla="*/ 0 w 71"/>
                  <a:gd name="T3" fmla="*/ 0 h 24"/>
                  <a:gd name="T4" fmla="*/ 0 w 71"/>
                  <a:gd name="T5" fmla="*/ 24 h 24"/>
                  <a:gd name="T6" fmla="*/ 0 w 71"/>
                  <a:gd name="T7" fmla="*/ 19 h 24"/>
                  <a:gd name="T8" fmla="*/ 71 w 71"/>
                  <a:gd name="T9" fmla="*/ 19 h 24"/>
                  <a:gd name="T10" fmla="*/ 71 w 71"/>
                  <a:gd name="T11" fmla="*/ 0 h 24"/>
                </a:gdLst>
                <a:ahLst/>
                <a:cxnLst>
                  <a:cxn ang="0">
                    <a:pos x="T0" y="T1"/>
                  </a:cxn>
                  <a:cxn ang="0">
                    <a:pos x="T2" y="T3"/>
                  </a:cxn>
                  <a:cxn ang="0">
                    <a:pos x="T4" y="T5"/>
                  </a:cxn>
                  <a:cxn ang="0">
                    <a:pos x="T6" y="T7"/>
                  </a:cxn>
                  <a:cxn ang="0">
                    <a:pos x="T8" y="T9"/>
                  </a:cxn>
                  <a:cxn ang="0">
                    <a:pos x="T10" y="T11"/>
                  </a:cxn>
                </a:cxnLst>
                <a:rect l="0" t="0" r="r" b="b"/>
                <a:pathLst>
                  <a:path w="71" h="24">
                    <a:moveTo>
                      <a:pt x="71" y="0"/>
                    </a:moveTo>
                    <a:lnTo>
                      <a:pt x="0" y="0"/>
                    </a:lnTo>
                    <a:lnTo>
                      <a:pt x="0" y="24"/>
                    </a:lnTo>
                    <a:lnTo>
                      <a:pt x="0" y="19"/>
                    </a:lnTo>
                    <a:lnTo>
                      <a:pt x="71" y="19"/>
                    </a:lnTo>
                    <a:lnTo>
                      <a:pt x="71"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86" name="Freeform 2401">
                <a:extLst>
                  <a:ext uri="{FF2B5EF4-FFF2-40B4-BE49-F238E27FC236}">
                    <a16:creationId xmlns:a16="http://schemas.microsoft.com/office/drawing/2014/main" id="{E9E1489C-5BB7-4CAB-BBEE-15331ECF607F}"/>
                  </a:ext>
                </a:extLst>
              </p:cNvPr>
              <p:cNvSpPr>
                <a:spLocks/>
              </p:cNvSpPr>
              <p:nvPr/>
            </p:nvSpPr>
            <p:spPr bwMode="auto">
              <a:xfrm>
                <a:off x="4527" y="865"/>
                <a:ext cx="71" cy="24"/>
              </a:xfrm>
              <a:custGeom>
                <a:avLst/>
                <a:gdLst>
                  <a:gd name="T0" fmla="*/ 71 w 71"/>
                  <a:gd name="T1" fmla="*/ 0 h 24"/>
                  <a:gd name="T2" fmla="*/ 0 w 71"/>
                  <a:gd name="T3" fmla="*/ 0 h 24"/>
                  <a:gd name="T4" fmla="*/ 0 w 71"/>
                  <a:gd name="T5" fmla="*/ 24 h 24"/>
                  <a:gd name="T6" fmla="*/ 0 w 71"/>
                  <a:gd name="T7" fmla="*/ 19 h 24"/>
                  <a:gd name="T8" fmla="*/ 71 w 71"/>
                  <a:gd name="T9" fmla="*/ 19 h 24"/>
                  <a:gd name="T10" fmla="*/ 71 w 71"/>
                  <a:gd name="T11" fmla="*/ 0 h 24"/>
                </a:gdLst>
                <a:ahLst/>
                <a:cxnLst>
                  <a:cxn ang="0">
                    <a:pos x="T0" y="T1"/>
                  </a:cxn>
                  <a:cxn ang="0">
                    <a:pos x="T2" y="T3"/>
                  </a:cxn>
                  <a:cxn ang="0">
                    <a:pos x="T4" y="T5"/>
                  </a:cxn>
                  <a:cxn ang="0">
                    <a:pos x="T6" y="T7"/>
                  </a:cxn>
                  <a:cxn ang="0">
                    <a:pos x="T8" y="T9"/>
                  </a:cxn>
                  <a:cxn ang="0">
                    <a:pos x="T10" y="T11"/>
                  </a:cxn>
                </a:cxnLst>
                <a:rect l="0" t="0" r="r" b="b"/>
                <a:pathLst>
                  <a:path w="71" h="24">
                    <a:moveTo>
                      <a:pt x="71" y="0"/>
                    </a:moveTo>
                    <a:lnTo>
                      <a:pt x="0" y="0"/>
                    </a:lnTo>
                    <a:lnTo>
                      <a:pt x="0" y="24"/>
                    </a:lnTo>
                    <a:lnTo>
                      <a:pt x="0" y="19"/>
                    </a:lnTo>
                    <a:lnTo>
                      <a:pt x="71" y="19"/>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87" name="Freeform 2402">
                <a:extLst>
                  <a:ext uri="{FF2B5EF4-FFF2-40B4-BE49-F238E27FC236}">
                    <a16:creationId xmlns:a16="http://schemas.microsoft.com/office/drawing/2014/main" id="{8C8B4558-045D-4719-9030-B1BCA34F655D}"/>
                  </a:ext>
                </a:extLst>
              </p:cNvPr>
              <p:cNvSpPr>
                <a:spLocks/>
              </p:cNvSpPr>
              <p:nvPr/>
            </p:nvSpPr>
            <p:spPr bwMode="auto">
              <a:xfrm>
                <a:off x="4527" y="884"/>
                <a:ext cx="71" cy="29"/>
              </a:xfrm>
              <a:custGeom>
                <a:avLst/>
                <a:gdLst>
                  <a:gd name="T0" fmla="*/ 71 w 71"/>
                  <a:gd name="T1" fmla="*/ 0 h 29"/>
                  <a:gd name="T2" fmla="*/ 0 w 71"/>
                  <a:gd name="T3" fmla="*/ 0 h 29"/>
                  <a:gd name="T4" fmla="*/ 0 w 71"/>
                  <a:gd name="T5" fmla="*/ 5 h 29"/>
                  <a:gd name="T6" fmla="*/ 0 w 71"/>
                  <a:gd name="T7" fmla="*/ 10 h 29"/>
                  <a:gd name="T8" fmla="*/ 0 w 71"/>
                  <a:gd name="T9" fmla="*/ 29 h 29"/>
                  <a:gd name="T10" fmla="*/ 71 w 71"/>
                  <a:gd name="T11" fmla="*/ 29 h 29"/>
                  <a:gd name="T12" fmla="*/ 71 w 7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71" h="29">
                    <a:moveTo>
                      <a:pt x="71" y="0"/>
                    </a:moveTo>
                    <a:lnTo>
                      <a:pt x="0" y="0"/>
                    </a:lnTo>
                    <a:lnTo>
                      <a:pt x="0" y="5"/>
                    </a:lnTo>
                    <a:lnTo>
                      <a:pt x="0" y="10"/>
                    </a:lnTo>
                    <a:lnTo>
                      <a:pt x="0" y="29"/>
                    </a:lnTo>
                    <a:lnTo>
                      <a:pt x="71" y="29"/>
                    </a:lnTo>
                    <a:lnTo>
                      <a:pt x="71"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88" name="Freeform 2403">
                <a:extLst>
                  <a:ext uri="{FF2B5EF4-FFF2-40B4-BE49-F238E27FC236}">
                    <a16:creationId xmlns:a16="http://schemas.microsoft.com/office/drawing/2014/main" id="{56B38616-E1F7-47FD-BEE3-7767FAD2FF69}"/>
                  </a:ext>
                </a:extLst>
              </p:cNvPr>
              <p:cNvSpPr>
                <a:spLocks/>
              </p:cNvSpPr>
              <p:nvPr/>
            </p:nvSpPr>
            <p:spPr bwMode="auto">
              <a:xfrm>
                <a:off x="4527" y="884"/>
                <a:ext cx="71" cy="29"/>
              </a:xfrm>
              <a:custGeom>
                <a:avLst/>
                <a:gdLst>
                  <a:gd name="T0" fmla="*/ 71 w 71"/>
                  <a:gd name="T1" fmla="*/ 0 h 29"/>
                  <a:gd name="T2" fmla="*/ 0 w 71"/>
                  <a:gd name="T3" fmla="*/ 0 h 29"/>
                  <a:gd name="T4" fmla="*/ 0 w 71"/>
                  <a:gd name="T5" fmla="*/ 5 h 29"/>
                  <a:gd name="T6" fmla="*/ 0 w 71"/>
                  <a:gd name="T7" fmla="*/ 10 h 29"/>
                  <a:gd name="T8" fmla="*/ 0 w 71"/>
                  <a:gd name="T9" fmla="*/ 29 h 29"/>
                  <a:gd name="T10" fmla="*/ 71 w 71"/>
                  <a:gd name="T11" fmla="*/ 29 h 29"/>
                  <a:gd name="T12" fmla="*/ 71 w 7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71" h="29">
                    <a:moveTo>
                      <a:pt x="71" y="0"/>
                    </a:moveTo>
                    <a:lnTo>
                      <a:pt x="0" y="0"/>
                    </a:lnTo>
                    <a:lnTo>
                      <a:pt x="0" y="5"/>
                    </a:lnTo>
                    <a:lnTo>
                      <a:pt x="0" y="10"/>
                    </a:lnTo>
                    <a:lnTo>
                      <a:pt x="0" y="29"/>
                    </a:lnTo>
                    <a:lnTo>
                      <a:pt x="71" y="29"/>
                    </a:lnTo>
                    <a:lnTo>
                      <a:pt x="7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89" name="Freeform 2404">
                <a:extLst>
                  <a:ext uri="{FF2B5EF4-FFF2-40B4-BE49-F238E27FC236}">
                    <a16:creationId xmlns:a16="http://schemas.microsoft.com/office/drawing/2014/main" id="{45CB3466-4E64-434A-828B-B20EDA2A7015}"/>
                  </a:ext>
                </a:extLst>
              </p:cNvPr>
              <p:cNvSpPr>
                <a:spLocks/>
              </p:cNvSpPr>
              <p:nvPr/>
            </p:nvSpPr>
            <p:spPr bwMode="auto">
              <a:xfrm>
                <a:off x="4598" y="756"/>
                <a:ext cx="90" cy="71"/>
              </a:xfrm>
              <a:custGeom>
                <a:avLst/>
                <a:gdLst>
                  <a:gd name="T0" fmla="*/ 26 w 38"/>
                  <a:gd name="T1" fmla="*/ 0 h 30"/>
                  <a:gd name="T2" fmla="*/ 0 w 38"/>
                  <a:gd name="T3" fmla="*/ 0 h 30"/>
                  <a:gd name="T4" fmla="*/ 0 w 38"/>
                  <a:gd name="T5" fmla="*/ 30 h 30"/>
                  <a:gd name="T6" fmla="*/ 38 w 38"/>
                  <a:gd name="T7" fmla="*/ 30 h 30"/>
                  <a:gd name="T8" fmla="*/ 29 w 38"/>
                  <a:gd name="T9" fmla="*/ 4 h 30"/>
                  <a:gd name="T10" fmla="*/ 26 w 38"/>
                  <a:gd name="T11" fmla="*/ 0 h 30"/>
                </a:gdLst>
                <a:ahLst/>
                <a:cxnLst>
                  <a:cxn ang="0">
                    <a:pos x="T0" y="T1"/>
                  </a:cxn>
                  <a:cxn ang="0">
                    <a:pos x="T2" y="T3"/>
                  </a:cxn>
                  <a:cxn ang="0">
                    <a:pos x="T4" y="T5"/>
                  </a:cxn>
                  <a:cxn ang="0">
                    <a:pos x="T6" y="T7"/>
                  </a:cxn>
                  <a:cxn ang="0">
                    <a:pos x="T8" y="T9"/>
                  </a:cxn>
                  <a:cxn ang="0">
                    <a:pos x="T10" y="T11"/>
                  </a:cxn>
                </a:cxnLst>
                <a:rect l="0" t="0" r="r" b="b"/>
                <a:pathLst>
                  <a:path w="38" h="30">
                    <a:moveTo>
                      <a:pt x="26" y="0"/>
                    </a:moveTo>
                    <a:cubicBezTo>
                      <a:pt x="0" y="0"/>
                      <a:pt x="0" y="0"/>
                      <a:pt x="0" y="0"/>
                    </a:cubicBezTo>
                    <a:cubicBezTo>
                      <a:pt x="0" y="30"/>
                      <a:pt x="0" y="30"/>
                      <a:pt x="0" y="30"/>
                    </a:cubicBezTo>
                    <a:cubicBezTo>
                      <a:pt x="38" y="30"/>
                      <a:pt x="38" y="30"/>
                      <a:pt x="38" y="30"/>
                    </a:cubicBezTo>
                    <a:cubicBezTo>
                      <a:pt x="35" y="20"/>
                      <a:pt x="32" y="12"/>
                      <a:pt x="29" y="4"/>
                    </a:cubicBezTo>
                    <a:cubicBezTo>
                      <a:pt x="28" y="3"/>
                      <a:pt x="27" y="1"/>
                      <a:pt x="26"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90" name="Freeform 2405">
                <a:extLst>
                  <a:ext uri="{FF2B5EF4-FFF2-40B4-BE49-F238E27FC236}">
                    <a16:creationId xmlns:a16="http://schemas.microsoft.com/office/drawing/2014/main" id="{544EE46B-4DB2-4B93-8527-7FFC853F66D2}"/>
                  </a:ext>
                </a:extLst>
              </p:cNvPr>
              <p:cNvSpPr>
                <a:spLocks/>
              </p:cNvSpPr>
              <p:nvPr/>
            </p:nvSpPr>
            <p:spPr bwMode="auto">
              <a:xfrm>
                <a:off x="4598" y="827"/>
                <a:ext cx="90" cy="38"/>
              </a:xfrm>
              <a:custGeom>
                <a:avLst/>
                <a:gdLst>
                  <a:gd name="T0" fmla="*/ 38 w 38"/>
                  <a:gd name="T1" fmla="*/ 0 h 16"/>
                  <a:gd name="T2" fmla="*/ 0 w 38"/>
                  <a:gd name="T3" fmla="*/ 0 h 16"/>
                  <a:gd name="T4" fmla="*/ 0 w 38"/>
                  <a:gd name="T5" fmla="*/ 16 h 16"/>
                  <a:gd name="T6" fmla="*/ 38 w 38"/>
                  <a:gd name="T7" fmla="*/ 16 h 16"/>
                  <a:gd name="T8" fmla="*/ 38 w 38"/>
                  <a:gd name="T9" fmla="*/ 0 h 16"/>
                  <a:gd name="T10" fmla="*/ 38 w 38"/>
                  <a:gd name="T11" fmla="*/ 0 h 16"/>
                </a:gdLst>
                <a:ahLst/>
                <a:cxnLst>
                  <a:cxn ang="0">
                    <a:pos x="T0" y="T1"/>
                  </a:cxn>
                  <a:cxn ang="0">
                    <a:pos x="T2" y="T3"/>
                  </a:cxn>
                  <a:cxn ang="0">
                    <a:pos x="T4" y="T5"/>
                  </a:cxn>
                  <a:cxn ang="0">
                    <a:pos x="T6" y="T7"/>
                  </a:cxn>
                  <a:cxn ang="0">
                    <a:pos x="T8" y="T9"/>
                  </a:cxn>
                  <a:cxn ang="0">
                    <a:pos x="T10" y="T11"/>
                  </a:cxn>
                </a:cxnLst>
                <a:rect l="0" t="0" r="r" b="b"/>
                <a:pathLst>
                  <a:path w="38" h="16">
                    <a:moveTo>
                      <a:pt x="38" y="0"/>
                    </a:moveTo>
                    <a:cubicBezTo>
                      <a:pt x="0" y="0"/>
                      <a:pt x="0" y="0"/>
                      <a:pt x="0" y="0"/>
                    </a:cubicBezTo>
                    <a:cubicBezTo>
                      <a:pt x="0" y="16"/>
                      <a:pt x="0" y="16"/>
                      <a:pt x="0" y="16"/>
                    </a:cubicBezTo>
                    <a:cubicBezTo>
                      <a:pt x="38" y="16"/>
                      <a:pt x="38" y="16"/>
                      <a:pt x="38" y="16"/>
                    </a:cubicBezTo>
                    <a:cubicBezTo>
                      <a:pt x="38" y="0"/>
                      <a:pt x="38" y="0"/>
                      <a:pt x="38" y="0"/>
                    </a:cubicBezTo>
                    <a:cubicBezTo>
                      <a:pt x="38" y="0"/>
                      <a:pt x="38" y="0"/>
                      <a:pt x="38"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91" name="Rectangle 2406">
                <a:extLst>
                  <a:ext uri="{FF2B5EF4-FFF2-40B4-BE49-F238E27FC236}">
                    <a16:creationId xmlns:a16="http://schemas.microsoft.com/office/drawing/2014/main" id="{E006A74E-26E4-4AA3-9748-367EB4A706E0}"/>
                  </a:ext>
                </a:extLst>
              </p:cNvPr>
              <p:cNvSpPr>
                <a:spLocks noChangeArrowheads="1"/>
              </p:cNvSpPr>
              <p:nvPr/>
            </p:nvSpPr>
            <p:spPr bwMode="auto">
              <a:xfrm>
                <a:off x="4598" y="865"/>
                <a:ext cx="90" cy="19"/>
              </a:xfrm>
              <a:prstGeom prst="rect">
                <a:avLst/>
              </a:prstGeom>
              <a:solidFill>
                <a:srgbClr val="FFBDA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92" name="Rectangle 2407">
                <a:extLst>
                  <a:ext uri="{FF2B5EF4-FFF2-40B4-BE49-F238E27FC236}">
                    <a16:creationId xmlns:a16="http://schemas.microsoft.com/office/drawing/2014/main" id="{54AF5041-A94B-4864-B68B-E9CE62C650B0}"/>
                  </a:ext>
                </a:extLst>
              </p:cNvPr>
              <p:cNvSpPr>
                <a:spLocks noChangeArrowheads="1"/>
              </p:cNvSpPr>
              <p:nvPr/>
            </p:nvSpPr>
            <p:spPr bwMode="auto">
              <a:xfrm>
                <a:off x="4598" y="865"/>
                <a:ext cx="90"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93" name="Rectangle 2408">
                <a:extLst>
                  <a:ext uri="{FF2B5EF4-FFF2-40B4-BE49-F238E27FC236}">
                    <a16:creationId xmlns:a16="http://schemas.microsoft.com/office/drawing/2014/main" id="{66F1BDE2-E84B-4E48-88F1-1C337D2A9975}"/>
                  </a:ext>
                </a:extLst>
              </p:cNvPr>
              <p:cNvSpPr>
                <a:spLocks noChangeArrowheads="1"/>
              </p:cNvSpPr>
              <p:nvPr/>
            </p:nvSpPr>
            <p:spPr bwMode="auto">
              <a:xfrm>
                <a:off x="4598" y="913"/>
                <a:ext cx="90" cy="128"/>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94" name="Rectangle 2409">
                <a:extLst>
                  <a:ext uri="{FF2B5EF4-FFF2-40B4-BE49-F238E27FC236}">
                    <a16:creationId xmlns:a16="http://schemas.microsoft.com/office/drawing/2014/main" id="{77E11371-B480-4332-A433-28D849CE3851}"/>
                  </a:ext>
                </a:extLst>
              </p:cNvPr>
              <p:cNvSpPr>
                <a:spLocks noChangeArrowheads="1"/>
              </p:cNvSpPr>
              <p:nvPr/>
            </p:nvSpPr>
            <p:spPr bwMode="auto">
              <a:xfrm>
                <a:off x="4598" y="913"/>
                <a:ext cx="90"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95" name="Rectangle 2410">
                <a:extLst>
                  <a:ext uri="{FF2B5EF4-FFF2-40B4-BE49-F238E27FC236}">
                    <a16:creationId xmlns:a16="http://schemas.microsoft.com/office/drawing/2014/main" id="{61F5775D-9676-4065-80D7-60BE133E1076}"/>
                  </a:ext>
                </a:extLst>
              </p:cNvPr>
              <p:cNvSpPr>
                <a:spLocks noChangeArrowheads="1"/>
              </p:cNvSpPr>
              <p:nvPr/>
            </p:nvSpPr>
            <p:spPr bwMode="auto">
              <a:xfrm>
                <a:off x="4598" y="884"/>
                <a:ext cx="90" cy="29"/>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96" name="Rectangle 2411">
                <a:extLst>
                  <a:ext uri="{FF2B5EF4-FFF2-40B4-BE49-F238E27FC236}">
                    <a16:creationId xmlns:a16="http://schemas.microsoft.com/office/drawing/2014/main" id="{8913AFC2-9E57-46F4-B48A-E7AAC139441F}"/>
                  </a:ext>
                </a:extLst>
              </p:cNvPr>
              <p:cNvSpPr>
                <a:spLocks noChangeArrowheads="1"/>
              </p:cNvSpPr>
              <p:nvPr/>
            </p:nvSpPr>
            <p:spPr bwMode="auto">
              <a:xfrm>
                <a:off x="4598" y="884"/>
                <a:ext cx="90"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97" name="Freeform 2412">
                <a:extLst>
                  <a:ext uri="{FF2B5EF4-FFF2-40B4-BE49-F238E27FC236}">
                    <a16:creationId xmlns:a16="http://schemas.microsoft.com/office/drawing/2014/main" id="{FD7D543B-0384-4E55-A378-EE591F9C0A5D}"/>
                  </a:ext>
                </a:extLst>
              </p:cNvPr>
              <p:cNvSpPr>
                <a:spLocks/>
              </p:cNvSpPr>
              <p:nvPr/>
            </p:nvSpPr>
            <p:spPr bwMode="auto">
              <a:xfrm>
                <a:off x="4688" y="827"/>
                <a:ext cx="12" cy="38"/>
              </a:xfrm>
              <a:custGeom>
                <a:avLst/>
                <a:gdLst>
                  <a:gd name="T0" fmla="*/ 0 w 5"/>
                  <a:gd name="T1" fmla="*/ 0 h 16"/>
                  <a:gd name="T2" fmla="*/ 0 w 5"/>
                  <a:gd name="T3" fmla="*/ 16 h 16"/>
                  <a:gd name="T4" fmla="*/ 5 w 5"/>
                  <a:gd name="T5" fmla="*/ 16 h 16"/>
                  <a:gd name="T6" fmla="*/ 0 w 5"/>
                  <a:gd name="T7" fmla="*/ 0 h 16"/>
                </a:gdLst>
                <a:ahLst/>
                <a:cxnLst>
                  <a:cxn ang="0">
                    <a:pos x="T0" y="T1"/>
                  </a:cxn>
                  <a:cxn ang="0">
                    <a:pos x="T2" y="T3"/>
                  </a:cxn>
                  <a:cxn ang="0">
                    <a:pos x="T4" y="T5"/>
                  </a:cxn>
                  <a:cxn ang="0">
                    <a:pos x="T6" y="T7"/>
                  </a:cxn>
                </a:cxnLst>
                <a:rect l="0" t="0" r="r" b="b"/>
                <a:pathLst>
                  <a:path w="5" h="16">
                    <a:moveTo>
                      <a:pt x="0" y="0"/>
                    </a:moveTo>
                    <a:cubicBezTo>
                      <a:pt x="0" y="16"/>
                      <a:pt x="0" y="16"/>
                      <a:pt x="0" y="16"/>
                    </a:cubicBezTo>
                    <a:cubicBezTo>
                      <a:pt x="5" y="16"/>
                      <a:pt x="5" y="16"/>
                      <a:pt x="5" y="16"/>
                    </a:cubicBezTo>
                    <a:cubicBezTo>
                      <a:pt x="3" y="11"/>
                      <a:pt x="2" y="5"/>
                      <a:pt x="0" y="0"/>
                    </a:cubicBezTo>
                  </a:path>
                </a:pathLst>
              </a:custGeom>
              <a:solidFill>
                <a:srgbClr val="FFF3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98" name="Freeform 2413">
                <a:extLst>
                  <a:ext uri="{FF2B5EF4-FFF2-40B4-BE49-F238E27FC236}">
                    <a16:creationId xmlns:a16="http://schemas.microsoft.com/office/drawing/2014/main" id="{D957D8E8-9D3B-461F-9EB5-FA6382B9E2D9}"/>
                  </a:ext>
                </a:extLst>
              </p:cNvPr>
              <p:cNvSpPr>
                <a:spLocks/>
              </p:cNvSpPr>
              <p:nvPr/>
            </p:nvSpPr>
            <p:spPr bwMode="auto">
              <a:xfrm>
                <a:off x="4688" y="865"/>
                <a:ext cx="16" cy="19"/>
              </a:xfrm>
              <a:custGeom>
                <a:avLst/>
                <a:gdLst>
                  <a:gd name="T0" fmla="*/ 5 w 7"/>
                  <a:gd name="T1" fmla="*/ 0 h 8"/>
                  <a:gd name="T2" fmla="*/ 0 w 7"/>
                  <a:gd name="T3" fmla="*/ 0 h 8"/>
                  <a:gd name="T4" fmla="*/ 0 w 7"/>
                  <a:gd name="T5" fmla="*/ 8 h 8"/>
                  <a:gd name="T6" fmla="*/ 7 w 7"/>
                  <a:gd name="T7" fmla="*/ 8 h 8"/>
                  <a:gd name="T8" fmla="*/ 5 w 7"/>
                  <a:gd name="T9" fmla="*/ 0 h 8"/>
                </a:gdLst>
                <a:ahLst/>
                <a:cxnLst>
                  <a:cxn ang="0">
                    <a:pos x="T0" y="T1"/>
                  </a:cxn>
                  <a:cxn ang="0">
                    <a:pos x="T2" y="T3"/>
                  </a:cxn>
                  <a:cxn ang="0">
                    <a:pos x="T4" y="T5"/>
                  </a:cxn>
                  <a:cxn ang="0">
                    <a:pos x="T6" y="T7"/>
                  </a:cxn>
                  <a:cxn ang="0">
                    <a:pos x="T8" y="T9"/>
                  </a:cxn>
                </a:cxnLst>
                <a:rect l="0" t="0" r="r" b="b"/>
                <a:pathLst>
                  <a:path w="7" h="8">
                    <a:moveTo>
                      <a:pt x="5" y="0"/>
                    </a:moveTo>
                    <a:cubicBezTo>
                      <a:pt x="0" y="0"/>
                      <a:pt x="0" y="0"/>
                      <a:pt x="0" y="0"/>
                    </a:cubicBezTo>
                    <a:cubicBezTo>
                      <a:pt x="0" y="8"/>
                      <a:pt x="0" y="8"/>
                      <a:pt x="0" y="8"/>
                    </a:cubicBezTo>
                    <a:cubicBezTo>
                      <a:pt x="7" y="8"/>
                      <a:pt x="7" y="8"/>
                      <a:pt x="7" y="8"/>
                    </a:cubicBezTo>
                    <a:cubicBezTo>
                      <a:pt x="6" y="5"/>
                      <a:pt x="5" y="3"/>
                      <a:pt x="5" y="0"/>
                    </a:cubicBezTo>
                  </a:path>
                </a:pathLst>
              </a:custGeom>
              <a:solidFill>
                <a:srgbClr val="FFEF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99" name="Freeform 2414">
                <a:extLst>
                  <a:ext uri="{FF2B5EF4-FFF2-40B4-BE49-F238E27FC236}">
                    <a16:creationId xmlns:a16="http://schemas.microsoft.com/office/drawing/2014/main" id="{AB8BE189-34CE-48EF-8588-DA095EDAE500}"/>
                  </a:ext>
                </a:extLst>
              </p:cNvPr>
              <p:cNvSpPr>
                <a:spLocks/>
              </p:cNvSpPr>
              <p:nvPr/>
            </p:nvSpPr>
            <p:spPr bwMode="auto">
              <a:xfrm>
                <a:off x="4688" y="913"/>
                <a:ext cx="28" cy="128"/>
              </a:xfrm>
              <a:custGeom>
                <a:avLst/>
                <a:gdLst>
                  <a:gd name="T0" fmla="*/ 10 w 12"/>
                  <a:gd name="T1" fmla="*/ 0 h 54"/>
                  <a:gd name="T2" fmla="*/ 0 w 12"/>
                  <a:gd name="T3" fmla="*/ 0 h 54"/>
                  <a:gd name="T4" fmla="*/ 0 w 12"/>
                  <a:gd name="T5" fmla="*/ 54 h 54"/>
                  <a:gd name="T6" fmla="*/ 12 w 12"/>
                  <a:gd name="T7" fmla="*/ 54 h 54"/>
                  <a:gd name="T8" fmla="*/ 12 w 12"/>
                  <a:gd name="T9" fmla="*/ 11 h 54"/>
                  <a:gd name="T10" fmla="*/ 10 w 12"/>
                  <a:gd name="T11" fmla="*/ 0 h 54"/>
                </a:gdLst>
                <a:ahLst/>
                <a:cxnLst>
                  <a:cxn ang="0">
                    <a:pos x="T0" y="T1"/>
                  </a:cxn>
                  <a:cxn ang="0">
                    <a:pos x="T2" y="T3"/>
                  </a:cxn>
                  <a:cxn ang="0">
                    <a:pos x="T4" y="T5"/>
                  </a:cxn>
                  <a:cxn ang="0">
                    <a:pos x="T6" y="T7"/>
                  </a:cxn>
                  <a:cxn ang="0">
                    <a:pos x="T8" y="T9"/>
                  </a:cxn>
                  <a:cxn ang="0">
                    <a:pos x="T10" y="T11"/>
                  </a:cxn>
                </a:cxnLst>
                <a:rect l="0" t="0" r="r" b="b"/>
                <a:pathLst>
                  <a:path w="12" h="54">
                    <a:moveTo>
                      <a:pt x="10" y="0"/>
                    </a:moveTo>
                    <a:cubicBezTo>
                      <a:pt x="0" y="0"/>
                      <a:pt x="0" y="0"/>
                      <a:pt x="0" y="0"/>
                    </a:cubicBezTo>
                    <a:cubicBezTo>
                      <a:pt x="0" y="54"/>
                      <a:pt x="0" y="54"/>
                      <a:pt x="0" y="54"/>
                    </a:cubicBezTo>
                    <a:cubicBezTo>
                      <a:pt x="12" y="54"/>
                      <a:pt x="12" y="54"/>
                      <a:pt x="12" y="54"/>
                    </a:cubicBezTo>
                    <a:cubicBezTo>
                      <a:pt x="12" y="11"/>
                      <a:pt x="12" y="11"/>
                      <a:pt x="12" y="11"/>
                    </a:cubicBezTo>
                    <a:cubicBezTo>
                      <a:pt x="11" y="7"/>
                      <a:pt x="10" y="3"/>
                      <a:pt x="10" y="0"/>
                    </a:cubicBezTo>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00" name="Freeform 2415">
                <a:extLst>
                  <a:ext uri="{FF2B5EF4-FFF2-40B4-BE49-F238E27FC236}">
                    <a16:creationId xmlns:a16="http://schemas.microsoft.com/office/drawing/2014/main" id="{3BA945D3-ADA5-4BDD-9B27-ABEE2823D1E7}"/>
                  </a:ext>
                </a:extLst>
              </p:cNvPr>
              <p:cNvSpPr>
                <a:spLocks/>
              </p:cNvSpPr>
              <p:nvPr/>
            </p:nvSpPr>
            <p:spPr bwMode="auto">
              <a:xfrm>
                <a:off x="4688" y="884"/>
                <a:ext cx="24" cy="29"/>
              </a:xfrm>
              <a:custGeom>
                <a:avLst/>
                <a:gdLst>
                  <a:gd name="T0" fmla="*/ 7 w 10"/>
                  <a:gd name="T1" fmla="*/ 0 h 12"/>
                  <a:gd name="T2" fmla="*/ 0 w 10"/>
                  <a:gd name="T3" fmla="*/ 0 h 12"/>
                  <a:gd name="T4" fmla="*/ 0 w 10"/>
                  <a:gd name="T5" fmla="*/ 12 h 12"/>
                  <a:gd name="T6" fmla="*/ 10 w 10"/>
                  <a:gd name="T7" fmla="*/ 12 h 12"/>
                  <a:gd name="T8" fmla="*/ 7 w 10"/>
                  <a:gd name="T9" fmla="*/ 0 h 12"/>
                </a:gdLst>
                <a:ahLst/>
                <a:cxnLst>
                  <a:cxn ang="0">
                    <a:pos x="T0" y="T1"/>
                  </a:cxn>
                  <a:cxn ang="0">
                    <a:pos x="T2" y="T3"/>
                  </a:cxn>
                  <a:cxn ang="0">
                    <a:pos x="T4" y="T5"/>
                  </a:cxn>
                  <a:cxn ang="0">
                    <a:pos x="T6" y="T7"/>
                  </a:cxn>
                  <a:cxn ang="0">
                    <a:pos x="T8" y="T9"/>
                  </a:cxn>
                </a:cxnLst>
                <a:rect l="0" t="0" r="r" b="b"/>
                <a:pathLst>
                  <a:path w="10" h="12">
                    <a:moveTo>
                      <a:pt x="7" y="0"/>
                    </a:moveTo>
                    <a:cubicBezTo>
                      <a:pt x="0" y="0"/>
                      <a:pt x="0" y="0"/>
                      <a:pt x="0" y="0"/>
                    </a:cubicBezTo>
                    <a:cubicBezTo>
                      <a:pt x="0" y="12"/>
                      <a:pt x="0" y="12"/>
                      <a:pt x="0" y="12"/>
                    </a:cubicBezTo>
                    <a:cubicBezTo>
                      <a:pt x="10" y="12"/>
                      <a:pt x="10" y="12"/>
                      <a:pt x="10" y="12"/>
                    </a:cubicBezTo>
                    <a:cubicBezTo>
                      <a:pt x="9" y="8"/>
                      <a:pt x="8" y="4"/>
                      <a:pt x="7"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grpSp>
        <p:sp>
          <p:nvSpPr>
            <p:cNvPr id="19" name="Freeform 2417">
              <a:extLst>
                <a:ext uri="{FF2B5EF4-FFF2-40B4-BE49-F238E27FC236}">
                  <a16:creationId xmlns:a16="http://schemas.microsoft.com/office/drawing/2014/main" id="{E552A536-FD9B-4385-B49C-044E0AA85864}"/>
                </a:ext>
              </a:extLst>
            </p:cNvPr>
            <p:cNvSpPr>
              <a:spLocks/>
            </p:cNvSpPr>
            <p:nvPr/>
          </p:nvSpPr>
          <p:spPr bwMode="auto">
            <a:xfrm>
              <a:off x="4124325" y="1158875"/>
              <a:ext cx="357188" cy="41275"/>
            </a:xfrm>
            <a:custGeom>
              <a:avLst/>
              <a:gdLst>
                <a:gd name="T0" fmla="*/ 225 w 225"/>
                <a:gd name="T1" fmla="*/ 0 h 26"/>
                <a:gd name="T2" fmla="*/ 192 w 225"/>
                <a:gd name="T3" fmla="*/ 2 h 26"/>
                <a:gd name="T4" fmla="*/ 130 w 225"/>
                <a:gd name="T5" fmla="*/ 12 h 26"/>
                <a:gd name="T6" fmla="*/ 130 w 225"/>
                <a:gd name="T7" fmla="*/ 26 h 26"/>
                <a:gd name="T8" fmla="*/ 102 w 225"/>
                <a:gd name="T9" fmla="*/ 26 h 26"/>
                <a:gd name="T10" fmla="*/ 102 w 225"/>
                <a:gd name="T11" fmla="*/ 14 h 26"/>
                <a:gd name="T12" fmla="*/ 102 w 225"/>
                <a:gd name="T13" fmla="*/ 26 h 26"/>
                <a:gd name="T14" fmla="*/ 12 w 225"/>
                <a:gd name="T15" fmla="*/ 26 h 26"/>
                <a:gd name="T16" fmla="*/ 12 w 225"/>
                <a:gd name="T17" fmla="*/ 24 h 26"/>
                <a:gd name="T18" fmla="*/ 0 w 225"/>
                <a:gd name="T19" fmla="*/ 26 h 26"/>
                <a:gd name="T20" fmla="*/ 225 w 225"/>
                <a:gd name="T21" fmla="*/ 26 h 26"/>
                <a:gd name="T22" fmla="*/ 225 w 225"/>
                <a:gd name="T2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5" h="26">
                  <a:moveTo>
                    <a:pt x="225" y="0"/>
                  </a:moveTo>
                  <a:lnTo>
                    <a:pt x="192" y="2"/>
                  </a:lnTo>
                  <a:lnTo>
                    <a:pt x="130" y="12"/>
                  </a:lnTo>
                  <a:lnTo>
                    <a:pt x="130" y="26"/>
                  </a:lnTo>
                  <a:lnTo>
                    <a:pt x="102" y="26"/>
                  </a:lnTo>
                  <a:lnTo>
                    <a:pt x="102" y="14"/>
                  </a:lnTo>
                  <a:lnTo>
                    <a:pt x="102" y="26"/>
                  </a:lnTo>
                  <a:lnTo>
                    <a:pt x="12" y="26"/>
                  </a:lnTo>
                  <a:lnTo>
                    <a:pt x="12" y="24"/>
                  </a:lnTo>
                  <a:lnTo>
                    <a:pt x="0" y="26"/>
                  </a:lnTo>
                  <a:lnTo>
                    <a:pt x="225" y="26"/>
                  </a:lnTo>
                  <a:lnTo>
                    <a:pt x="225"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0" name="Freeform 2418">
              <a:extLst>
                <a:ext uri="{FF2B5EF4-FFF2-40B4-BE49-F238E27FC236}">
                  <a16:creationId xmlns:a16="http://schemas.microsoft.com/office/drawing/2014/main" id="{3D990143-7BFF-4F56-BEA9-6541A3009A05}"/>
                </a:ext>
              </a:extLst>
            </p:cNvPr>
            <p:cNvSpPr>
              <a:spLocks/>
            </p:cNvSpPr>
            <p:nvPr/>
          </p:nvSpPr>
          <p:spPr bwMode="auto">
            <a:xfrm>
              <a:off x="4124325" y="1158875"/>
              <a:ext cx="357188" cy="41275"/>
            </a:xfrm>
            <a:custGeom>
              <a:avLst/>
              <a:gdLst>
                <a:gd name="T0" fmla="*/ 225 w 225"/>
                <a:gd name="T1" fmla="*/ 0 h 26"/>
                <a:gd name="T2" fmla="*/ 192 w 225"/>
                <a:gd name="T3" fmla="*/ 2 h 26"/>
                <a:gd name="T4" fmla="*/ 130 w 225"/>
                <a:gd name="T5" fmla="*/ 12 h 26"/>
                <a:gd name="T6" fmla="*/ 130 w 225"/>
                <a:gd name="T7" fmla="*/ 26 h 26"/>
                <a:gd name="T8" fmla="*/ 102 w 225"/>
                <a:gd name="T9" fmla="*/ 26 h 26"/>
                <a:gd name="T10" fmla="*/ 102 w 225"/>
                <a:gd name="T11" fmla="*/ 14 h 26"/>
                <a:gd name="T12" fmla="*/ 102 w 225"/>
                <a:gd name="T13" fmla="*/ 26 h 26"/>
                <a:gd name="T14" fmla="*/ 12 w 225"/>
                <a:gd name="T15" fmla="*/ 26 h 26"/>
                <a:gd name="T16" fmla="*/ 12 w 225"/>
                <a:gd name="T17" fmla="*/ 24 h 26"/>
                <a:gd name="T18" fmla="*/ 0 w 225"/>
                <a:gd name="T19" fmla="*/ 26 h 26"/>
                <a:gd name="T20" fmla="*/ 225 w 225"/>
                <a:gd name="T21" fmla="*/ 26 h 26"/>
                <a:gd name="T22" fmla="*/ 225 w 225"/>
                <a:gd name="T2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5" h="26">
                  <a:moveTo>
                    <a:pt x="225" y="0"/>
                  </a:moveTo>
                  <a:lnTo>
                    <a:pt x="192" y="2"/>
                  </a:lnTo>
                  <a:lnTo>
                    <a:pt x="130" y="12"/>
                  </a:lnTo>
                  <a:lnTo>
                    <a:pt x="130" y="26"/>
                  </a:lnTo>
                  <a:lnTo>
                    <a:pt x="102" y="26"/>
                  </a:lnTo>
                  <a:lnTo>
                    <a:pt x="102" y="14"/>
                  </a:lnTo>
                  <a:lnTo>
                    <a:pt x="102" y="26"/>
                  </a:lnTo>
                  <a:lnTo>
                    <a:pt x="12" y="26"/>
                  </a:lnTo>
                  <a:lnTo>
                    <a:pt x="12" y="24"/>
                  </a:lnTo>
                  <a:lnTo>
                    <a:pt x="0" y="26"/>
                  </a:lnTo>
                  <a:lnTo>
                    <a:pt x="225" y="26"/>
                  </a:lnTo>
                  <a:lnTo>
                    <a:pt x="22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1" name="Freeform 2419">
              <a:extLst>
                <a:ext uri="{FF2B5EF4-FFF2-40B4-BE49-F238E27FC236}">
                  <a16:creationId xmlns:a16="http://schemas.microsoft.com/office/drawing/2014/main" id="{389D9FF8-F52F-4168-8FA0-0A075FD4E002}"/>
                </a:ext>
              </a:extLst>
            </p:cNvPr>
            <p:cNvSpPr>
              <a:spLocks/>
            </p:cNvSpPr>
            <p:nvPr/>
          </p:nvSpPr>
          <p:spPr bwMode="auto">
            <a:xfrm>
              <a:off x="4143375" y="1181100"/>
              <a:ext cx="142875" cy="19050"/>
            </a:xfrm>
            <a:custGeom>
              <a:avLst/>
              <a:gdLst>
                <a:gd name="T0" fmla="*/ 90 w 90"/>
                <a:gd name="T1" fmla="*/ 0 h 12"/>
                <a:gd name="T2" fmla="*/ 0 w 90"/>
                <a:gd name="T3" fmla="*/ 10 h 12"/>
                <a:gd name="T4" fmla="*/ 0 w 90"/>
                <a:gd name="T5" fmla="*/ 12 h 12"/>
                <a:gd name="T6" fmla="*/ 90 w 90"/>
                <a:gd name="T7" fmla="*/ 12 h 12"/>
                <a:gd name="T8" fmla="*/ 90 w 90"/>
                <a:gd name="T9" fmla="*/ 0 h 12"/>
              </a:gdLst>
              <a:ahLst/>
              <a:cxnLst>
                <a:cxn ang="0">
                  <a:pos x="T0" y="T1"/>
                </a:cxn>
                <a:cxn ang="0">
                  <a:pos x="T2" y="T3"/>
                </a:cxn>
                <a:cxn ang="0">
                  <a:pos x="T4" y="T5"/>
                </a:cxn>
                <a:cxn ang="0">
                  <a:pos x="T6" y="T7"/>
                </a:cxn>
                <a:cxn ang="0">
                  <a:pos x="T8" y="T9"/>
                </a:cxn>
              </a:cxnLst>
              <a:rect l="0" t="0" r="r" b="b"/>
              <a:pathLst>
                <a:path w="90" h="12">
                  <a:moveTo>
                    <a:pt x="90" y="0"/>
                  </a:moveTo>
                  <a:lnTo>
                    <a:pt x="0" y="10"/>
                  </a:lnTo>
                  <a:lnTo>
                    <a:pt x="0" y="12"/>
                  </a:lnTo>
                  <a:lnTo>
                    <a:pt x="90" y="12"/>
                  </a:lnTo>
                  <a:lnTo>
                    <a:pt x="90" y="0"/>
                  </a:lnTo>
                  <a:close/>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2" name="Freeform 2420">
              <a:extLst>
                <a:ext uri="{FF2B5EF4-FFF2-40B4-BE49-F238E27FC236}">
                  <a16:creationId xmlns:a16="http://schemas.microsoft.com/office/drawing/2014/main" id="{E5DB1D97-3DAC-407F-BC99-C4459A6B5BC0}"/>
                </a:ext>
              </a:extLst>
            </p:cNvPr>
            <p:cNvSpPr>
              <a:spLocks/>
            </p:cNvSpPr>
            <p:nvPr/>
          </p:nvSpPr>
          <p:spPr bwMode="auto">
            <a:xfrm>
              <a:off x="4143375" y="1181100"/>
              <a:ext cx="142875" cy="19050"/>
            </a:xfrm>
            <a:custGeom>
              <a:avLst/>
              <a:gdLst>
                <a:gd name="T0" fmla="*/ 90 w 90"/>
                <a:gd name="T1" fmla="*/ 0 h 12"/>
                <a:gd name="T2" fmla="*/ 0 w 90"/>
                <a:gd name="T3" fmla="*/ 10 h 12"/>
                <a:gd name="T4" fmla="*/ 0 w 90"/>
                <a:gd name="T5" fmla="*/ 12 h 12"/>
                <a:gd name="T6" fmla="*/ 90 w 90"/>
                <a:gd name="T7" fmla="*/ 12 h 12"/>
                <a:gd name="T8" fmla="*/ 90 w 90"/>
                <a:gd name="T9" fmla="*/ 0 h 12"/>
              </a:gdLst>
              <a:ahLst/>
              <a:cxnLst>
                <a:cxn ang="0">
                  <a:pos x="T0" y="T1"/>
                </a:cxn>
                <a:cxn ang="0">
                  <a:pos x="T2" y="T3"/>
                </a:cxn>
                <a:cxn ang="0">
                  <a:pos x="T4" y="T5"/>
                </a:cxn>
                <a:cxn ang="0">
                  <a:pos x="T6" y="T7"/>
                </a:cxn>
                <a:cxn ang="0">
                  <a:pos x="T8" y="T9"/>
                </a:cxn>
              </a:cxnLst>
              <a:rect l="0" t="0" r="r" b="b"/>
              <a:pathLst>
                <a:path w="90" h="12">
                  <a:moveTo>
                    <a:pt x="90" y="0"/>
                  </a:moveTo>
                  <a:lnTo>
                    <a:pt x="0" y="10"/>
                  </a:lnTo>
                  <a:lnTo>
                    <a:pt x="0" y="12"/>
                  </a:lnTo>
                  <a:lnTo>
                    <a:pt x="90" y="12"/>
                  </a:lnTo>
                  <a:lnTo>
                    <a:pt x="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3" name="Freeform 2421">
              <a:extLst>
                <a:ext uri="{FF2B5EF4-FFF2-40B4-BE49-F238E27FC236}">
                  <a16:creationId xmlns:a16="http://schemas.microsoft.com/office/drawing/2014/main" id="{F611E5BD-07FC-4327-B266-10A789BCD4B4}"/>
                </a:ext>
              </a:extLst>
            </p:cNvPr>
            <p:cNvSpPr>
              <a:spLocks/>
            </p:cNvSpPr>
            <p:nvPr/>
          </p:nvSpPr>
          <p:spPr bwMode="auto">
            <a:xfrm>
              <a:off x="4286250" y="1177925"/>
              <a:ext cx="44450" cy="22225"/>
            </a:xfrm>
            <a:custGeom>
              <a:avLst/>
              <a:gdLst>
                <a:gd name="T0" fmla="*/ 28 w 28"/>
                <a:gd name="T1" fmla="*/ 0 h 14"/>
                <a:gd name="T2" fmla="*/ 10 w 28"/>
                <a:gd name="T3" fmla="*/ 0 h 14"/>
                <a:gd name="T4" fmla="*/ 0 w 28"/>
                <a:gd name="T5" fmla="*/ 2 h 14"/>
                <a:gd name="T6" fmla="*/ 0 w 28"/>
                <a:gd name="T7" fmla="*/ 14 h 14"/>
                <a:gd name="T8" fmla="*/ 28 w 28"/>
                <a:gd name="T9" fmla="*/ 14 h 14"/>
                <a:gd name="T10" fmla="*/ 28 w 28"/>
                <a:gd name="T11" fmla="*/ 0 h 14"/>
              </a:gdLst>
              <a:ahLst/>
              <a:cxnLst>
                <a:cxn ang="0">
                  <a:pos x="T0" y="T1"/>
                </a:cxn>
                <a:cxn ang="0">
                  <a:pos x="T2" y="T3"/>
                </a:cxn>
                <a:cxn ang="0">
                  <a:pos x="T4" y="T5"/>
                </a:cxn>
                <a:cxn ang="0">
                  <a:pos x="T6" y="T7"/>
                </a:cxn>
                <a:cxn ang="0">
                  <a:pos x="T8" y="T9"/>
                </a:cxn>
                <a:cxn ang="0">
                  <a:pos x="T10" y="T11"/>
                </a:cxn>
              </a:cxnLst>
              <a:rect l="0" t="0" r="r" b="b"/>
              <a:pathLst>
                <a:path w="28" h="14">
                  <a:moveTo>
                    <a:pt x="28" y="0"/>
                  </a:moveTo>
                  <a:lnTo>
                    <a:pt x="10" y="0"/>
                  </a:lnTo>
                  <a:lnTo>
                    <a:pt x="0" y="2"/>
                  </a:lnTo>
                  <a:lnTo>
                    <a:pt x="0" y="14"/>
                  </a:lnTo>
                  <a:lnTo>
                    <a:pt x="28" y="14"/>
                  </a:lnTo>
                  <a:lnTo>
                    <a:pt x="28" y="0"/>
                  </a:lnTo>
                  <a:close/>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4" name="Freeform 2422">
              <a:extLst>
                <a:ext uri="{FF2B5EF4-FFF2-40B4-BE49-F238E27FC236}">
                  <a16:creationId xmlns:a16="http://schemas.microsoft.com/office/drawing/2014/main" id="{43B98AC9-78F1-4D8B-B21A-C7397BA50BBA}"/>
                </a:ext>
              </a:extLst>
            </p:cNvPr>
            <p:cNvSpPr>
              <a:spLocks/>
            </p:cNvSpPr>
            <p:nvPr/>
          </p:nvSpPr>
          <p:spPr bwMode="auto">
            <a:xfrm>
              <a:off x="4286250" y="1177925"/>
              <a:ext cx="44450" cy="22225"/>
            </a:xfrm>
            <a:custGeom>
              <a:avLst/>
              <a:gdLst>
                <a:gd name="T0" fmla="*/ 28 w 28"/>
                <a:gd name="T1" fmla="*/ 0 h 14"/>
                <a:gd name="T2" fmla="*/ 10 w 28"/>
                <a:gd name="T3" fmla="*/ 0 h 14"/>
                <a:gd name="T4" fmla="*/ 0 w 28"/>
                <a:gd name="T5" fmla="*/ 2 h 14"/>
                <a:gd name="T6" fmla="*/ 0 w 28"/>
                <a:gd name="T7" fmla="*/ 14 h 14"/>
                <a:gd name="T8" fmla="*/ 28 w 28"/>
                <a:gd name="T9" fmla="*/ 14 h 14"/>
                <a:gd name="T10" fmla="*/ 28 w 28"/>
                <a:gd name="T11" fmla="*/ 0 h 14"/>
              </a:gdLst>
              <a:ahLst/>
              <a:cxnLst>
                <a:cxn ang="0">
                  <a:pos x="T0" y="T1"/>
                </a:cxn>
                <a:cxn ang="0">
                  <a:pos x="T2" y="T3"/>
                </a:cxn>
                <a:cxn ang="0">
                  <a:pos x="T4" y="T5"/>
                </a:cxn>
                <a:cxn ang="0">
                  <a:pos x="T6" y="T7"/>
                </a:cxn>
                <a:cxn ang="0">
                  <a:pos x="T8" y="T9"/>
                </a:cxn>
                <a:cxn ang="0">
                  <a:pos x="T10" y="T11"/>
                </a:cxn>
              </a:cxnLst>
              <a:rect l="0" t="0" r="r" b="b"/>
              <a:pathLst>
                <a:path w="28" h="14">
                  <a:moveTo>
                    <a:pt x="28" y="0"/>
                  </a:moveTo>
                  <a:lnTo>
                    <a:pt x="10" y="0"/>
                  </a:lnTo>
                  <a:lnTo>
                    <a:pt x="0" y="2"/>
                  </a:lnTo>
                  <a:lnTo>
                    <a:pt x="0" y="14"/>
                  </a:lnTo>
                  <a:lnTo>
                    <a:pt x="28" y="14"/>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5" name="Freeform 2423">
              <a:extLst>
                <a:ext uri="{FF2B5EF4-FFF2-40B4-BE49-F238E27FC236}">
                  <a16:creationId xmlns:a16="http://schemas.microsoft.com/office/drawing/2014/main" id="{C6061B68-464F-434F-B897-36DC85903005}"/>
                </a:ext>
              </a:extLst>
            </p:cNvPr>
            <p:cNvSpPr>
              <a:spLocks/>
            </p:cNvSpPr>
            <p:nvPr/>
          </p:nvSpPr>
          <p:spPr bwMode="auto">
            <a:xfrm>
              <a:off x="4481513" y="1106488"/>
              <a:ext cx="450850" cy="93663"/>
            </a:xfrm>
            <a:custGeom>
              <a:avLst/>
              <a:gdLst>
                <a:gd name="T0" fmla="*/ 284 w 284"/>
                <a:gd name="T1" fmla="*/ 0 h 59"/>
                <a:gd name="T2" fmla="*/ 189 w 284"/>
                <a:gd name="T3" fmla="*/ 9 h 59"/>
                <a:gd name="T4" fmla="*/ 189 w 284"/>
                <a:gd name="T5" fmla="*/ 59 h 59"/>
                <a:gd name="T6" fmla="*/ 161 w 284"/>
                <a:gd name="T7" fmla="*/ 59 h 59"/>
                <a:gd name="T8" fmla="*/ 161 w 284"/>
                <a:gd name="T9" fmla="*/ 14 h 59"/>
                <a:gd name="T10" fmla="*/ 161 w 284"/>
                <a:gd name="T11" fmla="*/ 59 h 59"/>
                <a:gd name="T12" fmla="*/ 71 w 284"/>
                <a:gd name="T13" fmla="*/ 59 h 59"/>
                <a:gd name="T14" fmla="*/ 71 w 284"/>
                <a:gd name="T15" fmla="*/ 24 h 59"/>
                <a:gd name="T16" fmla="*/ 0 w 284"/>
                <a:gd name="T17" fmla="*/ 33 h 59"/>
                <a:gd name="T18" fmla="*/ 0 w 284"/>
                <a:gd name="T19" fmla="*/ 59 h 59"/>
                <a:gd name="T20" fmla="*/ 284 w 284"/>
                <a:gd name="T21" fmla="*/ 59 h 59"/>
                <a:gd name="T22" fmla="*/ 284 w 284"/>
                <a:gd name="T2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59">
                  <a:moveTo>
                    <a:pt x="284" y="0"/>
                  </a:moveTo>
                  <a:lnTo>
                    <a:pt x="189" y="9"/>
                  </a:lnTo>
                  <a:lnTo>
                    <a:pt x="189" y="59"/>
                  </a:lnTo>
                  <a:lnTo>
                    <a:pt x="161" y="59"/>
                  </a:lnTo>
                  <a:lnTo>
                    <a:pt x="161" y="14"/>
                  </a:lnTo>
                  <a:lnTo>
                    <a:pt x="161" y="59"/>
                  </a:lnTo>
                  <a:lnTo>
                    <a:pt x="71" y="59"/>
                  </a:lnTo>
                  <a:lnTo>
                    <a:pt x="71" y="24"/>
                  </a:lnTo>
                  <a:lnTo>
                    <a:pt x="0" y="33"/>
                  </a:lnTo>
                  <a:lnTo>
                    <a:pt x="0" y="59"/>
                  </a:lnTo>
                  <a:lnTo>
                    <a:pt x="284" y="59"/>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6" name="Freeform 2424">
              <a:extLst>
                <a:ext uri="{FF2B5EF4-FFF2-40B4-BE49-F238E27FC236}">
                  <a16:creationId xmlns:a16="http://schemas.microsoft.com/office/drawing/2014/main" id="{390E1EAE-1083-4CDE-B30C-B44FE33C05F1}"/>
                </a:ext>
              </a:extLst>
            </p:cNvPr>
            <p:cNvSpPr>
              <a:spLocks/>
            </p:cNvSpPr>
            <p:nvPr/>
          </p:nvSpPr>
          <p:spPr bwMode="auto">
            <a:xfrm>
              <a:off x="4481513" y="1106488"/>
              <a:ext cx="450850" cy="93663"/>
            </a:xfrm>
            <a:custGeom>
              <a:avLst/>
              <a:gdLst>
                <a:gd name="T0" fmla="*/ 284 w 284"/>
                <a:gd name="T1" fmla="*/ 0 h 59"/>
                <a:gd name="T2" fmla="*/ 189 w 284"/>
                <a:gd name="T3" fmla="*/ 9 h 59"/>
                <a:gd name="T4" fmla="*/ 189 w 284"/>
                <a:gd name="T5" fmla="*/ 59 h 59"/>
                <a:gd name="T6" fmla="*/ 161 w 284"/>
                <a:gd name="T7" fmla="*/ 59 h 59"/>
                <a:gd name="T8" fmla="*/ 161 w 284"/>
                <a:gd name="T9" fmla="*/ 14 h 59"/>
                <a:gd name="T10" fmla="*/ 161 w 284"/>
                <a:gd name="T11" fmla="*/ 59 h 59"/>
                <a:gd name="T12" fmla="*/ 71 w 284"/>
                <a:gd name="T13" fmla="*/ 59 h 59"/>
                <a:gd name="T14" fmla="*/ 71 w 284"/>
                <a:gd name="T15" fmla="*/ 24 h 59"/>
                <a:gd name="T16" fmla="*/ 0 w 284"/>
                <a:gd name="T17" fmla="*/ 33 h 59"/>
                <a:gd name="T18" fmla="*/ 0 w 284"/>
                <a:gd name="T19" fmla="*/ 59 h 59"/>
                <a:gd name="T20" fmla="*/ 284 w 284"/>
                <a:gd name="T21" fmla="*/ 59 h 59"/>
                <a:gd name="T22" fmla="*/ 284 w 284"/>
                <a:gd name="T2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59">
                  <a:moveTo>
                    <a:pt x="284" y="0"/>
                  </a:moveTo>
                  <a:lnTo>
                    <a:pt x="189" y="9"/>
                  </a:lnTo>
                  <a:lnTo>
                    <a:pt x="189" y="59"/>
                  </a:lnTo>
                  <a:lnTo>
                    <a:pt x="161" y="59"/>
                  </a:lnTo>
                  <a:lnTo>
                    <a:pt x="161" y="14"/>
                  </a:lnTo>
                  <a:lnTo>
                    <a:pt x="161" y="59"/>
                  </a:lnTo>
                  <a:lnTo>
                    <a:pt x="71" y="59"/>
                  </a:lnTo>
                  <a:lnTo>
                    <a:pt x="71" y="24"/>
                  </a:lnTo>
                  <a:lnTo>
                    <a:pt x="0" y="33"/>
                  </a:lnTo>
                  <a:lnTo>
                    <a:pt x="0" y="59"/>
                  </a:lnTo>
                  <a:lnTo>
                    <a:pt x="284" y="5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7" name="Freeform 2425">
              <a:extLst>
                <a:ext uri="{FF2B5EF4-FFF2-40B4-BE49-F238E27FC236}">
                  <a16:creationId xmlns:a16="http://schemas.microsoft.com/office/drawing/2014/main" id="{F9AFECA6-05D0-4F85-87A5-CD992E8E0150}"/>
                </a:ext>
              </a:extLst>
            </p:cNvPr>
            <p:cNvSpPr>
              <a:spLocks/>
            </p:cNvSpPr>
            <p:nvPr/>
          </p:nvSpPr>
          <p:spPr bwMode="auto">
            <a:xfrm>
              <a:off x="4594225" y="1128713"/>
              <a:ext cx="142875" cy="71438"/>
            </a:xfrm>
            <a:custGeom>
              <a:avLst/>
              <a:gdLst>
                <a:gd name="T0" fmla="*/ 90 w 90"/>
                <a:gd name="T1" fmla="*/ 0 h 45"/>
                <a:gd name="T2" fmla="*/ 0 w 90"/>
                <a:gd name="T3" fmla="*/ 10 h 45"/>
                <a:gd name="T4" fmla="*/ 0 w 90"/>
                <a:gd name="T5" fmla="*/ 45 h 45"/>
                <a:gd name="T6" fmla="*/ 90 w 90"/>
                <a:gd name="T7" fmla="*/ 45 h 45"/>
                <a:gd name="T8" fmla="*/ 90 w 90"/>
                <a:gd name="T9" fmla="*/ 0 h 45"/>
              </a:gdLst>
              <a:ahLst/>
              <a:cxnLst>
                <a:cxn ang="0">
                  <a:pos x="T0" y="T1"/>
                </a:cxn>
                <a:cxn ang="0">
                  <a:pos x="T2" y="T3"/>
                </a:cxn>
                <a:cxn ang="0">
                  <a:pos x="T4" y="T5"/>
                </a:cxn>
                <a:cxn ang="0">
                  <a:pos x="T6" y="T7"/>
                </a:cxn>
                <a:cxn ang="0">
                  <a:pos x="T8" y="T9"/>
                </a:cxn>
              </a:cxnLst>
              <a:rect l="0" t="0" r="r" b="b"/>
              <a:pathLst>
                <a:path w="90" h="45">
                  <a:moveTo>
                    <a:pt x="90" y="0"/>
                  </a:moveTo>
                  <a:lnTo>
                    <a:pt x="0" y="10"/>
                  </a:lnTo>
                  <a:lnTo>
                    <a:pt x="0" y="45"/>
                  </a:lnTo>
                  <a:lnTo>
                    <a:pt x="90" y="45"/>
                  </a:lnTo>
                  <a:lnTo>
                    <a:pt x="90" y="0"/>
                  </a:lnTo>
                  <a:close/>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8" name="Freeform 2426">
              <a:extLst>
                <a:ext uri="{FF2B5EF4-FFF2-40B4-BE49-F238E27FC236}">
                  <a16:creationId xmlns:a16="http://schemas.microsoft.com/office/drawing/2014/main" id="{E7859E59-97D6-4BD2-AEA5-A5155BBF0190}"/>
                </a:ext>
              </a:extLst>
            </p:cNvPr>
            <p:cNvSpPr>
              <a:spLocks/>
            </p:cNvSpPr>
            <p:nvPr/>
          </p:nvSpPr>
          <p:spPr bwMode="auto">
            <a:xfrm>
              <a:off x="4594225" y="1128713"/>
              <a:ext cx="142875" cy="71438"/>
            </a:xfrm>
            <a:custGeom>
              <a:avLst/>
              <a:gdLst>
                <a:gd name="T0" fmla="*/ 90 w 90"/>
                <a:gd name="T1" fmla="*/ 0 h 45"/>
                <a:gd name="T2" fmla="*/ 0 w 90"/>
                <a:gd name="T3" fmla="*/ 10 h 45"/>
                <a:gd name="T4" fmla="*/ 0 w 90"/>
                <a:gd name="T5" fmla="*/ 45 h 45"/>
                <a:gd name="T6" fmla="*/ 90 w 90"/>
                <a:gd name="T7" fmla="*/ 45 h 45"/>
                <a:gd name="T8" fmla="*/ 90 w 90"/>
                <a:gd name="T9" fmla="*/ 0 h 45"/>
              </a:gdLst>
              <a:ahLst/>
              <a:cxnLst>
                <a:cxn ang="0">
                  <a:pos x="T0" y="T1"/>
                </a:cxn>
                <a:cxn ang="0">
                  <a:pos x="T2" y="T3"/>
                </a:cxn>
                <a:cxn ang="0">
                  <a:pos x="T4" y="T5"/>
                </a:cxn>
                <a:cxn ang="0">
                  <a:pos x="T6" y="T7"/>
                </a:cxn>
                <a:cxn ang="0">
                  <a:pos x="T8" y="T9"/>
                </a:cxn>
              </a:cxnLst>
              <a:rect l="0" t="0" r="r" b="b"/>
              <a:pathLst>
                <a:path w="90" h="45">
                  <a:moveTo>
                    <a:pt x="90" y="0"/>
                  </a:moveTo>
                  <a:lnTo>
                    <a:pt x="0" y="10"/>
                  </a:lnTo>
                  <a:lnTo>
                    <a:pt x="0" y="45"/>
                  </a:lnTo>
                  <a:lnTo>
                    <a:pt x="90" y="45"/>
                  </a:lnTo>
                  <a:lnTo>
                    <a:pt x="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29" name="Freeform 2427">
              <a:extLst>
                <a:ext uri="{FF2B5EF4-FFF2-40B4-BE49-F238E27FC236}">
                  <a16:creationId xmlns:a16="http://schemas.microsoft.com/office/drawing/2014/main" id="{241547FF-E553-4322-AC0F-6876C4B23CF6}"/>
                </a:ext>
              </a:extLst>
            </p:cNvPr>
            <p:cNvSpPr>
              <a:spLocks/>
            </p:cNvSpPr>
            <p:nvPr/>
          </p:nvSpPr>
          <p:spPr bwMode="auto">
            <a:xfrm>
              <a:off x="4737100" y="1120775"/>
              <a:ext cx="44450" cy="79375"/>
            </a:xfrm>
            <a:custGeom>
              <a:avLst/>
              <a:gdLst>
                <a:gd name="T0" fmla="*/ 28 w 28"/>
                <a:gd name="T1" fmla="*/ 0 h 50"/>
                <a:gd name="T2" fmla="*/ 0 w 28"/>
                <a:gd name="T3" fmla="*/ 5 h 50"/>
                <a:gd name="T4" fmla="*/ 0 w 28"/>
                <a:gd name="T5" fmla="*/ 50 h 50"/>
                <a:gd name="T6" fmla="*/ 28 w 28"/>
                <a:gd name="T7" fmla="*/ 50 h 50"/>
                <a:gd name="T8" fmla="*/ 28 w 28"/>
                <a:gd name="T9" fmla="*/ 0 h 50"/>
              </a:gdLst>
              <a:ahLst/>
              <a:cxnLst>
                <a:cxn ang="0">
                  <a:pos x="T0" y="T1"/>
                </a:cxn>
                <a:cxn ang="0">
                  <a:pos x="T2" y="T3"/>
                </a:cxn>
                <a:cxn ang="0">
                  <a:pos x="T4" y="T5"/>
                </a:cxn>
                <a:cxn ang="0">
                  <a:pos x="T6" y="T7"/>
                </a:cxn>
                <a:cxn ang="0">
                  <a:pos x="T8" y="T9"/>
                </a:cxn>
              </a:cxnLst>
              <a:rect l="0" t="0" r="r" b="b"/>
              <a:pathLst>
                <a:path w="28" h="50">
                  <a:moveTo>
                    <a:pt x="28" y="0"/>
                  </a:moveTo>
                  <a:lnTo>
                    <a:pt x="0" y="5"/>
                  </a:lnTo>
                  <a:lnTo>
                    <a:pt x="0" y="50"/>
                  </a:lnTo>
                  <a:lnTo>
                    <a:pt x="28" y="50"/>
                  </a:lnTo>
                  <a:lnTo>
                    <a:pt x="28" y="0"/>
                  </a:lnTo>
                  <a:close/>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0" name="Freeform 2428">
              <a:extLst>
                <a:ext uri="{FF2B5EF4-FFF2-40B4-BE49-F238E27FC236}">
                  <a16:creationId xmlns:a16="http://schemas.microsoft.com/office/drawing/2014/main" id="{E60A4F8D-DE79-451A-BF55-55ED2A8809D2}"/>
                </a:ext>
              </a:extLst>
            </p:cNvPr>
            <p:cNvSpPr>
              <a:spLocks/>
            </p:cNvSpPr>
            <p:nvPr/>
          </p:nvSpPr>
          <p:spPr bwMode="auto">
            <a:xfrm>
              <a:off x="4737100" y="1120775"/>
              <a:ext cx="44450" cy="79375"/>
            </a:xfrm>
            <a:custGeom>
              <a:avLst/>
              <a:gdLst>
                <a:gd name="T0" fmla="*/ 28 w 28"/>
                <a:gd name="T1" fmla="*/ 0 h 50"/>
                <a:gd name="T2" fmla="*/ 0 w 28"/>
                <a:gd name="T3" fmla="*/ 5 h 50"/>
                <a:gd name="T4" fmla="*/ 0 w 28"/>
                <a:gd name="T5" fmla="*/ 50 h 50"/>
                <a:gd name="T6" fmla="*/ 28 w 28"/>
                <a:gd name="T7" fmla="*/ 50 h 50"/>
                <a:gd name="T8" fmla="*/ 28 w 28"/>
                <a:gd name="T9" fmla="*/ 0 h 50"/>
              </a:gdLst>
              <a:ahLst/>
              <a:cxnLst>
                <a:cxn ang="0">
                  <a:pos x="T0" y="T1"/>
                </a:cxn>
                <a:cxn ang="0">
                  <a:pos x="T2" y="T3"/>
                </a:cxn>
                <a:cxn ang="0">
                  <a:pos x="T4" y="T5"/>
                </a:cxn>
                <a:cxn ang="0">
                  <a:pos x="T6" y="T7"/>
                </a:cxn>
                <a:cxn ang="0">
                  <a:pos x="T8" y="T9"/>
                </a:cxn>
              </a:cxnLst>
              <a:rect l="0" t="0" r="r" b="b"/>
              <a:pathLst>
                <a:path w="28" h="50">
                  <a:moveTo>
                    <a:pt x="28" y="0"/>
                  </a:moveTo>
                  <a:lnTo>
                    <a:pt x="0" y="5"/>
                  </a:lnTo>
                  <a:lnTo>
                    <a:pt x="0" y="50"/>
                  </a:lnTo>
                  <a:lnTo>
                    <a:pt x="28" y="50"/>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1" name="Freeform 2429">
              <a:extLst>
                <a:ext uri="{FF2B5EF4-FFF2-40B4-BE49-F238E27FC236}">
                  <a16:creationId xmlns:a16="http://schemas.microsoft.com/office/drawing/2014/main" id="{E2BD0B06-1AEF-4729-9831-C39C289AD392}"/>
                </a:ext>
              </a:extLst>
            </p:cNvPr>
            <p:cNvSpPr>
              <a:spLocks/>
            </p:cNvSpPr>
            <p:nvPr/>
          </p:nvSpPr>
          <p:spPr bwMode="auto">
            <a:xfrm>
              <a:off x="4932363" y="1049338"/>
              <a:ext cx="450850" cy="150813"/>
            </a:xfrm>
            <a:custGeom>
              <a:avLst/>
              <a:gdLst>
                <a:gd name="T0" fmla="*/ 284 w 284"/>
                <a:gd name="T1" fmla="*/ 0 h 95"/>
                <a:gd name="T2" fmla="*/ 189 w 284"/>
                <a:gd name="T3" fmla="*/ 12 h 95"/>
                <a:gd name="T4" fmla="*/ 189 w 284"/>
                <a:gd name="T5" fmla="*/ 95 h 95"/>
                <a:gd name="T6" fmla="*/ 161 w 284"/>
                <a:gd name="T7" fmla="*/ 95 h 95"/>
                <a:gd name="T8" fmla="*/ 161 w 284"/>
                <a:gd name="T9" fmla="*/ 15 h 95"/>
                <a:gd name="T10" fmla="*/ 161 w 284"/>
                <a:gd name="T11" fmla="*/ 95 h 95"/>
                <a:gd name="T12" fmla="*/ 71 w 284"/>
                <a:gd name="T13" fmla="*/ 95 h 95"/>
                <a:gd name="T14" fmla="*/ 71 w 284"/>
                <a:gd name="T15" fmla="*/ 26 h 95"/>
                <a:gd name="T16" fmla="*/ 0 w 284"/>
                <a:gd name="T17" fmla="*/ 36 h 95"/>
                <a:gd name="T18" fmla="*/ 0 w 284"/>
                <a:gd name="T19" fmla="*/ 95 h 95"/>
                <a:gd name="T20" fmla="*/ 284 w 284"/>
                <a:gd name="T21" fmla="*/ 95 h 95"/>
                <a:gd name="T22" fmla="*/ 284 w 284"/>
                <a:gd name="T23"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95">
                  <a:moveTo>
                    <a:pt x="284" y="0"/>
                  </a:moveTo>
                  <a:lnTo>
                    <a:pt x="189" y="12"/>
                  </a:lnTo>
                  <a:lnTo>
                    <a:pt x="189" y="95"/>
                  </a:lnTo>
                  <a:lnTo>
                    <a:pt x="161" y="95"/>
                  </a:lnTo>
                  <a:lnTo>
                    <a:pt x="161" y="15"/>
                  </a:lnTo>
                  <a:lnTo>
                    <a:pt x="161" y="95"/>
                  </a:lnTo>
                  <a:lnTo>
                    <a:pt x="71" y="95"/>
                  </a:lnTo>
                  <a:lnTo>
                    <a:pt x="71" y="26"/>
                  </a:lnTo>
                  <a:lnTo>
                    <a:pt x="0" y="36"/>
                  </a:lnTo>
                  <a:lnTo>
                    <a:pt x="0" y="95"/>
                  </a:lnTo>
                  <a:lnTo>
                    <a:pt x="284" y="95"/>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2" name="Freeform 2430">
              <a:extLst>
                <a:ext uri="{FF2B5EF4-FFF2-40B4-BE49-F238E27FC236}">
                  <a16:creationId xmlns:a16="http://schemas.microsoft.com/office/drawing/2014/main" id="{57FCC50A-264E-440C-A9C3-A949F40C983C}"/>
                </a:ext>
              </a:extLst>
            </p:cNvPr>
            <p:cNvSpPr>
              <a:spLocks/>
            </p:cNvSpPr>
            <p:nvPr/>
          </p:nvSpPr>
          <p:spPr bwMode="auto">
            <a:xfrm>
              <a:off x="4932363" y="1049338"/>
              <a:ext cx="450850" cy="150813"/>
            </a:xfrm>
            <a:custGeom>
              <a:avLst/>
              <a:gdLst>
                <a:gd name="T0" fmla="*/ 284 w 284"/>
                <a:gd name="T1" fmla="*/ 0 h 95"/>
                <a:gd name="T2" fmla="*/ 189 w 284"/>
                <a:gd name="T3" fmla="*/ 12 h 95"/>
                <a:gd name="T4" fmla="*/ 189 w 284"/>
                <a:gd name="T5" fmla="*/ 95 h 95"/>
                <a:gd name="T6" fmla="*/ 161 w 284"/>
                <a:gd name="T7" fmla="*/ 95 h 95"/>
                <a:gd name="T8" fmla="*/ 161 w 284"/>
                <a:gd name="T9" fmla="*/ 15 h 95"/>
                <a:gd name="T10" fmla="*/ 161 w 284"/>
                <a:gd name="T11" fmla="*/ 95 h 95"/>
                <a:gd name="T12" fmla="*/ 71 w 284"/>
                <a:gd name="T13" fmla="*/ 95 h 95"/>
                <a:gd name="T14" fmla="*/ 71 w 284"/>
                <a:gd name="T15" fmla="*/ 26 h 95"/>
                <a:gd name="T16" fmla="*/ 0 w 284"/>
                <a:gd name="T17" fmla="*/ 36 h 95"/>
                <a:gd name="T18" fmla="*/ 0 w 284"/>
                <a:gd name="T19" fmla="*/ 95 h 95"/>
                <a:gd name="T20" fmla="*/ 284 w 284"/>
                <a:gd name="T21" fmla="*/ 95 h 95"/>
                <a:gd name="T22" fmla="*/ 284 w 284"/>
                <a:gd name="T23"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95">
                  <a:moveTo>
                    <a:pt x="284" y="0"/>
                  </a:moveTo>
                  <a:lnTo>
                    <a:pt x="189" y="12"/>
                  </a:lnTo>
                  <a:lnTo>
                    <a:pt x="189" y="95"/>
                  </a:lnTo>
                  <a:lnTo>
                    <a:pt x="161" y="95"/>
                  </a:lnTo>
                  <a:lnTo>
                    <a:pt x="161" y="15"/>
                  </a:lnTo>
                  <a:lnTo>
                    <a:pt x="161" y="95"/>
                  </a:lnTo>
                  <a:lnTo>
                    <a:pt x="71" y="95"/>
                  </a:lnTo>
                  <a:lnTo>
                    <a:pt x="71" y="26"/>
                  </a:lnTo>
                  <a:lnTo>
                    <a:pt x="0" y="36"/>
                  </a:lnTo>
                  <a:lnTo>
                    <a:pt x="0" y="95"/>
                  </a:lnTo>
                  <a:lnTo>
                    <a:pt x="284" y="95"/>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3" name="Freeform 2431">
              <a:extLst>
                <a:ext uri="{FF2B5EF4-FFF2-40B4-BE49-F238E27FC236}">
                  <a16:creationId xmlns:a16="http://schemas.microsoft.com/office/drawing/2014/main" id="{5EA57DC8-0ABB-40CD-AC59-6ACBCA258319}"/>
                </a:ext>
              </a:extLst>
            </p:cNvPr>
            <p:cNvSpPr>
              <a:spLocks/>
            </p:cNvSpPr>
            <p:nvPr/>
          </p:nvSpPr>
          <p:spPr bwMode="auto">
            <a:xfrm>
              <a:off x="5045075" y="1073150"/>
              <a:ext cx="142875" cy="127000"/>
            </a:xfrm>
            <a:custGeom>
              <a:avLst/>
              <a:gdLst>
                <a:gd name="T0" fmla="*/ 90 w 90"/>
                <a:gd name="T1" fmla="*/ 0 h 80"/>
                <a:gd name="T2" fmla="*/ 0 w 90"/>
                <a:gd name="T3" fmla="*/ 11 h 80"/>
                <a:gd name="T4" fmla="*/ 0 w 90"/>
                <a:gd name="T5" fmla="*/ 80 h 80"/>
                <a:gd name="T6" fmla="*/ 90 w 90"/>
                <a:gd name="T7" fmla="*/ 80 h 80"/>
                <a:gd name="T8" fmla="*/ 90 w 90"/>
                <a:gd name="T9" fmla="*/ 0 h 80"/>
              </a:gdLst>
              <a:ahLst/>
              <a:cxnLst>
                <a:cxn ang="0">
                  <a:pos x="T0" y="T1"/>
                </a:cxn>
                <a:cxn ang="0">
                  <a:pos x="T2" y="T3"/>
                </a:cxn>
                <a:cxn ang="0">
                  <a:pos x="T4" y="T5"/>
                </a:cxn>
                <a:cxn ang="0">
                  <a:pos x="T6" y="T7"/>
                </a:cxn>
                <a:cxn ang="0">
                  <a:pos x="T8" y="T9"/>
                </a:cxn>
              </a:cxnLst>
              <a:rect l="0" t="0" r="r" b="b"/>
              <a:pathLst>
                <a:path w="90" h="80">
                  <a:moveTo>
                    <a:pt x="90" y="0"/>
                  </a:moveTo>
                  <a:lnTo>
                    <a:pt x="0" y="11"/>
                  </a:lnTo>
                  <a:lnTo>
                    <a:pt x="0" y="80"/>
                  </a:lnTo>
                  <a:lnTo>
                    <a:pt x="90" y="80"/>
                  </a:lnTo>
                  <a:lnTo>
                    <a:pt x="90" y="0"/>
                  </a:lnTo>
                  <a:close/>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4" name="Freeform 2432">
              <a:extLst>
                <a:ext uri="{FF2B5EF4-FFF2-40B4-BE49-F238E27FC236}">
                  <a16:creationId xmlns:a16="http://schemas.microsoft.com/office/drawing/2014/main" id="{174F5461-E81F-413C-9530-78EEB65F156D}"/>
                </a:ext>
              </a:extLst>
            </p:cNvPr>
            <p:cNvSpPr>
              <a:spLocks/>
            </p:cNvSpPr>
            <p:nvPr/>
          </p:nvSpPr>
          <p:spPr bwMode="auto">
            <a:xfrm>
              <a:off x="5045075" y="1073150"/>
              <a:ext cx="142875" cy="127000"/>
            </a:xfrm>
            <a:custGeom>
              <a:avLst/>
              <a:gdLst>
                <a:gd name="T0" fmla="*/ 90 w 90"/>
                <a:gd name="T1" fmla="*/ 0 h 80"/>
                <a:gd name="T2" fmla="*/ 0 w 90"/>
                <a:gd name="T3" fmla="*/ 11 h 80"/>
                <a:gd name="T4" fmla="*/ 0 w 90"/>
                <a:gd name="T5" fmla="*/ 80 h 80"/>
                <a:gd name="T6" fmla="*/ 90 w 90"/>
                <a:gd name="T7" fmla="*/ 80 h 80"/>
                <a:gd name="T8" fmla="*/ 90 w 90"/>
                <a:gd name="T9" fmla="*/ 0 h 80"/>
              </a:gdLst>
              <a:ahLst/>
              <a:cxnLst>
                <a:cxn ang="0">
                  <a:pos x="T0" y="T1"/>
                </a:cxn>
                <a:cxn ang="0">
                  <a:pos x="T2" y="T3"/>
                </a:cxn>
                <a:cxn ang="0">
                  <a:pos x="T4" y="T5"/>
                </a:cxn>
                <a:cxn ang="0">
                  <a:pos x="T6" y="T7"/>
                </a:cxn>
                <a:cxn ang="0">
                  <a:pos x="T8" y="T9"/>
                </a:cxn>
              </a:cxnLst>
              <a:rect l="0" t="0" r="r" b="b"/>
              <a:pathLst>
                <a:path w="90" h="80">
                  <a:moveTo>
                    <a:pt x="90" y="0"/>
                  </a:moveTo>
                  <a:lnTo>
                    <a:pt x="0" y="11"/>
                  </a:lnTo>
                  <a:lnTo>
                    <a:pt x="0" y="80"/>
                  </a:lnTo>
                  <a:lnTo>
                    <a:pt x="90" y="80"/>
                  </a:lnTo>
                  <a:lnTo>
                    <a:pt x="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5" name="Freeform 2433">
              <a:extLst>
                <a:ext uri="{FF2B5EF4-FFF2-40B4-BE49-F238E27FC236}">
                  <a16:creationId xmlns:a16="http://schemas.microsoft.com/office/drawing/2014/main" id="{EE98CAED-A827-44E7-B22B-ED8CCC2B6ECC}"/>
                </a:ext>
              </a:extLst>
            </p:cNvPr>
            <p:cNvSpPr>
              <a:spLocks/>
            </p:cNvSpPr>
            <p:nvPr/>
          </p:nvSpPr>
          <p:spPr bwMode="auto">
            <a:xfrm>
              <a:off x="5187950" y="1068388"/>
              <a:ext cx="44450" cy="131763"/>
            </a:xfrm>
            <a:custGeom>
              <a:avLst/>
              <a:gdLst>
                <a:gd name="T0" fmla="*/ 28 w 28"/>
                <a:gd name="T1" fmla="*/ 0 h 83"/>
                <a:gd name="T2" fmla="*/ 0 w 28"/>
                <a:gd name="T3" fmla="*/ 3 h 83"/>
                <a:gd name="T4" fmla="*/ 0 w 28"/>
                <a:gd name="T5" fmla="*/ 83 h 83"/>
                <a:gd name="T6" fmla="*/ 28 w 28"/>
                <a:gd name="T7" fmla="*/ 83 h 83"/>
                <a:gd name="T8" fmla="*/ 28 w 28"/>
                <a:gd name="T9" fmla="*/ 0 h 83"/>
              </a:gdLst>
              <a:ahLst/>
              <a:cxnLst>
                <a:cxn ang="0">
                  <a:pos x="T0" y="T1"/>
                </a:cxn>
                <a:cxn ang="0">
                  <a:pos x="T2" y="T3"/>
                </a:cxn>
                <a:cxn ang="0">
                  <a:pos x="T4" y="T5"/>
                </a:cxn>
                <a:cxn ang="0">
                  <a:pos x="T6" y="T7"/>
                </a:cxn>
                <a:cxn ang="0">
                  <a:pos x="T8" y="T9"/>
                </a:cxn>
              </a:cxnLst>
              <a:rect l="0" t="0" r="r" b="b"/>
              <a:pathLst>
                <a:path w="28" h="83">
                  <a:moveTo>
                    <a:pt x="28" y="0"/>
                  </a:moveTo>
                  <a:lnTo>
                    <a:pt x="0" y="3"/>
                  </a:lnTo>
                  <a:lnTo>
                    <a:pt x="0" y="83"/>
                  </a:lnTo>
                  <a:lnTo>
                    <a:pt x="28" y="83"/>
                  </a:lnTo>
                  <a:lnTo>
                    <a:pt x="28" y="0"/>
                  </a:lnTo>
                  <a:close/>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6" name="Freeform 2434">
              <a:extLst>
                <a:ext uri="{FF2B5EF4-FFF2-40B4-BE49-F238E27FC236}">
                  <a16:creationId xmlns:a16="http://schemas.microsoft.com/office/drawing/2014/main" id="{1143E28C-B626-419C-9898-F4EB2ACAB022}"/>
                </a:ext>
              </a:extLst>
            </p:cNvPr>
            <p:cNvSpPr>
              <a:spLocks/>
            </p:cNvSpPr>
            <p:nvPr/>
          </p:nvSpPr>
          <p:spPr bwMode="auto">
            <a:xfrm>
              <a:off x="5187950" y="1068388"/>
              <a:ext cx="44450" cy="131763"/>
            </a:xfrm>
            <a:custGeom>
              <a:avLst/>
              <a:gdLst>
                <a:gd name="T0" fmla="*/ 28 w 28"/>
                <a:gd name="T1" fmla="*/ 0 h 83"/>
                <a:gd name="T2" fmla="*/ 0 w 28"/>
                <a:gd name="T3" fmla="*/ 3 h 83"/>
                <a:gd name="T4" fmla="*/ 0 w 28"/>
                <a:gd name="T5" fmla="*/ 83 h 83"/>
                <a:gd name="T6" fmla="*/ 28 w 28"/>
                <a:gd name="T7" fmla="*/ 83 h 83"/>
                <a:gd name="T8" fmla="*/ 28 w 28"/>
                <a:gd name="T9" fmla="*/ 0 h 83"/>
              </a:gdLst>
              <a:ahLst/>
              <a:cxnLst>
                <a:cxn ang="0">
                  <a:pos x="T0" y="T1"/>
                </a:cxn>
                <a:cxn ang="0">
                  <a:pos x="T2" y="T3"/>
                </a:cxn>
                <a:cxn ang="0">
                  <a:pos x="T4" y="T5"/>
                </a:cxn>
                <a:cxn ang="0">
                  <a:pos x="T6" y="T7"/>
                </a:cxn>
                <a:cxn ang="0">
                  <a:pos x="T8" y="T9"/>
                </a:cxn>
              </a:cxnLst>
              <a:rect l="0" t="0" r="r" b="b"/>
              <a:pathLst>
                <a:path w="28" h="83">
                  <a:moveTo>
                    <a:pt x="28" y="0"/>
                  </a:moveTo>
                  <a:lnTo>
                    <a:pt x="0" y="3"/>
                  </a:lnTo>
                  <a:lnTo>
                    <a:pt x="0" y="83"/>
                  </a:lnTo>
                  <a:lnTo>
                    <a:pt x="28" y="83"/>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7" name="Freeform 2435">
              <a:extLst>
                <a:ext uri="{FF2B5EF4-FFF2-40B4-BE49-F238E27FC236}">
                  <a16:creationId xmlns:a16="http://schemas.microsoft.com/office/drawing/2014/main" id="{E232731D-2C8B-42C4-B392-FBB9CC80AD8C}"/>
                </a:ext>
              </a:extLst>
            </p:cNvPr>
            <p:cNvSpPr>
              <a:spLocks/>
            </p:cNvSpPr>
            <p:nvPr/>
          </p:nvSpPr>
          <p:spPr bwMode="auto">
            <a:xfrm>
              <a:off x="5383213" y="996950"/>
              <a:ext cx="450850" cy="203200"/>
            </a:xfrm>
            <a:custGeom>
              <a:avLst/>
              <a:gdLst>
                <a:gd name="T0" fmla="*/ 284 w 284"/>
                <a:gd name="T1" fmla="*/ 0 h 128"/>
                <a:gd name="T2" fmla="*/ 189 w 284"/>
                <a:gd name="T3" fmla="*/ 12 h 128"/>
                <a:gd name="T4" fmla="*/ 189 w 284"/>
                <a:gd name="T5" fmla="*/ 128 h 128"/>
                <a:gd name="T6" fmla="*/ 161 w 284"/>
                <a:gd name="T7" fmla="*/ 128 h 128"/>
                <a:gd name="T8" fmla="*/ 161 w 284"/>
                <a:gd name="T9" fmla="*/ 14 h 128"/>
                <a:gd name="T10" fmla="*/ 161 w 284"/>
                <a:gd name="T11" fmla="*/ 128 h 128"/>
                <a:gd name="T12" fmla="*/ 71 w 284"/>
                <a:gd name="T13" fmla="*/ 128 h 128"/>
                <a:gd name="T14" fmla="*/ 71 w 284"/>
                <a:gd name="T15" fmla="*/ 26 h 128"/>
                <a:gd name="T16" fmla="*/ 0 w 284"/>
                <a:gd name="T17" fmla="*/ 33 h 128"/>
                <a:gd name="T18" fmla="*/ 0 w 284"/>
                <a:gd name="T19" fmla="*/ 128 h 128"/>
                <a:gd name="T20" fmla="*/ 284 w 284"/>
                <a:gd name="T21" fmla="*/ 128 h 128"/>
                <a:gd name="T22" fmla="*/ 284 w 284"/>
                <a:gd name="T2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128">
                  <a:moveTo>
                    <a:pt x="284" y="0"/>
                  </a:moveTo>
                  <a:lnTo>
                    <a:pt x="189" y="12"/>
                  </a:lnTo>
                  <a:lnTo>
                    <a:pt x="189" y="128"/>
                  </a:lnTo>
                  <a:lnTo>
                    <a:pt x="161" y="128"/>
                  </a:lnTo>
                  <a:lnTo>
                    <a:pt x="161" y="14"/>
                  </a:lnTo>
                  <a:lnTo>
                    <a:pt x="161" y="128"/>
                  </a:lnTo>
                  <a:lnTo>
                    <a:pt x="71" y="128"/>
                  </a:lnTo>
                  <a:lnTo>
                    <a:pt x="71" y="26"/>
                  </a:lnTo>
                  <a:lnTo>
                    <a:pt x="0" y="33"/>
                  </a:lnTo>
                  <a:lnTo>
                    <a:pt x="0" y="128"/>
                  </a:lnTo>
                  <a:lnTo>
                    <a:pt x="284" y="128"/>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8" name="Freeform 2436">
              <a:extLst>
                <a:ext uri="{FF2B5EF4-FFF2-40B4-BE49-F238E27FC236}">
                  <a16:creationId xmlns:a16="http://schemas.microsoft.com/office/drawing/2014/main" id="{4E6B77E5-B05B-452F-933F-22BEDF8C8104}"/>
                </a:ext>
              </a:extLst>
            </p:cNvPr>
            <p:cNvSpPr>
              <a:spLocks/>
            </p:cNvSpPr>
            <p:nvPr/>
          </p:nvSpPr>
          <p:spPr bwMode="auto">
            <a:xfrm>
              <a:off x="5383213" y="996950"/>
              <a:ext cx="450850" cy="203200"/>
            </a:xfrm>
            <a:custGeom>
              <a:avLst/>
              <a:gdLst>
                <a:gd name="T0" fmla="*/ 284 w 284"/>
                <a:gd name="T1" fmla="*/ 0 h 128"/>
                <a:gd name="T2" fmla="*/ 189 w 284"/>
                <a:gd name="T3" fmla="*/ 12 h 128"/>
                <a:gd name="T4" fmla="*/ 189 w 284"/>
                <a:gd name="T5" fmla="*/ 128 h 128"/>
                <a:gd name="T6" fmla="*/ 161 w 284"/>
                <a:gd name="T7" fmla="*/ 128 h 128"/>
                <a:gd name="T8" fmla="*/ 161 w 284"/>
                <a:gd name="T9" fmla="*/ 14 h 128"/>
                <a:gd name="T10" fmla="*/ 161 w 284"/>
                <a:gd name="T11" fmla="*/ 128 h 128"/>
                <a:gd name="T12" fmla="*/ 71 w 284"/>
                <a:gd name="T13" fmla="*/ 128 h 128"/>
                <a:gd name="T14" fmla="*/ 71 w 284"/>
                <a:gd name="T15" fmla="*/ 26 h 128"/>
                <a:gd name="T16" fmla="*/ 0 w 284"/>
                <a:gd name="T17" fmla="*/ 33 h 128"/>
                <a:gd name="T18" fmla="*/ 0 w 284"/>
                <a:gd name="T19" fmla="*/ 128 h 128"/>
                <a:gd name="T20" fmla="*/ 284 w 284"/>
                <a:gd name="T21" fmla="*/ 128 h 128"/>
                <a:gd name="T22" fmla="*/ 284 w 284"/>
                <a:gd name="T2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128">
                  <a:moveTo>
                    <a:pt x="284" y="0"/>
                  </a:moveTo>
                  <a:lnTo>
                    <a:pt x="189" y="12"/>
                  </a:lnTo>
                  <a:lnTo>
                    <a:pt x="189" y="128"/>
                  </a:lnTo>
                  <a:lnTo>
                    <a:pt x="161" y="128"/>
                  </a:lnTo>
                  <a:lnTo>
                    <a:pt x="161" y="14"/>
                  </a:lnTo>
                  <a:lnTo>
                    <a:pt x="161" y="128"/>
                  </a:lnTo>
                  <a:lnTo>
                    <a:pt x="71" y="128"/>
                  </a:lnTo>
                  <a:lnTo>
                    <a:pt x="71" y="26"/>
                  </a:lnTo>
                  <a:lnTo>
                    <a:pt x="0" y="33"/>
                  </a:lnTo>
                  <a:lnTo>
                    <a:pt x="0" y="128"/>
                  </a:lnTo>
                  <a:lnTo>
                    <a:pt x="284" y="1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39" name="Freeform 2437">
              <a:extLst>
                <a:ext uri="{FF2B5EF4-FFF2-40B4-BE49-F238E27FC236}">
                  <a16:creationId xmlns:a16="http://schemas.microsoft.com/office/drawing/2014/main" id="{425463D2-566F-4197-963E-3FAD25FC6F77}"/>
                </a:ext>
              </a:extLst>
            </p:cNvPr>
            <p:cNvSpPr>
              <a:spLocks/>
            </p:cNvSpPr>
            <p:nvPr/>
          </p:nvSpPr>
          <p:spPr bwMode="auto">
            <a:xfrm>
              <a:off x="5495925" y="1019175"/>
              <a:ext cx="142875" cy="180975"/>
            </a:xfrm>
            <a:custGeom>
              <a:avLst/>
              <a:gdLst>
                <a:gd name="T0" fmla="*/ 90 w 90"/>
                <a:gd name="T1" fmla="*/ 0 h 114"/>
                <a:gd name="T2" fmla="*/ 0 w 90"/>
                <a:gd name="T3" fmla="*/ 12 h 114"/>
                <a:gd name="T4" fmla="*/ 0 w 90"/>
                <a:gd name="T5" fmla="*/ 114 h 114"/>
                <a:gd name="T6" fmla="*/ 90 w 90"/>
                <a:gd name="T7" fmla="*/ 114 h 114"/>
                <a:gd name="T8" fmla="*/ 90 w 90"/>
                <a:gd name="T9" fmla="*/ 0 h 114"/>
              </a:gdLst>
              <a:ahLst/>
              <a:cxnLst>
                <a:cxn ang="0">
                  <a:pos x="T0" y="T1"/>
                </a:cxn>
                <a:cxn ang="0">
                  <a:pos x="T2" y="T3"/>
                </a:cxn>
                <a:cxn ang="0">
                  <a:pos x="T4" y="T5"/>
                </a:cxn>
                <a:cxn ang="0">
                  <a:pos x="T6" y="T7"/>
                </a:cxn>
                <a:cxn ang="0">
                  <a:pos x="T8" y="T9"/>
                </a:cxn>
              </a:cxnLst>
              <a:rect l="0" t="0" r="r" b="b"/>
              <a:pathLst>
                <a:path w="90" h="114">
                  <a:moveTo>
                    <a:pt x="90" y="0"/>
                  </a:moveTo>
                  <a:lnTo>
                    <a:pt x="0" y="12"/>
                  </a:lnTo>
                  <a:lnTo>
                    <a:pt x="0" y="114"/>
                  </a:lnTo>
                  <a:lnTo>
                    <a:pt x="90" y="114"/>
                  </a:lnTo>
                  <a:lnTo>
                    <a:pt x="90" y="0"/>
                  </a:lnTo>
                  <a:close/>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0" name="Freeform 2438">
              <a:extLst>
                <a:ext uri="{FF2B5EF4-FFF2-40B4-BE49-F238E27FC236}">
                  <a16:creationId xmlns:a16="http://schemas.microsoft.com/office/drawing/2014/main" id="{1BABC3CC-57E1-419D-B6DB-0F9C4741D3E4}"/>
                </a:ext>
              </a:extLst>
            </p:cNvPr>
            <p:cNvSpPr>
              <a:spLocks/>
            </p:cNvSpPr>
            <p:nvPr/>
          </p:nvSpPr>
          <p:spPr bwMode="auto">
            <a:xfrm>
              <a:off x="5495925" y="1019175"/>
              <a:ext cx="142875" cy="180975"/>
            </a:xfrm>
            <a:custGeom>
              <a:avLst/>
              <a:gdLst>
                <a:gd name="T0" fmla="*/ 90 w 90"/>
                <a:gd name="T1" fmla="*/ 0 h 114"/>
                <a:gd name="T2" fmla="*/ 0 w 90"/>
                <a:gd name="T3" fmla="*/ 12 h 114"/>
                <a:gd name="T4" fmla="*/ 0 w 90"/>
                <a:gd name="T5" fmla="*/ 114 h 114"/>
                <a:gd name="T6" fmla="*/ 90 w 90"/>
                <a:gd name="T7" fmla="*/ 114 h 114"/>
                <a:gd name="T8" fmla="*/ 90 w 90"/>
                <a:gd name="T9" fmla="*/ 0 h 114"/>
              </a:gdLst>
              <a:ahLst/>
              <a:cxnLst>
                <a:cxn ang="0">
                  <a:pos x="T0" y="T1"/>
                </a:cxn>
                <a:cxn ang="0">
                  <a:pos x="T2" y="T3"/>
                </a:cxn>
                <a:cxn ang="0">
                  <a:pos x="T4" y="T5"/>
                </a:cxn>
                <a:cxn ang="0">
                  <a:pos x="T6" y="T7"/>
                </a:cxn>
                <a:cxn ang="0">
                  <a:pos x="T8" y="T9"/>
                </a:cxn>
              </a:cxnLst>
              <a:rect l="0" t="0" r="r" b="b"/>
              <a:pathLst>
                <a:path w="90" h="114">
                  <a:moveTo>
                    <a:pt x="90" y="0"/>
                  </a:moveTo>
                  <a:lnTo>
                    <a:pt x="0" y="12"/>
                  </a:lnTo>
                  <a:lnTo>
                    <a:pt x="0" y="114"/>
                  </a:lnTo>
                  <a:lnTo>
                    <a:pt x="90" y="114"/>
                  </a:lnTo>
                  <a:lnTo>
                    <a:pt x="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1" name="Freeform 2439">
              <a:extLst>
                <a:ext uri="{FF2B5EF4-FFF2-40B4-BE49-F238E27FC236}">
                  <a16:creationId xmlns:a16="http://schemas.microsoft.com/office/drawing/2014/main" id="{5897BD29-002E-47E7-AC7F-156C751D77E3}"/>
                </a:ext>
              </a:extLst>
            </p:cNvPr>
            <p:cNvSpPr>
              <a:spLocks/>
            </p:cNvSpPr>
            <p:nvPr/>
          </p:nvSpPr>
          <p:spPr bwMode="auto">
            <a:xfrm>
              <a:off x="5638800" y="1016000"/>
              <a:ext cx="44450" cy="184150"/>
            </a:xfrm>
            <a:custGeom>
              <a:avLst/>
              <a:gdLst>
                <a:gd name="T0" fmla="*/ 28 w 28"/>
                <a:gd name="T1" fmla="*/ 0 h 116"/>
                <a:gd name="T2" fmla="*/ 0 w 28"/>
                <a:gd name="T3" fmla="*/ 2 h 116"/>
                <a:gd name="T4" fmla="*/ 0 w 28"/>
                <a:gd name="T5" fmla="*/ 116 h 116"/>
                <a:gd name="T6" fmla="*/ 28 w 28"/>
                <a:gd name="T7" fmla="*/ 116 h 116"/>
                <a:gd name="T8" fmla="*/ 28 w 28"/>
                <a:gd name="T9" fmla="*/ 0 h 116"/>
              </a:gdLst>
              <a:ahLst/>
              <a:cxnLst>
                <a:cxn ang="0">
                  <a:pos x="T0" y="T1"/>
                </a:cxn>
                <a:cxn ang="0">
                  <a:pos x="T2" y="T3"/>
                </a:cxn>
                <a:cxn ang="0">
                  <a:pos x="T4" y="T5"/>
                </a:cxn>
                <a:cxn ang="0">
                  <a:pos x="T6" y="T7"/>
                </a:cxn>
                <a:cxn ang="0">
                  <a:pos x="T8" y="T9"/>
                </a:cxn>
              </a:cxnLst>
              <a:rect l="0" t="0" r="r" b="b"/>
              <a:pathLst>
                <a:path w="28" h="116">
                  <a:moveTo>
                    <a:pt x="28" y="0"/>
                  </a:moveTo>
                  <a:lnTo>
                    <a:pt x="0" y="2"/>
                  </a:lnTo>
                  <a:lnTo>
                    <a:pt x="0" y="116"/>
                  </a:lnTo>
                  <a:lnTo>
                    <a:pt x="28" y="116"/>
                  </a:lnTo>
                  <a:lnTo>
                    <a:pt x="28" y="0"/>
                  </a:lnTo>
                  <a:close/>
                </a:path>
              </a:pathLst>
            </a:custGeom>
            <a:solidFill>
              <a:srgbClr val="FF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2" name="Freeform 2440">
              <a:extLst>
                <a:ext uri="{FF2B5EF4-FFF2-40B4-BE49-F238E27FC236}">
                  <a16:creationId xmlns:a16="http://schemas.microsoft.com/office/drawing/2014/main" id="{3C0F8C3C-C64C-4C7C-9AC3-77E152EF5EBD}"/>
                </a:ext>
              </a:extLst>
            </p:cNvPr>
            <p:cNvSpPr>
              <a:spLocks/>
            </p:cNvSpPr>
            <p:nvPr/>
          </p:nvSpPr>
          <p:spPr bwMode="auto">
            <a:xfrm>
              <a:off x="5638800" y="1016000"/>
              <a:ext cx="44450" cy="184150"/>
            </a:xfrm>
            <a:custGeom>
              <a:avLst/>
              <a:gdLst>
                <a:gd name="T0" fmla="*/ 28 w 28"/>
                <a:gd name="T1" fmla="*/ 0 h 116"/>
                <a:gd name="T2" fmla="*/ 0 w 28"/>
                <a:gd name="T3" fmla="*/ 2 h 116"/>
                <a:gd name="T4" fmla="*/ 0 w 28"/>
                <a:gd name="T5" fmla="*/ 116 h 116"/>
                <a:gd name="T6" fmla="*/ 28 w 28"/>
                <a:gd name="T7" fmla="*/ 116 h 116"/>
                <a:gd name="T8" fmla="*/ 28 w 28"/>
                <a:gd name="T9" fmla="*/ 0 h 116"/>
              </a:gdLst>
              <a:ahLst/>
              <a:cxnLst>
                <a:cxn ang="0">
                  <a:pos x="T0" y="T1"/>
                </a:cxn>
                <a:cxn ang="0">
                  <a:pos x="T2" y="T3"/>
                </a:cxn>
                <a:cxn ang="0">
                  <a:pos x="T4" y="T5"/>
                </a:cxn>
                <a:cxn ang="0">
                  <a:pos x="T6" y="T7"/>
                </a:cxn>
                <a:cxn ang="0">
                  <a:pos x="T8" y="T9"/>
                </a:cxn>
              </a:cxnLst>
              <a:rect l="0" t="0" r="r" b="b"/>
              <a:pathLst>
                <a:path w="28" h="116">
                  <a:moveTo>
                    <a:pt x="28" y="0"/>
                  </a:moveTo>
                  <a:lnTo>
                    <a:pt x="0" y="2"/>
                  </a:lnTo>
                  <a:lnTo>
                    <a:pt x="0" y="116"/>
                  </a:lnTo>
                  <a:lnTo>
                    <a:pt x="28" y="116"/>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3" name="Freeform 2441">
              <a:extLst>
                <a:ext uri="{FF2B5EF4-FFF2-40B4-BE49-F238E27FC236}">
                  <a16:creationId xmlns:a16="http://schemas.microsoft.com/office/drawing/2014/main" id="{C7F34D15-DC6E-495F-ACF5-6BFE4119B7DE}"/>
                </a:ext>
              </a:extLst>
            </p:cNvPr>
            <p:cNvSpPr>
              <a:spLocks/>
            </p:cNvSpPr>
            <p:nvPr/>
          </p:nvSpPr>
          <p:spPr bwMode="auto">
            <a:xfrm>
              <a:off x="5834063" y="996950"/>
              <a:ext cx="450850" cy="203200"/>
            </a:xfrm>
            <a:custGeom>
              <a:avLst/>
              <a:gdLst>
                <a:gd name="T0" fmla="*/ 284 w 284"/>
                <a:gd name="T1" fmla="*/ 0 h 128"/>
                <a:gd name="T2" fmla="*/ 189 w 284"/>
                <a:gd name="T3" fmla="*/ 0 h 128"/>
                <a:gd name="T4" fmla="*/ 189 w 284"/>
                <a:gd name="T5" fmla="*/ 128 h 128"/>
                <a:gd name="T6" fmla="*/ 161 w 284"/>
                <a:gd name="T7" fmla="*/ 128 h 128"/>
                <a:gd name="T8" fmla="*/ 161 w 284"/>
                <a:gd name="T9" fmla="*/ 0 h 128"/>
                <a:gd name="T10" fmla="*/ 161 w 284"/>
                <a:gd name="T11" fmla="*/ 128 h 128"/>
                <a:gd name="T12" fmla="*/ 71 w 284"/>
                <a:gd name="T13" fmla="*/ 128 h 128"/>
                <a:gd name="T14" fmla="*/ 71 w 284"/>
                <a:gd name="T15" fmla="*/ 0 h 128"/>
                <a:gd name="T16" fmla="*/ 5 w 284"/>
                <a:gd name="T17" fmla="*/ 0 h 128"/>
                <a:gd name="T18" fmla="*/ 0 w 284"/>
                <a:gd name="T19" fmla="*/ 0 h 128"/>
                <a:gd name="T20" fmla="*/ 0 w 284"/>
                <a:gd name="T21" fmla="*/ 128 h 128"/>
                <a:gd name="T22" fmla="*/ 284 w 284"/>
                <a:gd name="T23" fmla="*/ 128 h 128"/>
                <a:gd name="T24" fmla="*/ 284 w 284"/>
                <a:gd name="T2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4" h="128">
                  <a:moveTo>
                    <a:pt x="284" y="0"/>
                  </a:moveTo>
                  <a:lnTo>
                    <a:pt x="189" y="0"/>
                  </a:lnTo>
                  <a:lnTo>
                    <a:pt x="189" y="128"/>
                  </a:lnTo>
                  <a:lnTo>
                    <a:pt x="161" y="128"/>
                  </a:lnTo>
                  <a:lnTo>
                    <a:pt x="161" y="0"/>
                  </a:lnTo>
                  <a:lnTo>
                    <a:pt x="161" y="128"/>
                  </a:lnTo>
                  <a:lnTo>
                    <a:pt x="71" y="128"/>
                  </a:lnTo>
                  <a:lnTo>
                    <a:pt x="71" y="0"/>
                  </a:lnTo>
                  <a:lnTo>
                    <a:pt x="5" y="0"/>
                  </a:lnTo>
                  <a:lnTo>
                    <a:pt x="0" y="0"/>
                  </a:lnTo>
                  <a:lnTo>
                    <a:pt x="0" y="128"/>
                  </a:lnTo>
                  <a:lnTo>
                    <a:pt x="284" y="128"/>
                  </a:lnTo>
                  <a:lnTo>
                    <a:pt x="284"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4" name="Freeform 2442">
              <a:extLst>
                <a:ext uri="{FF2B5EF4-FFF2-40B4-BE49-F238E27FC236}">
                  <a16:creationId xmlns:a16="http://schemas.microsoft.com/office/drawing/2014/main" id="{0CCD547C-6EB9-49FF-8D5D-0D2BFCA0C7CA}"/>
                </a:ext>
              </a:extLst>
            </p:cNvPr>
            <p:cNvSpPr>
              <a:spLocks/>
            </p:cNvSpPr>
            <p:nvPr/>
          </p:nvSpPr>
          <p:spPr bwMode="auto">
            <a:xfrm>
              <a:off x="5834063" y="996950"/>
              <a:ext cx="450850" cy="203200"/>
            </a:xfrm>
            <a:custGeom>
              <a:avLst/>
              <a:gdLst>
                <a:gd name="T0" fmla="*/ 284 w 284"/>
                <a:gd name="T1" fmla="*/ 0 h 128"/>
                <a:gd name="T2" fmla="*/ 189 w 284"/>
                <a:gd name="T3" fmla="*/ 0 h 128"/>
                <a:gd name="T4" fmla="*/ 189 w 284"/>
                <a:gd name="T5" fmla="*/ 128 h 128"/>
                <a:gd name="T6" fmla="*/ 161 w 284"/>
                <a:gd name="T7" fmla="*/ 128 h 128"/>
                <a:gd name="T8" fmla="*/ 161 w 284"/>
                <a:gd name="T9" fmla="*/ 0 h 128"/>
                <a:gd name="T10" fmla="*/ 161 w 284"/>
                <a:gd name="T11" fmla="*/ 128 h 128"/>
                <a:gd name="T12" fmla="*/ 71 w 284"/>
                <a:gd name="T13" fmla="*/ 128 h 128"/>
                <a:gd name="T14" fmla="*/ 71 w 284"/>
                <a:gd name="T15" fmla="*/ 0 h 128"/>
                <a:gd name="T16" fmla="*/ 5 w 284"/>
                <a:gd name="T17" fmla="*/ 0 h 128"/>
                <a:gd name="T18" fmla="*/ 0 w 284"/>
                <a:gd name="T19" fmla="*/ 0 h 128"/>
                <a:gd name="T20" fmla="*/ 0 w 284"/>
                <a:gd name="T21" fmla="*/ 128 h 128"/>
                <a:gd name="T22" fmla="*/ 284 w 284"/>
                <a:gd name="T23" fmla="*/ 128 h 128"/>
                <a:gd name="T24" fmla="*/ 284 w 284"/>
                <a:gd name="T2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4" h="128">
                  <a:moveTo>
                    <a:pt x="284" y="0"/>
                  </a:moveTo>
                  <a:lnTo>
                    <a:pt x="189" y="0"/>
                  </a:lnTo>
                  <a:lnTo>
                    <a:pt x="189" y="128"/>
                  </a:lnTo>
                  <a:lnTo>
                    <a:pt x="161" y="128"/>
                  </a:lnTo>
                  <a:lnTo>
                    <a:pt x="161" y="0"/>
                  </a:lnTo>
                  <a:lnTo>
                    <a:pt x="161" y="128"/>
                  </a:lnTo>
                  <a:lnTo>
                    <a:pt x="71" y="128"/>
                  </a:lnTo>
                  <a:lnTo>
                    <a:pt x="71" y="0"/>
                  </a:lnTo>
                  <a:lnTo>
                    <a:pt x="5" y="0"/>
                  </a:lnTo>
                  <a:lnTo>
                    <a:pt x="0" y="0"/>
                  </a:lnTo>
                  <a:lnTo>
                    <a:pt x="0" y="128"/>
                  </a:lnTo>
                  <a:lnTo>
                    <a:pt x="284" y="1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5" name="Freeform 2443">
              <a:extLst>
                <a:ext uri="{FF2B5EF4-FFF2-40B4-BE49-F238E27FC236}">
                  <a16:creationId xmlns:a16="http://schemas.microsoft.com/office/drawing/2014/main" id="{2DFDF95B-39F5-4ACD-9E1A-943934965B6B}"/>
                </a:ext>
              </a:extLst>
            </p:cNvPr>
            <p:cNvSpPr>
              <a:spLocks/>
            </p:cNvSpPr>
            <p:nvPr/>
          </p:nvSpPr>
          <p:spPr bwMode="auto">
            <a:xfrm>
              <a:off x="6210300" y="944563"/>
              <a:ext cx="74613" cy="7938"/>
            </a:xfrm>
            <a:custGeom>
              <a:avLst/>
              <a:gdLst>
                <a:gd name="T0" fmla="*/ 47 w 47"/>
                <a:gd name="T1" fmla="*/ 0 h 5"/>
                <a:gd name="T2" fmla="*/ 0 w 47"/>
                <a:gd name="T3" fmla="*/ 5 h 5"/>
                <a:gd name="T4" fmla="*/ 47 w 47"/>
                <a:gd name="T5" fmla="*/ 5 h 5"/>
                <a:gd name="T6" fmla="*/ 47 w 47"/>
                <a:gd name="T7" fmla="*/ 0 h 5"/>
              </a:gdLst>
              <a:ahLst/>
              <a:cxnLst>
                <a:cxn ang="0">
                  <a:pos x="T0" y="T1"/>
                </a:cxn>
                <a:cxn ang="0">
                  <a:pos x="T2" y="T3"/>
                </a:cxn>
                <a:cxn ang="0">
                  <a:pos x="T4" y="T5"/>
                </a:cxn>
                <a:cxn ang="0">
                  <a:pos x="T6" y="T7"/>
                </a:cxn>
              </a:cxnLst>
              <a:rect l="0" t="0" r="r" b="b"/>
              <a:pathLst>
                <a:path w="47" h="5">
                  <a:moveTo>
                    <a:pt x="47" y="0"/>
                  </a:moveTo>
                  <a:lnTo>
                    <a:pt x="0" y="5"/>
                  </a:lnTo>
                  <a:lnTo>
                    <a:pt x="47" y="5"/>
                  </a:lnTo>
                  <a:lnTo>
                    <a:pt x="47"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6" name="Freeform 2444">
              <a:extLst>
                <a:ext uri="{FF2B5EF4-FFF2-40B4-BE49-F238E27FC236}">
                  <a16:creationId xmlns:a16="http://schemas.microsoft.com/office/drawing/2014/main" id="{861F301D-4F06-41B8-8145-02B898B8B64B}"/>
                </a:ext>
              </a:extLst>
            </p:cNvPr>
            <p:cNvSpPr>
              <a:spLocks/>
            </p:cNvSpPr>
            <p:nvPr/>
          </p:nvSpPr>
          <p:spPr bwMode="auto">
            <a:xfrm>
              <a:off x="6210300" y="944563"/>
              <a:ext cx="74613" cy="7938"/>
            </a:xfrm>
            <a:custGeom>
              <a:avLst/>
              <a:gdLst>
                <a:gd name="T0" fmla="*/ 47 w 47"/>
                <a:gd name="T1" fmla="*/ 0 h 5"/>
                <a:gd name="T2" fmla="*/ 0 w 47"/>
                <a:gd name="T3" fmla="*/ 5 h 5"/>
                <a:gd name="T4" fmla="*/ 47 w 47"/>
                <a:gd name="T5" fmla="*/ 5 h 5"/>
                <a:gd name="T6" fmla="*/ 47 w 47"/>
                <a:gd name="T7" fmla="*/ 0 h 5"/>
              </a:gdLst>
              <a:ahLst/>
              <a:cxnLst>
                <a:cxn ang="0">
                  <a:pos x="T0" y="T1"/>
                </a:cxn>
                <a:cxn ang="0">
                  <a:pos x="T2" y="T3"/>
                </a:cxn>
                <a:cxn ang="0">
                  <a:pos x="T4" y="T5"/>
                </a:cxn>
                <a:cxn ang="0">
                  <a:pos x="T6" y="T7"/>
                </a:cxn>
              </a:cxnLst>
              <a:rect l="0" t="0" r="r" b="b"/>
              <a:pathLst>
                <a:path w="47" h="5">
                  <a:moveTo>
                    <a:pt x="47" y="0"/>
                  </a:moveTo>
                  <a:lnTo>
                    <a:pt x="0" y="5"/>
                  </a:lnTo>
                  <a:lnTo>
                    <a:pt x="47" y="5"/>
                  </a:lnTo>
                  <a:lnTo>
                    <a:pt x="4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7" name="Freeform 2445">
              <a:extLst>
                <a:ext uri="{FF2B5EF4-FFF2-40B4-BE49-F238E27FC236}">
                  <a16:creationId xmlns:a16="http://schemas.microsoft.com/office/drawing/2014/main" id="{D3C150F5-3592-4C5E-AF54-A3FB1AC29A8D}"/>
                </a:ext>
              </a:extLst>
            </p:cNvPr>
            <p:cNvSpPr>
              <a:spLocks noEditPoints="1"/>
            </p:cNvSpPr>
            <p:nvPr/>
          </p:nvSpPr>
          <p:spPr bwMode="auto">
            <a:xfrm>
              <a:off x="5842000" y="952500"/>
              <a:ext cx="442913" cy="44450"/>
            </a:xfrm>
            <a:custGeom>
              <a:avLst/>
              <a:gdLst>
                <a:gd name="T0" fmla="*/ 66 w 279"/>
                <a:gd name="T1" fmla="*/ 21 h 28"/>
                <a:gd name="T2" fmla="*/ 0 w 279"/>
                <a:gd name="T3" fmla="*/ 28 h 28"/>
                <a:gd name="T4" fmla="*/ 66 w 279"/>
                <a:gd name="T5" fmla="*/ 28 h 28"/>
                <a:gd name="T6" fmla="*/ 66 w 279"/>
                <a:gd name="T7" fmla="*/ 21 h 28"/>
                <a:gd name="T8" fmla="*/ 279 w 279"/>
                <a:gd name="T9" fmla="*/ 0 h 28"/>
                <a:gd name="T10" fmla="*/ 232 w 279"/>
                <a:gd name="T11" fmla="*/ 0 h 28"/>
                <a:gd name="T12" fmla="*/ 184 w 279"/>
                <a:gd name="T13" fmla="*/ 7 h 28"/>
                <a:gd name="T14" fmla="*/ 184 w 279"/>
                <a:gd name="T15" fmla="*/ 28 h 28"/>
                <a:gd name="T16" fmla="*/ 279 w 279"/>
                <a:gd name="T17" fmla="*/ 28 h 28"/>
                <a:gd name="T18" fmla="*/ 279 w 279"/>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9" h="28">
                  <a:moveTo>
                    <a:pt x="66" y="21"/>
                  </a:moveTo>
                  <a:lnTo>
                    <a:pt x="0" y="28"/>
                  </a:lnTo>
                  <a:lnTo>
                    <a:pt x="66" y="28"/>
                  </a:lnTo>
                  <a:lnTo>
                    <a:pt x="66" y="21"/>
                  </a:lnTo>
                  <a:close/>
                  <a:moveTo>
                    <a:pt x="279" y="0"/>
                  </a:moveTo>
                  <a:lnTo>
                    <a:pt x="232" y="0"/>
                  </a:lnTo>
                  <a:lnTo>
                    <a:pt x="184" y="7"/>
                  </a:lnTo>
                  <a:lnTo>
                    <a:pt x="184" y="28"/>
                  </a:lnTo>
                  <a:lnTo>
                    <a:pt x="279" y="28"/>
                  </a:lnTo>
                  <a:lnTo>
                    <a:pt x="279"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8" name="Freeform 2446">
              <a:extLst>
                <a:ext uri="{FF2B5EF4-FFF2-40B4-BE49-F238E27FC236}">
                  <a16:creationId xmlns:a16="http://schemas.microsoft.com/office/drawing/2014/main" id="{D3C574BC-705F-4F7F-8414-40B2FA53AEED}"/>
                </a:ext>
              </a:extLst>
            </p:cNvPr>
            <p:cNvSpPr>
              <a:spLocks noEditPoints="1"/>
            </p:cNvSpPr>
            <p:nvPr/>
          </p:nvSpPr>
          <p:spPr bwMode="auto">
            <a:xfrm>
              <a:off x="5842000" y="952500"/>
              <a:ext cx="442913" cy="44450"/>
            </a:xfrm>
            <a:custGeom>
              <a:avLst/>
              <a:gdLst>
                <a:gd name="T0" fmla="*/ 66 w 279"/>
                <a:gd name="T1" fmla="*/ 21 h 28"/>
                <a:gd name="T2" fmla="*/ 0 w 279"/>
                <a:gd name="T3" fmla="*/ 28 h 28"/>
                <a:gd name="T4" fmla="*/ 66 w 279"/>
                <a:gd name="T5" fmla="*/ 28 h 28"/>
                <a:gd name="T6" fmla="*/ 66 w 279"/>
                <a:gd name="T7" fmla="*/ 21 h 28"/>
                <a:gd name="T8" fmla="*/ 279 w 279"/>
                <a:gd name="T9" fmla="*/ 0 h 28"/>
                <a:gd name="T10" fmla="*/ 232 w 279"/>
                <a:gd name="T11" fmla="*/ 0 h 28"/>
                <a:gd name="T12" fmla="*/ 184 w 279"/>
                <a:gd name="T13" fmla="*/ 7 h 28"/>
                <a:gd name="T14" fmla="*/ 184 w 279"/>
                <a:gd name="T15" fmla="*/ 28 h 28"/>
                <a:gd name="T16" fmla="*/ 279 w 279"/>
                <a:gd name="T17" fmla="*/ 28 h 28"/>
                <a:gd name="T18" fmla="*/ 279 w 279"/>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9" h="28">
                  <a:moveTo>
                    <a:pt x="66" y="21"/>
                  </a:moveTo>
                  <a:lnTo>
                    <a:pt x="0" y="28"/>
                  </a:lnTo>
                  <a:lnTo>
                    <a:pt x="66" y="28"/>
                  </a:lnTo>
                  <a:lnTo>
                    <a:pt x="66" y="21"/>
                  </a:lnTo>
                  <a:moveTo>
                    <a:pt x="279" y="0"/>
                  </a:moveTo>
                  <a:lnTo>
                    <a:pt x="232" y="0"/>
                  </a:lnTo>
                  <a:lnTo>
                    <a:pt x="184" y="7"/>
                  </a:lnTo>
                  <a:lnTo>
                    <a:pt x="184" y="28"/>
                  </a:lnTo>
                  <a:lnTo>
                    <a:pt x="279" y="28"/>
                  </a:lnTo>
                  <a:lnTo>
                    <a:pt x="279"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49" name="Rectangle 2447">
              <a:extLst>
                <a:ext uri="{FF2B5EF4-FFF2-40B4-BE49-F238E27FC236}">
                  <a16:creationId xmlns:a16="http://schemas.microsoft.com/office/drawing/2014/main" id="{CBF4E791-F59C-4E2E-B308-CE6B48F5E4B8}"/>
                </a:ext>
              </a:extLst>
            </p:cNvPr>
            <p:cNvSpPr>
              <a:spLocks noChangeArrowheads="1"/>
            </p:cNvSpPr>
            <p:nvPr/>
          </p:nvSpPr>
          <p:spPr bwMode="auto">
            <a:xfrm>
              <a:off x="5946775" y="996950"/>
              <a:ext cx="142875" cy="203200"/>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0" name="Rectangle 2448">
              <a:extLst>
                <a:ext uri="{FF2B5EF4-FFF2-40B4-BE49-F238E27FC236}">
                  <a16:creationId xmlns:a16="http://schemas.microsoft.com/office/drawing/2014/main" id="{5945BCAF-F781-4587-B668-E3FBF416E179}"/>
                </a:ext>
              </a:extLst>
            </p:cNvPr>
            <p:cNvSpPr>
              <a:spLocks noChangeArrowheads="1"/>
            </p:cNvSpPr>
            <p:nvPr/>
          </p:nvSpPr>
          <p:spPr bwMode="auto">
            <a:xfrm>
              <a:off x="5946775" y="996950"/>
              <a:ext cx="142875" cy="20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1" name="Freeform 2449">
              <a:extLst>
                <a:ext uri="{FF2B5EF4-FFF2-40B4-BE49-F238E27FC236}">
                  <a16:creationId xmlns:a16="http://schemas.microsoft.com/office/drawing/2014/main" id="{A2F075F5-6A25-4FDE-A506-22AC2894A351}"/>
                </a:ext>
              </a:extLst>
            </p:cNvPr>
            <p:cNvSpPr>
              <a:spLocks/>
            </p:cNvSpPr>
            <p:nvPr/>
          </p:nvSpPr>
          <p:spPr bwMode="auto">
            <a:xfrm>
              <a:off x="5946775" y="966788"/>
              <a:ext cx="142875" cy="30163"/>
            </a:xfrm>
            <a:custGeom>
              <a:avLst/>
              <a:gdLst>
                <a:gd name="T0" fmla="*/ 90 w 90"/>
                <a:gd name="T1" fmla="*/ 0 h 19"/>
                <a:gd name="T2" fmla="*/ 0 w 90"/>
                <a:gd name="T3" fmla="*/ 12 h 19"/>
                <a:gd name="T4" fmla="*/ 0 w 90"/>
                <a:gd name="T5" fmla="*/ 19 h 19"/>
                <a:gd name="T6" fmla="*/ 90 w 90"/>
                <a:gd name="T7" fmla="*/ 19 h 19"/>
                <a:gd name="T8" fmla="*/ 90 w 90"/>
                <a:gd name="T9" fmla="*/ 0 h 19"/>
              </a:gdLst>
              <a:ahLst/>
              <a:cxnLst>
                <a:cxn ang="0">
                  <a:pos x="T0" y="T1"/>
                </a:cxn>
                <a:cxn ang="0">
                  <a:pos x="T2" y="T3"/>
                </a:cxn>
                <a:cxn ang="0">
                  <a:pos x="T4" y="T5"/>
                </a:cxn>
                <a:cxn ang="0">
                  <a:pos x="T6" y="T7"/>
                </a:cxn>
                <a:cxn ang="0">
                  <a:pos x="T8" y="T9"/>
                </a:cxn>
              </a:cxnLst>
              <a:rect l="0" t="0" r="r" b="b"/>
              <a:pathLst>
                <a:path w="90" h="19">
                  <a:moveTo>
                    <a:pt x="90" y="0"/>
                  </a:moveTo>
                  <a:lnTo>
                    <a:pt x="0" y="12"/>
                  </a:lnTo>
                  <a:lnTo>
                    <a:pt x="0" y="19"/>
                  </a:lnTo>
                  <a:lnTo>
                    <a:pt x="90" y="19"/>
                  </a:lnTo>
                  <a:lnTo>
                    <a:pt x="90" y="0"/>
                  </a:lnTo>
                  <a:close/>
                </a:path>
              </a:pathLst>
            </a:custGeom>
            <a:solidFill>
              <a:srgbClr val="FF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2" name="Freeform 2450">
              <a:extLst>
                <a:ext uri="{FF2B5EF4-FFF2-40B4-BE49-F238E27FC236}">
                  <a16:creationId xmlns:a16="http://schemas.microsoft.com/office/drawing/2014/main" id="{06E74B44-5252-40B7-9831-E3BEAFF27EFD}"/>
                </a:ext>
              </a:extLst>
            </p:cNvPr>
            <p:cNvSpPr>
              <a:spLocks/>
            </p:cNvSpPr>
            <p:nvPr/>
          </p:nvSpPr>
          <p:spPr bwMode="auto">
            <a:xfrm>
              <a:off x="5946775" y="966788"/>
              <a:ext cx="142875" cy="30163"/>
            </a:xfrm>
            <a:custGeom>
              <a:avLst/>
              <a:gdLst>
                <a:gd name="T0" fmla="*/ 90 w 90"/>
                <a:gd name="T1" fmla="*/ 0 h 19"/>
                <a:gd name="T2" fmla="*/ 0 w 90"/>
                <a:gd name="T3" fmla="*/ 12 h 19"/>
                <a:gd name="T4" fmla="*/ 0 w 90"/>
                <a:gd name="T5" fmla="*/ 19 h 19"/>
                <a:gd name="T6" fmla="*/ 90 w 90"/>
                <a:gd name="T7" fmla="*/ 19 h 19"/>
                <a:gd name="T8" fmla="*/ 90 w 90"/>
                <a:gd name="T9" fmla="*/ 0 h 19"/>
              </a:gdLst>
              <a:ahLst/>
              <a:cxnLst>
                <a:cxn ang="0">
                  <a:pos x="T0" y="T1"/>
                </a:cxn>
                <a:cxn ang="0">
                  <a:pos x="T2" y="T3"/>
                </a:cxn>
                <a:cxn ang="0">
                  <a:pos x="T4" y="T5"/>
                </a:cxn>
                <a:cxn ang="0">
                  <a:pos x="T6" y="T7"/>
                </a:cxn>
                <a:cxn ang="0">
                  <a:pos x="T8" y="T9"/>
                </a:cxn>
              </a:cxnLst>
              <a:rect l="0" t="0" r="r" b="b"/>
              <a:pathLst>
                <a:path w="90" h="19">
                  <a:moveTo>
                    <a:pt x="90" y="0"/>
                  </a:moveTo>
                  <a:lnTo>
                    <a:pt x="0" y="12"/>
                  </a:lnTo>
                  <a:lnTo>
                    <a:pt x="0" y="19"/>
                  </a:lnTo>
                  <a:lnTo>
                    <a:pt x="90" y="19"/>
                  </a:lnTo>
                  <a:lnTo>
                    <a:pt x="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3" name="Rectangle 2451">
              <a:extLst>
                <a:ext uri="{FF2B5EF4-FFF2-40B4-BE49-F238E27FC236}">
                  <a16:creationId xmlns:a16="http://schemas.microsoft.com/office/drawing/2014/main" id="{E0C5C6B9-526C-4402-9898-39F98F5C6FD6}"/>
                </a:ext>
              </a:extLst>
            </p:cNvPr>
            <p:cNvSpPr>
              <a:spLocks noChangeArrowheads="1"/>
            </p:cNvSpPr>
            <p:nvPr/>
          </p:nvSpPr>
          <p:spPr bwMode="auto">
            <a:xfrm>
              <a:off x="6089650" y="996950"/>
              <a:ext cx="44450" cy="203200"/>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4" name="Rectangle 2452">
              <a:extLst>
                <a:ext uri="{FF2B5EF4-FFF2-40B4-BE49-F238E27FC236}">
                  <a16:creationId xmlns:a16="http://schemas.microsoft.com/office/drawing/2014/main" id="{25323B4B-6723-4F21-9F35-FC14E81671CA}"/>
                </a:ext>
              </a:extLst>
            </p:cNvPr>
            <p:cNvSpPr>
              <a:spLocks noChangeArrowheads="1"/>
            </p:cNvSpPr>
            <p:nvPr/>
          </p:nvSpPr>
          <p:spPr bwMode="auto">
            <a:xfrm>
              <a:off x="6089650" y="996950"/>
              <a:ext cx="44450" cy="20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5" name="Freeform 2453">
              <a:extLst>
                <a:ext uri="{FF2B5EF4-FFF2-40B4-BE49-F238E27FC236}">
                  <a16:creationId xmlns:a16="http://schemas.microsoft.com/office/drawing/2014/main" id="{4D9F44CF-F8D5-40DA-AA9B-91A6C354AB17}"/>
                </a:ext>
              </a:extLst>
            </p:cNvPr>
            <p:cNvSpPr>
              <a:spLocks/>
            </p:cNvSpPr>
            <p:nvPr/>
          </p:nvSpPr>
          <p:spPr bwMode="auto">
            <a:xfrm>
              <a:off x="6089650" y="963613"/>
              <a:ext cx="44450" cy="33338"/>
            </a:xfrm>
            <a:custGeom>
              <a:avLst/>
              <a:gdLst>
                <a:gd name="T0" fmla="*/ 28 w 28"/>
                <a:gd name="T1" fmla="*/ 0 h 21"/>
                <a:gd name="T2" fmla="*/ 0 w 28"/>
                <a:gd name="T3" fmla="*/ 2 h 21"/>
                <a:gd name="T4" fmla="*/ 0 w 28"/>
                <a:gd name="T5" fmla="*/ 21 h 21"/>
                <a:gd name="T6" fmla="*/ 28 w 28"/>
                <a:gd name="T7" fmla="*/ 21 h 21"/>
                <a:gd name="T8" fmla="*/ 28 w 28"/>
                <a:gd name="T9" fmla="*/ 0 h 21"/>
              </a:gdLst>
              <a:ahLst/>
              <a:cxnLst>
                <a:cxn ang="0">
                  <a:pos x="T0" y="T1"/>
                </a:cxn>
                <a:cxn ang="0">
                  <a:pos x="T2" y="T3"/>
                </a:cxn>
                <a:cxn ang="0">
                  <a:pos x="T4" y="T5"/>
                </a:cxn>
                <a:cxn ang="0">
                  <a:pos x="T6" y="T7"/>
                </a:cxn>
                <a:cxn ang="0">
                  <a:pos x="T8" y="T9"/>
                </a:cxn>
              </a:cxnLst>
              <a:rect l="0" t="0" r="r" b="b"/>
              <a:pathLst>
                <a:path w="28" h="21">
                  <a:moveTo>
                    <a:pt x="28" y="0"/>
                  </a:moveTo>
                  <a:lnTo>
                    <a:pt x="0" y="2"/>
                  </a:lnTo>
                  <a:lnTo>
                    <a:pt x="0" y="21"/>
                  </a:lnTo>
                  <a:lnTo>
                    <a:pt x="28" y="21"/>
                  </a:lnTo>
                  <a:lnTo>
                    <a:pt x="28"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6" name="Freeform 2454">
              <a:extLst>
                <a:ext uri="{FF2B5EF4-FFF2-40B4-BE49-F238E27FC236}">
                  <a16:creationId xmlns:a16="http://schemas.microsoft.com/office/drawing/2014/main" id="{83B26AE7-0076-4B61-AF03-67A077D032A5}"/>
                </a:ext>
              </a:extLst>
            </p:cNvPr>
            <p:cNvSpPr>
              <a:spLocks/>
            </p:cNvSpPr>
            <p:nvPr/>
          </p:nvSpPr>
          <p:spPr bwMode="auto">
            <a:xfrm>
              <a:off x="6089650" y="963613"/>
              <a:ext cx="44450" cy="33338"/>
            </a:xfrm>
            <a:custGeom>
              <a:avLst/>
              <a:gdLst>
                <a:gd name="T0" fmla="*/ 28 w 28"/>
                <a:gd name="T1" fmla="*/ 0 h 21"/>
                <a:gd name="T2" fmla="*/ 0 w 28"/>
                <a:gd name="T3" fmla="*/ 2 h 21"/>
                <a:gd name="T4" fmla="*/ 0 w 28"/>
                <a:gd name="T5" fmla="*/ 21 h 21"/>
                <a:gd name="T6" fmla="*/ 28 w 28"/>
                <a:gd name="T7" fmla="*/ 21 h 21"/>
                <a:gd name="T8" fmla="*/ 28 w 28"/>
                <a:gd name="T9" fmla="*/ 0 h 21"/>
              </a:gdLst>
              <a:ahLst/>
              <a:cxnLst>
                <a:cxn ang="0">
                  <a:pos x="T0" y="T1"/>
                </a:cxn>
                <a:cxn ang="0">
                  <a:pos x="T2" y="T3"/>
                </a:cxn>
                <a:cxn ang="0">
                  <a:pos x="T4" y="T5"/>
                </a:cxn>
                <a:cxn ang="0">
                  <a:pos x="T6" y="T7"/>
                </a:cxn>
                <a:cxn ang="0">
                  <a:pos x="T8" y="T9"/>
                </a:cxn>
              </a:cxnLst>
              <a:rect l="0" t="0" r="r" b="b"/>
              <a:pathLst>
                <a:path w="28" h="21">
                  <a:moveTo>
                    <a:pt x="28" y="0"/>
                  </a:moveTo>
                  <a:lnTo>
                    <a:pt x="0" y="2"/>
                  </a:lnTo>
                  <a:lnTo>
                    <a:pt x="0" y="21"/>
                  </a:lnTo>
                  <a:lnTo>
                    <a:pt x="28" y="21"/>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7" name="Freeform 2455">
              <a:extLst>
                <a:ext uri="{FF2B5EF4-FFF2-40B4-BE49-F238E27FC236}">
                  <a16:creationId xmlns:a16="http://schemas.microsoft.com/office/drawing/2014/main" id="{E6DBF02B-AF2C-472E-86E7-C7EA2FA2F1EE}"/>
                </a:ext>
              </a:extLst>
            </p:cNvPr>
            <p:cNvSpPr>
              <a:spLocks/>
            </p:cNvSpPr>
            <p:nvPr/>
          </p:nvSpPr>
          <p:spPr bwMode="auto">
            <a:xfrm>
              <a:off x="6284913" y="944563"/>
              <a:ext cx="450850" cy="255588"/>
            </a:xfrm>
            <a:custGeom>
              <a:avLst/>
              <a:gdLst>
                <a:gd name="T0" fmla="*/ 0 w 284"/>
                <a:gd name="T1" fmla="*/ 0 h 161"/>
                <a:gd name="T2" fmla="*/ 0 w 284"/>
                <a:gd name="T3" fmla="*/ 0 h 161"/>
                <a:gd name="T4" fmla="*/ 0 w 284"/>
                <a:gd name="T5" fmla="*/ 161 h 161"/>
                <a:gd name="T6" fmla="*/ 284 w 284"/>
                <a:gd name="T7" fmla="*/ 161 h 161"/>
                <a:gd name="T8" fmla="*/ 284 w 284"/>
                <a:gd name="T9" fmla="*/ 33 h 161"/>
                <a:gd name="T10" fmla="*/ 189 w 284"/>
                <a:gd name="T11" fmla="*/ 33 h 161"/>
                <a:gd name="T12" fmla="*/ 189 w 284"/>
                <a:gd name="T13" fmla="*/ 161 h 161"/>
                <a:gd name="T14" fmla="*/ 161 w 284"/>
                <a:gd name="T15" fmla="*/ 161 h 161"/>
                <a:gd name="T16" fmla="*/ 161 w 284"/>
                <a:gd name="T17" fmla="*/ 33 h 161"/>
                <a:gd name="T18" fmla="*/ 161 w 284"/>
                <a:gd name="T19" fmla="*/ 161 h 161"/>
                <a:gd name="T20" fmla="*/ 71 w 284"/>
                <a:gd name="T21" fmla="*/ 161 h 161"/>
                <a:gd name="T22" fmla="*/ 71 w 284"/>
                <a:gd name="T23" fmla="*/ 33 h 161"/>
                <a:gd name="T24" fmla="*/ 0 w 284"/>
                <a:gd name="T25" fmla="*/ 33 h 161"/>
                <a:gd name="T26" fmla="*/ 0 w 284"/>
                <a:gd name="T27" fmla="*/ 14 h 161"/>
                <a:gd name="T28" fmla="*/ 0 w 284"/>
                <a:gd name="T29" fmla="*/ 9 h 161"/>
                <a:gd name="T30" fmla="*/ 0 w 284"/>
                <a:gd name="T3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4" h="161">
                  <a:moveTo>
                    <a:pt x="0" y="0"/>
                  </a:moveTo>
                  <a:lnTo>
                    <a:pt x="0" y="0"/>
                  </a:lnTo>
                  <a:lnTo>
                    <a:pt x="0" y="161"/>
                  </a:lnTo>
                  <a:lnTo>
                    <a:pt x="284" y="161"/>
                  </a:lnTo>
                  <a:lnTo>
                    <a:pt x="284" y="33"/>
                  </a:lnTo>
                  <a:lnTo>
                    <a:pt x="189" y="33"/>
                  </a:lnTo>
                  <a:lnTo>
                    <a:pt x="189" y="161"/>
                  </a:lnTo>
                  <a:lnTo>
                    <a:pt x="161" y="161"/>
                  </a:lnTo>
                  <a:lnTo>
                    <a:pt x="161" y="33"/>
                  </a:lnTo>
                  <a:lnTo>
                    <a:pt x="161" y="161"/>
                  </a:lnTo>
                  <a:lnTo>
                    <a:pt x="71" y="161"/>
                  </a:lnTo>
                  <a:lnTo>
                    <a:pt x="71" y="33"/>
                  </a:lnTo>
                  <a:lnTo>
                    <a:pt x="0" y="33"/>
                  </a:lnTo>
                  <a:lnTo>
                    <a:pt x="0" y="14"/>
                  </a:lnTo>
                  <a:lnTo>
                    <a:pt x="0" y="9"/>
                  </a:lnTo>
                  <a:lnTo>
                    <a:pt x="0"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8" name="Freeform 2456">
              <a:extLst>
                <a:ext uri="{FF2B5EF4-FFF2-40B4-BE49-F238E27FC236}">
                  <a16:creationId xmlns:a16="http://schemas.microsoft.com/office/drawing/2014/main" id="{E82AFCDC-1C22-405B-8F0D-271F0C67D2EA}"/>
                </a:ext>
              </a:extLst>
            </p:cNvPr>
            <p:cNvSpPr>
              <a:spLocks/>
            </p:cNvSpPr>
            <p:nvPr/>
          </p:nvSpPr>
          <p:spPr bwMode="auto">
            <a:xfrm>
              <a:off x="6284913" y="944563"/>
              <a:ext cx="450850" cy="255588"/>
            </a:xfrm>
            <a:custGeom>
              <a:avLst/>
              <a:gdLst>
                <a:gd name="T0" fmla="*/ 0 w 284"/>
                <a:gd name="T1" fmla="*/ 0 h 161"/>
                <a:gd name="T2" fmla="*/ 0 w 284"/>
                <a:gd name="T3" fmla="*/ 0 h 161"/>
                <a:gd name="T4" fmla="*/ 0 w 284"/>
                <a:gd name="T5" fmla="*/ 161 h 161"/>
                <a:gd name="T6" fmla="*/ 284 w 284"/>
                <a:gd name="T7" fmla="*/ 161 h 161"/>
                <a:gd name="T8" fmla="*/ 284 w 284"/>
                <a:gd name="T9" fmla="*/ 33 h 161"/>
                <a:gd name="T10" fmla="*/ 189 w 284"/>
                <a:gd name="T11" fmla="*/ 33 h 161"/>
                <a:gd name="T12" fmla="*/ 189 w 284"/>
                <a:gd name="T13" fmla="*/ 161 h 161"/>
                <a:gd name="T14" fmla="*/ 161 w 284"/>
                <a:gd name="T15" fmla="*/ 161 h 161"/>
                <a:gd name="T16" fmla="*/ 161 w 284"/>
                <a:gd name="T17" fmla="*/ 33 h 161"/>
                <a:gd name="T18" fmla="*/ 161 w 284"/>
                <a:gd name="T19" fmla="*/ 161 h 161"/>
                <a:gd name="T20" fmla="*/ 71 w 284"/>
                <a:gd name="T21" fmla="*/ 161 h 161"/>
                <a:gd name="T22" fmla="*/ 71 w 284"/>
                <a:gd name="T23" fmla="*/ 33 h 161"/>
                <a:gd name="T24" fmla="*/ 0 w 284"/>
                <a:gd name="T25" fmla="*/ 33 h 161"/>
                <a:gd name="T26" fmla="*/ 0 w 284"/>
                <a:gd name="T27" fmla="*/ 14 h 161"/>
                <a:gd name="T28" fmla="*/ 0 w 284"/>
                <a:gd name="T29" fmla="*/ 9 h 161"/>
                <a:gd name="T30" fmla="*/ 0 w 284"/>
                <a:gd name="T3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4" h="161">
                  <a:moveTo>
                    <a:pt x="0" y="0"/>
                  </a:moveTo>
                  <a:lnTo>
                    <a:pt x="0" y="0"/>
                  </a:lnTo>
                  <a:lnTo>
                    <a:pt x="0" y="161"/>
                  </a:lnTo>
                  <a:lnTo>
                    <a:pt x="284" y="161"/>
                  </a:lnTo>
                  <a:lnTo>
                    <a:pt x="284" y="33"/>
                  </a:lnTo>
                  <a:lnTo>
                    <a:pt x="189" y="33"/>
                  </a:lnTo>
                  <a:lnTo>
                    <a:pt x="189" y="161"/>
                  </a:lnTo>
                  <a:lnTo>
                    <a:pt x="161" y="161"/>
                  </a:lnTo>
                  <a:lnTo>
                    <a:pt x="161" y="33"/>
                  </a:lnTo>
                  <a:lnTo>
                    <a:pt x="161" y="161"/>
                  </a:lnTo>
                  <a:lnTo>
                    <a:pt x="71" y="161"/>
                  </a:lnTo>
                  <a:lnTo>
                    <a:pt x="71" y="33"/>
                  </a:lnTo>
                  <a:lnTo>
                    <a:pt x="0" y="33"/>
                  </a:lnTo>
                  <a:lnTo>
                    <a:pt x="0" y="14"/>
                  </a:lnTo>
                  <a:lnTo>
                    <a:pt x="0" y="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59" name="Freeform 2457">
              <a:extLst>
                <a:ext uri="{FF2B5EF4-FFF2-40B4-BE49-F238E27FC236}">
                  <a16:creationId xmlns:a16="http://schemas.microsoft.com/office/drawing/2014/main" id="{5A409B56-65EC-4A6F-ACFE-B2F4FFD6E4E4}"/>
                </a:ext>
              </a:extLst>
            </p:cNvPr>
            <p:cNvSpPr>
              <a:spLocks/>
            </p:cNvSpPr>
            <p:nvPr/>
          </p:nvSpPr>
          <p:spPr bwMode="auto">
            <a:xfrm>
              <a:off x="6584950" y="898525"/>
              <a:ext cx="150813" cy="23813"/>
            </a:xfrm>
            <a:custGeom>
              <a:avLst/>
              <a:gdLst>
                <a:gd name="T0" fmla="*/ 40 w 40"/>
                <a:gd name="T1" fmla="*/ 0 h 6"/>
                <a:gd name="T2" fmla="*/ 10 w 40"/>
                <a:gd name="T3" fmla="*/ 1 h 6"/>
                <a:gd name="T4" fmla="*/ 0 w 40"/>
                <a:gd name="T5" fmla="*/ 2 h 6"/>
                <a:gd name="T6" fmla="*/ 0 w 40"/>
                <a:gd name="T7" fmla="*/ 6 h 6"/>
                <a:gd name="T8" fmla="*/ 40 w 40"/>
                <a:gd name="T9" fmla="*/ 6 h 6"/>
                <a:gd name="T10" fmla="*/ 40 w 40"/>
                <a:gd name="T11" fmla="*/ 0 h 6"/>
              </a:gdLst>
              <a:ahLst/>
              <a:cxnLst>
                <a:cxn ang="0">
                  <a:pos x="T0" y="T1"/>
                </a:cxn>
                <a:cxn ang="0">
                  <a:pos x="T2" y="T3"/>
                </a:cxn>
                <a:cxn ang="0">
                  <a:pos x="T4" y="T5"/>
                </a:cxn>
                <a:cxn ang="0">
                  <a:pos x="T6" y="T7"/>
                </a:cxn>
                <a:cxn ang="0">
                  <a:pos x="T8" y="T9"/>
                </a:cxn>
                <a:cxn ang="0">
                  <a:pos x="T10" y="T11"/>
                </a:cxn>
              </a:cxnLst>
              <a:rect l="0" t="0" r="r" b="b"/>
              <a:pathLst>
                <a:path w="40" h="6">
                  <a:moveTo>
                    <a:pt x="40" y="0"/>
                  </a:moveTo>
                  <a:cubicBezTo>
                    <a:pt x="22" y="0"/>
                    <a:pt x="10" y="1"/>
                    <a:pt x="10" y="1"/>
                  </a:cubicBezTo>
                  <a:cubicBezTo>
                    <a:pt x="0" y="2"/>
                    <a:pt x="0" y="2"/>
                    <a:pt x="0" y="2"/>
                  </a:cubicBezTo>
                  <a:cubicBezTo>
                    <a:pt x="0" y="6"/>
                    <a:pt x="0" y="6"/>
                    <a:pt x="0" y="6"/>
                  </a:cubicBezTo>
                  <a:cubicBezTo>
                    <a:pt x="40" y="6"/>
                    <a:pt x="40" y="6"/>
                    <a:pt x="40" y="6"/>
                  </a:cubicBezTo>
                  <a:cubicBezTo>
                    <a:pt x="40" y="0"/>
                    <a:pt x="40" y="0"/>
                    <a:pt x="4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0" name="Freeform 2458">
              <a:extLst>
                <a:ext uri="{FF2B5EF4-FFF2-40B4-BE49-F238E27FC236}">
                  <a16:creationId xmlns:a16="http://schemas.microsoft.com/office/drawing/2014/main" id="{BE797C1F-4042-4429-97A9-B4C51D8D6E4E}"/>
                </a:ext>
              </a:extLst>
            </p:cNvPr>
            <p:cNvSpPr>
              <a:spLocks noEditPoints="1"/>
            </p:cNvSpPr>
            <p:nvPr/>
          </p:nvSpPr>
          <p:spPr bwMode="auto">
            <a:xfrm>
              <a:off x="6284913" y="922338"/>
              <a:ext cx="450850" cy="36513"/>
            </a:xfrm>
            <a:custGeom>
              <a:avLst/>
              <a:gdLst>
                <a:gd name="T0" fmla="*/ 71 w 284"/>
                <a:gd name="T1" fmla="*/ 4 h 23"/>
                <a:gd name="T2" fmla="*/ 0 w 284"/>
                <a:gd name="T3" fmla="*/ 14 h 23"/>
                <a:gd name="T4" fmla="*/ 0 w 284"/>
                <a:gd name="T5" fmla="*/ 23 h 23"/>
                <a:gd name="T6" fmla="*/ 0 w 284"/>
                <a:gd name="T7" fmla="*/ 19 h 23"/>
                <a:gd name="T8" fmla="*/ 71 w 284"/>
                <a:gd name="T9" fmla="*/ 19 h 23"/>
                <a:gd name="T10" fmla="*/ 71 w 284"/>
                <a:gd name="T11" fmla="*/ 4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4"/>
                  </a:moveTo>
                  <a:lnTo>
                    <a:pt x="0" y="14"/>
                  </a:lnTo>
                  <a:lnTo>
                    <a:pt x="0" y="23"/>
                  </a:lnTo>
                  <a:lnTo>
                    <a:pt x="0" y="19"/>
                  </a:lnTo>
                  <a:lnTo>
                    <a:pt x="71" y="19"/>
                  </a:lnTo>
                  <a:lnTo>
                    <a:pt x="71" y="4"/>
                  </a:lnTo>
                  <a:close/>
                  <a:moveTo>
                    <a:pt x="284" y="0"/>
                  </a:moveTo>
                  <a:lnTo>
                    <a:pt x="189" y="0"/>
                  </a:lnTo>
                  <a:lnTo>
                    <a:pt x="189" y="19"/>
                  </a:lnTo>
                  <a:lnTo>
                    <a:pt x="284" y="19"/>
                  </a:lnTo>
                  <a:lnTo>
                    <a:pt x="284" y="0"/>
                  </a:lnTo>
                  <a:close/>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1" name="Freeform 2459">
              <a:extLst>
                <a:ext uri="{FF2B5EF4-FFF2-40B4-BE49-F238E27FC236}">
                  <a16:creationId xmlns:a16="http://schemas.microsoft.com/office/drawing/2014/main" id="{2A180990-47D2-4952-A30D-61D39C37976F}"/>
                </a:ext>
              </a:extLst>
            </p:cNvPr>
            <p:cNvSpPr>
              <a:spLocks noEditPoints="1"/>
            </p:cNvSpPr>
            <p:nvPr/>
          </p:nvSpPr>
          <p:spPr bwMode="auto">
            <a:xfrm>
              <a:off x="6284913" y="922338"/>
              <a:ext cx="450850" cy="36513"/>
            </a:xfrm>
            <a:custGeom>
              <a:avLst/>
              <a:gdLst>
                <a:gd name="T0" fmla="*/ 71 w 284"/>
                <a:gd name="T1" fmla="*/ 4 h 23"/>
                <a:gd name="T2" fmla="*/ 0 w 284"/>
                <a:gd name="T3" fmla="*/ 14 h 23"/>
                <a:gd name="T4" fmla="*/ 0 w 284"/>
                <a:gd name="T5" fmla="*/ 23 h 23"/>
                <a:gd name="T6" fmla="*/ 0 w 284"/>
                <a:gd name="T7" fmla="*/ 19 h 23"/>
                <a:gd name="T8" fmla="*/ 71 w 284"/>
                <a:gd name="T9" fmla="*/ 19 h 23"/>
                <a:gd name="T10" fmla="*/ 71 w 284"/>
                <a:gd name="T11" fmla="*/ 4 h 23"/>
                <a:gd name="T12" fmla="*/ 284 w 284"/>
                <a:gd name="T13" fmla="*/ 0 h 23"/>
                <a:gd name="T14" fmla="*/ 189 w 284"/>
                <a:gd name="T15" fmla="*/ 0 h 23"/>
                <a:gd name="T16" fmla="*/ 189 w 284"/>
                <a:gd name="T17" fmla="*/ 19 h 23"/>
                <a:gd name="T18" fmla="*/ 284 w 284"/>
                <a:gd name="T19" fmla="*/ 19 h 23"/>
                <a:gd name="T20" fmla="*/ 284 w 284"/>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 h="23">
                  <a:moveTo>
                    <a:pt x="71" y="4"/>
                  </a:moveTo>
                  <a:lnTo>
                    <a:pt x="0" y="14"/>
                  </a:lnTo>
                  <a:lnTo>
                    <a:pt x="0" y="23"/>
                  </a:lnTo>
                  <a:lnTo>
                    <a:pt x="0" y="19"/>
                  </a:lnTo>
                  <a:lnTo>
                    <a:pt x="71" y="19"/>
                  </a:lnTo>
                  <a:lnTo>
                    <a:pt x="71" y="4"/>
                  </a:lnTo>
                  <a:moveTo>
                    <a:pt x="284" y="0"/>
                  </a:moveTo>
                  <a:lnTo>
                    <a:pt x="189" y="0"/>
                  </a:lnTo>
                  <a:lnTo>
                    <a:pt x="189" y="19"/>
                  </a:lnTo>
                  <a:lnTo>
                    <a:pt x="284" y="19"/>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2" name="Freeform 2460">
              <a:extLst>
                <a:ext uri="{FF2B5EF4-FFF2-40B4-BE49-F238E27FC236}">
                  <a16:creationId xmlns:a16="http://schemas.microsoft.com/office/drawing/2014/main" id="{1F0A40C9-23C6-4F12-B05E-47C5465FC7BD}"/>
                </a:ext>
              </a:extLst>
            </p:cNvPr>
            <p:cNvSpPr>
              <a:spLocks noEditPoints="1"/>
            </p:cNvSpPr>
            <p:nvPr/>
          </p:nvSpPr>
          <p:spPr bwMode="auto">
            <a:xfrm>
              <a:off x="6284913" y="952500"/>
              <a:ext cx="450850" cy="44450"/>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close/>
                  <a:moveTo>
                    <a:pt x="284" y="0"/>
                  </a:moveTo>
                  <a:lnTo>
                    <a:pt x="189" y="0"/>
                  </a:lnTo>
                  <a:lnTo>
                    <a:pt x="189" y="28"/>
                  </a:lnTo>
                  <a:lnTo>
                    <a:pt x="284" y="28"/>
                  </a:lnTo>
                  <a:lnTo>
                    <a:pt x="284" y="0"/>
                  </a:lnTo>
                  <a:close/>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3" name="Freeform 2461">
              <a:extLst>
                <a:ext uri="{FF2B5EF4-FFF2-40B4-BE49-F238E27FC236}">
                  <a16:creationId xmlns:a16="http://schemas.microsoft.com/office/drawing/2014/main" id="{DA5D8C64-2ECB-4BC6-8D68-7E5DD3770C06}"/>
                </a:ext>
              </a:extLst>
            </p:cNvPr>
            <p:cNvSpPr>
              <a:spLocks noEditPoints="1"/>
            </p:cNvSpPr>
            <p:nvPr/>
          </p:nvSpPr>
          <p:spPr bwMode="auto">
            <a:xfrm>
              <a:off x="6284913" y="952500"/>
              <a:ext cx="450850" cy="44450"/>
            </a:xfrm>
            <a:custGeom>
              <a:avLst/>
              <a:gdLst>
                <a:gd name="T0" fmla="*/ 71 w 284"/>
                <a:gd name="T1" fmla="*/ 0 h 28"/>
                <a:gd name="T2" fmla="*/ 0 w 284"/>
                <a:gd name="T3" fmla="*/ 0 h 28"/>
                <a:gd name="T4" fmla="*/ 0 w 284"/>
                <a:gd name="T5" fmla="*/ 4 h 28"/>
                <a:gd name="T6" fmla="*/ 0 w 284"/>
                <a:gd name="T7" fmla="*/ 9 h 28"/>
                <a:gd name="T8" fmla="*/ 0 w 284"/>
                <a:gd name="T9" fmla="*/ 28 h 28"/>
                <a:gd name="T10" fmla="*/ 71 w 284"/>
                <a:gd name="T11" fmla="*/ 28 h 28"/>
                <a:gd name="T12" fmla="*/ 71 w 284"/>
                <a:gd name="T13" fmla="*/ 0 h 28"/>
                <a:gd name="T14" fmla="*/ 284 w 284"/>
                <a:gd name="T15" fmla="*/ 0 h 28"/>
                <a:gd name="T16" fmla="*/ 189 w 284"/>
                <a:gd name="T17" fmla="*/ 0 h 28"/>
                <a:gd name="T18" fmla="*/ 189 w 284"/>
                <a:gd name="T19" fmla="*/ 28 h 28"/>
                <a:gd name="T20" fmla="*/ 284 w 284"/>
                <a:gd name="T21" fmla="*/ 28 h 28"/>
                <a:gd name="T22" fmla="*/ 284 w 284"/>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28">
                  <a:moveTo>
                    <a:pt x="71" y="0"/>
                  </a:moveTo>
                  <a:lnTo>
                    <a:pt x="0" y="0"/>
                  </a:lnTo>
                  <a:lnTo>
                    <a:pt x="0" y="4"/>
                  </a:lnTo>
                  <a:lnTo>
                    <a:pt x="0" y="9"/>
                  </a:lnTo>
                  <a:lnTo>
                    <a:pt x="0" y="28"/>
                  </a:lnTo>
                  <a:lnTo>
                    <a:pt x="71" y="28"/>
                  </a:lnTo>
                  <a:lnTo>
                    <a:pt x="71" y="0"/>
                  </a:lnTo>
                  <a:moveTo>
                    <a:pt x="284" y="0"/>
                  </a:moveTo>
                  <a:lnTo>
                    <a:pt x="189" y="0"/>
                  </a:lnTo>
                  <a:lnTo>
                    <a:pt x="189" y="28"/>
                  </a:lnTo>
                  <a:lnTo>
                    <a:pt x="284" y="28"/>
                  </a:lnTo>
                  <a:lnTo>
                    <a:pt x="2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4" name="Freeform 2462">
              <a:extLst>
                <a:ext uri="{FF2B5EF4-FFF2-40B4-BE49-F238E27FC236}">
                  <a16:creationId xmlns:a16="http://schemas.microsoft.com/office/drawing/2014/main" id="{AC2E3A23-B760-4FF4-AE27-D21B8ECDADF9}"/>
                </a:ext>
              </a:extLst>
            </p:cNvPr>
            <p:cNvSpPr>
              <a:spLocks/>
            </p:cNvSpPr>
            <p:nvPr/>
          </p:nvSpPr>
          <p:spPr bwMode="auto">
            <a:xfrm>
              <a:off x="6461125" y="914400"/>
              <a:ext cx="79375" cy="7938"/>
            </a:xfrm>
            <a:custGeom>
              <a:avLst/>
              <a:gdLst>
                <a:gd name="T0" fmla="*/ 50 w 50"/>
                <a:gd name="T1" fmla="*/ 0 h 5"/>
                <a:gd name="T2" fmla="*/ 0 w 50"/>
                <a:gd name="T3" fmla="*/ 5 h 5"/>
                <a:gd name="T4" fmla="*/ 50 w 50"/>
                <a:gd name="T5" fmla="*/ 5 h 5"/>
                <a:gd name="T6" fmla="*/ 50 w 50"/>
                <a:gd name="T7" fmla="*/ 0 h 5"/>
              </a:gdLst>
              <a:ahLst/>
              <a:cxnLst>
                <a:cxn ang="0">
                  <a:pos x="T0" y="T1"/>
                </a:cxn>
                <a:cxn ang="0">
                  <a:pos x="T2" y="T3"/>
                </a:cxn>
                <a:cxn ang="0">
                  <a:pos x="T4" y="T5"/>
                </a:cxn>
                <a:cxn ang="0">
                  <a:pos x="T6" y="T7"/>
                </a:cxn>
              </a:cxnLst>
              <a:rect l="0" t="0" r="r" b="b"/>
              <a:pathLst>
                <a:path w="50" h="5">
                  <a:moveTo>
                    <a:pt x="50" y="0"/>
                  </a:moveTo>
                  <a:lnTo>
                    <a:pt x="0" y="5"/>
                  </a:lnTo>
                  <a:lnTo>
                    <a:pt x="50" y="5"/>
                  </a:lnTo>
                  <a:lnTo>
                    <a:pt x="50" y="0"/>
                  </a:lnTo>
                  <a:close/>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5" name="Freeform 2463">
              <a:extLst>
                <a:ext uri="{FF2B5EF4-FFF2-40B4-BE49-F238E27FC236}">
                  <a16:creationId xmlns:a16="http://schemas.microsoft.com/office/drawing/2014/main" id="{042124FE-CA57-442B-BE3C-C7137127766F}"/>
                </a:ext>
              </a:extLst>
            </p:cNvPr>
            <p:cNvSpPr>
              <a:spLocks/>
            </p:cNvSpPr>
            <p:nvPr/>
          </p:nvSpPr>
          <p:spPr bwMode="auto">
            <a:xfrm>
              <a:off x="6461125" y="914400"/>
              <a:ext cx="79375" cy="7938"/>
            </a:xfrm>
            <a:custGeom>
              <a:avLst/>
              <a:gdLst>
                <a:gd name="T0" fmla="*/ 50 w 50"/>
                <a:gd name="T1" fmla="*/ 0 h 5"/>
                <a:gd name="T2" fmla="*/ 0 w 50"/>
                <a:gd name="T3" fmla="*/ 5 h 5"/>
                <a:gd name="T4" fmla="*/ 50 w 50"/>
                <a:gd name="T5" fmla="*/ 5 h 5"/>
                <a:gd name="T6" fmla="*/ 50 w 50"/>
                <a:gd name="T7" fmla="*/ 0 h 5"/>
              </a:gdLst>
              <a:ahLst/>
              <a:cxnLst>
                <a:cxn ang="0">
                  <a:pos x="T0" y="T1"/>
                </a:cxn>
                <a:cxn ang="0">
                  <a:pos x="T2" y="T3"/>
                </a:cxn>
                <a:cxn ang="0">
                  <a:pos x="T4" y="T5"/>
                </a:cxn>
                <a:cxn ang="0">
                  <a:pos x="T6" y="T7"/>
                </a:cxn>
              </a:cxnLst>
              <a:rect l="0" t="0" r="r" b="b"/>
              <a:pathLst>
                <a:path w="50" h="5">
                  <a:moveTo>
                    <a:pt x="50" y="0"/>
                  </a:moveTo>
                  <a:lnTo>
                    <a:pt x="0" y="5"/>
                  </a:lnTo>
                  <a:lnTo>
                    <a:pt x="50" y="5"/>
                  </a:lnTo>
                  <a:lnTo>
                    <a:pt x="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6" name="Freeform 2464">
              <a:extLst>
                <a:ext uri="{FF2B5EF4-FFF2-40B4-BE49-F238E27FC236}">
                  <a16:creationId xmlns:a16="http://schemas.microsoft.com/office/drawing/2014/main" id="{E00F436A-F606-4E57-B079-26F3DF057B76}"/>
                </a:ext>
              </a:extLst>
            </p:cNvPr>
            <p:cNvSpPr>
              <a:spLocks/>
            </p:cNvSpPr>
            <p:nvPr/>
          </p:nvSpPr>
          <p:spPr bwMode="auto">
            <a:xfrm>
              <a:off x="6397625" y="922338"/>
              <a:ext cx="142875" cy="30163"/>
            </a:xfrm>
            <a:custGeom>
              <a:avLst/>
              <a:gdLst>
                <a:gd name="T0" fmla="*/ 90 w 90"/>
                <a:gd name="T1" fmla="*/ 0 h 19"/>
                <a:gd name="T2" fmla="*/ 40 w 90"/>
                <a:gd name="T3" fmla="*/ 0 h 19"/>
                <a:gd name="T4" fmla="*/ 0 w 90"/>
                <a:gd name="T5" fmla="*/ 4 h 19"/>
                <a:gd name="T6" fmla="*/ 0 w 90"/>
                <a:gd name="T7" fmla="*/ 19 h 19"/>
                <a:gd name="T8" fmla="*/ 90 w 90"/>
                <a:gd name="T9" fmla="*/ 19 h 19"/>
                <a:gd name="T10" fmla="*/ 90 w 90"/>
                <a:gd name="T11" fmla="*/ 0 h 19"/>
              </a:gdLst>
              <a:ahLst/>
              <a:cxnLst>
                <a:cxn ang="0">
                  <a:pos x="T0" y="T1"/>
                </a:cxn>
                <a:cxn ang="0">
                  <a:pos x="T2" y="T3"/>
                </a:cxn>
                <a:cxn ang="0">
                  <a:pos x="T4" y="T5"/>
                </a:cxn>
                <a:cxn ang="0">
                  <a:pos x="T6" y="T7"/>
                </a:cxn>
                <a:cxn ang="0">
                  <a:pos x="T8" y="T9"/>
                </a:cxn>
                <a:cxn ang="0">
                  <a:pos x="T10" y="T11"/>
                </a:cxn>
              </a:cxnLst>
              <a:rect l="0" t="0" r="r" b="b"/>
              <a:pathLst>
                <a:path w="90" h="19">
                  <a:moveTo>
                    <a:pt x="90" y="0"/>
                  </a:moveTo>
                  <a:lnTo>
                    <a:pt x="40" y="0"/>
                  </a:lnTo>
                  <a:lnTo>
                    <a:pt x="0" y="4"/>
                  </a:lnTo>
                  <a:lnTo>
                    <a:pt x="0" y="19"/>
                  </a:lnTo>
                  <a:lnTo>
                    <a:pt x="90" y="19"/>
                  </a:lnTo>
                  <a:lnTo>
                    <a:pt x="90" y="0"/>
                  </a:lnTo>
                  <a:close/>
                </a:path>
              </a:pathLst>
            </a:custGeom>
            <a:solidFill>
              <a:srgbClr val="FFBD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7" name="Freeform 2465">
              <a:extLst>
                <a:ext uri="{FF2B5EF4-FFF2-40B4-BE49-F238E27FC236}">
                  <a16:creationId xmlns:a16="http://schemas.microsoft.com/office/drawing/2014/main" id="{895DC88F-FB31-4189-8118-40601771E79E}"/>
                </a:ext>
              </a:extLst>
            </p:cNvPr>
            <p:cNvSpPr>
              <a:spLocks/>
            </p:cNvSpPr>
            <p:nvPr/>
          </p:nvSpPr>
          <p:spPr bwMode="auto">
            <a:xfrm>
              <a:off x="6397625" y="922338"/>
              <a:ext cx="142875" cy="30163"/>
            </a:xfrm>
            <a:custGeom>
              <a:avLst/>
              <a:gdLst>
                <a:gd name="T0" fmla="*/ 90 w 90"/>
                <a:gd name="T1" fmla="*/ 0 h 19"/>
                <a:gd name="T2" fmla="*/ 40 w 90"/>
                <a:gd name="T3" fmla="*/ 0 h 19"/>
                <a:gd name="T4" fmla="*/ 0 w 90"/>
                <a:gd name="T5" fmla="*/ 4 h 19"/>
                <a:gd name="T6" fmla="*/ 0 w 90"/>
                <a:gd name="T7" fmla="*/ 19 h 19"/>
                <a:gd name="T8" fmla="*/ 90 w 90"/>
                <a:gd name="T9" fmla="*/ 19 h 19"/>
                <a:gd name="T10" fmla="*/ 90 w 90"/>
                <a:gd name="T11" fmla="*/ 0 h 19"/>
              </a:gdLst>
              <a:ahLst/>
              <a:cxnLst>
                <a:cxn ang="0">
                  <a:pos x="T0" y="T1"/>
                </a:cxn>
                <a:cxn ang="0">
                  <a:pos x="T2" y="T3"/>
                </a:cxn>
                <a:cxn ang="0">
                  <a:pos x="T4" y="T5"/>
                </a:cxn>
                <a:cxn ang="0">
                  <a:pos x="T6" y="T7"/>
                </a:cxn>
                <a:cxn ang="0">
                  <a:pos x="T8" y="T9"/>
                </a:cxn>
                <a:cxn ang="0">
                  <a:pos x="T10" y="T11"/>
                </a:cxn>
              </a:cxnLst>
              <a:rect l="0" t="0" r="r" b="b"/>
              <a:pathLst>
                <a:path w="90" h="19">
                  <a:moveTo>
                    <a:pt x="90" y="0"/>
                  </a:moveTo>
                  <a:lnTo>
                    <a:pt x="40" y="0"/>
                  </a:lnTo>
                  <a:lnTo>
                    <a:pt x="0" y="4"/>
                  </a:lnTo>
                  <a:lnTo>
                    <a:pt x="0" y="19"/>
                  </a:lnTo>
                  <a:lnTo>
                    <a:pt x="90" y="19"/>
                  </a:lnTo>
                  <a:lnTo>
                    <a:pt x="9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8" name="Rectangle 2466">
              <a:extLst>
                <a:ext uri="{FF2B5EF4-FFF2-40B4-BE49-F238E27FC236}">
                  <a16:creationId xmlns:a16="http://schemas.microsoft.com/office/drawing/2014/main" id="{644A5250-A41B-4A8B-9DD8-AF58484677F7}"/>
                </a:ext>
              </a:extLst>
            </p:cNvPr>
            <p:cNvSpPr>
              <a:spLocks noChangeArrowheads="1"/>
            </p:cNvSpPr>
            <p:nvPr/>
          </p:nvSpPr>
          <p:spPr bwMode="auto">
            <a:xfrm>
              <a:off x="6397625" y="996950"/>
              <a:ext cx="142875" cy="203200"/>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69" name="Rectangle 2467">
              <a:extLst>
                <a:ext uri="{FF2B5EF4-FFF2-40B4-BE49-F238E27FC236}">
                  <a16:creationId xmlns:a16="http://schemas.microsoft.com/office/drawing/2014/main" id="{2E107466-3CA3-4C9F-889F-BD2AEDEDDDB9}"/>
                </a:ext>
              </a:extLst>
            </p:cNvPr>
            <p:cNvSpPr>
              <a:spLocks noChangeArrowheads="1"/>
            </p:cNvSpPr>
            <p:nvPr/>
          </p:nvSpPr>
          <p:spPr bwMode="auto">
            <a:xfrm>
              <a:off x="6397625" y="996950"/>
              <a:ext cx="142875" cy="20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0" name="Rectangle 2468">
              <a:extLst>
                <a:ext uri="{FF2B5EF4-FFF2-40B4-BE49-F238E27FC236}">
                  <a16:creationId xmlns:a16="http://schemas.microsoft.com/office/drawing/2014/main" id="{0B1FA4F0-81F8-43F2-B0B2-263147F548F2}"/>
                </a:ext>
              </a:extLst>
            </p:cNvPr>
            <p:cNvSpPr>
              <a:spLocks noChangeArrowheads="1"/>
            </p:cNvSpPr>
            <p:nvPr/>
          </p:nvSpPr>
          <p:spPr bwMode="auto">
            <a:xfrm>
              <a:off x="6397625" y="952500"/>
              <a:ext cx="142875" cy="44450"/>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1" name="Rectangle 2469">
              <a:extLst>
                <a:ext uri="{FF2B5EF4-FFF2-40B4-BE49-F238E27FC236}">
                  <a16:creationId xmlns:a16="http://schemas.microsoft.com/office/drawing/2014/main" id="{D9A8C265-018A-4DD4-9A99-C834074F091D}"/>
                </a:ext>
              </a:extLst>
            </p:cNvPr>
            <p:cNvSpPr>
              <a:spLocks noChangeArrowheads="1"/>
            </p:cNvSpPr>
            <p:nvPr/>
          </p:nvSpPr>
          <p:spPr bwMode="auto">
            <a:xfrm>
              <a:off x="6397625" y="952500"/>
              <a:ext cx="142875" cy="44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2" name="Freeform 2470">
              <a:extLst>
                <a:ext uri="{FF2B5EF4-FFF2-40B4-BE49-F238E27FC236}">
                  <a16:creationId xmlns:a16="http://schemas.microsoft.com/office/drawing/2014/main" id="{4B6F6EF3-06DF-44C1-AAD3-9971A02EFB01}"/>
                </a:ext>
              </a:extLst>
            </p:cNvPr>
            <p:cNvSpPr>
              <a:spLocks/>
            </p:cNvSpPr>
            <p:nvPr/>
          </p:nvSpPr>
          <p:spPr bwMode="auto">
            <a:xfrm>
              <a:off x="6540500" y="906463"/>
              <a:ext cx="44450" cy="15875"/>
            </a:xfrm>
            <a:custGeom>
              <a:avLst/>
              <a:gdLst>
                <a:gd name="T0" fmla="*/ 28 w 28"/>
                <a:gd name="T1" fmla="*/ 0 h 10"/>
                <a:gd name="T2" fmla="*/ 0 w 28"/>
                <a:gd name="T3" fmla="*/ 5 h 10"/>
                <a:gd name="T4" fmla="*/ 0 w 28"/>
                <a:gd name="T5" fmla="*/ 10 h 10"/>
                <a:gd name="T6" fmla="*/ 28 w 28"/>
                <a:gd name="T7" fmla="*/ 10 h 10"/>
                <a:gd name="T8" fmla="*/ 28 w 28"/>
                <a:gd name="T9" fmla="*/ 0 h 10"/>
              </a:gdLst>
              <a:ahLst/>
              <a:cxnLst>
                <a:cxn ang="0">
                  <a:pos x="T0" y="T1"/>
                </a:cxn>
                <a:cxn ang="0">
                  <a:pos x="T2" y="T3"/>
                </a:cxn>
                <a:cxn ang="0">
                  <a:pos x="T4" y="T5"/>
                </a:cxn>
                <a:cxn ang="0">
                  <a:pos x="T6" y="T7"/>
                </a:cxn>
                <a:cxn ang="0">
                  <a:pos x="T8" y="T9"/>
                </a:cxn>
              </a:cxnLst>
              <a:rect l="0" t="0" r="r" b="b"/>
              <a:pathLst>
                <a:path w="28" h="10">
                  <a:moveTo>
                    <a:pt x="28" y="0"/>
                  </a:moveTo>
                  <a:lnTo>
                    <a:pt x="0" y="5"/>
                  </a:lnTo>
                  <a:lnTo>
                    <a:pt x="0" y="10"/>
                  </a:lnTo>
                  <a:lnTo>
                    <a:pt x="28" y="10"/>
                  </a:lnTo>
                  <a:lnTo>
                    <a:pt x="28" y="0"/>
                  </a:lnTo>
                  <a:close/>
                </a:path>
              </a:pathLst>
            </a:custGeom>
            <a:solidFill>
              <a:srgbClr val="FFF3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3" name="Freeform 2471">
              <a:extLst>
                <a:ext uri="{FF2B5EF4-FFF2-40B4-BE49-F238E27FC236}">
                  <a16:creationId xmlns:a16="http://schemas.microsoft.com/office/drawing/2014/main" id="{896F5462-DB59-4901-ABB0-D3F58F6BF3CC}"/>
                </a:ext>
              </a:extLst>
            </p:cNvPr>
            <p:cNvSpPr>
              <a:spLocks/>
            </p:cNvSpPr>
            <p:nvPr/>
          </p:nvSpPr>
          <p:spPr bwMode="auto">
            <a:xfrm>
              <a:off x="6540500" y="906463"/>
              <a:ext cx="44450" cy="15875"/>
            </a:xfrm>
            <a:custGeom>
              <a:avLst/>
              <a:gdLst>
                <a:gd name="T0" fmla="*/ 28 w 28"/>
                <a:gd name="T1" fmla="*/ 0 h 10"/>
                <a:gd name="T2" fmla="*/ 0 w 28"/>
                <a:gd name="T3" fmla="*/ 5 h 10"/>
                <a:gd name="T4" fmla="*/ 0 w 28"/>
                <a:gd name="T5" fmla="*/ 10 h 10"/>
                <a:gd name="T6" fmla="*/ 28 w 28"/>
                <a:gd name="T7" fmla="*/ 10 h 10"/>
                <a:gd name="T8" fmla="*/ 28 w 28"/>
                <a:gd name="T9" fmla="*/ 0 h 10"/>
              </a:gdLst>
              <a:ahLst/>
              <a:cxnLst>
                <a:cxn ang="0">
                  <a:pos x="T0" y="T1"/>
                </a:cxn>
                <a:cxn ang="0">
                  <a:pos x="T2" y="T3"/>
                </a:cxn>
                <a:cxn ang="0">
                  <a:pos x="T4" y="T5"/>
                </a:cxn>
                <a:cxn ang="0">
                  <a:pos x="T6" y="T7"/>
                </a:cxn>
                <a:cxn ang="0">
                  <a:pos x="T8" y="T9"/>
                </a:cxn>
              </a:cxnLst>
              <a:rect l="0" t="0" r="r" b="b"/>
              <a:pathLst>
                <a:path w="28" h="10">
                  <a:moveTo>
                    <a:pt x="28" y="0"/>
                  </a:moveTo>
                  <a:lnTo>
                    <a:pt x="0" y="5"/>
                  </a:lnTo>
                  <a:lnTo>
                    <a:pt x="0" y="10"/>
                  </a:lnTo>
                  <a:lnTo>
                    <a:pt x="28" y="10"/>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4" name="Rectangle 2472">
              <a:extLst>
                <a:ext uri="{FF2B5EF4-FFF2-40B4-BE49-F238E27FC236}">
                  <a16:creationId xmlns:a16="http://schemas.microsoft.com/office/drawing/2014/main" id="{DF809637-4031-402C-81D2-46782F6EC4E2}"/>
                </a:ext>
              </a:extLst>
            </p:cNvPr>
            <p:cNvSpPr>
              <a:spLocks noChangeArrowheads="1"/>
            </p:cNvSpPr>
            <p:nvPr/>
          </p:nvSpPr>
          <p:spPr bwMode="auto">
            <a:xfrm>
              <a:off x="6540500" y="922338"/>
              <a:ext cx="44450" cy="30163"/>
            </a:xfrm>
            <a:prstGeom prst="rect">
              <a:avLst/>
            </a:prstGeom>
            <a:solidFill>
              <a:srgbClr val="FFEFE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5" name="Rectangle 2473">
              <a:extLst>
                <a:ext uri="{FF2B5EF4-FFF2-40B4-BE49-F238E27FC236}">
                  <a16:creationId xmlns:a16="http://schemas.microsoft.com/office/drawing/2014/main" id="{7F98D156-A89C-49AD-B06D-39FB5A46EC95}"/>
                </a:ext>
              </a:extLst>
            </p:cNvPr>
            <p:cNvSpPr>
              <a:spLocks noChangeArrowheads="1"/>
            </p:cNvSpPr>
            <p:nvPr/>
          </p:nvSpPr>
          <p:spPr bwMode="auto">
            <a:xfrm>
              <a:off x="6540500" y="922338"/>
              <a:ext cx="44450" cy="30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6" name="Rectangle 2474">
              <a:extLst>
                <a:ext uri="{FF2B5EF4-FFF2-40B4-BE49-F238E27FC236}">
                  <a16:creationId xmlns:a16="http://schemas.microsoft.com/office/drawing/2014/main" id="{BD90AEA1-8D00-4F82-AB2E-EF3F90CEBD08}"/>
                </a:ext>
              </a:extLst>
            </p:cNvPr>
            <p:cNvSpPr>
              <a:spLocks noChangeArrowheads="1"/>
            </p:cNvSpPr>
            <p:nvPr/>
          </p:nvSpPr>
          <p:spPr bwMode="auto">
            <a:xfrm>
              <a:off x="6540500" y="996950"/>
              <a:ext cx="44450" cy="203200"/>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7" name="Rectangle 2475">
              <a:extLst>
                <a:ext uri="{FF2B5EF4-FFF2-40B4-BE49-F238E27FC236}">
                  <a16:creationId xmlns:a16="http://schemas.microsoft.com/office/drawing/2014/main" id="{6C6386FF-6330-41BB-A5D9-43F00D14A4C5}"/>
                </a:ext>
              </a:extLst>
            </p:cNvPr>
            <p:cNvSpPr>
              <a:spLocks noChangeArrowheads="1"/>
            </p:cNvSpPr>
            <p:nvPr/>
          </p:nvSpPr>
          <p:spPr bwMode="auto">
            <a:xfrm>
              <a:off x="6540500" y="996950"/>
              <a:ext cx="44450" cy="20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8" name="Rectangle 2476">
              <a:extLst>
                <a:ext uri="{FF2B5EF4-FFF2-40B4-BE49-F238E27FC236}">
                  <a16:creationId xmlns:a16="http://schemas.microsoft.com/office/drawing/2014/main" id="{D9BEB014-12CB-40C6-B8D1-D11DEBD99AC1}"/>
                </a:ext>
              </a:extLst>
            </p:cNvPr>
            <p:cNvSpPr>
              <a:spLocks noChangeArrowheads="1"/>
            </p:cNvSpPr>
            <p:nvPr/>
          </p:nvSpPr>
          <p:spPr bwMode="auto">
            <a:xfrm>
              <a:off x="6540500" y="952500"/>
              <a:ext cx="44450" cy="44450"/>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79" name="Rectangle 2477">
              <a:extLst>
                <a:ext uri="{FF2B5EF4-FFF2-40B4-BE49-F238E27FC236}">
                  <a16:creationId xmlns:a16="http://schemas.microsoft.com/office/drawing/2014/main" id="{30CD2427-BA2A-4C19-B672-A9D2B68DDF49}"/>
                </a:ext>
              </a:extLst>
            </p:cNvPr>
            <p:cNvSpPr>
              <a:spLocks noChangeArrowheads="1"/>
            </p:cNvSpPr>
            <p:nvPr/>
          </p:nvSpPr>
          <p:spPr bwMode="auto">
            <a:xfrm>
              <a:off x="6540500" y="952500"/>
              <a:ext cx="44450" cy="44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0" name="Freeform 2478">
              <a:extLst>
                <a:ext uri="{FF2B5EF4-FFF2-40B4-BE49-F238E27FC236}">
                  <a16:creationId xmlns:a16="http://schemas.microsoft.com/office/drawing/2014/main" id="{CFF723A9-0A3A-4DAA-826B-1007BCC0490C}"/>
                </a:ext>
              </a:extLst>
            </p:cNvPr>
            <p:cNvSpPr>
              <a:spLocks/>
            </p:cNvSpPr>
            <p:nvPr/>
          </p:nvSpPr>
          <p:spPr bwMode="auto">
            <a:xfrm>
              <a:off x="6735763" y="898525"/>
              <a:ext cx="450850" cy="301625"/>
            </a:xfrm>
            <a:custGeom>
              <a:avLst/>
              <a:gdLst>
                <a:gd name="T0" fmla="*/ 0 w 284"/>
                <a:gd name="T1" fmla="*/ 0 h 190"/>
                <a:gd name="T2" fmla="*/ 0 w 284"/>
                <a:gd name="T3" fmla="*/ 0 h 190"/>
                <a:gd name="T4" fmla="*/ 0 w 284"/>
                <a:gd name="T5" fmla="*/ 190 h 190"/>
                <a:gd name="T6" fmla="*/ 284 w 284"/>
                <a:gd name="T7" fmla="*/ 190 h 190"/>
                <a:gd name="T8" fmla="*/ 284 w 284"/>
                <a:gd name="T9" fmla="*/ 62 h 190"/>
                <a:gd name="T10" fmla="*/ 189 w 284"/>
                <a:gd name="T11" fmla="*/ 62 h 190"/>
                <a:gd name="T12" fmla="*/ 189 w 284"/>
                <a:gd name="T13" fmla="*/ 190 h 190"/>
                <a:gd name="T14" fmla="*/ 161 w 284"/>
                <a:gd name="T15" fmla="*/ 190 h 190"/>
                <a:gd name="T16" fmla="*/ 161 w 284"/>
                <a:gd name="T17" fmla="*/ 62 h 190"/>
                <a:gd name="T18" fmla="*/ 161 w 284"/>
                <a:gd name="T19" fmla="*/ 190 h 190"/>
                <a:gd name="T20" fmla="*/ 71 w 284"/>
                <a:gd name="T21" fmla="*/ 190 h 190"/>
                <a:gd name="T22" fmla="*/ 71 w 284"/>
                <a:gd name="T23" fmla="*/ 62 h 190"/>
                <a:gd name="T24" fmla="*/ 0 w 284"/>
                <a:gd name="T25" fmla="*/ 62 h 190"/>
                <a:gd name="T26" fmla="*/ 0 w 284"/>
                <a:gd name="T27" fmla="*/ 43 h 190"/>
                <a:gd name="T28" fmla="*/ 0 w 284"/>
                <a:gd name="T29" fmla="*/ 38 h 190"/>
                <a:gd name="T30" fmla="*/ 0 w 284"/>
                <a:gd name="T31"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4" h="190">
                  <a:moveTo>
                    <a:pt x="0" y="0"/>
                  </a:moveTo>
                  <a:lnTo>
                    <a:pt x="0" y="0"/>
                  </a:lnTo>
                  <a:lnTo>
                    <a:pt x="0" y="190"/>
                  </a:lnTo>
                  <a:lnTo>
                    <a:pt x="284" y="190"/>
                  </a:lnTo>
                  <a:lnTo>
                    <a:pt x="284" y="62"/>
                  </a:lnTo>
                  <a:lnTo>
                    <a:pt x="189" y="62"/>
                  </a:lnTo>
                  <a:lnTo>
                    <a:pt x="189" y="190"/>
                  </a:lnTo>
                  <a:lnTo>
                    <a:pt x="161" y="190"/>
                  </a:lnTo>
                  <a:lnTo>
                    <a:pt x="161" y="62"/>
                  </a:lnTo>
                  <a:lnTo>
                    <a:pt x="161" y="190"/>
                  </a:lnTo>
                  <a:lnTo>
                    <a:pt x="71" y="190"/>
                  </a:lnTo>
                  <a:lnTo>
                    <a:pt x="71" y="62"/>
                  </a:lnTo>
                  <a:lnTo>
                    <a:pt x="0" y="62"/>
                  </a:lnTo>
                  <a:lnTo>
                    <a:pt x="0" y="43"/>
                  </a:lnTo>
                  <a:lnTo>
                    <a:pt x="0" y="38"/>
                  </a:lnTo>
                  <a:lnTo>
                    <a:pt x="0" y="0"/>
                  </a:lnTo>
                  <a:close/>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1" name="Freeform 2479">
              <a:extLst>
                <a:ext uri="{FF2B5EF4-FFF2-40B4-BE49-F238E27FC236}">
                  <a16:creationId xmlns:a16="http://schemas.microsoft.com/office/drawing/2014/main" id="{146B47DF-66F4-4F69-9EDF-98ABB93BCA88}"/>
                </a:ext>
              </a:extLst>
            </p:cNvPr>
            <p:cNvSpPr>
              <a:spLocks/>
            </p:cNvSpPr>
            <p:nvPr/>
          </p:nvSpPr>
          <p:spPr bwMode="auto">
            <a:xfrm>
              <a:off x="6735763" y="898525"/>
              <a:ext cx="450850" cy="301625"/>
            </a:xfrm>
            <a:custGeom>
              <a:avLst/>
              <a:gdLst>
                <a:gd name="T0" fmla="*/ 0 w 284"/>
                <a:gd name="T1" fmla="*/ 0 h 190"/>
                <a:gd name="T2" fmla="*/ 0 w 284"/>
                <a:gd name="T3" fmla="*/ 0 h 190"/>
                <a:gd name="T4" fmla="*/ 0 w 284"/>
                <a:gd name="T5" fmla="*/ 190 h 190"/>
                <a:gd name="T6" fmla="*/ 284 w 284"/>
                <a:gd name="T7" fmla="*/ 190 h 190"/>
                <a:gd name="T8" fmla="*/ 284 w 284"/>
                <a:gd name="T9" fmla="*/ 62 h 190"/>
                <a:gd name="T10" fmla="*/ 189 w 284"/>
                <a:gd name="T11" fmla="*/ 62 h 190"/>
                <a:gd name="T12" fmla="*/ 189 w 284"/>
                <a:gd name="T13" fmla="*/ 190 h 190"/>
                <a:gd name="T14" fmla="*/ 161 w 284"/>
                <a:gd name="T15" fmla="*/ 190 h 190"/>
                <a:gd name="T16" fmla="*/ 161 w 284"/>
                <a:gd name="T17" fmla="*/ 62 h 190"/>
                <a:gd name="T18" fmla="*/ 161 w 284"/>
                <a:gd name="T19" fmla="*/ 190 h 190"/>
                <a:gd name="T20" fmla="*/ 71 w 284"/>
                <a:gd name="T21" fmla="*/ 190 h 190"/>
                <a:gd name="T22" fmla="*/ 71 w 284"/>
                <a:gd name="T23" fmla="*/ 62 h 190"/>
                <a:gd name="T24" fmla="*/ 0 w 284"/>
                <a:gd name="T25" fmla="*/ 62 h 190"/>
                <a:gd name="T26" fmla="*/ 0 w 284"/>
                <a:gd name="T27" fmla="*/ 43 h 190"/>
                <a:gd name="T28" fmla="*/ 0 w 284"/>
                <a:gd name="T29" fmla="*/ 38 h 190"/>
                <a:gd name="T30" fmla="*/ 0 w 284"/>
                <a:gd name="T31"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4" h="190">
                  <a:moveTo>
                    <a:pt x="0" y="0"/>
                  </a:moveTo>
                  <a:lnTo>
                    <a:pt x="0" y="0"/>
                  </a:lnTo>
                  <a:lnTo>
                    <a:pt x="0" y="190"/>
                  </a:lnTo>
                  <a:lnTo>
                    <a:pt x="284" y="190"/>
                  </a:lnTo>
                  <a:lnTo>
                    <a:pt x="284" y="62"/>
                  </a:lnTo>
                  <a:lnTo>
                    <a:pt x="189" y="62"/>
                  </a:lnTo>
                  <a:lnTo>
                    <a:pt x="189" y="190"/>
                  </a:lnTo>
                  <a:lnTo>
                    <a:pt x="161" y="190"/>
                  </a:lnTo>
                  <a:lnTo>
                    <a:pt x="161" y="62"/>
                  </a:lnTo>
                  <a:lnTo>
                    <a:pt x="161" y="190"/>
                  </a:lnTo>
                  <a:lnTo>
                    <a:pt x="71" y="190"/>
                  </a:lnTo>
                  <a:lnTo>
                    <a:pt x="71" y="62"/>
                  </a:lnTo>
                  <a:lnTo>
                    <a:pt x="0" y="62"/>
                  </a:lnTo>
                  <a:lnTo>
                    <a:pt x="0" y="43"/>
                  </a:lnTo>
                  <a:lnTo>
                    <a:pt x="0" y="3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2" name="Freeform 2480">
              <a:extLst>
                <a:ext uri="{FF2B5EF4-FFF2-40B4-BE49-F238E27FC236}">
                  <a16:creationId xmlns:a16="http://schemas.microsoft.com/office/drawing/2014/main" id="{DFEB92A1-D9F9-4A87-AE5E-910B87C35D69}"/>
                </a:ext>
              </a:extLst>
            </p:cNvPr>
            <p:cNvSpPr>
              <a:spLocks/>
            </p:cNvSpPr>
            <p:nvPr/>
          </p:nvSpPr>
          <p:spPr bwMode="auto">
            <a:xfrm>
              <a:off x="6735763" y="898525"/>
              <a:ext cx="112713" cy="60325"/>
            </a:xfrm>
            <a:custGeom>
              <a:avLst/>
              <a:gdLst>
                <a:gd name="T0" fmla="*/ 0 w 30"/>
                <a:gd name="T1" fmla="*/ 0 h 16"/>
                <a:gd name="T2" fmla="*/ 0 w 30"/>
                <a:gd name="T3" fmla="*/ 0 h 16"/>
                <a:gd name="T4" fmla="*/ 0 w 30"/>
                <a:gd name="T5" fmla="*/ 16 h 16"/>
                <a:gd name="T6" fmla="*/ 0 w 30"/>
                <a:gd name="T7" fmla="*/ 6 h 16"/>
                <a:gd name="T8" fmla="*/ 30 w 30"/>
                <a:gd name="T9" fmla="*/ 6 h 16"/>
                <a:gd name="T10" fmla="*/ 30 w 30"/>
                <a:gd name="T11" fmla="*/ 1 h 16"/>
                <a:gd name="T12" fmla="*/ 0 w 30"/>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30" h="16">
                  <a:moveTo>
                    <a:pt x="0" y="0"/>
                  </a:moveTo>
                  <a:cubicBezTo>
                    <a:pt x="0" y="0"/>
                    <a:pt x="0" y="0"/>
                    <a:pt x="0" y="0"/>
                  </a:cubicBezTo>
                  <a:cubicBezTo>
                    <a:pt x="0" y="16"/>
                    <a:pt x="0" y="16"/>
                    <a:pt x="0" y="16"/>
                  </a:cubicBezTo>
                  <a:cubicBezTo>
                    <a:pt x="0" y="6"/>
                    <a:pt x="0" y="6"/>
                    <a:pt x="0" y="6"/>
                  </a:cubicBezTo>
                  <a:cubicBezTo>
                    <a:pt x="30" y="6"/>
                    <a:pt x="30" y="6"/>
                    <a:pt x="30" y="6"/>
                  </a:cubicBezTo>
                  <a:cubicBezTo>
                    <a:pt x="30" y="1"/>
                    <a:pt x="30" y="1"/>
                    <a:pt x="30" y="1"/>
                  </a:cubicBezTo>
                  <a:cubicBezTo>
                    <a:pt x="19" y="0"/>
                    <a:pt x="9" y="0"/>
                    <a:pt x="0" y="0"/>
                  </a:cubicBezTo>
                </a:path>
              </a:pathLst>
            </a:custGeom>
            <a:solidFill>
              <a:srgbClr val="FFE5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3" name="Freeform 2481">
              <a:extLst>
                <a:ext uri="{FF2B5EF4-FFF2-40B4-BE49-F238E27FC236}">
                  <a16:creationId xmlns:a16="http://schemas.microsoft.com/office/drawing/2014/main" id="{6481AE11-A721-4F51-8A23-1CA1C9E3BDF4}"/>
                </a:ext>
              </a:extLst>
            </p:cNvPr>
            <p:cNvSpPr>
              <a:spLocks noEditPoints="1"/>
            </p:cNvSpPr>
            <p:nvPr/>
          </p:nvSpPr>
          <p:spPr bwMode="auto">
            <a:xfrm>
              <a:off x="6735763" y="922338"/>
              <a:ext cx="357188" cy="36513"/>
            </a:xfrm>
            <a:custGeom>
              <a:avLst/>
              <a:gdLst>
                <a:gd name="T0" fmla="*/ 80 w 95"/>
                <a:gd name="T1" fmla="*/ 4 h 10"/>
                <a:gd name="T2" fmla="*/ 80 w 95"/>
                <a:gd name="T3" fmla="*/ 8 h 10"/>
                <a:gd name="T4" fmla="*/ 95 w 95"/>
                <a:gd name="T5" fmla="*/ 8 h 10"/>
                <a:gd name="T6" fmla="*/ 80 w 95"/>
                <a:gd name="T7" fmla="*/ 4 h 10"/>
                <a:gd name="T8" fmla="*/ 30 w 95"/>
                <a:gd name="T9" fmla="*/ 0 h 10"/>
                <a:gd name="T10" fmla="*/ 0 w 95"/>
                <a:gd name="T11" fmla="*/ 0 h 10"/>
                <a:gd name="T12" fmla="*/ 0 w 95"/>
                <a:gd name="T13" fmla="*/ 10 h 10"/>
                <a:gd name="T14" fmla="*/ 0 w 95"/>
                <a:gd name="T15" fmla="*/ 8 h 10"/>
                <a:gd name="T16" fmla="*/ 30 w 95"/>
                <a:gd name="T17" fmla="*/ 8 h 10"/>
                <a:gd name="T18" fmla="*/ 30 w 95"/>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5" h="10">
                  <a:moveTo>
                    <a:pt x="80" y="4"/>
                  </a:moveTo>
                  <a:cubicBezTo>
                    <a:pt x="80" y="8"/>
                    <a:pt x="80" y="8"/>
                    <a:pt x="80" y="8"/>
                  </a:cubicBezTo>
                  <a:cubicBezTo>
                    <a:pt x="95" y="8"/>
                    <a:pt x="95" y="8"/>
                    <a:pt x="95" y="8"/>
                  </a:cubicBezTo>
                  <a:cubicBezTo>
                    <a:pt x="90" y="6"/>
                    <a:pt x="85" y="5"/>
                    <a:pt x="80" y="4"/>
                  </a:cubicBezTo>
                  <a:moveTo>
                    <a:pt x="30" y="0"/>
                  </a:moveTo>
                  <a:cubicBezTo>
                    <a:pt x="0" y="0"/>
                    <a:pt x="0" y="0"/>
                    <a:pt x="0" y="0"/>
                  </a:cubicBezTo>
                  <a:cubicBezTo>
                    <a:pt x="0" y="10"/>
                    <a:pt x="0" y="10"/>
                    <a:pt x="0" y="10"/>
                  </a:cubicBezTo>
                  <a:cubicBezTo>
                    <a:pt x="0" y="8"/>
                    <a:pt x="0" y="8"/>
                    <a:pt x="0" y="8"/>
                  </a:cubicBezTo>
                  <a:cubicBezTo>
                    <a:pt x="30" y="8"/>
                    <a:pt x="30" y="8"/>
                    <a:pt x="30" y="8"/>
                  </a:cubicBezTo>
                  <a:cubicBezTo>
                    <a:pt x="30" y="0"/>
                    <a:pt x="30" y="0"/>
                    <a:pt x="30" y="0"/>
                  </a:cubicBezTo>
                </a:path>
              </a:pathLst>
            </a:custGeom>
            <a:solidFill>
              <a:srgbClr val="FFC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4" name="Freeform 2482">
              <a:extLst>
                <a:ext uri="{FF2B5EF4-FFF2-40B4-BE49-F238E27FC236}">
                  <a16:creationId xmlns:a16="http://schemas.microsoft.com/office/drawing/2014/main" id="{7B22DEFA-37AF-40EF-A315-20EAE6A73BC5}"/>
                </a:ext>
              </a:extLst>
            </p:cNvPr>
            <p:cNvSpPr>
              <a:spLocks noEditPoints="1"/>
            </p:cNvSpPr>
            <p:nvPr/>
          </p:nvSpPr>
          <p:spPr bwMode="auto">
            <a:xfrm>
              <a:off x="6735763" y="952500"/>
              <a:ext cx="450850" cy="44450"/>
            </a:xfrm>
            <a:custGeom>
              <a:avLst/>
              <a:gdLst>
                <a:gd name="T0" fmla="*/ 30 w 120"/>
                <a:gd name="T1" fmla="*/ 0 h 12"/>
                <a:gd name="T2" fmla="*/ 0 w 120"/>
                <a:gd name="T3" fmla="*/ 0 h 12"/>
                <a:gd name="T4" fmla="*/ 0 w 120"/>
                <a:gd name="T5" fmla="*/ 2 h 12"/>
                <a:gd name="T6" fmla="*/ 0 w 120"/>
                <a:gd name="T7" fmla="*/ 4 h 12"/>
                <a:gd name="T8" fmla="*/ 0 w 120"/>
                <a:gd name="T9" fmla="*/ 12 h 12"/>
                <a:gd name="T10" fmla="*/ 30 w 120"/>
                <a:gd name="T11" fmla="*/ 12 h 12"/>
                <a:gd name="T12" fmla="*/ 30 w 120"/>
                <a:gd name="T13" fmla="*/ 0 h 12"/>
                <a:gd name="T14" fmla="*/ 95 w 120"/>
                <a:gd name="T15" fmla="*/ 0 h 12"/>
                <a:gd name="T16" fmla="*/ 80 w 120"/>
                <a:gd name="T17" fmla="*/ 0 h 12"/>
                <a:gd name="T18" fmla="*/ 80 w 120"/>
                <a:gd name="T19" fmla="*/ 12 h 12"/>
                <a:gd name="T20" fmla="*/ 120 w 120"/>
                <a:gd name="T21" fmla="*/ 12 h 12"/>
                <a:gd name="T22" fmla="*/ 120 w 120"/>
                <a:gd name="T23" fmla="*/ 11 h 12"/>
                <a:gd name="T24" fmla="*/ 95 w 120"/>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12">
                  <a:moveTo>
                    <a:pt x="30" y="0"/>
                  </a:moveTo>
                  <a:cubicBezTo>
                    <a:pt x="0" y="0"/>
                    <a:pt x="0" y="0"/>
                    <a:pt x="0" y="0"/>
                  </a:cubicBezTo>
                  <a:cubicBezTo>
                    <a:pt x="0" y="2"/>
                    <a:pt x="0" y="2"/>
                    <a:pt x="0" y="2"/>
                  </a:cubicBezTo>
                  <a:cubicBezTo>
                    <a:pt x="0" y="4"/>
                    <a:pt x="0" y="4"/>
                    <a:pt x="0" y="4"/>
                  </a:cubicBezTo>
                  <a:cubicBezTo>
                    <a:pt x="0" y="12"/>
                    <a:pt x="0" y="12"/>
                    <a:pt x="0" y="12"/>
                  </a:cubicBezTo>
                  <a:cubicBezTo>
                    <a:pt x="30" y="12"/>
                    <a:pt x="30" y="12"/>
                    <a:pt x="30" y="12"/>
                  </a:cubicBezTo>
                  <a:cubicBezTo>
                    <a:pt x="30" y="0"/>
                    <a:pt x="30" y="0"/>
                    <a:pt x="30" y="0"/>
                  </a:cubicBezTo>
                  <a:moveTo>
                    <a:pt x="95" y="0"/>
                  </a:moveTo>
                  <a:cubicBezTo>
                    <a:pt x="80" y="0"/>
                    <a:pt x="80" y="0"/>
                    <a:pt x="80" y="0"/>
                  </a:cubicBezTo>
                  <a:cubicBezTo>
                    <a:pt x="80" y="12"/>
                    <a:pt x="80" y="12"/>
                    <a:pt x="80" y="12"/>
                  </a:cubicBezTo>
                  <a:cubicBezTo>
                    <a:pt x="120" y="12"/>
                    <a:pt x="120" y="12"/>
                    <a:pt x="120" y="12"/>
                  </a:cubicBezTo>
                  <a:cubicBezTo>
                    <a:pt x="120" y="11"/>
                    <a:pt x="120" y="11"/>
                    <a:pt x="120" y="11"/>
                  </a:cubicBezTo>
                  <a:cubicBezTo>
                    <a:pt x="112" y="7"/>
                    <a:pt x="104" y="3"/>
                    <a:pt x="95"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5" name="Freeform 2483">
              <a:extLst>
                <a:ext uri="{FF2B5EF4-FFF2-40B4-BE49-F238E27FC236}">
                  <a16:creationId xmlns:a16="http://schemas.microsoft.com/office/drawing/2014/main" id="{273E106C-412C-4170-9ADC-08DD1972297E}"/>
                </a:ext>
              </a:extLst>
            </p:cNvPr>
            <p:cNvSpPr>
              <a:spLocks/>
            </p:cNvSpPr>
            <p:nvPr/>
          </p:nvSpPr>
          <p:spPr bwMode="auto">
            <a:xfrm>
              <a:off x="6848475" y="903288"/>
              <a:ext cx="134938" cy="19050"/>
            </a:xfrm>
            <a:custGeom>
              <a:avLst/>
              <a:gdLst>
                <a:gd name="T0" fmla="*/ 0 w 36"/>
                <a:gd name="T1" fmla="*/ 0 h 5"/>
                <a:gd name="T2" fmla="*/ 0 w 36"/>
                <a:gd name="T3" fmla="*/ 5 h 5"/>
                <a:gd name="T4" fmla="*/ 36 w 36"/>
                <a:gd name="T5" fmla="*/ 5 h 5"/>
                <a:gd name="T6" fmla="*/ 0 w 36"/>
                <a:gd name="T7" fmla="*/ 0 h 5"/>
              </a:gdLst>
              <a:ahLst/>
              <a:cxnLst>
                <a:cxn ang="0">
                  <a:pos x="T0" y="T1"/>
                </a:cxn>
                <a:cxn ang="0">
                  <a:pos x="T2" y="T3"/>
                </a:cxn>
                <a:cxn ang="0">
                  <a:pos x="T4" y="T5"/>
                </a:cxn>
                <a:cxn ang="0">
                  <a:pos x="T6" y="T7"/>
                </a:cxn>
              </a:cxnLst>
              <a:rect l="0" t="0" r="r" b="b"/>
              <a:pathLst>
                <a:path w="36" h="5">
                  <a:moveTo>
                    <a:pt x="0" y="0"/>
                  </a:moveTo>
                  <a:cubicBezTo>
                    <a:pt x="0" y="5"/>
                    <a:pt x="0" y="5"/>
                    <a:pt x="0" y="5"/>
                  </a:cubicBezTo>
                  <a:cubicBezTo>
                    <a:pt x="36" y="5"/>
                    <a:pt x="36" y="5"/>
                    <a:pt x="36" y="5"/>
                  </a:cubicBezTo>
                  <a:cubicBezTo>
                    <a:pt x="24" y="3"/>
                    <a:pt x="11" y="1"/>
                    <a:pt x="0" y="0"/>
                  </a:cubicBezTo>
                </a:path>
              </a:pathLst>
            </a:custGeom>
            <a:solidFill>
              <a:srgbClr val="FFD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6" name="Freeform 2484">
              <a:extLst>
                <a:ext uri="{FF2B5EF4-FFF2-40B4-BE49-F238E27FC236}">
                  <a16:creationId xmlns:a16="http://schemas.microsoft.com/office/drawing/2014/main" id="{710E2C86-3A57-4C2F-B18F-CA726F545BD2}"/>
                </a:ext>
              </a:extLst>
            </p:cNvPr>
            <p:cNvSpPr>
              <a:spLocks/>
            </p:cNvSpPr>
            <p:nvPr/>
          </p:nvSpPr>
          <p:spPr bwMode="auto">
            <a:xfrm>
              <a:off x="6848475" y="922338"/>
              <a:ext cx="142875" cy="30163"/>
            </a:xfrm>
            <a:custGeom>
              <a:avLst/>
              <a:gdLst>
                <a:gd name="T0" fmla="*/ 36 w 38"/>
                <a:gd name="T1" fmla="*/ 0 h 8"/>
                <a:gd name="T2" fmla="*/ 0 w 38"/>
                <a:gd name="T3" fmla="*/ 0 h 8"/>
                <a:gd name="T4" fmla="*/ 0 w 38"/>
                <a:gd name="T5" fmla="*/ 8 h 8"/>
                <a:gd name="T6" fmla="*/ 38 w 38"/>
                <a:gd name="T7" fmla="*/ 8 h 8"/>
                <a:gd name="T8" fmla="*/ 38 w 38"/>
                <a:gd name="T9" fmla="*/ 1 h 8"/>
                <a:gd name="T10" fmla="*/ 36 w 38"/>
                <a:gd name="T11" fmla="*/ 0 h 8"/>
              </a:gdLst>
              <a:ahLst/>
              <a:cxnLst>
                <a:cxn ang="0">
                  <a:pos x="T0" y="T1"/>
                </a:cxn>
                <a:cxn ang="0">
                  <a:pos x="T2" y="T3"/>
                </a:cxn>
                <a:cxn ang="0">
                  <a:pos x="T4" y="T5"/>
                </a:cxn>
                <a:cxn ang="0">
                  <a:pos x="T6" y="T7"/>
                </a:cxn>
                <a:cxn ang="0">
                  <a:pos x="T8" y="T9"/>
                </a:cxn>
                <a:cxn ang="0">
                  <a:pos x="T10" y="T11"/>
                </a:cxn>
              </a:cxnLst>
              <a:rect l="0" t="0" r="r" b="b"/>
              <a:pathLst>
                <a:path w="38" h="8">
                  <a:moveTo>
                    <a:pt x="36" y="0"/>
                  </a:moveTo>
                  <a:cubicBezTo>
                    <a:pt x="0" y="0"/>
                    <a:pt x="0" y="0"/>
                    <a:pt x="0" y="0"/>
                  </a:cubicBezTo>
                  <a:cubicBezTo>
                    <a:pt x="0" y="8"/>
                    <a:pt x="0" y="8"/>
                    <a:pt x="0" y="8"/>
                  </a:cubicBezTo>
                  <a:cubicBezTo>
                    <a:pt x="38" y="8"/>
                    <a:pt x="38" y="8"/>
                    <a:pt x="38" y="8"/>
                  </a:cubicBezTo>
                  <a:cubicBezTo>
                    <a:pt x="38" y="1"/>
                    <a:pt x="38" y="1"/>
                    <a:pt x="38" y="1"/>
                  </a:cubicBezTo>
                  <a:cubicBezTo>
                    <a:pt x="37" y="0"/>
                    <a:pt x="37" y="0"/>
                    <a:pt x="36" y="0"/>
                  </a:cubicBezTo>
                </a:path>
              </a:pathLst>
            </a:custGeom>
            <a:solidFill>
              <a:srgbClr val="FFBD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7" name="Rectangle 2485">
              <a:extLst>
                <a:ext uri="{FF2B5EF4-FFF2-40B4-BE49-F238E27FC236}">
                  <a16:creationId xmlns:a16="http://schemas.microsoft.com/office/drawing/2014/main" id="{6650E2FB-FB1B-420E-B5EA-9EE57153C41E}"/>
                </a:ext>
              </a:extLst>
            </p:cNvPr>
            <p:cNvSpPr>
              <a:spLocks noChangeArrowheads="1"/>
            </p:cNvSpPr>
            <p:nvPr/>
          </p:nvSpPr>
          <p:spPr bwMode="auto">
            <a:xfrm>
              <a:off x="6848475" y="996950"/>
              <a:ext cx="142875" cy="203200"/>
            </a:xfrm>
            <a:prstGeom prst="rect">
              <a:avLst/>
            </a:prstGeom>
            <a:solidFill>
              <a:srgbClr val="FFDDC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8" name="Rectangle 2486">
              <a:extLst>
                <a:ext uri="{FF2B5EF4-FFF2-40B4-BE49-F238E27FC236}">
                  <a16:creationId xmlns:a16="http://schemas.microsoft.com/office/drawing/2014/main" id="{7FCC0C17-554D-48ED-9558-1A785A985C19}"/>
                </a:ext>
              </a:extLst>
            </p:cNvPr>
            <p:cNvSpPr>
              <a:spLocks noChangeArrowheads="1"/>
            </p:cNvSpPr>
            <p:nvPr/>
          </p:nvSpPr>
          <p:spPr bwMode="auto">
            <a:xfrm>
              <a:off x="6848475" y="996950"/>
              <a:ext cx="142875" cy="20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89" name="Rectangle 2487">
              <a:extLst>
                <a:ext uri="{FF2B5EF4-FFF2-40B4-BE49-F238E27FC236}">
                  <a16:creationId xmlns:a16="http://schemas.microsoft.com/office/drawing/2014/main" id="{3A3BB661-A8EB-461D-8B5C-EEBD1AEE1E48}"/>
                </a:ext>
              </a:extLst>
            </p:cNvPr>
            <p:cNvSpPr>
              <a:spLocks noChangeArrowheads="1"/>
            </p:cNvSpPr>
            <p:nvPr/>
          </p:nvSpPr>
          <p:spPr bwMode="auto">
            <a:xfrm>
              <a:off x="6848475" y="952500"/>
              <a:ext cx="142875" cy="44450"/>
            </a:xfrm>
            <a:prstGeom prst="rect">
              <a:avLst/>
            </a:prstGeom>
            <a:solidFill>
              <a:srgbClr val="FFE3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0" name="Rectangle 2488">
              <a:extLst>
                <a:ext uri="{FF2B5EF4-FFF2-40B4-BE49-F238E27FC236}">
                  <a16:creationId xmlns:a16="http://schemas.microsoft.com/office/drawing/2014/main" id="{D44B3A9C-172E-4B0A-828C-796AF1C02BF4}"/>
                </a:ext>
              </a:extLst>
            </p:cNvPr>
            <p:cNvSpPr>
              <a:spLocks noChangeArrowheads="1"/>
            </p:cNvSpPr>
            <p:nvPr/>
          </p:nvSpPr>
          <p:spPr bwMode="auto">
            <a:xfrm>
              <a:off x="6848475" y="952500"/>
              <a:ext cx="142875" cy="44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1" name="Freeform 2489">
              <a:extLst>
                <a:ext uri="{FF2B5EF4-FFF2-40B4-BE49-F238E27FC236}">
                  <a16:creationId xmlns:a16="http://schemas.microsoft.com/office/drawing/2014/main" id="{8C8C4BC1-F94E-4935-8C7F-1C96AC9D1A85}"/>
                </a:ext>
              </a:extLst>
            </p:cNvPr>
            <p:cNvSpPr>
              <a:spLocks/>
            </p:cNvSpPr>
            <p:nvPr/>
          </p:nvSpPr>
          <p:spPr bwMode="auto">
            <a:xfrm>
              <a:off x="6991350" y="925513"/>
              <a:ext cx="44450" cy="26988"/>
            </a:xfrm>
            <a:custGeom>
              <a:avLst/>
              <a:gdLst>
                <a:gd name="T0" fmla="*/ 0 w 12"/>
                <a:gd name="T1" fmla="*/ 0 h 7"/>
                <a:gd name="T2" fmla="*/ 0 w 12"/>
                <a:gd name="T3" fmla="*/ 7 h 7"/>
                <a:gd name="T4" fmla="*/ 12 w 12"/>
                <a:gd name="T5" fmla="*/ 7 h 7"/>
                <a:gd name="T6" fmla="*/ 12 w 12"/>
                <a:gd name="T7" fmla="*/ 3 h 7"/>
                <a:gd name="T8" fmla="*/ 0 w 12"/>
                <a:gd name="T9" fmla="*/ 0 h 7"/>
              </a:gdLst>
              <a:ahLst/>
              <a:cxnLst>
                <a:cxn ang="0">
                  <a:pos x="T0" y="T1"/>
                </a:cxn>
                <a:cxn ang="0">
                  <a:pos x="T2" y="T3"/>
                </a:cxn>
                <a:cxn ang="0">
                  <a:pos x="T4" y="T5"/>
                </a:cxn>
                <a:cxn ang="0">
                  <a:pos x="T6" y="T7"/>
                </a:cxn>
                <a:cxn ang="0">
                  <a:pos x="T8" y="T9"/>
                </a:cxn>
              </a:cxnLst>
              <a:rect l="0" t="0" r="r" b="b"/>
              <a:pathLst>
                <a:path w="12" h="7">
                  <a:moveTo>
                    <a:pt x="0" y="0"/>
                  </a:moveTo>
                  <a:cubicBezTo>
                    <a:pt x="0" y="7"/>
                    <a:pt x="0" y="7"/>
                    <a:pt x="0" y="7"/>
                  </a:cubicBezTo>
                  <a:cubicBezTo>
                    <a:pt x="12" y="7"/>
                    <a:pt x="12" y="7"/>
                    <a:pt x="12" y="7"/>
                  </a:cubicBezTo>
                  <a:cubicBezTo>
                    <a:pt x="12" y="3"/>
                    <a:pt x="12" y="3"/>
                    <a:pt x="12" y="3"/>
                  </a:cubicBezTo>
                  <a:cubicBezTo>
                    <a:pt x="8" y="1"/>
                    <a:pt x="4" y="0"/>
                    <a:pt x="0" y="0"/>
                  </a:cubicBezTo>
                </a:path>
              </a:pathLst>
            </a:custGeom>
            <a:solidFill>
              <a:srgbClr val="FFEF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2" name="Rectangle 2490">
              <a:extLst>
                <a:ext uri="{FF2B5EF4-FFF2-40B4-BE49-F238E27FC236}">
                  <a16:creationId xmlns:a16="http://schemas.microsoft.com/office/drawing/2014/main" id="{CABA1149-584E-430A-81F2-17D482908BA6}"/>
                </a:ext>
              </a:extLst>
            </p:cNvPr>
            <p:cNvSpPr>
              <a:spLocks noChangeArrowheads="1"/>
            </p:cNvSpPr>
            <p:nvPr/>
          </p:nvSpPr>
          <p:spPr bwMode="auto">
            <a:xfrm>
              <a:off x="6991350" y="996950"/>
              <a:ext cx="44450" cy="203200"/>
            </a:xfrm>
            <a:prstGeom prst="rect">
              <a:avLst/>
            </a:prstGeom>
            <a:solidFill>
              <a:srgbClr val="FFF6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3" name="Rectangle 2491">
              <a:extLst>
                <a:ext uri="{FF2B5EF4-FFF2-40B4-BE49-F238E27FC236}">
                  <a16:creationId xmlns:a16="http://schemas.microsoft.com/office/drawing/2014/main" id="{E6F091C4-7EBE-497C-8B11-D6580202F753}"/>
                </a:ext>
              </a:extLst>
            </p:cNvPr>
            <p:cNvSpPr>
              <a:spLocks noChangeArrowheads="1"/>
            </p:cNvSpPr>
            <p:nvPr/>
          </p:nvSpPr>
          <p:spPr bwMode="auto">
            <a:xfrm>
              <a:off x="6991350" y="996950"/>
              <a:ext cx="44450" cy="203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4" name="Rectangle 2492">
              <a:extLst>
                <a:ext uri="{FF2B5EF4-FFF2-40B4-BE49-F238E27FC236}">
                  <a16:creationId xmlns:a16="http://schemas.microsoft.com/office/drawing/2014/main" id="{31FFE7CF-C278-4680-BA27-BD8436EB7F3E}"/>
                </a:ext>
              </a:extLst>
            </p:cNvPr>
            <p:cNvSpPr>
              <a:spLocks noChangeArrowheads="1"/>
            </p:cNvSpPr>
            <p:nvPr/>
          </p:nvSpPr>
          <p:spPr bwMode="auto">
            <a:xfrm>
              <a:off x="6991350" y="952500"/>
              <a:ext cx="44450" cy="44450"/>
            </a:xfrm>
            <a:prstGeom prst="rect">
              <a:avLst/>
            </a:prstGeom>
            <a:solidFill>
              <a:srgbClr val="FFF7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5" name="Rectangle 2493">
              <a:extLst>
                <a:ext uri="{FF2B5EF4-FFF2-40B4-BE49-F238E27FC236}">
                  <a16:creationId xmlns:a16="http://schemas.microsoft.com/office/drawing/2014/main" id="{3054A955-1F8D-4796-AFE8-2C95D1E6CAE4}"/>
                </a:ext>
              </a:extLst>
            </p:cNvPr>
            <p:cNvSpPr>
              <a:spLocks noChangeArrowheads="1"/>
            </p:cNvSpPr>
            <p:nvPr/>
          </p:nvSpPr>
          <p:spPr bwMode="auto">
            <a:xfrm>
              <a:off x="6991350" y="952500"/>
              <a:ext cx="44450" cy="44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6" name="Freeform 2494">
              <a:extLst>
                <a:ext uri="{FF2B5EF4-FFF2-40B4-BE49-F238E27FC236}">
                  <a16:creationId xmlns:a16="http://schemas.microsoft.com/office/drawing/2014/main" id="{9B313237-F819-40EC-9DC5-78A3FCF4ABFF}"/>
                </a:ext>
              </a:extLst>
            </p:cNvPr>
            <p:cNvSpPr>
              <a:spLocks/>
            </p:cNvSpPr>
            <p:nvPr/>
          </p:nvSpPr>
          <p:spPr bwMode="auto">
            <a:xfrm>
              <a:off x="7186613" y="993775"/>
              <a:ext cx="211138" cy="206375"/>
            </a:xfrm>
            <a:custGeom>
              <a:avLst/>
              <a:gdLst>
                <a:gd name="T0" fmla="*/ 0 w 56"/>
                <a:gd name="T1" fmla="*/ 0 h 55"/>
                <a:gd name="T2" fmla="*/ 0 w 56"/>
                <a:gd name="T3" fmla="*/ 55 h 55"/>
                <a:gd name="T4" fmla="*/ 56 w 56"/>
                <a:gd name="T5" fmla="*/ 55 h 55"/>
                <a:gd name="T6" fmla="*/ 56 w 56"/>
                <a:gd name="T7" fmla="*/ 55 h 55"/>
                <a:gd name="T8" fmla="*/ 30 w 56"/>
                <a:gd name="T9" fmla="*/ 55 h 55"/>
                <a:gd name="T10" fmla="*/ 30 w 56"/>
                <a:gd name="T11" fmla="*/ 20 h 55"/>
                <a:gd name="T12" fmla="*/ 2 w 56"/>
                <a:gd name="T13" fmla="*/ 1 h 55"/>
                <a:gd name="T14" fmla="*/ 0 w 56"/>
                <a:gd name="T15" fmla="*/ 1 h 55"/>
                <a:gd name="T16" fmla="*/ 0 w 56"/>
                <a:gd name="T17" fmla="*/ 0 h 55"/>
                <a:gd name="T18" fmla="*/ 0 w 56"/>
                <a:gd name="T19"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5">
                  <a:moveTo>
                    <a:pt x="0" y="0"/>
                  </a:moveTo>
                  <a:cubicBezTo>
                    <a:pt x="0" y="55"/>
                    <a:pt x="0" y="55"/>
                    <a:pt x="0" y="55"/>
                  </a:cubicBezTo>
                  <a:cubicBezTo>
                    <a:pt x="56" y="55"/>
                    <a:pt x="56" y="55"/>
                    <a:pt x="56" y="55"/>
                  </a:cubicBezTo>
                  <a:cubicBezTo>
                    <a:pt x="56" y="55"/>
                    <a:pt x="56" y="55"/>
                    <a:pt x="56" y="55"/>
                  </a:cubicBezTo>
                  <a:cubicBezTo>
                    <a:pt x="30" y="55"/>
                    <a:pt x="30" y="55"/>
                    <a:pt x="30" y="55"/>
                  </a:cubicBezTo>
                  <a:cubicBezTo>
                    <a:pt x="30" y="20"/>
                    <a:pt x="30" y="20"/>
                    <a:pt x="30" y="20"/>
                  </a:cubicBezTo>
                  <a:cubicBezTo>
                    <a:pt x="21" y="13"/>
                    <a:pt x="12" y="6"/>
                    <a:pt x="2" y="1"/>
                  </a:cubicBezTo>
                  <a:cubicBezTo>
                    <a:pt x="0" y="1"/>
                    <a:pt x="0" y="1"/>
                    <a:pt x="0" y="1"/>
                  </a:cubicBezTo>
                  <a:cubicBezTo>
                    <a:pt x="0" y="0"/>
                    <a:pt x="0" y="0"/>
                    <a:pt x="0" y="0"/>
                  </a:cubicBezTo>
                  <a:cubicBezTo>
                    <a:pt x="0" y="0"/>
                    <a:pt x="0" y="0"/>
                    <a:pt x="0" y="0"/>
                  </a:cubicBezTo>
                </a:path>
              </a:pathLst>
            </a:custGeom>
            <a:solidFill>
              <a:srgbClr val="FFF1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7" name="Freeform 2495">
              <a:extLst>
                <a:ext uri="{FF2B5EF4-FFF2-40B4-BE49-F238E27FC236}">
                  <a16:creationId xmlns:a16="http://schemas.microsoft.com/office/drawing/2014/main" id="{0A89ADEE-1040-4B3D-BA2D-172087275B14}"/>
                </a:ext>
              </a:extLst>
            </p:cNvPr>
            <p:cNvSpPr>
              <a:spLocks/>
            </p:cNvSpPr>
            <p:nvPr/>
          </p:nvSpPr>
          <p:spPr bwMode="auto">
            <a:xfrm>
              <a:off x="7186613" y="993775"/>
              <a:ext cx="7938" cy="3175"/>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0" y="1"/>
                    <a:pt x="0" y="1"/>
                  </a:cubicBezTo>
                  <a:cubicBezTo>
                    <a:pt x="2" y="1"/>
                    <a:pt x="2" y="1"/>
                    <a:pt x="2" y="1"/>
                  </a:cubicBezTo>
                  <a:cubicBezTo>
                    <a:pt x="1" y="0"/>
                    <a:pt x="1" y="0"/>
                    <a:pt x="0" y="0"/>
                  </a:cubicBezTo>
                </a:path>
              </a:pathLst>
            </a:custGeom>
            <a:solidFill>
              <a:srgbClr val="FFF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8" name="Freeform 2496">
              <a:extLst>
                <a:ext uri="{FF2B5EF4-FFF2-40B4-BE49-F238E27FC236}">
                  <a16:creationId xmlns:a16="http://schemas.microsoft.com/office/drawing/2014/main" id="{87964B1F-DF84-4F6C-A714-A077FAEA2287}"/>
                </a:ext>
              </a:extLst>
            </p:cNvPr>
            <p:cNvSpPr>
              <a:spLocks/>
            </p:cNvSpPr>
            <p:nvPr/>
          </p:nvSpPr>
          <p:spPr bwMode="auto">
            <a:xfrm>
              <a:off x="7299325" y="1068388"/>
              <a:ext cx="98425" cy="131763"/>
            </a:xfrm>
            <a:custGeom>
              <a:avLst/>
              <a:gdLst>
                <a:gd name="T0" fmla="*/ 0 w 26"/>
                <a:gd name="T1" fmla="*/ 0 h 35"/>
                <a:gd name="T2" fmla="*/ 0 w 26"/>
                <a:gd name="T3" fmla="*/ 35 h 35"/>
                <a:gd name="T4" fmla="*/ 26 w 26"/>
                <a:gd name="T5" fmla="*/ 35 h 35"/>
                <a:gd name="T6" fmla="*/ 0 w 26"/>
                <a:gd name="T7" fmla="*/ 0 h 35"/>
              </a:gdLst>
              <a:ahLst/>
              <a:cxnLst>
                <a:cxn ang="0">
                  <a:pos x="T0" y="T1"/>
                </a:cxn>
                <a:cxn ang="0">
                  <a:pos x="T2" y="T3"/>
                </a:cxn>
                <a:cxn ang="0">
                  <a:pos x="T4" y="T5"/>
                </a:cxn>
                <a:cxn ang="0">
                  <a:pos x="T6" y="T7"/>
                </a:cxn>
              </a:cxnLst>
              <a:rect l="0" t="0" r="r" b="b"/>
              <a:pathLst>
                <a:path w="26" h="35">
                  <a:moveTo>
                    <a:pt x="0" y="0"/>
                  </a:moveTo>
                  <a:cubicBezTo>
                    <a:pt x="0" y="35"/>
                    <a:pt x="0" y="35"/>
                    <a:pt x="0" y="35"/>
                  </a:cubicBezTo>
                  <a:cubicBezTo>
                    <a:pt x="26" y="35"/>
                    <a:pt x="26" y="35"/>
                    <a:pt x="26" y="35"/>
                  </a:cubicBezTo>
                  <a:cubicBezTo>
                    <a:pt x="19" y="21"/>
                    <a:pt x="10" y="10"/>
                    <a:pt x="0" y="0"/>
                  </a:cubicBezTo>
                </a:path>
              </a:pathLst>
            </a:custGeom>
            <a:solidFill>
              <a:srgbClr val="FFDD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99" name="Freeform 2497">
              <a:extLst>
                <a:ext uri="{FF2B5EF4-FFF2-40B4-BE49-F238E27FC236}">
                  <a16:creationId xmlns:a16="http://schemas.microsoft.com/office/drawing/2014/main" id="{F9EE1CEA-AA94-40EF-8AFA-B4A4153A48B9}"/>
                </a:ext>
              </a:extLst>
            </p:cNvPr>
            <p:cNvSpPr>
              <a:spLocks/>
            </p:cNvSpPr>
            <p:nvPr/>
          </p:nvSpPr>
          <p:spPr bwMode="auto">
            <a:xfrm>
              <a:off x="1397000" y="892175"/>
              <a:ext cx="6284913" cy="3352800"/>
            </a:xfrm>
            <a:custGeom>
              <a:avLst/>
              <a:gdLst>
                <a:gd name="T0" fmla="*/ 1601 w 1673"/>
                <a:gd name="T1" fmla="*/ 86 h 891"/>
                <a:gd name="T2" fmla="*/ 1421 w 1673"/>
                <a:gd name="T3" fmla="*/ 0 h 891"/>
                <a:gd name="T4" fmla="*/ 807 w 1673"/>
                <a:gd name="T5" fmla="*/ 70 h 891"/>
                <a:gd name="T6" fmla="*/ 189 w 1673"/>
                <a:gd name="T7" fmla="*/ 144 h 891"/>
                <a:gd name="T8" fmla="*/ 42 w 1673"/>
                <a:gd name="T9" fmla="*/ 207 h 891"/>
                <a:gd name="T10" fmla="*/ 0 w 1673"/>
                <a:gd name="T11" fmla="*/ 335 h 891"/>
                <a:gd name="T12" fmla="*/ 50 w 1673"/>
                <a:gd name="T13" fmla="*/ 776 h 891"/>
                <a:gd name="T14" fmla="*/ 82 w 1673"/>
                <a:gd name="T15" fmla="*/ 833 h 891"/>
                <a:gd name="T16" fmla="*/ 234 w 1673"/>
                <a:gd name="T17" fmla="*/ 890 h 891"/>
                <a:gd name="T18" fmla="*/ 1521 w 1673"/>
                <a:gd name="T19" fmla="*/ 737 h 891"/>
                <a:gd name="T20" fmla="*/ 1673 w 1673"/>
                <a:gd name="T21" fmla="*/ 583 h 891"/>
                <a:gd name="T22" fmla="*/ 1673 w 1673"/>
                <a:gd name="T23" fmla="*/ 583 h 891"/>
                <a:gd name="T24" fmla="*/ 1632 w 1673"/>
                <a:gd name="T25" fmla="*/ 207 h 891"/>
                <a:gd name="T26" fmla="*/ 1600 w 1673"/>
                <a:gd name="T27" fmla="*/ 86 h 891"/>
                <a:gd name="T28" fmla="*/ 1628 w 1673"/>
                <a:gd name="T29" fmla="*/ 208 h 891"/>
                <a:gd name="T30" fmla="*/ 1667 w 1673"/>
                <a:gd name="T31" fmla="*/ 546 h 891"/>
                <a:gd name="T32" fmla="*/ 1669 w 1673"/>
                <a:gd name="T33" fmla="*/ 584 h 891"/>
                <a:gd name="T34" fmla="*/ 1669 w 1673"/>
                <a:gd name="T35" fmla="*/ 583 h 891"/>
                <a:gd name="T36" fmla="*/ 1646 w 1673"/>
                <a:gd name="T37" fmla="*/ 657 h 891"/>
                <a:gd name="T38" fmla="*/ 532 w 1673"/>
                <a:gd name="T39" fmla="*/ 846 h 891"/>
                <a:gd name="T40" fmla="*/ 212 w 1673"/>
                <a:gd name="T41" fmla="*/ 887 h 891"/>
                <a:gd name="T42" fmla="*/ 61 w 1673"/>
                <a:gd name="T43" fmla="*/ 792 h 891"/>
                <a:gd name="T44" fmla="*/ 55 w 1673"/>
                <a:gd name="T45" fmla="*/ 776 h 891"/>
                <a:gd name="T46" fmla="*/ 54 w 1673"/>
                <a:gd name="T47" fmla="*/ 775 h 891"/>
                <a:gd name="T48" fmla="*/ 54 w 1673"/>
                <a:gd name="T49" fmla="*/ 775 h 891"/>
                <a:gd name="T50" fmla="*/ 4 w 1673"/>
                <a:gd name="T51" fmla="*/ 335 h 891"/>
                <a:gd name="T52" fmla="*/ 45 w 1673"/>
                <a:gd name="T53" fmla="*/ 210 h 891"/>
                <a:gd name="T54" fmla="*/ 175 w 1673"/>
                <a:gd name="T55" fmla="*/ 150 h 891"/>
                <a:gd name="T56" fmla="*/ 189 w 1673"/>
                <a:gd name="T57" fmla="*/ 148 h 891"/>
                <a:gd name="T58" fmla="*/ 773 w 1673"/>
                <a:gd name="T59" fmla="*/ 78 h 891"/>
                <a:gd name="T60" fmla="*/ 1391 w 1673"/>
                <a:gd name="T61" fmla="*/ 5 h 891"/>
                <a:gd name="T62" fmla="*/ 1421 w 1673"/>
                <a:gd name="T63" fmla="*/ 4 h 891"/>
                <a:gd name="T64" fmla="*/ 1598 w 1673"/>
                <a:gd name="T65" fmla="*/ 87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73" h="891">
                  <a:moveTo>
                    <a:pt x="1600" y="86"/>
                  </a:moveTo>
                  <a:cubicBezTo>
                    <a:pt x="1601" y="86"/>
                    <a:pt x="1601" y="86"/>
                    <a:pt x="1601" y="86"/>
                  </a:cubicBezTo>
                  <a:cubicBezTo>
                    <a:pt x="1584" y="48"/>
                    <a:pt x="1551" y="26"/>
                    <a:pt x="1517" y="14"/>
                  </a:cubicBezTo>
                  <a:cubicBezTo>
                    <a:pt x="1482" y="2"/>
                    <a:pt x="1446" y="0"/>
                    <a:pt x="1421" y="0"/>
                  </a:cubicBezTo>
                  <a:cubicBezTo>
                    <a:pt x="1403" y="0"/>
                    <a:pt x="1391" y="1"/>
                    <a:pt x="1391" y="1"/>
                  </a:cubicBezTo>
                  <a:cubicBezTo>
                    <a:pt x="807" y="70"/>
                    <a:pt x="807" y="70"/>
                    <a:pt x="807" y="70"/>
                  </a:cubicBezTo>
                  <a:cubicBezTo>
                    <a:pt x="773" y="74"/>
                    <a:pt x="773" y="74"/>
                    <a:pt x="773" y="74"/>
                  </a:cubicBezTo>
                  <a:cubicBezTo>
                    <a:pt x="189" y="144"/>
                    <a:pt x="189" y="144"/>
                    <a:pt x="189" y="144"/>
                  </a:cubicBezTo>
                  <a:cubicBezTo>
                    <a:pt x="189" y="144"/>
                    <a:pt x="148" y="149"/>
                    <a:pt x="105" y="167"/>
                  </a:cubicBezTo>
                  <a:cubicBezTo>
                    <a:pt x="83" y="177"/>
                    <a:pt x="61" y="190"/>
                    <a:pt x="42" y="207"/>
                  </a:cubicBezTo>
                  <a:cubicBezTo>
                    <a:pt x="24" y="225"/>
                    <a:pt x="10" y="247"/>
                    <a:pt x="4" y="275"/>
                  </a:cubicBezTo>
                  <a:cubicBezTo>
                    <a:pt x="1" y="290"/>
                    <a:pt x="0" y="311"/>
                    <a:pt x="0" y="335"/>
                  </a:cubicBezTo>
                  <a:cubicBezTo>
                    <a:pt x="0" y="485"/>
                    <a:pt x="50" y="776"/>
                    <a:pt x="50" y="776"/>
                  </a:cubicBezTo>
                  <a:cubicBezTo>
                    <a:pt x="50" y="776"/>
                    <a:pt x="50" y="776"/>
                    <a:pt x="50" y="776"/>
                  </a:cubicBezTo>
                  <a:cubicBezTo>
                    <a:pt x="50" y="776"/>
                    <a:pt x="50" y="776"/>
                    <a:pt x="50" y="776"/>
                  </a:cubicBezTo>
                  <a:cubicBezTo>
                    <a:pt x="51" y="776"/>
                    <a:pt x="58" y="805"/>
                    <a:pt x="82" y="833"/>
                  </a:cubicBezTo>
                  <a:cubicBezTo>
                    <a:pt x="106" y="862"/>
                    <a:pt x="146" y="891"/>
                    <a:pt x="212" y="891"/>
                  </a:cubicBezTo>
                  <a:cubicBezTo>
                    <a:pt x="219" y="891"/>
                    <a:pt x="227" y="891"/>
                    <a:pt x="234" y="890"/>
                  </a:cubicBezTo>
                  <a:cubicBezTo>
                    <a:pt x="336" y="881"/>
                    <a:pt x="431" y="866"/>
                    <a:pt x="532" y="850"/>
                  </a:cubicBezTo>
                  <a:cubicBezTo>
                    <a:pt x="858" y="801"/>
                    <a:pt x="1196" y="785"/>
                    <a:pt x="1521" y="737"/>
                  </a:cubicBezTo>
                  <a:cubicBezTo>
                    <a:pt x="1596" y="726"/>
                    <a:pt x="1634" y="688"/>
                    <a:pt x="1654" y="652"/>
                  </a:cubicBezTo>
                  <a:cubicBezTo>
                    <a:pt x="1673" y="616"/>
                    <a:pt x="1673" y="584"/>
                    <a:pt x="1673" y="583"/>
                  </a:cubicBezTo>
                  <a:cubicBezTo>
                    <a:pt x="1673" y="583"/>
                    <a:pt x="1673" y="583"/>
                    <a:pt x="1673" y="583"/>
                  </a:cubicBezTo>
                  <a:cubicBezTo>
                    <a:pt x="1673" y="583"/>
                    <a:pt x="1673" y="583"/>
                    <a:pt x="1673" y="583"/>
                  </a:cubicBezTo>
                  <a:cubicBezTo>
                    <a:pt x="1673" y="583"/>
                    <a:pt x="1667" y="485"/>
                    <a:pt x="1655" y="373"/>
                  </a:cubicBezTo>
                  <a:cubicBezTo>
                    <a:pt x="1649" y="317"/>
                    <a:pt x="1641" y="258"/>
                    <a:pt x="1632" y="207"/>
                  </a:cubicBezTo>
                  <a:cubicBezTo>
                    <a:pt x="1623" y="156"/>
                    <a:pt x="1613" y="112"/>
                    <a:pt x="1601" y="86"/>
                  </a:cubicBezTo>
                  <a:cubicBezTo>
                    <a:pt x="1600" y="86"/>
                    <a:pt x="1600" y="86"/>
                    <a:pt x="1600" y="86"/>
                  </a:cubicBezTo>
                  <a:cubicBezTo>
                    <a:pt x="1598" y="87"/>
                    <a:pt x="1598" y="87"/>
                    <a:pt x="1598" y="87"/>
                  </a:cubicBezTo>
                  <a:cubicBezTo>
                    <a:pt x="1609" y="113"/>
                    <a:pt x="1620" y="156"/>
                    <a:pt x="1628" y="208"/>
                  </a:cubicBezTo>
                  <a:cubicBezTo>
                    <a:pt x="1642" y="285"/>
                    <a:pt x="1652" y="379"/>
                    <a:pt x="1659" y="453"/>
                  </a:cubicBezTo>
                  <a:cubicBezTo>
                    <a:pt x="1662" y="491"/>
                    <a:pt x="1665" y="523"/>
                    <a:pt x="1667" y="546"/>
                  </a:cubicBezTo>
                  <a:cubicBezTo>
                    <a:pt x="1668" y="558"/>
                    <a:pt x="1668" y="567"/>
                    <a:pt x="1669" y="574"/>
                  </a:cubicBezTo>
                  <a:cubicBezTo>
                    <a:pt x="1669" y="580"/>
                    <a:pt x="1669" y="584"/>
                    <a:pt x="1669" y="584"/>
                  </a:cubicBezTo>
                  <a:cubicBezTo>
                    <a:pt x="1671" y="583"/>
                    <a:pt x="1671" y="583"/>
                    <a:pt x="1671" y="583"/>
                  </a:cubicBezTo>
                  <a:cubicBezTo>
                    <a:pt x="1669" y="583"/>
                    <a:pt x="1669" y="583"/>
                    <a:pt x="1669" y="583"/>
                  </a:cubicBezTo>
                  <a:cubicBezTo>
                    <a:pt x="1669" y="583"/>
                    <a:pt x="1669" y="584"/>
                    <a:pt x="1669" y="585"/>
                  </a:cubicBezTo>
                  <a:cubicBezTo>
                    <a:pt x="1669" y="592"/>
                    <a:pt x="1666" y="624"/>
                    <a:pt x="1646" y="657"/>
                  </a:cubicBezTo>
                  <a:cubicBezTo>
                    <a:pt x="1627" y="689"/>
                    <a:pt x="1590" y="723"/>
                    <a:pt x="1521" y="733"/>
                  </a:cubicBezTo>
                  <a:cubicBezTo>
                    <a:pt x="1195" y="781"/>
                    <a:pt x="858" y="797"/>
                    <a:pt x="532" y="846"/>
                  </a:cubicBezTo>
                  <a:cubicBezTo>
                    <a:pt x="431" y="862"/>
                    <a:pt x="336" y="877"/>
                    <a:pt x="234" y="886"/>
                  </a:cubicBezTo>
                  <a:cubicBezTo>
                    <a:pt x="227" y="887"/>
                    <a:pt x="219" y="887"/>
                    <a:pt x="212" y="887"/>
                  </a:cubicBezTo>
                  <a:cubicBezTo>
                    <a:pt x="148" y="887"/>
                    <a:pt x="108" y="859"/>
                    <a:pt x="85" y="831"/>
                  </a:cubicBezTo>
                  <a:cubicBezTo>
                    <a:pt x="73" y="817"/>
                    <a:pt x="66" y="803"/>
                    <a:pt x="61" y="792"/>
                  </a:cubicBezTo>
                  <a:cubicBezTo>
                    <a:pt x="58" y="787"/>
                    <a:pt x="57" y="783"/>
                    <a:pt x="56" y="780"/>
                  </a:cubicBezTo>
                  <a:cubicBezTo>
                    <a:pt x="55" y="778"/>
                    <a:pt x="55" y="777"/>
                    <a:pt x="55" y="776"/>
                  </a:cubicBezTo>
                  <a:cubicBezTo>
                    <a:pt x="55" y="776"/>
                    <a:pt x="54" y="775"/>
                    <a:pt x="54" y="775"/>
                  </a:cubicBezTo>
                  <a:cubicBezTo>
                    <a:pt x="54" y="775"/>
                    <a:pt x="54" y="775"/>
                    <a:pt x="54" y="775"/>
                  </a:cubicBezTo>
                  <a:cubicBezTo>
                    <a:pt x="52" y="775"/>
                    <a:pt x="52" y="775"/>
                    <a:pt x="52" y="775"/>
                  </a:cubicBezTo>
                  <a:cubicBezTo>
                    <a:pt x="54" y="775"/>
                    <a:pt x="54" y="775"/>
                    <a:pt x="54" y="775"/>
                  </a:cubicBezTo>
                  <a:cubicBezTo>
                    <a:pt x="54" y="775"/>
                    <a:pt x="54" y="771"/>
                    <a:pt x="52" y="762"/>
                  </a:cubicBezTo>
                  <a:cubicBezTo>
                    <a:pt x="43" y="705"/>
                    <a:pt x="4" y="466"/>
                    <a:pt x="4" y="335"/>
                  </a:cubicBezTo>
                  <a:cubicBezTo>
                    <a:pt x="4" y="311"/>
                    <a:pt x="5" y="291"/>
                    <a:pt x="8" y="276"/>
                  </a:cubicBezTo>
                  <a:cubicBezTo>
                    <a:pt x="13" y="249"/>
                    <a:pt x="27" y="227"/>
                    <a:pt x="45" y="210"/>
                  </a:cubicBezTo>
                  <a:cubicBezTo>
                    <a:pt x="72" y="184"/>
                    <a:pt x="108" y="169"/>
                    <a:pt x="138" y="159"/>
                  </a:cubicBezTo>
                  <a:cubicBezTo>
                    <a:pt x="152" y="155"/>
                    <a:pt x="165" y="152"/>
                    <a:pt x="175" y="150"/>
                  </a:cubicBezTo>
                  <a:cubicBezTo>
                    <a:pt x="179" y="149"/>
                    <a:pt x="183" y="149"/>
                    <a:pt x="186" y="148"/>
                  </a:cubicBezTo>
                  <a:cubicBezTo>
                    <a:pt x="187" y="148"/>
                    <a:pt x="188" y="148"/>
                    <a:pt x="189" y="148"/>
                  </a:cubicBezTo>
                  <a:cubicBezTo>
                    <a:pt x="189" y="148"/>
                    <a:pt x="190" y="148"/>
                    <a:pt x="190" y="148"/>
                  </a:cubicBezTo>
                  <a:cubicBezTo>
                    <a:pt x="773" y="78"/>
                    <a:pt x="773" y="78"/>
                    <a:pt x="773" y="78"/>
                  </a:cubicBezTo>
                  <a:cubicBezTo>
                    <a:pt x="807" y="74"/>
                    <a:pt x="807" y="74"/>
                    <a:pt x="807" y="74"/>
                  </a:cubicBezTo>
                  <a:cubicBezTo>
                    <a:pt x="1391" y="5"/>
                    <a:pt x="1391" y="5"/>
                    <a:pt x="1391" y="5"/>
                  </a:cubicBezTo>
                  <a:cubicBezTo>
                    <a:pt x="1391" y="5"/>
                    <a:pt x="1392" y="5"/>
                    <a:pt x="1393" y="5"/>
                  </a:cubicBezTo>
                  <a:cubicBezTo>
                    <a:pt x="1397" y="5"/>
                    <a:pt x="1408" y="4"/>
                    <a:pt x="1421" y="4"/>
                  </a:cubicBezTo>
                  <a:cubicBezTo>
                    <a:pt x="1446" y="4"/>
                    <a:pt x="1482" y="6"/>
                    <a:pt x="1515" y="18"/>
                  </a:cubicBezTo>
                  <a:cubicBezTo>
                    <a:pt x="1549" y="30"/>
                    <a:pt x="1581" y="51"/>
                    <a:pt x="1598" y="87"/>
                  </a:cubicBezTo>
                  <a:lnTo>
                    <a:pt x="1600" y="86"/>
                  </a:lnTo>
                  <a:close/>
                </a:path>
              </a:pathLst>
            </a:custGeom>
            <a:solidFill>
              <a:srgbClr val="4932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sp>
          <p:nvSpPr>
            <p:cNvPr id="100" name="Freeform 2499">
              <a:extLst>
                <a:ext uri="{FF2B5EF4-FFF2-40B4-BE49-F238E27FC236}">
                  <a16:creationId xmlns:a16="http://schemas.microsoft.com/office/drawing/2014/main" id="{CD013554-C759-44B5-B1D0-DBC6DD8FDC43}"/>
                </a:ext>
              </a:extLst>
            </p:cNvPr>
            <p:cNvSpPr>
              <a:spLocks/>
            </p:cNvSpPr>
            <p:nvPr/>
          </p:nvSpPr>
          <p:spPr bwMode="auto">
            <a:xfrm>
              <a:off x="1698625" y="1106488"/>
              <a:ext cx="5683250" cy="2924175"/>
            </a:xfrm>
            <a:custGeom>
              <a:avLst/>
              <a:gdLst>
                <a:gd name="T0" fmla="*/ 1450 w 1513"/>
                <a:gd name="T1" fmla="*/ 73 h 777"/>
                <a:gd name="T2" fmla="*/ 1289 w 1513"/>
                <a:gd name="T3" fmla="*/ 0 h 777"/>
                <a:gd name="T4" fmla="*/ 731 w 1513"/>
                <a:gd name="T5" fmla="*/ 64 h 777"/>
                <a:gd name="T6" fmla="*/ 172 w 1513"/>
                <a:gd name="T7" fmla="*/ 130 h 777"/>
                <a:gd name="T8" fmla="*/ 39 w 1513"/>
                <a:gd name="T9" fmla="*/ 186 h 777"/>
                <a:gd name="T10" fmla="*/ 0 w 1513"/>
                <a:gd name="T11" fmla="*/ 300 h 777"/>
                <a:gd name="T12" fmla="*/ 44 w 1513"/>
                <a:gd name="T13" fmla="*/ 678 h 777"/>
                <a:gd name="T14" fmla="*/ 71 w 1513"/>
                <a:gd name="T15" fmla="*/ 727 h 777"/>
                <a:gd name="T16" fmla="*/ 210 w 1513"/>
                <a:gd name="T17" fmla="*/ 776 h 777"/>
                <a:gd name="T18" fmla="*/ 1374 w 1513"/>
                <a:gd name="T19" fmla="*/ 638 h 777"/>
                <a:gd name="T20" fmla="*/ 1513 w 1513"/>
                <a:gd name="T21" fmla="*/ 504 h 777"/>
                <a:gd name="T22" fmla="*/ 1513 w 1513"/>
                <a:gd name="T23" fmla="*/ 503 h 777"/>
                <a:gd name="T24" fmla="*/ 1477 w 1513"/>
                <a:gd name="T25" fmla="*/ 178 h 777"/>
                <a:gd name="T26" fmla="*/ 1448 w 1513"/>
                <a:gd name="T27" fmla="*/ 74 h 777"/>
                <a:gd name="T28" fmla="*/ 1473 w 1513"/>
                <a:gd name="T29" fmla="*/ 179 h 777"/>
                <a:gd name="T30" fmla="*/ 1507 w 1513"/>
                <a:gd name="T31" fmla="*/ 472 h 777"/>
                <a:gd name="T32" fmla="*/ 1509 w 1513"/>
                <a:gd name="T33" fmla="*/ 504 h 777"/>
                <a:gd name="T34" fmla="*/ 1509 w 1513"/>
                <a:gd name="T35" fmla="*/ 504 h 777"/>
                <a:gd name="T36" fmla="*/ 1488 w 1513"/>
                <a:gd name="T37" fmla="*/ 567 h 777"/>
                <a:gd name="T38" fmla="*/ 479 w 1513"/>
                <a:gd name="T39" fmla="*/ 736 h 777"/>
                <a:gd name="T40" fmla="*/ 188 w 1513"/>
                <a:gd name="T41" fmla="*/ 773 h 777"/>
                <a:gd name="T42" fmla="*/ 53 w 1513"/>
                <a:gd name="T43" fmla="*/ 692 h 777"/>
                <a:gd name="T44" fmla="*/ 48 w 1513"/>
                <a:gd name="T45" fmla="*/ 678 h 777"/>
                <a:gd name="T46" fmla="*/ 47 w 1513"/>
                <a:gd name="T47" fmla="*/ 677 h 777"/>
                <a:gd name="T48" fmla="*/ 47 w 1513"/>
                <a:gd name="T49" fmla="*/ 677 h 777"/>
                <a:gd name="T50" fmla="*/ 4 w 1513"/>
                <a:gd name="T51" fmla="*/ 300 h 777"/>
                <a:gd name="T52" fmla="*/ 42 w 1513"/>
                <a:gd name="T53" fmla="*/ 189 h 777"/>
                <a:gd name="T54" fmla="*/ 159 w 1513"/>
                <a:gd name="T55" fmla="*/ 136 h 777"/>
                <a:gd name="T56" fmla="*/ 173 w 1513"/>
                <a:gd name="T57" fmla="*/ 134 h 777"/>
                <a:gd name="T58" fmla="*/ 732 w 1513"/>
                <a:gd name="T59" fmla="*/ 68 h 777"/>
                <a:gd name="T60" fmla="*/ 1262 w 1513"/>
                <a:gd name="T61" fmla="*/ 5 h 777"/>
                <a:gd name="T62" fmla="*/ 1374 w 1513"/>
                <a:gd name="T63" fmla="*/ 16 h 777"/>
                <a:gd name="T64" fmla="*/ 1448 w 1513"/>
                <a:gd name="T65" fmla="*/ 74 h 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13" h="777">
                  <a:moveTo>
                    <a:pt x="1448" y="74"/>
                  </a:moveTo>
                  <a:cubicBezTo>
                    <a:pt x="1450" y="73"/>
                    <a:pt x="1450" y="73"/>
                    <a:pt x="1450" y="73"/>
                  </a:cubicBezTo>
                  <a:cubicBezTo>
                    <a:pt x="1435" y="41"/>
                    <a:pt x="1405" y="23"/>
                    <a:pt x="1375" y="12"/>
                  </a:cubicBezTo>
                  <a:cubicBezTo>
                    <a:pt x="1344" y="2"/>
                    <a:pt x="1312" y="0"/>
                    <a:pt x="1289" y="0"/>
                  </a:cubicBezTo>
                  <a:cubicBezTo>
                    <a:pt x="1271" y="0"/>
                    <a:pt x="1260" y="1"/>
                    <a:pt x="1260" y="1"/>
                  </a:cubicBezTo>
                  <a:cubicBezTo>
                    <a:pt x="731" y="64"/>
                    <a:pt x="731" y="64"/>
                    <a:pt x="731" y="64"/>
                  </a:cubicBezTo>
                  <a:cubicBezTo>
                    <a:pt x="700" y="67"/>
                    <a:pt x="700" y="67"/>
                    <a:pt x="700" y="67"/>
                  </a:cubicBezTo>
                  <a:cubicBezTo>
                    <a:pt x="172" y="130"/>
                    <a:pt x="172" y="130"/>
                    <a:pt x="172" y="130"/>
                  </a:cubicBezTo>
                  <a:cubicBezTo>
                    <a:pt x="172" y="130"/>
                    <a:pt x="135" y="134"/>
                    <a:pt x="96" y="151"/>
                  </a:cubicBezTo>
                  <a:cubicBezTo>
                    <a:pt x="76" y="159"/>
                    <a:pt x="56" y="170"/>
                    <a:pt x="39" y="186"/>
                  </a:cubicBezTo>
                  <a:cubicBezTo>
                    <a:pt x="22" y="201"/>
                    <a:pt x="9" y="220"/>
                    <a:pt x="4" y="245"/>
                  </a:cubicBezTo>
                  <a:cubicBezTo>
                    <a:pt x="1" y="259"/>
                    <a:pt x="0" y="278"/>
                    <a:pt x="0" y="300"/>
                  </a:cubicBezTo>
                  <a:cubicBezTo>
                    <a:pt x="0" y="431"/>
                    <a:pt x="43" y="678"/>
                    <a:pt x="44" y="678"/>
                  </a:cubicBezTo>
                  <a:cubicBezTo>
                    <a:pt x="44" y="678"/>
                    <a:pt x="44" y="678"/>
                    <a:pt x="44" y="678"/>
                  </a:cubicBezTo>
                  <a:cubicBezTo>
                    <a:pt x="44" y="678"/>
                    <a:pt x="44" y="678"/>
                    <a:pt x="44" y="678"/>
                  </a:cubicBezTo>
                  <a:cubicBezTo>
                    <a:pt x="44" y="678"/>
                    <a:pt x="50" y="703"/>
                    <a:pt x="71" y="727"/>
                  </a:cubicBezTo>
                  <a:cubicBezTo>
                    <a:pt x="93" y="752"/>
                    <a:pt x="129" y="777"/>
                    <a:pt x="188" y="777"/>
                  </a:cubicBezTo>
                  <a:cubicBezTo>
                    <a:pt x="195" y="777"/>
                    <a:pt x="202" y="776"/>
                    <a:pt x="210" y="776"/>
                  </a:cubicBezTo>
                  <a:cubicBezTo>
                    <a:pt x="302" y="767"/>
                    <a:pt x="388" y="754"/>
                    <a:pt x="479" y="740"/>
                  </a:cubicBezTo>
                  <a:cubicBezTo>
                    <a:pt x="774" y="696"/>
                    <a:pt x="1080" y="681"/>
                    <a:pt x="1374" y="638"/>
                  </a:cubicBezTo>
                  <a:cubicBezTo>
                    <a:pt x="1442" y="628"/>
                    <a:pt x="1477" y="594"/>
                    <a:pt x="1494" y="563"/>
                  </a:cubicBezTo>
                  <a:cubicBezTo>
                    <a:pt x="1512" y="532"/>
                    <a:pt x="1513" y="504"/>
                    <a:pt x="1513" y="504"/>
                  </a:cubicBezTo>
                  <a:cubicBezTo>
                    <a:pt x="1513" y="504"/>
                    <a:pt x="1513" y="504"/>
                    <a:pt x="1513" y="504"/>
                  </a:cubicBezTo>
                  <a:cubicBezTo>
                    <a:pt x="1513" y="503"/>
                    <a:pt x="1513" y="503"/>
                    <a:pt x="1513" y="503"/>
                  </a:cubicBezTo>
                  <a:cubicBezTo>
                    <a:pt x="1513" y="503"/>
                    <a:pt x="1507" y="418"/>
                    <a:pt x="1497" y="322"/>
                  </a:cubicBezTo>
                  <a:cubicBezTo>
                    <a:pt x="1492" y="274"/>
                    <a:pt x="1485" y="223"/>
                    <a:pt x="1477" y="178"/>
                  </a:cubicBezTo>
                  <a:cubicBezTo>
                    <a:pt x="1470" y="134"/>
                    <a:pt x="1460" y="96"/>
                    <a:pt x="1450" y="73"/>
                  </a:cubicBezTo>
                  <a:cubicBezTo>
                    <a:pt x="1448" y="74"/>
                    <a:pt x="1448" y="74"/>
                    <a:pt x="1448" y="74"/>
                  </a:cubicBezTo>
                  <a:cubicBezTo>
                    <a:pt x="1446" y="75"/>
                    <a:pt x="1446" y="75"/>
                    <a:pt x="1446" y="75"/>
                  </a:cubicBezTo>
                  <a:cubicBezTo>
                    <a:pt x="1457" y="97"/>
                    <a:pt x="1466" y="135"/>
                    <a:pt x="1473" y="179"/>
                  </a:cubicBezTo>
                  <a:cubicBezTo>
                    <a:pt x="1485" y="245"/>
                    <a:pt x="1494" y="327"/>
                    <a:pt x="1500" y="391"/>
                  </a:cubicBezTo>
                  <a:cubicBezTo>
                    <a:pt x="1503" y="423"/>
                    <a:pt x="1505" y="452"/>
                    <a:pt x="1507" y="472"/>
                  </a:cubicBezTo>
                  <a:cubicBezTo>
                    <a:pt x="1507" y="482"/>
                    <a:pt x="1508" y="490"/>
                    <a:pt x="1508" y="495"/>
                  </a:cubicBezTo>
                  <a:cubicBezTo>
                    <a:pt x="1509" y="501"/>
                    <a:pt x="1509" y="504"/>
                    <a:pt x="1509" y="504"/>
                  </a:cubicBezTo>
                  <a:cubicBezTo>
                    <a:pt x="1511" y="504"/>
                    <a:pt x="1511" y="504"/>
                    <a:pt x="1511" y="504"/>
                  </a:cubicBezTo>
                  <a:cubicBezTo>
                    <a:pt x="1509" y="504"/>
                    <a:pt x="1509" y="504"/>
                    <a:pt x="1509" y="504"/>
                  </a:cubicBezTo>
                  <a:cubicBezTo>
                    <a:pt x="1509" y="504"/>
                    <a:pt x="1509" y="504"/>
                    <a:pt x="1509" y="505"/>
                  </a:cubicBezTo>
                  <a:cubicBezTo>
                    <a:pt x="1508" y="511"/>
                    <a:pt x="1506" y="538"/>
                    <a:pt x="1488" y="567"/>
                  </a:cubicBezTo>
                  <a:cubicBezTo>
                    <a:pt x="1469" y="595"/>
                    <a:pt x="1436" y="624"/>
                    <a:pt x="1374" y="634"/>
                  </a:cubicBezTo>
                  <a:cubicBezTo>
                    <a:pt x="1079" y="677"/>
                    <a:pt x="774" y="692"/>
                    <a:pt x="479" y="736"/>
                  </a:cubicBezTo>
                  <a:cubicBezTo>
                    <a:pt x="387" y="750"/>
                    <a:pt x="301" y="763"/>
                    <a:pt x="209" y="772"/>
                  </a:cubicBezTo>
                  <a:cubicBezTo>
                    <a:pt x="202" y="772"/>
                    <a:pt x="195" y="773"/>
                    <a:pt x="188" y="773"/>
                  </a:cubicBezTo>
                  <a:cubicBezTo>
                    <a:pt x="130" y="773"/>
                    <a:pt x="95" y="749"/>
                    <a:pt x="74" y="725"/>
                  </a:cubicBezTo>
                  <a:cubicBezTo>
                    <a:pt x="64" y="713"/>
                    <a:pt x="57" y="701"/>
                    <a:pt x="53" y="692"/>
                  </a:cubicBezTo>
                  <a:cubicBezTo>
                    <a:pt x="51" y="687"/>
                    <a:pt x="50" y="684"/>
                    <a:pt x="49" y="681"/>
                  </a:cubicBezTo>
                  <a:cubicBezTo>
                    <a:pt x="48" y="680"/>
                    <a:pt x="48" y="679"/>
                    <a:pt x="48" y="678"/>
                  </a:cubicBezTo>
                  <a:cubicBezTo>
                    <a:pt x="47" y="677"/>
                    <a:pt x="47" y="677"/>
                    <a:pt x="47" y="677"/>
                  </a:cubicBezTo>
                  <a:cubicBezTo>
                    <a:pt x="47" y="677"/>
                    <a:pt x="47" y="677"/>
                    <a:pt x="47" y="677"/>
                  </a:cubicBezTo>
                  <a:cubicBezTo>
                    <a:pt x="45" y="677"/>
                    <a:pt x="45" y="677"/>
                    <a:pt x="45" y="677"/>
                  </a:cubicBezTo>
                  <a:cubicBezTo>
                    <a:pt x="47" y="677"/>
                    <a:pt x="47" y="677"/>
                    <a:pt x="47" y="677"/>
                  </a:cubicBezTo>
                  <a:cubicBezTo>
                    <a:pt x="47" y="677"/>
                    <a:pt x="47" y="673"/>
                    <a:pt x="46" y="666"/>
                  </a:cubicBezTo>
                  <a:cubicBezTo>
                    <a:pt x="37" y="617"/>
                    <a:pt x="4" y="414"/>
                    <a:pt x="4" y="300"/>
                  </a:cubicBezTo>
                  <a:cubicBezTo>
                    <a:pt x="4" y="278"/>
                    <a:pt x="5" y="259"/>
                    <a:pt x="8" y="246"/>
                  </a:cubicBezTo>
                  <a:cubicBezTo>
                    <a:pt x="13" y="222"/>
                    <a:pt x="25" y="204"/>
                    <a:pt x="42" y="189"/>
                  </a:cubicBezTo>
                  <a:cubicBezTo>
                    <a:pt x="66" y="166"/>
                    <a:pt x="99" y="153"/>
                    <a:pt x="126" y="145"/>
                  </a:cubicBezTo>
                  <a:cubicBezTo>
                    <a:pt x="139" y="141"/>
                    <a:pt x="151" y="138"/>
                    <a:pt x="159" y="136"/>
                  </a:cubicBezTo>
                  <a:cubicBezTo>
                    <a:pt x="163" y="135"/>
                    <a:pt x="167" y="135"/>
                    <a:pt x="169" y="135"/>
                  </a:cubicBezTo>
                  <a:cubicBezTo>
                    <a:pt x="171" y="134"/>
                    <a:pt x="173" y="134"/>
                    <a:pt x="173" y="134"/>
                  </a:cubicBezTo>
                  <a:cubicBezTo>
                    <a:pt x="701" y="71"/>
                    <a:pt x="701" y="71"/>
                    <a:pt x="701" y="71"/>
                  </a:cubicBezTo>
                  <a:cubicBezTo>
                    <a:pt x="732" y="68"/>
                    <a:pt x="732" y="68"/>
                    <a:pt x="732" y="68"/>
                  </a:cubicBezTo>
                  <a:cubicBezTo>
                    <a:pt x="1260" y="5"/>
                    <a:pt x="1260" y="5"/>
                    <a:pt x="1260" y="5"/>
                  </a:cubicBezTo>
                  <a:cubicBezTo>
                    <a:pt x="1260" y="5"/>
                    <a:pt x="1261" y="5"/>
                    <a:pt x="1262" y="5"/>
                  </a:cubicBezTo>
                  <a:cubicBezTo>
                    <a:pt x="1266" y="5"/>
                    <a:pt x="1276" y="4"/>
                    <a:pt x="1289" y="4"/>
                  </a:cubicBezTo>
                  <a:cubicBezTo>
                    <a:pt x="1311" y="4"/>
                    <a:pt x="1343" y="6"/>
                    <a:pt x="1374" y="16"/>
                  </a:cubicBezTo>
                  <a:cubicBezTo>
                    <a:pt x="1404" y="26"/>
                    <a:pt x="1432" y="44"/>
                    <a:pt x="1446" y="75"/>
                  </a:cubicBezTo>
                  <a:lnTo>
                    <a:pt x="1448" y="74"/>
                  </a:lnTo>
                  <a:close/>
                </a:path>
              </a:pathLst>
            </a:custGeom>
            <a:solidFill>
              <a:srgbClr val="4932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zh-CN" altLang="en-US" sz="1867">
                <a:solidFill>
                  <a:srgbClr val="5F5F5F"/>
                </a:solidFill>
                <a:latin typeface="Lato Light"/>
              </a:endParaRPr>
            </a:p>
          </p:txBody>
        </p:sp>
      </p:grpSp>
      <p:pic>
        <p:nvPicPr>
          <p:cNvPr id="2501" name="图片 2498">
            <a:extLst>
              <a:ext uri="{FF2B5EF4-FFF2-40B4-BE49-F238E27FC236}">
                <a16:creationId xmlns:a16="http://schemas.microsoft.com/office/drawing/2014/main" id="{8138F187-9E48-4418-B7BB-C93F429CCE3C}"/>
              </a:ext>
            </a:extLst>
          </p:cNvPr>
          <p:cNvPicPr>
            <a:picLocks noChangeAspect="1"/>
          </p:cNvPicPr>
          <p:nvPr/>
        </p:nvPicPr>
        <p:blipFill>
          <a:blip r:embed="rId2"/>
          <a:stretch>
            <a:fillRect/>
          </a:stretch>
        </p:blipFill>
        <p:spPr>
          <a:xfrm>
            <a:off x="190738" y="-288114"/>
            <a:ext cx="3390000" cy="2325000"/>
          </a:xfrm>
          <a:prstGeom prst="rect">
            <a:avLst/>
          </a:prstGeom>
        </p:spPr>
      </p:pic>
      <p:sp>
        <p:nvSpPr>
          <p:cNvPr id="2502" name="TextBox 2501">
            <a:extLst>
              <a:ext uri="{FF2B5EF4-FFF2-40B4-BE49-F238E27FC236}">
                <a16:creationId xmlns:a16="http://schemas.microsoft.com/office/drawing/2014/main" id="{B2C84B48-22C6-44F3-B6BD-1E2D29DF1ED7}"/>
              </a:ext>
            </a:extLst>
          </p:cNvPr>
          <p:cNvSpPr txBox="1"/>
          <p:nvPr/>
        </p:nvSpPr>
        <p:spPr>
          <a:xfrm>
            <a:off x="2004333" y="2049600"/>
            <a:ext cx="7133036" cy="2123658"/>
          </a:xfrm>
          <a:prstGeom prst="rect">
            <a:avLst/>
          </a:prstGeom>
          <a:noFill/>
        </p:spPr>
        <p:txBody>
          <a:bodyPr wrap="square" rtlCol="0">
            <a:spAutoFit/>
          </a:bodyPr>
          <a:lstStyle/>
          <a:p>
            <a:pPr algn="ctr"/>
            <a:r>
              <a:rPr lang="en-US" sz="6600" b="1" dirty="0">
                <a:solidFill>
                  <a:schemeClr val="bg2">
                    <a:lumMod val="10000"/>
                  </a:schemeClr>
                </a:solidFill>
                <a:latin typeface="Times New Roman" panose="02020603050405020304" pitchFamily="18" charset="0"/>
                <a:cs typeface="Times New Roman" panose="02020603050405020304" pitchFamily="18" charset="0"/>
              </a:rPr>
              <a:t>1. </a:t>
            </a:r>
            <a:r>
              <a:rPr lang="en-US" sz="6600" b="1" dirty="0" err="1">
                <a:solidFill>
                  <a:schemeClr val="bg2">
                    <a:lumMod val="10000"/>
                  </a:schemeClr>
                </a:solidFill>
                <a:latin typeface="Times New Roman" panose="02020603050405020304" pitchFamily="18" charset="0"/>
                <a:cs typeface="Times New Roman" panose="02020603050405020304" pitchFamily="18" charset="0"/>
              </a:rPr>
              <a:t>Tác</a:t>
            </a:r>
            <a:r>
              <a:rPr lang="en-US" sz="6600" b="1" dirty="0">
                <a:solidFill>
                  <a:schemeClr val="bg2">
                    <a:lumMod val="10000"/>
                  </a:schemeClr>
                </a:solidFill>
                <a:latin typeface="Times New Roman" panose="02020603050405020304" pitchFamily="18" charset="0"/>
                <a:cs typeface="Times New Roman" panose="02020603050405020304" pitchFamily="18" charset="0"/>
              </a:rPr>
              <a:t> </a:t>
            </a:r>
            <a:r>
              <a:rPr lang="en-US" sz="6600" b="1" dirty="0" err="1">
                <a:solidFill>
                  <a:schemeClr val="bg2">
                    <a:lumMod val="10000"/>
                  </a:schemeClr>
                </a:solidFill>
                <a:latin typeface="Times New Roman" panose="02020603050405020304" pitchFamily="18" charset="0"/>
                <a:cs typeface="Times New Roman" panose="02020603050405020304" pitchFamily="18" charset="0"/>
              </a:rPr>
              <a:t>dụng</a:t>
            </a:r>
            <a:r>
              <a:rPr lang="en-US" sz="6600" b="1" dirty="0">
                <a:solidFill>
                  <a:schemeClr val="bg2">
                    <a:lumMod val="10000"/>
                  </a:schemeClr>
                </a:solidFill>
                <a:latin typeface="Times New Roman" panose="02020603050405020304" pitchFamily="18" charset="0"/>
                <a:cs typeface="Times New Roman" panose="02020603050405020304" pitchFamily="18" charset="0"/>
              </a:rPr>
              <a:t> </a:t>
            </a:r>
            <a:r>
              <a:rPr lang="en-US" sz="6600" b="1" dirty="0" err="1">
                <a:solidFill>
                  <a:schemeClr val="bg2">
                    <a:lumMod val="10000"/>
                  </a:schemeClr>
                </a:solidFill>
                <a:latin typeface="Times New Roman" panose="02020603050405020304" pitchFamily="18" charset="0"/>
                <a:cs typeface="Times New Roman" panose="02020603050405020304" pitchFamily="18" charset="0"/>
              </a:rPr>
              <a:t>của</a:t>
            </a:r>
            <a:r>
              <a:rPr lang="en-US" sz="6600" b="1" dirty="0">
                <a:solidFill>
                  <a:schemeClr val="bg2">
                    <a:lumMod val="10000"/>
                  </a:schemeClr>
                </a:solidFill>
                <a:latin typeface="Times New Roman" panose="02020603050405020304" pitchFamily="18" charset="0"/>
                <a:cs typeface="Times New Roman" panose="02020603050405020304" pitchFamily="18" charset="0"/>
              </a:rPr>
              <a:t> </a:t>
            </a:r>
            <a:r>
              <a:rPr lang="en-US" sz="6600" b="1" dirty="0" err="1">
                <a:solidFill>
                  <a:schemeClr val="bg2">
                    <a:lumMod val="10000"/>
                  </a:schemeClr>
                </a:solidFill>
                <a:latin typeface="Times New Roman" panose="02020603050405020304" pitchFamily="18" charset="0"/>
                <a:cs typeface="Times New Roman" panose="02020603050405020304" pitchFamily="18" charset="0"/>
              </a:rPr>
              <a:t>máy</a:t>
            </a:r>
            <a:r>
              <a:rPr lang="en-US" sz="6600" b="1" dirty="0">
                <a:solidFill>
                  <a:schemeClr val="bg2">
                    <a:lumMod val="10000"/>
                  </a:schemeClr>
                </a:solidFill>
                <a:latin typeface="Times New Roman" panose="02020603050405020304" pitchFamily="18" charset="0"/>
                <a:cs typeface="Times New Roman" panose="02020603050405020304" pitchFamily="18" charset="0"/>
              </a:rPr>
              <a:t> </a:t>
            </a:r>
            <a:r>
              <a:rPr lang="en-US" sz="6600" b="1" dirty="0" err="1">
                <a:solidFill>
                  <a:schemeClr val="bg2">
                    <a:lumMod val="10000"/>
                  </a:schemeClr>
                </a:solidFill>
                <a:latin typeface="Times New Roman" panose="02020603050405020304" pitchFamily="18" charset="0"/>
                <a:cs typeface="Times New Roman" panose="02020603050405020304" pitchFamily="18" charset="0"/>
              </a:rPr>
              <a:t>thu</a:t>
            </a:r>
            <a:r>
              <a:rPr lang="en-US" sz="6600" b="1" dirty="0">
                <a:solidFill>
                  <a:schemeClr val="bg2">
                    <a:lumMod val="10000"/>
                  </a:schemeClr>
                </a:solidFill>
                <a:latin typeface="Times New Roman" panose="02020603050405020304" pitchFamily="18" charset="0"/>
                <a:cs typeface="Times New Roman" panose="02020603050405020304" pitchFamily="18" charset="0"/>
              </a:rPr>
              <a:t> </a:t>
            </a:r>
            <a:r>
              <a:rPr lang="en-US" sz="6600" b="1" dirty="0" err="1">
                <a:solidFill>
                  <a:schemeClr val="bg2">
                    <a:lumMod val="10000"/>
                  </a:schemeClr>
                </a:solidFill>
                <a:latin typeface="Times New Roman" panose="02020603050405020304" pitchFamily="18" charset="0"/>
                <a:cs typeface="Times New Roman" panose="02020603050405020304" pitchFamily="18" charset="0"/>
              </a:rPr>
              <a:t>thanh</a:t>
            </a:r>
            <a:endParaRPr lang="en-US" sz="6600" b="1" dirty="0">
              <a:solidFill>
                <a:schemeClr val="bg2">
                  <a:lumMod val="10000"/>
                </a:schemeClr>
              </a:solidFill>
              <a:latin typeface="Times New Roman" panose="02020603050405020304" pitchFamily="18" charset="0"/>
              <a:cs typeface="Times New Roman" panose="02020603050405020304" pitchFamily="18" charset="0"/>
            </a:endParaRPr>
          </a:p>
        </p:txBody>
      </p:sp>
      <p:pic>
        <p:nvPicPr>
          <p:cNvPr id="2503" name="Picture 2502">
            <a:extLst>
              <a:ext uri="{FF2B5EF4-FFF2-40B4-BE49-F238E27FC236}">
                <a16:creationId xmlns:a16="http://schemas.microsoft.com/office/drawing/2014/main" id="{7F71EC30-3E93-4882-9E97-CEA4FAECF9D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476956" y="3407795"/>
            <a:ext cx="4168197" cy="4168197"/>
          </a:xfrm>
          <a:prstGeom prst="rect">
            <a:avLst/>
          </a:prstGeom>
        </p:spPr>
      </p:pic>
    </p:spTree>
    <p:extLst>
      <p:ext uri="{BB962C8B-B14F-4D97-AF65-F5344CB8AC3E}">
        <p14:creationId xmlns:p14="http://schemas.microsoft.com/office/powerpoint/2010/main" val="162645410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文本框 9">
            <a:extLst>
              <a:ext uri="{FF2B5EF4-FFF2-40B4-BE49-F238E27FC236}">
                <a16:creationId xmlns:a16="http://schemas.microsoft.com/office/drawing/2014/main" id="{CD4BC771-8FE5-4026-B4B1-4A8A368FA637}"/>
              </a:ext>
            </a:extLst>
          </p:cNvPr>
          <p:cNvSpPr txBox="1"/>
          <p:nvPr/>
        </p:nvSpPr>
        <p:spPr>
          <a:xfrm>
            <a:off x="1241248" y="239806"/>
            <a:ext cx="9774694" cy="1323439"/>
          </a:xfrm>
          <a:prstGeom prst="rect">
            <a:avLst/>
          </a:prstGeom>
          <a:noFill/>
        </p:spPr>
        <p:txBody>
          <a:bodyPr wrap="square" rtlCol="0">
            <a:spAutoFit/>
          </a:bodyPr>
          <a:lstStyle/>
          <a:p>
            <a:pPr algn="just">
              <a:defRPr/>
            </a:pPr>
            <a:r>
              <a:rPr lang="vi-VN" altLang="zh-CN" sz="4000" dirty="0">
                <a:solidFill>
                  <a:schemeClr val="tx1">
                    <a:lumMod val="75000"/>
                  </a:schemeClr>
                </a:solidFill>
                <a:latin typeface="Times New Roman" panose="02020603050405020304" pitchFamily="18" charset="0"/>
                <a:ea typeface="微软雅黑" panose="020B0503020204020204" pitchFamily="34" charset="-122"/>
                <a:cs typeface="Times New Roman" panose="02020603050405020304" pitchFamily="18" charset="0"/>
              </a:rPr>
              <a:t>Em hãy quan sát </a:t>
            </a:r>
            <a:r>
              <a:rPr lang="en-US" altLang="zh-CN" sz="4000" dirty="0">
                <a:solidFill>
                  <a:schemeClr val="tx1">
                    <a:lumMod val="75000"/>
                  </a:schemeClr>
                </a:solidFill>
                <a:latin typeface="Times New Roman" panose="02020603050405020304" pitchFamily="18" charset="0"/>
                <a:ea typeface="微软雅黑" panose="020B0503020204020204" pitchFamily="34" charset="-122"/>
                <a:cs typeface="Times New Roman" panose="02020603050405020304" pitchFamily="18" charset="0"/>
              </a:rPr>
              <a:t>H</a:t>
            </a:r>
            <a:r>
              <a:rPr lang="vi-VN" altLang="zh-CN" sz="4000" dirty="0">
                <a:solidFill>
                  <a:schemeClr val="tx1">
                    <a:lumMod val="75000"/>
                  </a:schemeClr>
                </a:solidFill>
                <a:latin typeface="Times New Roman" panose="02020603050405020304" pitchFamily="18" charset="0"/>
                <a:ea typeface="微软雅黑" panose="020B0503020204020204" pitchFamily="34" charset="-122"/>
                <a:cs typeface="Times New Roman" panose="02020603050405020304" pitchFamily="18" charset="0"/>
              </a:rPr>
              <a:t>ình 1 và cho biết Minh, Hoa, ông bà đang sử dụng máy thu thanh để làm gì?</a:t>
            </a:r>
            <a:endParaRPr lang="zh-CN" altLang="en-US" sz="4000" dirty="0">
              <a:solidFill>
                <a:schemeClr val="tx1">
                  <a:lumMod val="75000"/>
                </a:schemeClr>
              </a:solidFill>
              <a:latin typeface="Times New Roman" panose="02020603050405020304" pitchFamily="18" charset="0"/>
              <a:ea typeface="微软雅黑" panose="020B0503020204020204" pitchFamily="34" charset="-122"/>
              <a:cs typeface="Times New Roman" panose="02020603050405020304" pitchFamily="18" charset="0"/>
            </a:endParaRPr>
          </a:p>
        </p:txBody>
      </p:sp>
      <p:pic>
        <p:nvPicPr>
          <p:cNvPr id="9" name="Picture 8">
            <a:extLst>
              <a:ext uri="{FF2B5EF4-FFF2-40B4-BE49-F238E27FC236}">
                <a16:creationId xmlns:a16="http://schemas.microsoft.com/office/drawing/2014/main" id="{251ADF7F-5BFE-4FA1-9362-5CF919998071}"/>
              </a:ext>
            </a:extLst>
          </p:cNvPr>
          <p:cNvPicPr>
            <a:picLocks noChangeAspect="1"/>
          </p:cNvPicPr>
          <p:nvPr/>
        </p:nvPicPr>
        <p:blipFill>
          <a:blip r:embed="rId2"/>
          <a:stretch>
            <a:fillRect/>
          </a:stretch>
        </p:blipFill>
        <p:spPr>
          <a:xfrm>
            <a:off x="349884" y="1636935"/>
            <a:ext cx="4212749" cy="3398520"/>
          </a:xfrm>
          <a:prstGeom prst="rect">
            <a:avLst/>
          </a:prstGeom>
        </p:spPr>
      </p:pic>
      <p:pic>
        <p:nvPicPr>
          <p:cNvPr id="10" name="Picture 9">
            <a:extLst>
              <a:ext uri="{FF2B5EF4-FFF2-40B4-BE49-F238E27FC236}">
                <a16:creationId xmlns:a16="http://schemas.microsoft.com/office/drawing/2014/main" id="{A37D4B97-A819-4571-9311-A7D948D3FCAC}"/>
              </a:ext>
            </a:extLst>
          </p:cNvPr>
          <p:cNvPicPr>
            <a:picLocks noChangeAspect="1"/>
          </p:cNvPicPr>
          <p:nvPr/>
        </p:nvPicPr>
        <p:blipFill>
          <a:blip r:embed="rId3"/>
          <a:stretch>
            <a:fillRect/>
          </a:stretch>
        </p:blipFill>
        <p:spPr>
          <a:xfrm>
            <a:off x="4404949" y="1636935"/>
            <a:ext cx="4013328" cy="3398520"/>
          </a:xfrm>
          <a:prstGeom prst="rect">
            <a:avLst/>
          </a:prstGeom>
        </p:spPr>
      </p:pic>
      <p:pic>
        <p:nvPicPr>
          <p:cNvPr id="11" name="Picture 10">
            <a:extLst>
              <a:ext uri="{FF2B5EF4-FFF2-40B4-BE49-F238E27FC236}">
                <a16:creationId xmlns:a16="http://schemas.microsoft.com/office/drawing/2014/main" id="{3E109616-AC51-447D-8990-2FCE7356D851}"/>
              </a:ext>
            </a:extLst>
          </p:cNvPr>
          <p:cNvPicPr>
            <a:picLocks noChangeAspect="1"/>
          </p:cNvPicPr>
          <p:nvPr/>
        </p:nvPicPr>
        <p:blipFill>
          <a:blip r:embed="rId4"/>
          <a:stretch>
            <a:fillRect/>
          </a:stretch>
        </p:blipFill>
        <p:spPr>
          <a:xfrm>
            <a:off x="8504841" y="1734008"/>
            <a:ext cx="3337275" cy="3204375"/>
          </a:xfrm>
          <a:prstGeom prst="rect">
            <a:avLst/>
          </a:prstGeom>
        </p:spPr>
      </p:pic>
      <p:sp>
        <p:nvSpPr>
          <p:cNvPr id="12" name="TextBox 11">
            <a:extLst>
              <a:ext uri="{FF2B5EF4-FFF2-40B4-BE49-F238E27FC236}">
                <a16:creationId xmlns:a16="http://schemas.microsoft.com/office/drawing/2014/main" id="{2B613D36-68BD-4A63-AA37-DCDDE389CEA2}"/>
              </a:ext>
            </a:extLst>
          </p:cNvPr>
          <p:cNvSpPr txBox="1"/>
          <p:nvPr/>
        </p:nvSpPr>
        <p:spPr>
          <a:xfrm>
            <a:off x="4817829" y="4938383"/>
            <a:ext cx="1571126" cy="646331"/>
          </a:xfrm>
          <a:prstGeom prst="rect">
            <a:avLst/>
          </a:prstGeom>
          <a:solidFill>
            <a:srgbClr val="66FFFF"/>
          </a:solidFill>
          <a:ln>
            <a:solidFill>
              <a:srgbClr val="FF0000"/>
            </a:solidFill>
          </a:ln>
        </p:spPr>
        <p:txBody>
          <a:bodyPr wrap="square" rtlCol="0">
            <a:spAutoFit/>
          </a:bodyPr>
          <a:lstStyle/>
          <a:p>
            <a:pPr algn="ctr"/>
            <a:r>
              <a:rPr lang="en-US" altLang="zh-CN" sz="3600" b="1" dirty="0">
                <a:solidFill>
                  <a:srgbClr val="FF0000"/>
                </a:solidFill>
                <a:latin typeface="Times New Roman" panose="02020603050405020304" pitchFamily="18" charset="0"/>
                <a:ea typeface="微软雅黑" panose="020B0503020204020204" pitchFamily="34" charset="-122"/>
                <a:cs typeface="Times New Roman" panose="02020603050405020304" pitchFamily="18" charset="0"/>
              </a:rPr>
              <a:t>H</a:t>
            </a:r>
            <a:r>
              <a:rPr lang="vi-VN" altLang="zh-CN" sz="3600" b="1" dirty="0">
                <a:solidFill>
                  <a:srgbClr val="FF0000"/>
                </a:solidFill>
                <a:latin typeface="Times New Roman" panose="02020603050405020304" pitchFamily="18" charset="0"/>
                <a:ea typeface="微软雅黑" panose="020B0503020204020204" pitchFamily="34" charset="-122"/>
                <a:cs typeface="Times New Roman" panose="02020603050405020304" pitchFamily="18" charset="0"/>
              </a:rPr>
              <a:t>ình 1</a:t>
            </a:r>
            <a:endParaRPr lang="en-US" sz="3600" b="1" dirty="0">
              <a:solidFill>
                <a:srgbClr val="FF0000"/>
              </a:solidFill>
              <a:latin typeface="Times New Roman" panose="02020603050405020304" pitchFamily="18" charset="0"/>
              <a:cs typeface="Times New Roman" panose="02020603050405020304" pitchFamily="18" charset="0"/>
            </a:endParaRPr>
          </a:p>
        </p:txBody>
      </p:sp>
      <p:pic>
        <p:nvPicPr>
          <p:cNvPr id="13" name="Picture 12">
            <a:extLst>
              <a:ext uri="{FF2B5EF4-FFF2-40B4-BE49-F238E27FC236}">
                <a16:creationId xmlns:a16="http://schemas.microsoft.com/office/drawing/2014/main" id="{AC937FE6-864F-4B17-BB3D-0D4C3E5D8091}"/>
              </a:ext>
            </a:extLst>
          </p:cNvPr>
          <p:cNvPicPr>
            <a:picLocks noChangeAspect="1"/>
          </p:cNvPicPr>
          <p:nvPr/>
        </p:nvPicPr>
        <p:blipFill>
          <a:blip r:embed="rId5"/>
          <a:stretch>
            <a:fillRect/>
          </a:stretch>
        </p:blipFill>
        <p:spPr>
          <a:xfrm>
            <a:off x="6475519" y="4252439"/>
            <a:ext cx="3697959" cy="3002681"/>
          </a:xfrm>
          <a:prstGeom prst="rect">
            <a:avLst/>
          </a:prstGeom>
        </p:spPr>
      </p:pic>
      <p:pic>
        <p:nvPicPr>
          <p:cNvPr id="14" name="图片 2498">
            <a:extLst>
              <a:ext uri="{FF2B5EF4-FFF2-40B4-BE49-F238E27FC236}">
                <a16:creationId xmlns:a16="http://schemas.microsoft.com/office/drawing/2014/main" id="{6897644E-75A4-4D37-BF96-CCC40F516E14}"/>
              </a:ext>
            </a:extLst>
          </p:cNvPr>
          <p:cNvPicPr>
            <a:picLocks noChangeAspect="1"/>
          </p:cNvPicPr>
          <p:nvPr/>
        </p:nvPicPr>
        <p:blipFill>
          <a:blip r:embed="rId6"/>
          <a:stretch>
            <a:fillRect/>
          </a:stretch>
        </p:blipFill>
        <p:spPr>
          <a:xfrm>
            <a:off x="349884" y="9431"/>
            <a:ext cx="891364" cy="921036"/>
          </a:xfrm>
          <a:prstGeom prst="rect">
            <a:avLst/>
          </a:prstGeom>
        </p:spPr>
      </p:pic>
      <p:cxnSp>
        <p:nvCxnSpPr>
          <p:cNvPr id="15" name="Straight Connector 14">
            <a:extLst>
              <a:ext uri="{FF2B5EF4-FFF2-40B4-BE49-F238E27FC236}">
                <a16:creationId xmlns:a16="http://schemas.microsoft.com/office/drawing/2014/main" id="{092DF5E3-72D2-4562-9D41-9E9DEE3A1F4C}"/>
              </a:ext>
            </a:extLst>
          </p:cNvPr>
          <p:cNvCxnSpPr>
            <a:cxnSpLocks/>
          </p:cNvCxnSpPr>
          <p:nvPr/>
        </p:nvCxnSpPr>
        <p:spPr>
          <a:xfrm>
            <a:off x="3127339" y="838197"/>
            <a:ext cx="296866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F00AA87-7FAA-429D-BAEB-DACBE893E6FC}"/>
              </a:ext>
            </a:extLst>
          </p:cNvPr>
          <p:cNvCxnSpPr>
            <a:cxnSpLocks/>
          </p:cNvCxnSpPr>
          <p:nvPr/>
        </p:nvCxnSpPr>
        <p:spPr>
          <a:xfrm>
            <a:off x="3945945" y="1447797"/>
            <a:ext cx="6530466"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78411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barn(inVertical)">
                                      <p:cBhvr>
                                        <p:cTn id="7" dur="500"/>
                                        <p:tgtEl>
                                          <p:spTgt spid="9"/>
                                        </p:tgtEl>
                                      </p:cBhvr>
                                    </p:animEffect>
                                  </p:childTnLst>
                                </p:cTn>
                              </p:par>
                              <p:par>
                                <p:cTn id="8" presetID="16" presetClass="entr" presetSubtype="21"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barn(inVertical)">
                                      <p:cBhvr>
                                        <p:cTn id="10" dur="500"/>
                                        <p:tgtEl>
                                          <p:spTgt spid="10"/>
                                        </p:tgtEl>
                                      </p:cBhvr>
                                    </p:animEffect>
                                  </p:childTnLst>
                                </p:cTn>
                              </p:par>
                              <p:par>
                                <p:cTn id="11" presetID="16" presetClass="entr" presetSubtype="21"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barn(inVertical)">
                                      <p:cBhvr>
                                        <p:cTn id="13" dur="500"/>
                                        <p:tgtEl>
                                          <p:spTgt spid="11"/>
                                        </p:tgtEl>
                                      </p:cBhvr>
                                    </p:animEffect>
                                  </p:childTnLst>
                                </p:cTn>
                              </p:par>
                              <p:par>
                                <p:cTn id="14" presetID="16" presetClass="entr" presetSubtype="21" fill="hold" grpId="0" nodeType="with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barn(inVertical)">
                                      <p:cBhvr>
                                        <p:cTn id="16" dur="500"/>
                                        <p:tgtEl>
                                          <p:spTgt spid="7"/>
                                        </p:tgtEl>
                                      </p:cBhvr>
                                    </p:animEffect>
                                  </p:childTnLst>
                                </p:cTn>
                              </p:par>
                              <p:par>
                                <p:cTn id="17" presetID="16" presetClass="entr" presetSubtype="21"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barn(inVertical)">
                                      <p:cBhvr>
                                        <p:cTn id="19" dur="500"/>
                                        <p:tgtEl>
                                          <p:spTgt spid="12"/>
                                        </p:tgtEl>
                                      </p:cBhvr>
                                    </p:animEffect>
                                  </p:childTnLst>
                                </p:cTn>
                              </p:par>
                            </p:childTnLst>
                          </p:cTn>
                        </p:par>
                      </p:childTnLst>
                    </p:cTn>
                  </p:par>
                  <p:par>
                    <p:cTn id="20" fill="hold">
                      <p:stCondLst>
                        <p:cond delay="indefinite"/>
                      </p:stCondLst>
                      <p:childTnLst>
                        <p:par>
                          <p:cTn id="21" fill="hold">
                            <p:stCondLst>
                              <p:cond delay="0"/>
                            </p:stCondLst>
                            <p:childTnLst>
                              <p:par>
                                <p:cTn id="22" presetID="42" presetClass="entr" presetSubtype="0" fill="hold" nodeType="clickEffect">
                                  <p:stCondLst>
                                    <p:cond delay="0"/>
                                  </p:stCondLst>
                                  <p:childTnLst>
                                    <p:set>
                                      <p:cBhvr>
                                        <p:cTn id="23" dur="1" fill="hold">
                                          <p:stCondLst>
                                            <p:cond delay="0"/>
                                          </p:stCondLst>
                                        </p:cTn>
                                        <p:tgtEl>
                                          <p:spTgt spid="15"/>
                                        </p:tgtEl>
                                        <p:attrNameLst>
                                          <p:attrName>style.visibility</p:attrName>
                                        </p:attrNameLst>
                                      </p:cBhvr>
                                      <p:to>
                                        <p:strVal val="visible"/>
                                      </p:to>
                                    </p:set>
                                    <p:animEffect transition="in" filter="fade">
                                      <p:cBhvr>
                                        <p:cTn id="24" dur="1000"/>
                                        <p:tgtEl>
                                          <p:spTgt spid="15"/>
                                        </p:tgtEl>
                                      </p:cBhvr>
                                    </p:animEffect>
                                    <p:anim calcmode="lin" valueType="num">
                                      <p:cBhvr>
                                        <p:cTn id="25" dur="1000" fill="hold"/>
                                        <p:tgtEl>
                                          <p:spTgt spid="15"/>
                                        </p:tgtEl>
                                        <p:attrNameLst>
                                          <p:attrName>ppt_x</p:attrName>
                                        </p:attrNameLst>
                                      </p:cBhvr>
                                      <p:tavLst>
                                        <p:tav tm="0">
                                          <p:val>
                                            <p:strVal val="#ppt_x"/>
                                          </p:val>
                                        </p:tav>
                                        <p:tav tm="100000">
                                          <p:val>
                                            <p:strVal val="#ppt_x"/>
                                          </p:val>
                                        </p:tav>
                                      </p:tavLst>
                                    </p:anim>
                                    <p:anim calcmode="lin" valueType="num">
                                      <p:cBhvr>
                                        <p:cTn id="26"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42" presetClass="entr" presetSubtype="0" fill="hold" nodeType="click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fade">
                                      <p:cBhvr>
                                        <p:cTn id="31" dur="1000"/>
                                        <p:tgtEl>
                                          <p:spTgt spid="16"/>
                                        </p:tgtEl>
                                      </p:cBhvr>
                                    </p:animEffect>
                                    <p:anim calcmode="lin" valueType="num">
                                      <p:cBhvr>
                                        <p:cTn id="32" dur="1000" fill="hold"/>
                                        <p:tgtEl>
                                          <p:spTgt spid="16"/>
                                        </p:tgtEl>
                                        <p:attrNameLst>
                                          <p:attrName>ppt_x</p:attrName>
                                        </p:attrNameLst>
                                      </p:cBhvr>
                                      <p:tavLst>
                                        <p:tav tm="0">
                                          <p:val>
                                            <p:strVal val="#ppt_x"/>
                                          </p:val>
                                        </p:tav>
                                        <p:tav tm="100000">
                                          <p:val>
                                            <p:strVal val="#ppt_x"/>
                                          </p:val>
                                        </p:tav>
                                      </p:tavLst>
                                    </p:anim>
                                    <p:anim calcmode="lin" valueType="num">
                                      <p:cBhvr>
                                        <p:cTn id="33"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2" presetClass="entr" presetSubtype="4" fill="hold" nodeType="clickEffect">
                                  <p:stCondLst>
                                    <p:cond delay="0"/>
                                  </p:stCondLst>
                                  <p:childTnLst>
                                    <p:set>
                                      <p:cBhvr>
                                        <p:cTn id="37" dur="1" fill="hold">
                                          <p:stCondLst>
                                            <p:cond delay="0"/>
                                          </p:stCondLst>
                                        </p:cTn>
                                        <p:tgtEl>
                                          <p:spTgt spid="13"/>
                                        </p:tgtEl>
                                        <p:attrNameLst>
                                          <p:attrName>style.visibility</p:attrName>
                                        </p:attrNameLst>
                                      </p:cBhvr>
                                      <p:to>
                                        <p:strVal val="visible"/>
                                      </p:to>
                                    </p:set>
                                    <p:anim calcmode="lin" valueType="num">
                                      <p:cBhvr additive="base">
                                        <p:cTn id="38" dur="500" fill="hold"/>
                                        <p:tgtEl>
                                          <p:spTgt spid="13"/>
                                        </p:tgtEl>
                                        <p:attrNameLst>
                                          <p:attrName>ppt_x</p:attrName>
                                        </p:attrNameLst>
                                      </p:cBhvr>
                                      <p:tavLst>
                                        <p:tav tm="0">
                                          <p:val>
                                            <p:strVal val="#ppt_x"/>
                                          </p:val>
                                        </p:tav>
                                        <p:tav tm="100000">
                                          <p:val>
                                            <p:strVal val="#ppt_x"/>
                                          </p:val>
                                        </p:tav>
                                      </p:tavLst>
                                    </p:anim>
                                    <p:anim calcmode="lin" valueType="num">
                                      <p:cBhvr additive="base">
                                        <p:cTn id="39"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2"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001"/>
        <p:cNvGrpSpPr/>
        <p:nvPr/>
      </p:nvGrpSpPr>
      <p:grpSpPr>
        <a:xfrm>
          <a:off x="0" y="0"/>
          <a:ext cx="0" cy="0"/>
          <a:chOff x="0" y="0"/>
          <a:chExt cx="0" cy="0"/>
        </a:xfrm>
      </p:grpSpPr>
      <p:pic>
        <p:nvPicPr>
          <p:cNvPr id="1002" name="Google Shape;1002;p13"/>
          <p:cNvPicPr preferRelativeResize="0"/>
          <p:nvPr/>
        </p:nvPicPr>
        <p:blipFill rotWithShape="1">
          <a:blip r:embed="rId3">
            <a:alphaModFix/>
          </a:blip>
          <a:srcRect/>
          <a:stretch/>
        </p:blipFill>
        <p:spPr>
          <a:xfrm>
            <a:off x="9375265" y="2642197"/>
            <a:ext cx="894267" cy="1192347"/>
          </a:xfrm>
          <a:prstGeom prst="rect">
            <a:avLst/>
          </a:prstGeom>
          <a:noFill/>
          <a:ln>
            <a:noFill/>
          </a:ln>
        </p:spPr>
      </p:pic>
      <p:pic>
        <p:nvPicPr>
          <p:cNvPr id="1003" name="Google Shape;1003;p13"/>
          <p:cNvPicPr preferRelativeResize="0"/>
          <p:nvPr/>
        </p:nvPicPr>
        <p:blipFill rotWithShape="1">
          <a:blip r:embed="rId4">
            <a:alphaModFix/>
          </a:blip>
          <a:srcRect/>
          <a:stretch/>
        </p:blipFill>
        <p:spPr>
          <a:xfrm>
            <a:off x="1" y="-73290"/>
            <a:ext cx="12192000" cy="6858000"/>
          </a:xfrm>
          <a:prstGeom prst="rect">
            <a:avLst/>
          </a:prstGeom>
          <a:noFill/>
          <a:ln>
            <a:noFill/>
          </a:ln>
        </p:spPr>
      </p:pic>
      <p:pic>
        <p:nvPicPr>
          <p:cNvPr id="1004" name="Google Shape;1004;p13"/>
          <p:cNvPicPr preferRelativeResize="0"/>
          <p:nvPr/>
        </p:nvPicPr>
        <p:blipFill rotWithShape="1">
          <a:blip r:embed="rId5">
            <a:alphaModFix/>
          </a:blip>
          <a:srcRect/>
          <a:stretch/>
        </p:blipFill>
        <p:spPr>
          <a:xfrm>
            <a:off x="321438" y="1055084"/>
            <a:ext cx="2116968" cy="2316093"/>
          </a:xfrm>
          <a:prstGeom prst="rect">
            <a:avLst/>
          </a:prstGeom>
          <a:noFill/>
          <a:ln>
            <a:noFill/>
          </a:ln>
        </p:spPr>
      </p:pic>
      <p:pic>
        <p:nvPicPr>
          <p:cNvPr id="1005" name="Google Shape;1005;p13"/>
          <p:cNvPicPr preferRelativeResize="0"/>
          <p:nvPr/>
        </p:nvPicPr>
        <p:blipFill rotWithShape="1">
          <a:blip r:embed="rId6">
            <a:alphaModFix/>
          </a:blip>
          <a:srcRect/>
          <a:stretch/>
        </p:blipFill>
        <p:spPr>
          <a:xfrm>
            <a:off x="-90200" y="1"/>
            <a:ext cx="2762768" cy="1036033"/>
          </a:xfrm>
          <a:prstGeom prst="rect">
            <a:avLst/>
          </a:prstGeom>
          <a:noFill/>
          <a:ln>
            <a:noFill/>
          </a:ln>
        </p:spPr>
      </p:pic>
      <p:pic>
        <p:nvPicPr>
          <p:cNvPr id="1006" name="Google Shape;1006;p13"/>
          <p:cNvPicPr preferRelativeResize="0"/>
          <p:nvPr/>
        </p:nvPicPr>
        <p:blipFill rotWithShape="1">
          <a:blip r:embed="rId6">
            <a:alphaModFix/>
          </a:blip>
          <a:srcRect/>
          <a:stretch/>
        </p:blipFill>
        <p:spPr>
          <a:xfrm>
            <a:off x="2530467" y="1"/>
            <a:ext cx="2762768" cy="1036033"/>
          </a:xfrm>
          <a:prstGeom prst="rect">
            <a:avLst/>
          </a:prstGeom>
          <a:noFill/>
          <a:ln>
            <a:noFill/>
          </a:ln>
        </p:spPr>
      </p:pic>
      <p:pic>
        <p:nvPicPr>
          <p:cNvPr id="1007" name="Google Shape;1007;p13"/>
          <p:cNvPicPr preferRelativeResize="0"/>
          <p:nvPr/>
        </p:nvPicPr>
        <p:blipFill rotWithShape="1">
          <a:blip r:embed="rId6">
            <a:alphaModFix/>
          </a:blip>
          <a:srcRect/>
          <a:stretch/>
        </p:blipFill>
        <p:spPr>
          <a:xfrm>
            <a:off x="6808567" y="1"/>
            <a:ext cx="2762768" cy="1036033"/>
          </a:xfrm>
          <a:prstGeom prst="rect">
            <a:avLst/>
          </a:prstGeom>
          <a:noFill/>
          <a:ln>
            <a:noFill/>
          </a:ln>
        </p:spPr>
      </p:pic>
      <p:pic>
        <p:nvPicPr>
          <p:cNvPr id="1008" name="Google Shape;1008;p13"/>
          <p:cNvPicPr preferRelativeResize="0"/>
          <p:nvPr/>
        </p:nvPicPr>
        <p:blipFill rotWithShape="1">
          <a:blip r:embed="rId6">
            <a:alphaModFix/>
          </a:blip>
          <a:srcRect/>
          <a:stretch/>
        </p:blipFill>
        <p:spPr>
          <a:xfrm>
            <a:off x="9429233" y="1"/>
            <a:ext cx="2762768" cy="1036033"/>
          </a:xfrm>
          <a:prstGeom prst="rect">
            <a:avLst/>
          </a:prstGeom>
          <a:noFill/>
          <a:ln>
            <a:noFill/>
          </a:ln>
        </p:spPr>
      </p:pic>
      <p:pic>
        <p:nvPicPr>
          <p:cNvPr id="1009" name="Google Shape;1009;p13"/>
          <p:cNvPicPr preferRelativeResize="0"/>
          <p:nvPr/>
        </p:nvPicPr>
        <p:blipFill rotWithShape="1">
          <a:blip r:embed="rId7">
            <a:alphaModFix/>
          </a:blip>
          <a:srcRect/>
          <a:stretch/>
        </p:blipFill>
        <p:spPr>
          <a:xfrm>
            <a:off x="5383901" y="-100082"/>
            <a:ext cx="1333999" cy="1333999"/>
          </a:xfrm>
          <a:prstGeom prst="rect">
            <a:avLst/>
          </a:prstGeom>
          <a:noFill/>
          <a:ln>
            <a:noFill/>
          </a:ln>
        </p:spPr>
      </p:pic>
      <p:pic>
        <p:nvPicPr>
          <p:cNvPr id="1010" name="Google Shape;1010;p13"/>
          <p:cNvPicPr preferRelativeResize="0"/>
          <p:nvPr/>
        </p:nvPicPr>
        <p:blipFill rotWithShape="1">
          <a:blip r:embed="rId8">
            <a:alphaModFix/>
          </a:blip>
          <a:srcRect/>
          <a:stretch/>
        </p:blipFill>
        <p:spPr>
          <a:xfrm>
            <a:off x="140584" y="3705967"/>
            <a:ext cx="2330733" cy="2330733"/>
          </a:xfrm>
          <a:prstGeom prst="rect">
            <a:avLst/>
          </a:prstGeom>
          <a:noFill/>
          <a:ln>
            <a:noFill/>
          </a:ln>
        </p:spPr>
      </p:pic>
      <p:pic>
        <p:nvPicPr>
          <p:cNvPr id="1011" name="Google Shape;1011;p13"/>
          <p:cNvPicPr preferRelativeResize="0"/>
          <p:nvPr/>
        </p:nvPicPr>
        <p:blipFill rotWithShape="1">
          <a:blip r:embed="rId9">
            <a:alphaModFix/>
          </a:blip>
          <a:srcRect/>
          <a:stretch/>
        </p:blipFill>
        <p:spPr>
          <a:xfrm>
            <a:off x="3057525" y="1114146"/>
            <a:ext cx="6371708" cy="3791229"/>
          </a:xfrm>
          <a:prstGeom prst="rect">
            <a:avLst/>
          </a:prstGeom>
          <a:noFill/>
          <a:ln>
            <a:noFill/>
          </a:ln>
        </p:spPr>
      </p:pic>
      <p:sp>
        <p:nvSpPr>
          <p:cNvPr id="1012" name="Google Shape;1012;p13"/>
          <p:cNvSpPr txBox="1"/>
          <p:nvPr/>
        </p:nvSpPr>
        <p:spPr>
          <a:xfrm>
            <a:off x="3454141" y="1347936"/>
            <a:ext cx="5733558" cy="3236394"/>
          </a:xfrm>
          <a:prstGeom prst="rect">
            <a:avLst/>
          </a:prstGeom>
          <a:solidFill>
            <a:srgbClr val="FFFFFF"/>
          </a:solidFill>
          <a:ln>
            <a:noFill/>
          </a:ln>
        </p:spPr>
        <p:txBody>
          <a:bodyPr spcFirstLastPara="1" wrap="square" lIns="121900" tIns="121900" rIns="121900" bIns="12190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Pts val="4667"/>
              <a:buFont typeface="Arial"/>
              <a:buNone/>
              <a:tabLst/>
              <a:defRPr/>
            </a:pPr>
            <a:endParaRPr kumimoji="0" sz="4667" b="1" i="0" u="none" strike="noStrike" kern="0" cap="none" spc="0" normalizeH="0" baseline="0" noProof="0">
              <a:ln>
                <a:noFill/>
              </a:ln>
              <a:solidFill>
                <a:srgbClr val="FFFF00"/>
              </a:solidFill>
              <a:effectLst/>
              <a:uLnTx/>
              <a:uFillTx/>
              <a:latin typeface="Georgia"/>
              <a:ea typeface="Georgia"/>
              <a:cs typeface="Georgia"/>
              <a:sym typeface="Georgia"/>
            </a:endParaRPr>
          </a:p>
        </p:txBody>
      </p:sp>
      <p:pic>
        <p:nvPicPr>
          <p:cNvPr id="1019" name="Google Shape;1019;p13"/>
          <p:cNvPicPr preferRelativeResize="0"/>
          <p:nvPr/>
        </p:nvPicPr>
        <p:blipFill rotWithShape="1">
          <a:blip r:embed="rId10">
            <a:alphaModFix/>
          </a:blip>
          <a:srcRect/>
          <a:stretch/>
        </p:blipFill>
        <p:spPr>
          <a:xfrm rot="420713">
            <a:off x="8210538" y="2763596"/>
            <a:ext cx="1326145" cy="2972393"/>
          </a:xfrm>
          <a:prstGeom prst="rect">
            <a:avLst/>
          </a:prstGeom>
          <a:noFill/>
          <a:ln>
            <a:noFill/>
          </a:ln>
          <a:effectLst>
            <a:outerShdw blurRad="50800" dist="38100" dir="5400000" algn="t" rotWithShape="0">
              <a:srgbClr val="000000">
                <a:alpha val="40000"/>
              </a:srgbClr>
            </a:outerShdw>
          </a:effectLst>
        </p:spPr>
      </p:pic>
      <p:pic>
        <p:nvPicPr>
          <p:cNvPr id="1020" name="Google Shape;1020;p13"/>
          <p:cNvPicPr preferRelativeResize="0"/>
          <p:nvPr/>
        </p:nvPicPr>
        <p:blipFill rotWithShape="1">
          <a:blip r:embed="rId11">
            <a:alphaModFix/>
          </a:blip>
          <a:srcRect/>
          <a:stretch/>
        </p:blipFill>
        <p:spPr>
          <a:xfrm>
            <a:off x="7958337" y="3691544"/>
            <a:ext cx="1858273" cy="2749544"/>
          </a:xfrm>
          <a:prstGeom prst="rect">
            <a:avLst/>
          </a:prstGeom>
          <a:noFill/>
          <a:ln>
            <a:noFill/>
          </a:ln>
        </p:spPr>
      </p:pic>
      <p:pic>
        <p:nvPicPr>
          <p:cNvPr id="28" name="Picture 27">
            <a:extLst>
              <a:ext uri="{FF2B5EF4-FFF2-40B4-BE49-F238E27FC236}">
                <a16:creationId xmlns:a16="http://schemas.microsoft.com/office/drawing/2014/main" id="{EFA12A74-0DD3-4C9E-911F-5F883C224832}"/>
              </a:ext>
            </a:extLst>
          </p:cNvPr>
          <p:cNvPicPr>
            <a:picLocks noChangeAspect="1"/>
          </p:cNvPicPr>
          <p:nvPr/>
        </p:nvPicPr>
        <p:blipFill>
          <a:blip r:embed="rId12"/>
          <a:stretch>
            <a:fillRect/>
          </a:stretch>
        </p:blipFill>
        <p:spPr>
          <a:xfrm>
            <a:off x="3454141" y="2085381"/>
            <a:ext cx="5578475" cy="750946"/>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p:cTn id="7" dur="500" fill="hold"/>
                                        <p:tgtEl>
                                          <p:spTgt spid="28"/>
                                        </p:tgtEl>
                                        <p:attrNameLst>
                                          <p:attrName>ppt_w</p:attrName>
                                        </p:attrNameLst>
                                      </p:cBhvr>
                                      <p:tavLst>
                                        <p:tav tm="0">
                                          <p:val>
                                            <p:fltVal val="0"/>
                                          </p:val>
                                        </p:tav>
                                        <p:tav tm="100000">
                                          <p:val>
                                            <p:strVal val="#ppt_w"/>
                                          </p:val>
                                        </p:tav>
                                      </p:tavLst>
                                    </p:anim>
                                    <p:anim calcmode="lin" valueType="num">
                                      <p:cBhvr>
                                        <p:cTn id="8" dur="500" fill="hold"/>
                                        <p:tgtEl>
                                          <p:spTgt spid="28"/>
                                        </p:tgtEl>
                                        <p:attrNameLst>
                                          <p:attrName>ppt_h</p:attrName>
                                        </p:attrNameLst>
                                      </p:cBhvr>
                                      <p:tavLst>
                                        <p:tav tm="0">
                                          <p:val>
                                            <p:fltVal val="0"/>
                                          </p:val>
                                        </p:tav>
                                        <p:tav tm="100000">
                                          <p:val>
                                            <p:strVal val="#ppt_h"/>
                                          </p:val>
                                        </p:tav>
                                      </p:tavLst>
                                    </p:anim>
                                    <p:animEffect transition="in" filter="fade">
                                      <p:cBhvr>
                                        <p:cTn id="9"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theme1.xml><?xml version="1.0" encoding="utf-8"?>
<a:theme xmlns:a="http://schemas.openxmlformats.org/drawingml/2006/main" name="1_Office Theme">
  <a:themeElements>
    <a:clrScheme name="自定义 845">
      <a:dk1>
        <a:srgbClr val="5F5F5F"/>
      </a:dk1>
      <a:lt1>
        <a:sysClr val="window" lastClr="FFFFFF"/>
      </a:lt1>
      <a:dk2>
        <a:srgbClr val="5F5F5F"/>
      </a:dk2>
      <a:lt2>
        <a:srgbClr val="E7E6E6"/>
      </a:lt2>
      <a:accent1>
        <a:srgbClr val="1D9BB8"/>
      </a:accent1>
      <a:accent2>
        <a:srgbClr val="1D9BB8"/>
      </a:accent2>
      <a:accent3>
        <a:srgbClr val="1D9BB8"/>
      </a:accent3>
      <a:accent4>
        <a:srgbClr val="1D9BB8"/>
      </a:accent4>
      <a:accent5>
        <a:srgbClr val="1D9BB8"/>
      </a:accent5>
      <a:accent6>
        <a:srgbClr val="FFFFFF"/>
      </a:accent6>
      <a:hlink>
        <a:srgbClr val="1D9BB8"/>
      </a:hlink>
      <a:folHlink>
        <a:srgbClr val="1D9BB8"/>
      </a:folHlink>
    </a:clrScheme>
    <a:fontScheme name="Lato">
      <a:majorFont>
        <a:latin typeface="Lato Regular"/>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Simple Light">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3_Office Theme">
  <a:themeElements>
    <a:clrScheme name="自定义 845">
      <a:dk1>
        <a:srgbClr val="5F5F5F"/>
      </a:dk1>
      <a:lt1>
        <a:sysClr val="window" lastClr="FFFFFF"/>
      </a:lt1>
      <a:dk2>
        <a:srgbClr val="5F5F5F"/>
      </a:dk2>
      <a:lt2>
        <a:srgbClr val="E7E6E6"/>
      </a:lt2>
      <a:accent1>
        <a:srgbClr val="1D9BB8"/>
      </a:accent1>
      <a:accent2>
        <a:srgbClr val="1D9BB8"/>
      </a:accent2>
      <a:accent3>
        <a:srgbClr val="1D9BB8"/>
      </a:accent3>
      <a:accent4>
        <a:srgbClr val="1D9BB8"/>
      </a:accent4>
      <a:accent5>
        <a:srgbClr val="1D9BB8"/>
      </a:accent5>
      <a:accent6>
        <a:srgbClr val="FFFFFF"/>
      </a:accent6>
      <a:hlink>
        <a:srgbClr val="1D9BB8"/>
      </a:hlink>
      <a:folHlink>
        <a:srgbClr val="1D9BB8"/>
      </a:folHlink>
    </a:clrScheme>
    <a:fontScheme name="Lato">
      <a:majorFont>
        <a:latin typeface="Lato Regular"/>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4_Office Theme">
  <a:themeElements>
    <a:clrScheme name="自定义 845">
      <a:dk1>
        <a:srgbClr val="5F5F5F"/>
      </a:dk1>
      <a:lt1>
        <a:sysClr val="window" lastClr="FFFFFF"/>
      </a:lt1>
      <a:dk2>
        <a:srgbClr val="5F5F5F"/>
      </a:dk2>
      <a:lt2>
        <a:srgbClr val="E7E6E6"/>
      </a:lt2>
      <a:accent1>
        <a:srgbClr val="1D9BB8"/>
      </a:accent1>
      <a:accent2>
        <a:srgbClr val="1D9BB8"/>
      </a:accent2>
      <a:accent3>
        <a:srgbClr val="1D9BB8"/>
      </a:accent3>
      <a:accent4>
        <a:srgbClr val="1D9BB8"/>
      </a:accent4>
      <a:accent5>
        <a:srgbClr val="1D9BB8"/>
      </a:accent5>
      <a:accent6>
        <a:srgbClr val="FFFFFF"/>
      </a:accent6>
      <a:hlink>
        <a:srgbClr val="1D9BB8"/>
      </a:hlink>
      <a:folHlink>
        <a:srgbClr val="1D9BB8"/>
      </a:folHlink>
    </a:clrScheme>
    <a:fontScheme name="Lato">
      <a:majorFont>
        <a:latin typeface="Lato Regular"/>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3454</TotalTime>
  <Words>669</Words>
  <Application>Microsoft Office PowerPoint</Application>
  <PresentationFormat>Widescreen</PresentationFormat>
  <Paragraphs>54</Paragraphs>
  <Slides>23</Slides>
  <Notes>5</Notes>
  <HiddenSlides>0</HiddenSlides>
  <MMClips>3</MMClips>
  <ScaleCrop>false</ScaleCrop>
  <HeadingPairs>
    <vt:vector size="6" baseType="variant">
      <vt:variant>
        <vt:lpstr>Fonts Used</vt:lpstr>
      </vt:variant>
      <vt:variant>
        <vt:i4>9</vt:i4>
      </vt:variant>
      <vt:variant>
        <vt:lpstr>Theme</vt:lpstr>
      </vt:variant>
      <vt:variant>
        <vt:i4>4</vt:i4>
      </vt:variant>
      <vt:variant>
        <vt:lpstr>Slide Titles</vt:lpstr>
      </vt:variant>
      <vt:variant>
        <vt:i4>23</vt:i4>
      </vt:variant>
    </vt:vector>
  </HeadingPairs>
  <TitlesOfParts>
    <vt:vector size="36" baseType="lpstr">
      <vt:lpstr>等线</vt:lpstr>
      <vt:lpstr>微软雅黑</vt:lpstr>
      <vt:lpstr>宋体</vt:lpstr>
      <vt:lpstr>Arial</vt:lpstr>
      <vt:lpstr>Calibri</vt:lpstr>
      <vt:lpstr>Georgia</vt:lpstr>
      <vt:lpstr>Lato Light</vt:lpstr>
      <vt:lpstr>Times New Roman</vt:lpstr>
      <vt:lpstr>字体视界-熊孩子体</vt:lpstr>
      <vt:lpstr>1_Office Theme</vt:lpstr>
      <vt:lpstr>1_Simple Light</vt:lpstr>
      <vt:lpstr>3_Office Theme</vt:lpstr>
      <vt:lpstr>4_Office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Thao Tran</dc:creator>
  <cp:lastModifiedBy>Administrator</cp:lastModifiedBy>
  <cp:revision>181</cp:revision>
  <dcterms:created xsi:type="dcterms:W3CDTF">2022-07-21T10:38:28Z</dcterms:created>
  <dcterms:modified xsi:type="dcterms:W3CDTF">2022-11-01T10:18:07Z</dcterms:modified>
</cp:coreProperties>
</file>