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  <p:sldMasterId id="2147483697" r:id="rId3"/>
    <p:sldMasterId id="2147483709" r:id="rId4"/>
  </p:sldMasterIdLst>
  <p:notesMasterIdLst>
    <p:notesMasterId r:id="rId34"/>
  </p:notesMasterIdLst>
  <p:sldIdLst>
    <p:sldId id="256" r:id="rId5"/>
    <p:sldId id="359" r:id="rId6"/>
    <p:sldId id="341" r:id="rId7"/>
    <p:sldId id="257" r:id="rId8"/>
    <p:sldId id="343" r:id="rId9"/>
    <p:sldId id="259" r:id="rId10"/>
    <p:sldId id="263" r:id="rId11"/>
    <p:sldId id="368" r:id="rId12"/>
    <p:sldId id="340" r:id="rId13"/>
    <p:sldId id="367" r:id="rId14"/>
    <p:sldId id="345" r:id="rId15"/>
    <p:sldId id="346" r:id="rId16"/>
    <p:sldId id="347" r:id="rId17"/>
    <p:sldId id="353" r:id="rId18"/>
    <p:sldId id="354" r:id="rId19"/>
    <p:sldId id="355" r:id="rId20"/>
    <p:sldId id="356" r:id="rId21"/>
    <p:sldId id="350" r:id="rId22"/>
    <p:sldId id="351" r:id="rId23"/>
    <p:sldId id="280" r:id="rId24"/>
    <p:sldId id="357" r:id="rId25"/>
    <p:sldId id="358" r:id="rId26"/>
    <p:sldId id="360" r:id="rId27"/>
    <p:sldId id="361" r:id="rId28"/>
    <p:sldId id="362" r:id="rId29"/>
    <p:sldId id="363" r:id="rId30"/>
    <p:sldId id="365" r:id="rId31"/>
    <p:sldId id="364" r:id="rId32"/>
    <p:sldId id="36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5" d="100"/>
          <a:sy n="35" d="100"/>
        </p:scale>
        <p:origin x="-1680" y="-8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94464-D2F8-48ED-A448-905F92551D3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E8A42-B239-4ABA-924E-614A9874B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63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E0F94-83A3-4344-B557-35C5A5075F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53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5053B-1A53-4C04-9A41-E1269605379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17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E5053B-1A53-4C04-9A41-E1269605379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528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72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0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57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822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7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15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9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33500"/>
            <a:ext cx="5384800" cy="377190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33500"/>
            <a:ext cx="5384800" cy="377190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578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45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4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1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538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5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2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53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4876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4876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1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25"/>
          <p:cNvPicPr>
            <a:picLocks noChangeAspect="1"/>
          </p:cNvPicPr>
          <p:nvPr userDrawn="1"/>
        </p:nvPicPr>
        <p:blipFill rotWithShape="1">
          <a:blip r:embed="rId2"/>
          <a:srcRect l="13131" t="15242" r="18441"/>
          <a:stretch>
            <a:fillRect/>
          </a:stretch>
        </p:blipFill>
        <p:spPr>
          <a:xfrm>
            <a:off x="-10161" y="-11723"/>
            <a:ext cx="12215945" cy="6166344"/>
          </a:xfrm>
          <a:prstGeom prst="rect">
            <a:avLst/>
          </a:prstGeom>
          <a:solidFill>
            <a:srgbClr val="FFF8DC"/>
          </a:solidFill>
        </p:spPr>
      </p:pic>
    </p:spTree>
    <p:extLst>
      <p:ext uri="{BB962C8B-B14F-4D97-AF65-F5344CB8AC3E}">
        <p14:creationId xmlns:p14="http://schemas.microsoft.com/office/powerpoint/2010/main" val="788878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6473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647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6473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6473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rgbClr val="FF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93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60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289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7156882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12621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861943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6291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647161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738806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85395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6653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560948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61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182548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75027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26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5584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8513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6900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0193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48514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41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729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69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40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7834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4365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18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4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17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2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55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733" r:id="rId12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A6D78-AAEC-4EB9-B7D9-C2DBE2F0D50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0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651" r:id="rId18"/>
  </p:sldLayoutIdLst>
  <p:txStyles>
    <p:titleStyle>
      <a:lvl1pPr algn="ctr" defTabSz="1097280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anose="020B0604020202020204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2259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2023/4/19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54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slide" Target="slide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6.xml"/><Relationship Id="rId12" Type="http://schemas.openxmlformats.org/officeDocument/2006/relationships/slide" Target="slide5.xml"/><Relationship Id="rId17" Type="http://schemas.microsoft.com/office/2007/relationships/hdphoto" Target="../media/hdphoto7.wdp"/><Relationship Id="rId2" Type="http://schemas.openxmlformats.org/officeDocument/2006/relationships/image" Target="../media/image15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5" Type="http://schemas.openxmlformats.org/officeDocument/2006/relationships/image" Target="../media/image17.png"/><Relationship Id="rId15" Type="http://schemas.openxmlformats.org/officeDocument/2006/relationships/slide" Target="slide4.xml"/><Relationship Id="rId10" Type="http://schemas.openxmlformats.org/officeDocument/2006/relationships/image" Target="../media/image19.png"/><Relationship Id="rId19" Type="http://schemas.microsoft.com/office/2007/relationships/hdphoto" Target="../media/hdphoto8.wdp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6.xml"/><Relationship Id="rId12" Type="http://schemas.openxmlformats.org/officeDocument/2006/relationships/slide" Target="slide5.xml"/><Relationship Id="rId17" Type="http://schemas.microsoft.com/office/2007/relationships/hdphoto" Target="../media/hdphoto7.wdp"/><Relationship Id="rId2" Type="http://schemas.openxmlformats.org/officeDocument/2006/relationships/image" Target="../media/image15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11" Type="http://schemas.microsoft.com/office/2007/relationships/hdphoto" Target="../media/hdphoto9.wdp"/><Relationship Id="rId5" Type="http://schemas.openxmlformats.org/officeDocument/2006/relationships/image" Target="../media/image17.png"/><Relationship Id="rId15" Type="http://schemas.openxmlformats.org/officeDocument/2006/relationships/slide" Target="slide4.xml"/><Relationship Id="rId10" Type="http://schemas.openxmlformats.org/officeDocument/2006/relationships/image" Target="../media/image23.png"/><Relationship Id="rId19" Type="http://schemas.microsoft.com/office/2007/relationships/hdphoto" Target="../media/hdphoto8.wdp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6.xml"/><Relationship Id="rId12" Type="http://schemas.openxmlformats.org/officeDocument/2006/relationships/slide" Target="slide5.xml"/><Relationship Id="rId17" Type="http://schemas.microsoft.com/office/2007/relationships/hdphoto" Target="../media/hdphoto7.wdp"/><Relationship Id="rId2" Type="http://schemas.openxmlformats.org/officeDocument/2006/relationships/image" Target="../media/image15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11" Type="http://schemas.microsoft.com/office/2007/relationships/hdphoto" Target="../media/hdphoto9.wdp"/><Relationship Id="rId5" Type="http://schemas.openxmlformats.org/officeDocument/2006/relationships/image" Target="../media/image17.png"/><Relationship Id="rId15" Type="http://schemas.openxmlformats.org/officeDocument/2006/relationships/slide" Target="slide4.xml"/><Relationship Id="rId10" Type="http://schemas.openxmlformats.org/officeDocument/2006/relationships/image" Target="../media/image23.png"/><Relationship Id="rId19" Type="http://schemas.microsoft.com/office/2007/relationships/hdphoto" Target="../media/hdphoto8.wdp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emf"/><Relationship Id="rId5" Type="http://schemas.openxmlformats.org/officeDocument/2006/relationships/image" Target="../media/image8.png"/><Relationship Id="rId4" Type="http://schemas.openxmlformats.org/officeDocument/2006/relationships/image" Target="../media/image2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15" r="14930"/>
          <a:stretch>
            <a:fillRect/>
          </a:stretch>
        </p:blipFill>
        <p:spPr>
          <a:xfrm>
            <a:off x="0" y="4554907"/>
            <a:ext cx="5648770" cy="2303093"/>
          </a:xfrm>
          <a:prstGeom prst="rect">
            <a:avLst/>
          </a:prstGeom>
        </p:spPr>
      </p:pic>
      <p:pic>
        <p:nvPicPr>
          <p:cNvPr id="5" name="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8" b="58849"/>
          <a:stretch>
            <a:fillRect/>
          </a:stretch>
        </p:blipFill>
        <p:spPr>
          <a:xfrm>
            <a:off x="7163306" y="758775"/>
            <a:ext cx="1290415" cy="1665015"/>
          </a:xfrm>
          <a:prstGeom prst="rect">
            <a:avLst/>
          </a:prstGeom>
        </p:spPr>
      </p:pic>
      <p:pic>
        <p:nvPicPr>
          <p:cNvPr id="6" name="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6123"/>
          <a:stretch>
            <a:fillRect/>
          </a:stretch>
        </p:blipFill>
        <p:spPr>
          <a:xfrm>
            <a:off x="0" y="4640366"/>
            <a:ext cx="5503492" cy="2217634"/>
          </a:xfrm>
          <a:prstGeom prst="rect">
            <a:avLst/>
          </a:prstGeom>
        </p:spPr>
      </p:pic>
      <p:sp>
        <p:nvSpPr>
          <p:cNvPr id="7" name="2"/>
          <p:cNvSpPr txBox="1"/>
          <p:nvPr/>
        </p:nvSpPr>
        <p:spPr>
          <a:xfrm>
            <a:off x="368753" y="1944887"/>
            <a:ext cx="11307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Chào</a:t>
            </a:r>
            <a:r>
              <a:rPr lang="en-US" altLang="zh-CN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mừng</a:t>
            </a:r>
            <a:r>
              <a:rPr lang="en-US" altLang="zh-CN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các</a:t>
            </a:r>
            <a:r>
              <a:rPr lang="en-US" altLang="zh-CN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em</a:t>
            </a:r>
            <a:r>
              <a:rPr lang="en-US" altLang="zh-CN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endParaRPr lang="en-US" altLang="zh-CN" sz="48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HP001 4H" pitchFamily="34" charset="0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en-US" altLang="zh-CN" sz="48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đến</a:t>
            </a:r>
            <a:r>
              <a:rPr lang="en-US" altLang="zh-CN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với</a:t>
            </a:r>
            <a:r>
              <a:rPr lang="en-US" altLang="zh-CN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môn</a:t>
            </a:r>
            <a:r>
              <a:rPr lang="en-US" altLang="zh-CN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Tự</a:t>
            </a:r>
            <a:r>
              <a:rPr lang="en-US" altLang="zh-CN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nhiên</a:t>
            </a:r>
            <a:r>
              <a:rPr lang="en-US" altLang="zh-CN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và</a:t>
            </a:r>
            <a:r>
              <a:rPr lang="en-US" altLang="zh-CN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xã</a:t>
            </a:r>
            <a:r>
              <a:rPr lang="en-US" altLang="zh-CN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P001 4H" pitchFamily="34" charset="0"/>
                <a:cs typeface="+mn-ea"/>
                <a:sym typeface="+mn-lt"/>
              </a:rPr>
              <a:t>hội</a:t>
            </a:r>
            <a:endParaRPr lang="en-US" altLang="zh-CN" sz="4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HP001 4H" pitchFamily="34" charset="0"/>
              <a:cs typeface="+mn-ea"/>
              <a:sym typeface="+mn-lt"/>
            </a:endParaRPr>
          </a:p>
        </p:txBody>
      </p:sp>
      <p:pic>
        <p:nvPicPr>
          <p:cNvPr id="8" name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203" y="724569"/>
            <a:ext cx="1170000" cy="472500"/>
          </a:xfrm>
          <a:prstGeom prst="rect">
            <a:avLst/>
          </a:prstGeom>
        </p:spPr>
      </p:pic>
      <p:pic>
        <p:nvPicPr>
          <p:cNvPr id="9" name="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4803" y="3210597"/>
            <a:ext cx="337500" cy="405000"/>
          </a:xfrm>
          <a:prstGeom prst="rect">
            <a:avLst/>
          </a:prstGeom>
        </p:spPr>
      </p:pic>
      <p:pic>
        <p:nvPicPr>
          <p:cNvPr id="10" name="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0007" y="3963988"/>
            <a:ext cx="2555586" cy="2893997"/>
          </a:xfrm>
          <a:prstGeom prst="rect">
            <a:avLst/>
          </a:prstGeom>
        </p:spPr>
      </p:pic>
      <p:sp>
        <p:nvSpPr>
          <p:cNvPr id="11" name="5256"/>
          <p:cNvSpPr txBox="1"/>
          <p:nvPr/>
        </p:nvSpPr>
        <p:spPr>
          <a:xfrm rot="587575">
            <a:off x="9905004" y="5172222"/>
            <a:ext cx="945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HAPPY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791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84 0.00069 L -0.04284 0.00069 C -0.05247 0.00231 -0.04896 0.00208 -0.06458 0.00069 C -0.0651 0.00069 -0.06549 3.7037E-6 -0.06588 -0.00024 C -0.06653 -0.00047 -0.06705 -0.00093 -0.06771 -0.00116 C -0.06927 -0.00139 -0.07083 -0.00162 -0.07252 -0.00186 C -0.08008 -0.00672 -0.07422 -0.00348 -0.09088 -0.00278 C -0.09258 -0.00394 -0.09271 -0.00348 -0.09088 -0.00348 L 0.028 -0.00348 L -0.09687 -0.00949 L 0.03763 -0.01088 L 0.03672 -0.00949 " pathEditMode="relative" rAng="0" ptsTypes="AAAAAAAAAAAA">
                                      <p:cBhvr>
                                        <p:cTn id="13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53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1993 0.00462 L -0.01993 0.00462 C -0.01524 0.00601 -0.01055 0.00648 -0.00612 0.00902 C -0.00092 0.0118 0.00377 0.01712 0.00885 0.02013 C 0.01015 0.02083 0.01145 0.02129 0.01263 0.02222 C 0.01484 0.0243 0.01666 0.02708 0.01888 0.02893 C 0.02135 0.03078 0.02395 0.03194 0.02643 0.03333 C 0.0276 0.03402 0.02903 0.03425 0.0302 0.03564 C 0.03398 0.04004 0.0345 0.0412 0.03893 0.04444 C 0.04296 0.04768 0.04349 0.04583 0.04765 0.05115 C 0.05586 0.06157 0.04713 0.05532 0.0552 0.05995 C 0.05677 0.06226 0.05859 0.06435 0.06015 0.06666 C 0.06145 0.06875 0.06237 0.07175 0.06393 0.07337 C 0.06536 0.075 0.06718 0.07476 0.06888 0.07569 C 0.07877 0.0993 0.06627 0.07199 0.0776 0.08888 C 0.07864 0.09074 0.0789 0.09375 0.08007 0.0956 C 0.08307 0.10046 0.08658 0.10486 0.08997 0.10902 C 0.09257 0.1118 0.09544 0.11412 0.09752 0.11782 C 0.10716 0.13495 0.10234 0.13101 0.11002 0.13564 C 0.11744 0.14537 0.11328 0.14027 0.12252 0.15115 C 0.12382 0.15254 0.12526 0.1537 0.1263 0.15555 C 0.13099 0.16388 0.12838 0.16134 0.13385 0.16458 C 0.13919 0.17893 0.13255 0.16458 0.14127 0.17337 C 0.15442 0.1868 0.13711 0.17523 0.14882 0.18217 C 0.15208 0.1868 0.15586 0.19027 0.15885 0.1956 C 0.16002 0.19791 0.16119 0.20023 0.1625 0.20231 C 0.16419 0.20462 0.16601 0.20648 0.16757 0.20902 C 0.17018 0.21319 0.17304 0.21712 0.175 0.22222 C 0.17591 0.22453 0.17643 0.22708 0.1776 0.22893 C 0.17864 0.23078 0.18007 0.23194 0.18125 0.23333 C 0.18333 0.24768 0.18099 0.2375 0.18632 0.24884 C 0.18984 0.25648 0.18802 0.25648 0.19257 0.26458 C 0.2 0.27777 0.19492 0.2655 0.2013 0.27569 C 0.21419 0.29583 0.20403 0.28333 0.2125 0.29328 C 0.21497 0.29976 0.21888 0.31111 0.22252 0.31342 C 0.22382 0.31412 0.22513 0.31458 0.2263 0.3155 C 0.22799 0.31689 0.23125 0.32013 0.23125 0.32013 L 0.23125 0.32013 " pathEditMode="relative" ptsTypes="AAAAAAAAAAAAAAAAAAAAAAAAAAAAAAAAAAAAAA">
                                      <p:cBhvr>
                                        <p:cTn id="23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2A183F6B-39FF-4C84-B395-7C97CE1474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918" y="1714318"/>
            <a:ext cx="2819704" cy="2723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picture containing text, room&#10;&#10;Description automatically generated">
            <a:extLst>
              <a:ext uri="{FF2B5EF4-FFF2-40B4-BE49-F238E27FC236}">
                <a16:creationId xmlns:a16="http://schemas.microsoft.com/office/drawing/2014/main" xmlns="" id="{F69A53A4-16A7-40CC-90B7-80B629DF0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07" y="1714318"/>
            <a:ext cx="3035600" cy="27028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4D10292-AA87-407F-96F4-7F89E24D56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2" y="1693526"/>
            <a:ext cx="2678806" cy="27028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picture containing text, athletic game&#10;&#10;Description automatically generated">
            <a:extLst>
              <a:ext uri="{FF2B5EF4-FFF2-40B4-BE49-F238E27FC236}">
                <a16:creationId xmlns:a16="http://schemas.microsoft.com/office/drawing/2014/main" xmlns="" id="{B7FB3EFA-A442-4517-9C44-73AEA25CA2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666" y="1735110"/>
            <a:ext cx="2717444" cy="27028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2482304-29D5-458A-937C-079905C45203}"/>
              </a:ext>
            </a:extLst>
          </p:cNvPr>
          <p:cNvSpPr txBox="1"/>
          <p:nvPr/>
        </p:nvSpPr>
        <p:spPr>
          <a:xfrm>
            <a:off x="1253066" y="415304"/>
            <a:ext cx="857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082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482304-29D5-458A-937C-079905C45203}"/>
              </a:ext>
            </a:extLst>
          </p:cNvPr>
          <p:cNvSpPr txBox="1"/>
          <p:nvPr/>
        </p:nvSpPr>
        <p:spPr>
          <a:xfrm>
            <a:off x="1201551" y="265441"/>
            <a:ext cx="857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1.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bạn</a:t>
            </a:r>
            <a:r>
              <a:rPr lang="en-US" sz="3200" b="1" dirty="0"/>
              <a:t> </a:t>
            </a:r>
            <a:r>
              <a:rPr lang="en-US" sz="3200" b="1" dirty="0" err="1"/>
              <a:t>trong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dưới</a:t>
            </a:r>
            <a:r>
              <a:rPr lang="en-US" sz="3200" b="1" dirty="0"/>
              <a:t> </a:t>
            </a:r>
            <a:r>
              <a:rPr lang="en-US" sz="3200" b="1" dirty="0" err="1"/>
              <a:t>đây</a:t>
            </a:r>
            <a:r>
              <a:rPr lang="en-US" sz="3200" b="1" dirty="0"/>
              <a:t> </a:t>
            </a:r>
            <a:r>
              <a:rPr lang="en-US" sz="3200" b="1" dirty="0" err="1"/>
              <a:t>đang</a:t>
            </a:r>
            <a:r>
              <a:rPr lang="en-US" sz="3200" b="1" dirty="0"/>
              <a:t> </a:t>
            </a:r>
            <a:r>
              <a:rPr lang="en-US" sz="3200" b="1" dirty="0" err="1"/>
              <a:t>làm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422717DD-CAD2-4E8F-9205-38DD1A1B2F60}"/>
              </a:ext>
            </a:extLst>
          </p:cNvPr>
          <p:cNvSpPr/>
          <p:nvPr/>
        </p:nvSpPr>
        <p:spPr>
          <a:xfrm>
            <a:off x="1716069" y="6032875"/>
            <a:ext cx="2167467" cy="6999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Lau </a:t>
            </a:r>
            <a:r>
              <a:rPr lang="en-US" sz="3200" dirty="0" err="1">
                <a:solidFill>
                  <a:srgbClr val="002060"/>
                </a:solidFill>
              </a:rPr>
              <a:t>bàn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4380AB10-86E7-40D6-9389-09A1D9ABB122}"/>
              </a:ext>
            </a:extLst>
          </p:cNvPr>
          <p:cNvSpPr/>
          <p:nvPr/>
        </p:nvSpPr>
        <p:spPr>
          <a:xfrm>
            <a:off x="6829778" y="5922530"/>
            <a:ext cx="3555999" cy="6999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Dọn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nhà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vệ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sinh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9" name="Picture 8" descr="A picture containing text, athletic game&#10;&#10;Description automatically generated">
            <a:extLst>
              <a:ext uri="{FF2B5EF4-FFF2-40B4-BE49-F238E27FC236}">
                <a16:creationId xmlns:a16="http://schemas.microsoft.com/office/drawing/2014/main" xmlns="" id="{B7FB3EFA-A442-4517-9C44-73AEA25CA2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58" y="1137637"/>
            <a:ext cx="5652076" cy="47328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4D10292-AA87-407F-96F4-7F89E24D56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2" y="1137637"/>
            <a:ext cx="5215943" cy="47664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432978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482304-29D5-458A-937C-079905C45203}"/>
              </a:ext>
            </a:extLst>
          </p:cNvPr>
          <p:cNvSpPr txBox="1"/>
          <p:nvPr/>
        </p:nvSpPr>
        <p:spPr>
          <a:xfrm>
            <a:off x="1253066" y="415304"/>
            <a:ext cx="857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2A183F6B-39FF-4C84-B395-7C97CE1474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5" y="1433690"/>
            <a:ext cx="5143599" cy="44139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picture containing text, room&#10;&#10;Description automatically generated">
            <a:extLst>
              <a:ext uri="{FF2B5EF4-FFF2-40B4-BE49-F238E27FC236}">
                <a16:creationId xmlns:a16="http://schemas.microsoft.com/office/drawing/2014/main" xmlns="" id="{F69A53A4-16A7-40CC-90B7-80B629DF0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825" y="1433689"/>
            <a:ext cx="6064042" cy="44139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2C35732A-4D52-49A0-94F1-ACECCE9B480C}"/>
              </a:ext>
            </a:extLst>
          </p:cNvPr>
          <p:cNvSpPr/>
          <p:nvPr/>
        </p:nvSpPr>
        <p:spPr>
          <a:xfrm>
            <a:off x="1704622" y="6041390"/>
            <a:ext cx="2167467" cy="6999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Quét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sân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2FE9A7D0-86B4-45CC-8907-14C568CF18EA}"/>
              </a:ext>
            </a:extLst>
          </p:cNvPr>
          <p:cNvSpPr/>
          <p:nvPr/>
        </p:nvSpPr>
        <p:spPr>
          <a:xfrm>
            <a:off x="6948311" y="6041390"/>
            <a:ext cx="3821289" cy="6999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Rửa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bát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đũa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9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482304-29D5-458A-937C-079905C45203}"/>
              </a:ext>
            </a:extLst>
          </p:cNvPr>
          <p:cNvSpPr txBox="1"/>
          <p:nvPr/>
        </p:nvSpPr>
        <p:spPr>
          <a:xfrm>
            <a:off x="843258" y="347832"/>
            <a:ext cx="8579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2A183F6B-39FF-4C84-B395-7C97CE1474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918" y="1714318"/>
            <a:ext cx="2819704" cy="2723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picture containing text, room&#10;&#10;Description automatically generated">
            <a:extLst>
              <a:ext uri="{FF2B5EF4-FFF2-40B4-BE49-F238E27FC236}">
                <a16:creationId xmlns:a16="http://schemas.microsoft.com/office/drawing/2014/main" xmlns="" id="{F69A53A4-16A7-40CC-90B7-80B629DF0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07" y="1714318"/>
            <a:ext cx="3035600" cy="27028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3B1B582-842A-41FA-9A75-CC3058CBFDDE}"/>
              </a:ext>
            </a:extLst>
          </p:cNvPr>
          <p:cNvSpPr/>
          <p:nvPr/>
        </p:nvSpPr>
        <p:spPr>
          <a:xfrm>
            <a:off x="1082324" y="4831436"/>
            <a:ext cx="10041705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Việc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làm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của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bạn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giúp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nhà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cửa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luôn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gọn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gàng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sạch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sẽ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4D10292-AA87-407F-96F4-7F89E24D56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2" y="1693526"/>
            <a:ext cx="2678806" cy="27028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picture containing text, athletic game&#10;&#10;Description automatically generated">
            <a:extLst>
              <a:ext uri="{FF2B5EF4-FFF2-40B4-BE49-F238E27FC236}">
                <a16:creationId xmlns:a16="http://schemas.microsoft.com/office/drawing/2014/main" xmlns="" id="{B7FB3EFA-A442-4517-9C44-73AEA25CA2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666" y="1735110"/>
            <a:ext cx="2717444" cy="27028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720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137" y="-11315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380037" y="131761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562733" y="2627941"/>
            <a:ext cx="8601797" cy="923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THỰC</a:t>
            </a:r>
            <a:r>
              <a:rPr kumimoji="0" lang="en-US" altLang="zh-CN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HÀNH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38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687" y="-93464"/>
            <a:ext cx="12192000" cy="1987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7AA27F0-F9AF-4057-8EE2-F78CA43AE4FE}"/>
              </a:ext>
            </a:extLst>
          </p:cNvPr>
          <p:cNvSpPr txBox="1"/>
          <p:nvPr/>
        </p:nvSpPr>
        <p:spPr>
          <a:xfrm>
            <a:off x="595194" y="502791"/>
            <a:ext cx="106567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ở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xmlns="" id="{1A7F8AE7-7ADA-42BC-A014-A1952A639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812461"/>
              </p:ext>
            </p:extLst>
          </p:nvPr>
        </p:nvGraphicFramePr>
        <p:xfrm>
          <a:off x="1434522" y="2488050"/>
          <a:ext cx="8978053" cy="285642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35986">
                  <a:extLst>
                    <a:ext uri="{9D8B030D-6E8A-4147-A177-3AD203B41FA5}">
                      <a16:colId xmlns:a16="http://schemas.microsoft.com/office/drawing/2014/main" xmlns="" val="2887789326"/>
                    </a:ext>
                  </a:extLst>
                </a:gridCol>
                <a:gridCol w="4111117">
                  <a:extLst>
                    <a:ext uri="{9D8B030D-6E8A-4147-A177-3AD203B41FA5}">
                      <a16:colId xmlns:a16="http://schemas.microsoft.com/office/drawing/2014/main" xmlns="" val="3771715146"/>
                    </a:ext>
                  </a:extLst>
                </a:gridCol>
                <a:gridCol w="3030950">
                  <a:extLst>
                    <a:ext uri="{9D8B030D-6E8A-4147-A177-3AD203B41FA5}">
                      <a16:colId xmlns:a16="http://schemas.microsoft.com/office/drawing/2014/main" xmlns="" val="1867370560"/>
                    </a:ext>
                  </a:extLst>
                </a:gridCol>
              </a:tblGrid>
              <a:tr h="71410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Việc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nên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làm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Việc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đã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làm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1196564"/>
                  </a:ext>
                </a:extLst>
              </a:tr>
              <a:tr h="71410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37497"/>
                  </a:ext>
                </a:extLst>
              </a:tr>
              <a:tr h="71410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8922429"/>
                  </a:ext>
                </a:extLst>
              </a:tr>
              <a:tr h="71410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302011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AA27F0-F9AF-4057-8EE2-F78CA43AE4FE}"/>
              </a:ext>
            </a:extLst>
          </p:cNvPr>
          <p:cNvSpPr txBox="1"/>
          <p:nvPr/>
        </p:nvSpPr>
        <p:spPr>
          <a:xfrm>
            <a:off x="598201" y="1216613"/>
            <a:ext cx="11471021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xét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ngôi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nhà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dọn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dẹp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077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6E49D497-A2DF-4D17-BEAB-C7EF2CC3DD07}"/>
              </a:ext>
            </a:extLst>
          </p:cNvPr>
          <p:cNvSpPr txBox="1"/>
          <p:nvPr/>
        </p:nvSpPr>
        <p:spPr>
          <a:xfrm>
            <a:off x="437525" y="595877"/>
            <a:ext cx="112564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Calibri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Sắp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xếp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hình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sau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đây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cho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đúng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trình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tự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bước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thực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hiện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việc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nhà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81BF008-0ED8-4CAA-8838-7CA14E089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0" y="1505097"/>
            <a:ext cx="3317580" cy="37039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A4A0E5-827F-42FD-A0BB-EACCA12B8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99" y="1453582"/>
            <a:ext cx="3358759" cy="37554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616" y="1453582"/>
            <a:ext cx="3359150" cy="382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1CA09D4F-A8A1-4EB7-8211-D9218EDA7812}"/>
              </a:ext>
            </a:extLst>
          </p:cNvPr>
          <p:cNvSpPr/>
          <p:nvPr/>
        </p:nvSpPr>
        <p:spPr>
          <a:xfrm>
            <a:off x="437525" y="5697694"/>
            <a:ext cx="395111" cy="4741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71B1D59-5664-498E-8D23-31B574220570}"/>
              </a:ext>
            </a:extLst>
          </p:cNvPr>
          <p:cNvSpPr/>
          <p:nvPr/>
        </p:nvSpPr>
        <p:spPr>
          <a:xfrm>
            <a:off x="3432658" y="5705883"/>
            <a:ext cx="395111" cy="4741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4817FFC0-9DD4-4525-A90C-3689A65FD411}"/>
              </a:ext>
            </a:extLst>
          </p:cNvPr>
          <p:cNvSpPr/>
          <p:nvPr/>
        </p:nvSpPr>
        <p:spPr>
          <a:xfrm>
            <a:off x="5961007" y="5708383"/>
            <a:ext cx="424127" cy="4741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6658" y="5671936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Quét</a:t>
            </a:r>
            <a:r>
              <a:rPr lang="en-US" sz="2800" dirty="0" smtClean="0"/>
              <a:t> </a:t>
            </a:r>
            <a:r>
              <a:rPr lang="en-US" sz="2800" dirty="0" err="1" smtClean="0"/>
              <a:t>nhà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4141792" y="5708383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Hót</a:t>
            </a:r>
            <a:r>
              <a:rPr lang="en-US" sz="2800" dirty="0" smtClean="0"/>
              <a:t> </a:t>
            </a:r>
            <a:r>
              <a:rPr lang="en-US" sz="2800" dirty="0" err="1" smtClean="0"/>
              <a:t>rác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761404" y="5708383"/>
            <a:ext cx="4477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Đổ</a:t>
            </a:r>
            <a:r>
              <a:rPr lang="en-US" sz="2800" dirty="0" smtClean="0"/>
              <a:t> </a:t>
            </a:r>
            <a:r>
              <a:rPr lang="en-US" sz="2800" dirty="0" err="1" smtClean="0"/>
              <a:t>rác</a:t>
            </a:r>
            <a:r>
              <a:rPr lang="en-US" sz="2800" dirty="0"/>
              <a:t> </a:t>
            </a:r>
            <a:r>
              <a:rPr lang="en-US" sz="2800" dirty="0" err="1" smtClean="0"/>
              <a:t>vào</a:t>
            </a:r>
            <a:r>
              <a:rPr lang="en-US" sz="2800" dirty="0" smtClean="0"/>
              <a:t> </a:t>
            </a:r>
            <a:r>
              <a:rPr lang="en-US" sz="2800" dirty="0" err="1" smtClean="0"/>
              <a:t>thùng</a:t>
            </a:r>
            <a:r>
              <a:rPr lang="en-US" sz="2800" dirty="0" smtClean="0"/>
              <a:t> </a:t>
            </a:r>
            <a:r>
              <a:rPr lang="en-US" sz="2800" dirty="0" err="1" smtClean="0"/>
              <a:t>đựng</a:t>
            </a:r>
            <a:r>
              <a:rPr lang="en-US" sz="2800" dirty="0" smtClean="0"/>
              <a:t> </a:t>
            </a:r>
            <a:r>
              <a:rPr lang="en-US" sz="2800" dirty="0" err="1" smtClean="0"/>
              <a:t>rác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347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7258E-6 -3.60777E-7 L -0.29025 -3.6077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0.003 L -0.29455 0.001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6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485 L 0.58779 0.006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5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"/>
          <p:cNvSpPr txBox="1"/>
          <p:nvPr/>
        </p:nvSpPr>
        <p:spPr>
          <a:xfrm>
            <a:off x="457589" y="345620"/>
            <a:ext cx="11249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Sắp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4E8BF0F-5392-416C-B23B-198EF6E7C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8500" y="1113156"/>
            <a:ext cx="10167481" cy="501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6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48374F21-AB3A-4A28-AAA0-EB77C7E68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682" y="1940417"/>
            <a:ext cx="2631033" cy="34443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681BF008-0ED8-4CAA-8838-7CA14E0893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1043" y="1928910"/>
            <a:ext cx="2845813" cy="34674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xmlns="" id="{1CA09D4F-A8A1-4EB7-8211-D9218EDA7812}"/>
              </a:ext>
            </a:extLst>
          </p:cNvPr>
          <p:cNvSpPr/>
          <p:nvPr/>
        </p:nvSpPr>
        <p:spPr>
          <a:xfrm>
            <a:off x="1232714" y="4811973"/>
            <a:ext cx="533662" cy="5210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271B1D59-5664-498E-8D23-31B574220570}"/>
              </a:ext>
            </a:extLst>
          </p:cNvPr>
          <p:cNvSpPr/>
          <p:nvPr/>
        </p:nvSpPr>
        <p:spPr>
          <a:xfrm>
            <a:off x="4143023" y="4893671"/>
            <a:ext cx="457471" cy="4741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51A4A0E5-827F-42FD-A0BB-EACCA12B88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2801" y="1917404"/>
            <a:ext cx="3060878" cy="34843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xmlns="" id="{4817FFC0-9DD4-4525-A90C-3689A65FD411}"/>
              </a:ext>
            </a:extLst>
          </p:cNvPr>
          <p:cNvSpPr/>
          <p:nvPr/>
        </p:nvSpPr>
        <p:spPr>
          <a:xfrm>
            <a:off x="7185418" y="4809649"/>
            <a:ext cx="529027" cy="4741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E53DAC2D-DEF2-4446-8399-8BE487E96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06" y="1940417"/>
            <a:ext cx="2803631" cy="34613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1D8A1E2F-1831-4D16-9FFF-07C8E9963BC3}"/>
              </a:ext>
            </a:extLst>
          </p:cNvPr>
          <p:cNvSpPr/>
          <p:nvPr/>
        </p:nvSpPr>
        <p:spPr>
          <a:xfrm>
            <a:off x="9968249" y="4861721"/>
            <a:ext cx="594410" cy="4741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" name="Oval 2"/>
          <p:cNvSpPr/>
          <p:nvPr/>
        </p:nvSpPr>
        <p:spPr>
          <a:xfrm>
            <a:off x="3487783" y="117567"/>
            <a:ext cx="5068388" cy="16459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0000"/>
                </a:solidFill>
              </a:rPr>
              <a:t>Các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bước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rửa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cốc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chén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2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4" grpId="0" animBg="1"/>
      <p:bldP spid="11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FC4DD6F-BAFC-4713-8E98-48092D006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231" y="1790163"/>
            <a:ext cx="9350551" cy="506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1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137" y="-11315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文本框 19"/>
          <p:cNvSpPr txBox="1"/>
          <p:nvPr/>
        </p:nvSpPr>
        <p:spPr>
          <a:xfrm>
            <a:off x="1562733" y="2627941"/>
            <a:ext cx="8601797" cy="923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KHỞI</a:t>
            </a:r>
            <a:r>
              <a:rPr kumimoji="0" lang="en-US" altLang="zh-CN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ĐỘNG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255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04" y="-1126130"/>
            <a:ext cx="10749281" cy="7841890"/>
          </a:xfrm>
          <a:prstGeom prst="rect">
            <a:avLst/>
          </a:prstGeom>
        </p:spPr>
      </p:pic>
      <p:sp>
        <p:nvSpPr>
          <p:cNvPr id="4" name="文本框 29"/>
          <p:cNvSpPr txBox="1"/>
          <p:nvPr/>
        </p:nvSpPr>
        <p:spPr>
          <a:xfrm>
            <a:off x="5098994" y="3818406"/>
            <a:ext cx="29521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Microsoft YaHei" panose="020B0503020204020204" charset="-122"/>
                <a:cs typeface="Aharoni" panose="02010803020104030203" pitchFamily="2" charset="-79"/>
              </a:rPr>
              <a:t>Tiết</a:t>
            </a:r>
            <a:r>
              <a:rPr kumimoji="0" lang="en-US" altLang="zh-CN" sz="66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Microsoft YaHei" panose="020B0503020204020204" charset="-122"/>
                <a:cs typeface="Aharoni" panose="02010803020104030203" pitchFamily="2" charset="-79"/>
              </a:rPr>
              <a:t> </a:t>
            </a:r>
            <a:r>
              <a:rPr kumimoji="0" lang="en-US" altLang="zh-CN" sz="66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Microsoft YaHei" panose="020B0503020204020204" charset="-122"/>
                <a:cs typeface="Aharoni" panose="02010803020104030203" pitchFamily="2" charset="-79"/>
              </a:rPr>
              <a:t>2</a:t>
            </a:r>
            <a:endParaRPr kumimoji="0" lang="zh-CN" altLang="en-US" sz="66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BBC1395-F05A-415C-BB40-9B583C6216A7}"/>
              </a:ext>
            </a:extLst>
          </p:cNvPr>
          <p:cNvSpPr txBox="1"/>
          <p:nvPr/>
        </p:nvSpPr>
        <p:spPr>
          <a:xfrm>
            <a:off x="88203" y="277403"/>
            <a:ext cx="12205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endParaRPr lang="en-US" sz="3600" b="1" dirty="0"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4: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sạch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(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2)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275909" y="1003663"/>
            <a:ext cx="38753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3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137" y="-11315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文本框 19"/>
          <p:cNvSpPr txBox="1"/>
          <p:nvPr/>
        </p:nvSpPr>
        <p:spPr>
          <a:xfrm>
            <a:off x="1562733" y="2627941"/>
            <a:ext cx="8601797" cy="923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KHỞI</a:t>
            </a:r>
            <a:r>
              <a:rPr kumimoji="0" lang="en-US" altLang="zh-CN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ĐỘNG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776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137" y="-11315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380037" y="131761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562733" y="2627941"/>
            <a:ext cx="8601797" cy="923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THỰC</a:t>
            </a:r>
            <a:r>
              <a:rPr kumimoji="0" lang="en-US" altLang="zh-CN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HÀNH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1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png;base64,iVBORw0KGgoAAAANSUhEUgAAAfQAAAF3CAYAAABT8rn8AAAAAXNSR0IArs4c6QAAIABJREFUeF7svWmQZFmW1/f353vsS+5bZWXt1T29zXT3NMz0zDAMSAOogRlAJgFmIExmGMKE9EkfkclMX6SPIATCWA0MATIxC8xolmaabrqnu4reqqu71q6qrKyszIyMjD18e+5P9rvv/SNuesWWEVFZmdXuZV7h6f7effeee+75n+2eW8qyLNPoNaLAiAIjCowoMKLAiAIPNQVKI0B/qOdv1PkRBUYUGFFgRIERBQIFRoA+YoQRBUYUGFFgRIERBT4EFBgB+odgEkdDGFFgRIERBUYUGFFgBOgjHhhRYESBEQVGFBhR4ENAgRGgfwgmcTSEEQVGFBhRYESBEQVGgD7igREFRhQYUWBEgREFPgQUGAH6h2ASR0MYUWBEgREFRhQYUeBHHtDb7bYajYb4W6lUwntzc1P1el3lclnLy8uamZnR+vq6qtVq+L7VaoXfarXasXBQt9tVv99Xs9lUp9NRr9fTxMTE1rP5je/HxsaUpml4u8/8fdhfg8FApVIpjJHXfmN65513dP78+WMdNnPAfEJr+rK6uhrmnRdzz3zw4ndKN/CGV7jWL8aRJIk2NjY0Pj4e5olr7sdrr/4f5fnwInzvdcK4PWaP8yjt73cvz4cvoD/09Vrg33zPejzI6yj08b2eX9Y/a/W45ndtbU2Tk5NhGKa3eQ05c5DXUcZ3kPYf1muOyr+3b9/WiRMnwvBN43udm/tJux95QDeYeLHGAhpgB0R/+MMf6sqVK2GxMakI63jhHXXC3BYCElBBgPqZ7oOfgUB1X/kMgDzMr5s3b+r06dN3DQGBybgQ1rGw46KVlRVNT0/rzp07mpubO/LQXVcJcIDuPM9AzjP4TF+47urVq3rkkUfuWtwofAhdBDJgw2cDzXHyyG4D3a//x0EjP5vxwI+AKevkfvLeTkpcLGDfL/pYkYmfZSXf830UJox5ZGFhQfPz84Gub7/9ti5evLhv0/dz/vftzAN+wVH498aNGzpz5kwY4bVr13ThwoUHcrQ/8oDOrCwtLQWQYCEhsNC8Ee5YVwjnxx9/XACPLTMAB6A/zhfPRetHUPIG5F577bUAavQHZqQ/PBdAB9hmZ2ePswsfaFsWkghOxg/9/R1CdWpqKtAAIWpQ8e/H2XHm1i/mAzrTH57PCx7gufSPuYhBDaseZc9WlS254+zffm0N93+/6/f7Hf5nTlBYYovYQLff/Uf93YAFz5uuKFZ4aA5qvcZ9OAx9GCvzbK8LfbIn56hKjduyJycG9cPQ7jDjO8xzHpZ7jsq/0BP5aw9KPO5hY+tBoMmPPKCzoBDatso8KcMWO9Yziw4LenFxMWjSxyHU3IbbRHjCQAgPA4j7EjMMoIISEnsUHgSGOkwfdhpfPHaHQgB0u3yPy91pkKI9aG9FLQYvfgM8oHXsMWBBmy+sXPlaBP79cLcfpP+HmZPhexgP4GV+uxd391GeD28gVFkPceiDNg+iMB2VPr7f47ZifRDvwEHGbSsfID958mS4xbwdf7dbW0cd30H6+GG45rD867mIw0uW1Q8iXX7kAT0W0MPCmskENG0lsIgt1BDwBxEo+02623BsFgHm2DxCBGXDljlt7dbf/Z7zoP7OQnHMnIVy6tSp0NXYxYWyhQKD8ILuzAcW8nG4PHkWShUv9wNXO6/YXR3Tnd+ZG7R2g7bDMSgE/HZcCsdB5u0g/T9IOztd8+677+rs2bNyLBEvBF4jxn0YC/kw/YiFsdfLvVhHR6GPn8OcWg4wt/Cile7DjMn30Ba8hULosM+9Wv1HGd9R+v4w3HtU/kU+md/5zNzgueN1P0Jq90rjH3lAN8FYTAgpJgzhBYgAGrYEAFkWjhexY7n3SvCdro/bMsChPMSMA6CRnAHgIwQOmgx0HP17v9uIrZ1YSYLeTsiC7r7uOBSpeExe9HwHePBmvg3K8AYgDrANv5wDgPVI/6wEWPjfDw/Kfv0/jvkzsMWW+f1IiosBnHV56dKlraTDg47rqPSJ8zzi3I3jCPlYUYSWxGVpEzlkj5Fl0F5jPer4DkrHh/m64+DfWIlkfSOfLKMfFNqMAL2IixJHtzC2G5zFe+7cuSDg0cZ4seAAUwT+cVkotA8YICzt+mch0/7169dDv2L3Pv1Co78fYPF+M6pBAaGJdc6YPNY47IGiZaXLfdrNVX+vfbYbf1hJQ9gyD3HWvd2+b731lp5++unw20svvXRXYh/twCP7Zevfaz93u36v/u8U+7vX57788st66qmngjLJ3DgsEWe832ub93J9PC+sU4AP4Yq34CDjOyp9eBbrjTeeI9YrIHpciVGMgxyN2MXOOkAWMN79Xkcd337tP+y/H4V/kfu3bt3a2lVjmet8qgdNBv/IA7rdttaUvbiwDLxVBjDhjTC3ZTyczHJYpo/js7QRb9ExYPFcNEH3zX09LpfzYft+HPfFMUrAE+GJheIxesEguPkOBQBAOc4Ypq1pnovChgLFcx0G4XNsmXkeHCd3XNV9u59xZveRudip/0edI8YCvRmb+Q2e5fP98BLF20pRkLwrBYXaSvZeYzwqfVh77HABbHnZUwddjosH4T94G1B3SIMMd5653+nWRx3fUfnjQb//OPjXrvUYzBn3gyh/7wugIwAsIB0fNpEgCtsBcKeZeS0wD2KBWfDbHQLwIQSwbhFwtE9slsViF+pwck3cF+8vtsDgfvoB2ADwZJ6TYYswo5/+zcKF62LLJXYP29JHMO2U8OLsepQHu34do6VNt+X+I1AYZ+yCd5yf++gb93FN7B71liM/g98tnByf5l4nJMWuf75j7PHWjWEXeGxRxdnAsbuW8TtezuKAtlaYoL0zyT0G7yygr8w5ffKY4loB3i9Om3GMi89uy5azwSEGYGhPaIO5taC1FRjTMPYe0B7XM/cxz5oP6CufGb953HFhK3TeGgcN4FW7XbkeejM/jpV654M9RHv1n+fsxR/e2eHdEzzH3iFoSF+gN/3w+L0+473PXgce/3AWeLzmbH3CQ673YH6zi3lYBgwLT++EgKZ8dg0D2nNYKq4T4fv5y5iQF1wHX3BdnHzHuOP5hafg6Tgp0LzBvTyT9nhBR3vc+M3yhP7Fya4xf/K9FTKsQXa4wDPw9U61LmI+jGUNzxjmX9qNvXvD7nnuGd6xw1jgaXvFGN9OMtIGCL/bYqU987t3JjiMaH7F64C3w/d4TcQhzWGZMrxN1ZjiNuPaD/QLnuA3xhGvu1jptjwCe0hy5h4/N5ZhXrseF+1bfhtTuBc6MIb7EYraTZF63wF9t0xNQJasThgWwrLIcC/HiSYHjZWacQwKXqAQG2aFQS2oYkagfQSnhYj7Olw4ZlgTN5M409wLhok0oDA+gMBts5C4b3irWRxrdeIR3+GCRtHZSQuMFQMvWG+xM/2cVGaGixe1FR33n/FCQ99rZYbv40QxhyTiPcFxu/5sIevtZmY+xoWg5nuElhOB+N7KiRWj2DKJs0o9FwAE/WUMMU25L45t8ZnvXAjE97uAEP/GtRkrGyxOlDYAh5eFv+cWPuGzFR14jPmFh7kXWkIjrCzmlLb8XPiB30i2jBPtXnnlFT355JPhWsYGnRgXa4Ln2P1Ke9zrpEDvm9+r/9BgN/6IgclzHXuNGI/X6LAQYa54vvlip0S1ODnQQAGdoBF0jNc717KGGB8vr3+DO9/F2xsN3gZlfofvmQ+eAQggqHkGAtp9gRZ8x++Mjfb56/G/+eabunz58hZPGASHDQHTw/xpENipdoSVLq/L4XoKw6BH2waxWE7FCiPAaOVor/k3DzPXrqFhBTIujjTsDRjebx8ra3HRrXhe+AydoGW8FQ9ZHxsBnothGc/+e2SDc1ishNsb5HVihSh2h8fKDb+z5riP9qB7PC9eezE9Pb/xPMNb3uHiOfS8DNPcCo6VsIPi127gfJjv33dAd6c8OMeKEV4QmUlAiCG4rLHFQmu/GIVj3zAqiwIhgYUVgzATYre1J4GJ5AVjI/AAyVi42FVjzRsG9V70YWFs68UFN2jXWh0MxdiIxfPiubbCLKgQCDybZ/BcBKTj5CyKF198MQgprhneKhdrkvzGQjHw0Ab3WVDBnP7dCyVmmlgTtZdgWOnx9VY0YqaNP8eCnO9pO3aV0zfmBVraKmGssRvVHguu43mm63Cs2wvVf+MYp+cZXvMcwDO06b3lXvwsRPgHRYrxG6S9QHfyGNFf+M65D7QdZ7/TNvMW99HAZq+VLT9oNJzhzHfDwBm7vi00ze/D/Qf4DZA78Qe8YgXOwtEWC89xRTb64Tn1dj1vs3LIgfHw5nsrPdCD+7ifojx8b+8H9DcYDgtjA4N5mTUDz5AUFyu5Hjd9gnbMK2O2UN7JQkM+QAvmk7F6HDspz5Y/NhagNzFZQMLygvvggZifvJ3RVh9zMFwsxoqs5304hEF78LpfsZU6bAXuNv/IEuhi3mWO8YxZDtJ3+NVrlGcNu5ZRcFCMuC7mUc8ZvI/nkmt8v3k6Dgns1Da8Y/6JvRHDGeSxUu+5tSyM5Q7jIr8FfOHZjBW6mQasadY3/GKFEH7xmKGTlQkbfzF9vLvJc2IPjQ0H2oGneN5xFnU6KLjfF0BnUbMgIIYFFsTke1dGs7Dmrydop0W+08CsbVrDZFLNsLTvyYqLNlg4wTgWBF5wXM+CBcB50Ve79PwMfoOBYS4Y2ta9n8UExwvUwsJKy7Dgpj+0w0Ll5Zixx8t9thz8XQxssaIwXFWLxW4XLvSgbfpNn13lzFa7QxU8z65Dvovd9p6fGOBiBYn7nKHue2NhaYsnvoc+QQOAN95fj0C2R8JAwbWAAgsXmnE9Y8Gijfd+x/zj+fD82L3PPEDHePHRHtcz57Gr1u692LLeSbHx/Lz++usBxByuQZg++uijW4qhFTz6EFvw0Bf+QxDZRci1FuKx14Hn79V/92U3/rBARdkaDg9Z6bHLfViZtEcJ4WhwYyxWTqGxQyQW5t5Pzr/tejUNGR88AP3jcArA5vXiPuyUsBjTiM+23BkbtLdy5bF6LfNMv2PLctiYoF/QGlnG8x0W8tg9nlhBNP2t0HGPXbesRcZFP2nT3iKu4WVFyyEE8zZt8SwMoYPMv0OO9haaf22BM844rMBzvP5jq9bzjUJEm7HnizGYXt5malnCOnLSK3zNXHCvvRUOXXLf8LZcxg7d+Rsr5TEO2DCK+dMGiz0QzCv0dXgjzpVyQS+eA13Na55vnmUjy/PCmMxf0APZHBuEH9SWtvcd0OP4UAxABicY5iMf+UhwQyLA4prZB8kiH9Ym40VlJcFaOBYaYDLsWrI17uprTKitCNqgj2h1MBvXcj+aHxWrDNrDi9/XxcoATGaXLO16fDEjxn1DwLIIecduz1gg0Z6TaegTIGIaWmmJY518B3Pzpv1Y4MdhEBgy7gvPsRfEyo5/t9vPAo6+IpD53dq0FR5oDMh5f70FKQvPQE07JCIxl9DMrjNb+QY0+g6Ic70tB/cJGiA4aN9Vzmy9eQ4QILaAoQXCkbYcT/N8WUDxPPoNva2o0G/u9XzT3vB2Jn6DD2y1GRAc2rEVg4D2WLjHXhLmFfpZuDJmeJo24QXmaq/+78cftPvYY48FgWngZRxW2MjmfuONNwIdHcf32opDGLE1ZlCir/Ca48EWltAAIc+/7Zny/NO2lQuDvdcXChF9QYgiVOEvK8mxfNnJs+fqj7TN/R4TdHf2uvkBHrbHyHRg/UNvgwSfvV0xppuNCPoA//lcAPoLMHge+Q368QJUHBqMLdVYvkEL5+hYWXUFxb3mn7HCL5YhtnbdNtsxkYuWSQ7PMG7nDvAd43XMPfbwmfeHZTH95TvGDO/jqUQp93XwNc9lTHwPP7iPcZjF15t28KDXsOeGflHR02Ey8yf0oR/2tEI3YxLX2JDhL+uJdQYf2kj0WrWB6DCO2/e8ux17l5EPx1WeOlZe9vt8XwDdmiXEt4ucCQHUiTPGiV/uMAvFVuteg4ARIJyFMcyxU8EHx6QR1hCdF5PEs3nbJcP9dqPCwHFxfvrM/SwIXjwTxmPSEVz02ZYwv/sAFfffYMN9PBvhZG3VDMSY+R3hEbuwaINnsfAtmLgOLdLCMwaVOC4YW8d8zz0s4m9/+9t3JaZ5TPzmDFsvSBdbYcEhhBgzdGIcjN3ba2L3eNw308DKEwuMz6a3LTfo/bGPfWwrBBN7AWy1AbAImp3qwEMf+seYUeBQFHkZeJzsEysz/G5lhTmyi9x9RpBAN4M4fTcduCb25piv+J05hE4808Ib2tJ3J+rEwGMhZYWGv7HVvJfHarf+x8rITvzBMxCETtryNQYZe2ncPmvCVjdAAZ94DPxmXrQ1GI+P/kMX+MV8H4ejhgEh5plhjxW/eQ7MQ7QfgxVxcAS8kz7dRqyI+rOtUsYAuLP24JnYFW3l3fzh5+9kINijxW/2MvGMeH3wGf42HWOvnhVgr3f4z+Bh93/c1m7zbysztjbpk+WA24plLP2019HfWw6y5p1g7CQ8ZLBlKs/hc2ykWCbz99VXXw3rkrm2MuNx0S/miDngOvph6xw+5OW55rNd9Vb4+Q7Dy4qpZTrfe+7oV7ymvJYZUzzXTq7mXit55ulYSXBbngsrlzsplPuB8XH8/r4DOp2Mk1080cNAySIHNNCaATqDy35WugnnybVAZQJtMcIMTAILh++ff/758G8WAQvKyWsIWibNGcXD+4idgBULRk+CrQNbY45XwpSOs3A/AgwlhsXg9u3eAhR9so+ZnL8IF+51LNKZrNDQoGE6sEB5Rrw/F6aFPo6lOnMZmgOS8cLygsFqIS6GFm2Xq5kbJmYRW+t1H0wLhOrP/MzPhNg/Y0N4My7m0gKE8duS5ztbPfSFsfjNNbFVGAtyA9zwfNhVaR6yWz125bPwsQ6gOWMx2HAoDvxHf+xlsEt5OPRiSxxPDbFdCwHaGt5THPMV10GL2FJgDPF38AZzBu+iUNBPu2TpD/OC4KIPe/V/P/6AT2iXdwxMPNdzYsHIWmHu46xo7rELlt/oN3TzurIwNY/FSomfh1cJD4GBku9tDUOTWGGAl6yw22ry7/ao2LvEmoROtrRJqIKvnbzI9/CWwc0KOO24LcZuL5OfE4MsbbAO7QWy+9ZrxcDDHDLf9i5BX+jlvBuDBn2HvjEPuy33k2fAi8jL/ebfc+K+x56+WGGK97zHihUyAIUvnjd+p9+sc2e448WB5wlbQvMY0C3rYj7is2PVToi1ou7x8hzoy5pEZtIH7outZtqwXIFnPF4+w5dWMr12mVcnzQ7vvOBZBnj6YI+RLe24CBB9oE3mAqMBnuT9gx/8YOtQnb0U8OMA753auC+AHms5difZ2vIkxcKXz8N7encjAJNud9VwxbVhS3041m7tygxsa8aChgm3+8xxdq41Y8KotlbNwF6ItDHcPt9ZUJhZ7aa0pm5L1wLewoWxEDMG3K3Zx/2Ece2tsBCHhnbXm748Lw4TWNgh5LjeVr9dbTzDgsjuXWuqdkvSZ9rkuVZe6D/0hNntmqR/0MkLOM4jiIUIn2ML2Jq5lY04E94LHHCGLtwH3SmEwrOt2XMdwg9rms8IH8dLnXzHvz3nsUvR1n3cxzjpj/7FQGelxG44J+ZYiaEdngXdvOXNFdCcb2I+4x7GzfzEyXxxstR+/WdMu/GHwzOxQhwnXMXhHYM+c+1Qh2OF9sY4TGSFCDrCs77OtLEFy1w4Yx9acL09Z/ZqwEfcZwCHhwwItMt99BP6OEvewtTr0bSnf07O81qMgS1WWqEN19iDSH+QNfbu8Ixhi9EhBPoVg5rn0+5fh9LikAJtO3GVfrDmGTd/URoBGCs9VgatBNLeTvwb8yl9gE6sC9ryHFAgCU+GwQ4L2qEf04Z+8nvsHYwVUPO08yZsWNkrYXnGv5knW/mx9ctnJxzHGeSxohmvQc8VY3LOiz1jNmg8/97tZOPJfXdYi/7QhvnYz/EWWRuWNkRjhYsxI9ts4bvvlhvvF3h/IIBulykMAfEg1E7am2O6jp3A2BDRGjKMZCCykHN7nhRrUBYIBj60LluBTKgBxdozAod7eXFPrKXFSSF8ji3TmDm414LVjObFFDMhz3Gihxc5Y2ah2iq1tehYkccRAwLX0g6vOLnFdLSgMHM5nmUBamuf+600sNjsvorDBfTHfaQvsTfC8TYntNhatmXFPFrDNcDZLRXTy4l69AVrZligeB6gCW3H1qPb88I3HflrPooFJ/fTjgU1NOBa5oAF67ikr/Fidrumu+fV7k63Aw2H2+Y3xuCtbqaTF6WBAprQPhYrQtZrBf5nDrA67DmIF/RB+m9FzAqRrXArXvYm2fXL7wiuvejLWGl3N0CHNqxb2oJvzOdeI+Y/x5l34nVoQ3jFQjpWqg0U5ucYwOibPRDmDVvF0NgyyUqIExE9ftqm75ZZbsOeGIebmFfLlfh57gtjw/0PkPGOk79ivoyTycwHPN8eJtYktPZYh63m/fh3p/k3/XiGPRvejeLxer1DM8biXQEed2z0WIG2h8p99LzGtDWoWubHxl08NstZA649RcP5SzaiTDNb4qwZxuDxcT9riLmy8hrLaPjBoTHadHgM+lsOxXznvCQbZ57TONR5v0D9vljo3ioRZ/5BJF4Q30xqwPJ+RQjvLV62FK0V242DqweNE6bwYrIXII6VWNiyGK3JAxy0z32Or9lixeLDsopd/rSHy84aJnEeFAVrf4wl3uIAs9A+7l1cRlxP/22J2JrFdcpijq1C990A637BpCggMBbg4zgT44sB01ajAYR/05YtWujnjE5vt/Ezh2PIMCZvWyP8ZVzQz5metM1C5zrH2y2seRbuOebqmWee0QsvvBD+DX0Ncg4jxDFZaDWcZQutndsAraElC/Y73/nO1rY0Qg4f//jHA328X92uOHsFLKwsTLygeR7tWhmItWzGbSWT9rzPnM/cY0XQyZN+ViwsrEy6uIlpztwBWrTv0ID3wvNc+ms3tMHQcVW7kK00xP23ILG7ln87sY/PsZubf8NfDnNAZ/q+F33p114ud3jaa4jPzMmnP/3pEBbytkr4Az7ldyde0S59wRNgN7VDRR5T7FXC6sY9TFuMyYDg8bEWmQ/eWKDO0jb9rVx6q5gVJGjF82kn5hX6SZtcFxeBiec69nSYjvTRoS8n8PIbAPLd73439NtnoscAF3v2uN47dvbj3/3mn98dA4e/GCc0sscN+pjufAdv+N/mSfjNiZuW0w5FwBvIUmj+xBNP6Fvf+lagFzxBew550Kb5gPZwXXOP5491br6k1DJhMdcW+LEf+7HQDvxk5ZMxWHY6vs2cMe/OaYCm9oAwJ9AS7GHdeR5jpS+WpfzuMJqxxfLOisTw1sL7AervO6DHjMiAnHAWH1fqRYFAtFbj7Gf+Apqx9UU7ZmQWBYuB9oi1MOkGRhjG2dQwRhzjpA3HUKw9muBxBrgXPIwAQ9ol7iSuuB1PLMwNeBsozRwOI7h/ML2B2hqfY40wpLd3mXkYszOCARPccNaeWQzOAjXN+Y57oeswvWNmtFvJQGGFCPrRPxYQYGxrP/YIOBRBv10oBJp99KMfDf+2VUbb8ZaVYea2hc78O7fBLl63YavXAhBQiC2WYYvVtI2VG7uQ4UNvOfS8OY/D82U3NOOlf7HVzbUIZ651YRvPk0Md3spjAWLlBXpjgceJh6a9xxD3wZYVa8DxdK+H+Pqd+m8XNNcNW2jQlbVjVyHjZD7Nt47nxt6c+Hkx7/L9TklxXlvDyZserxWmWE6w3umLvTDDa9//Ho6h20q2kIaGvAEGwBKgNEjGa9y8gFLgfBHT3xZlrFiah2Kvo5VMgAYF3a5ZeIyXlSzGaQOH7w06cYY/39vbyPf0mXacUMx3hN/igkrmQ58EGMtaKxA7zT/zQ3vDMXSuNR/H1eVi8LJ3xvk5DkXAL1aMuR66W8mP59KeB4d94ratkNlYMt/Zw8G/d/KAxkaAZao9apZ58fZl2mEdI9tRbJgbh1HtyfM8cy1rhh048AVjdIiMth36HTYk7weQb63LbFgyHPPTDdC2CmJwcwKJNWeIBGHsph8Wbp4YW4UGMy98Cx4/M459mkFi16atfZ5jgLamZoHj+wwcFoxxJjzfee+3x0df7Maya4h+shCd5emMeZ4RW9cxQ8RM6W1P9NXuI55tq8qWEM9GAHghm452g3E/16AQALLDDGiLi2e7b97LajC3m42/3jpkehucTUPat9LGd/STdryQTTMWlEHSoAJdEChOFrTgQoOn76aPFxbt0x+EHXwQg5H5JAZPC073wVYTc4PCYOXGwsb7UR2r46+TJU1nng+f2UKPt0vSH54FrXzoDrzlpEdbqFgJKHDMrS3KeEumraMYLPi8U/9ZJ/QnLtLCnMAffOfaBy5mNLzumK/d6Guv2rB3yNnuzCnPhu+dSeyxWfTEhw2hCH/+858Pyo7dtwCk59qWscfJc6EzbXnLUCzCYiXe+55Zj9B/GHjMo34etHfMGzrRPoot19lrgEWHhUh7ThJlrTC3sRyLY64GHVupcZ4CdEKxiMHN/OocEJ7lN8+wsnCY+YcGeBDps61T04y/fG/LFD7ylk7WI301H/LvYW8P99qi9xhijwJzR5sGbf7trZjwleP2XptuwyEjrocm9J815PmKDY5hhSBe+1a2uN9rwHKV50NX+g8vwrtW0tyfGDrj75zfYNl0zJC6Z3Pvu4VuAcuCiGMKcSzXiRYQ0xYqxGLROgZHOxYewyMCTKkM5AXlmGYcB7YA414/w7/byrQLGuHBC2FvC8OTZ4A3Y8SFELwIrajQn/gZ0AAGgTHsvoZR2L4HAFlpsNIRJ9zAHFZoYHr6yH3WchHOFhAwKoIHILSL1+ASC4rYPRYLA55l6wtaslDiZzNP/JtrYF4EtLeHWUmhDcbL987k5RkWXh6j6ePEFoczrLTZXWYlxpYDfbermzbs5va8sBjpN/2L97RCf4eC0F9dAAAgAElEQVQQvEC5FwHMwiZL15Yd90M37veBLeY9b4/xHl/6CfByP33jGaa9k8gArjh/JFYSfU8crzfPMz67EvHMADi05ZjyXv23guycBtPHVodDWhba0JQxe765bz/6ehcAbXMvc+UELdpzrNRrZ9j6ZSysA3tATBdvh7SF6vHynHg7Hv9mXq3w8m/ozMveHj6b55y4xnOtbMMnVjjsSfE6sMcAHoUutG3XfLyenHvhkrLQFpnlLXDwkOlhZd/Jn7TNCxo4lGI5xrjtPYmBwwr0UebfoTTTiv4akJgH09V8H4eg7MFy+DRW0L1+nfQJbexGpy2+d2zaylG8Q2A31LI8GLZDrZjG9BneleLfbKhYvg7LdD/bcsDP8n595oi5YU4sQ+gXb2NLLHM+VIAeJ6nETBEnNMSTw0TzsvuGSUfLh+HZ3mItkH8PJ8DQphc6gg/hCkPShuPyntQ465HvmCyXn3XxEy8s9zt2F7FIYVD6xvV2hdty9T0wDf0gi9mTbaHKcxmPBYDjUPzufaM8E8axVW8lw22YBnwPiNNnJ6FZkFrTpS9223E/19IHvvd8OGvYGq9zFZw4aA3WQpaF5NiygT5eIHalxslsjuMj8Hg+/cUFbcBzXyws44x32o4zYG2dGfB8jxcjY4eXmG/XIuCa2BrlGgtzFBAy5OOtelwPWJi+XG+FxRmu8Ka9CihatrIMNrHmj8ZvS4/fac/zEgsdb8/hO4Q6JUdRnhB83hfv+3frv+ce+sRJpbRpRTYGJa6Bp+A/F/owbWP+N32ZXwt2fxeXfmVNsTbsBvezSBKjDgLPc05JDFDwG323Es9nLL7PfOYzwTKM16R5gGuc7GQXOX1jLqCXww/eIeDx0C5rhT5xDffE8XuH8aCLrUPWrUNCPBchj3LH1rjh8xri9c6c2pKMd9VAO3sHrbzHCWQo8LRtxZ2+xAmvR51/e+Xoq7d0mq58Z170/Dn+HQM8fXKOiZVQ/s2a8nkJ8IuBm2vwyEEvK0seh9eYt9bSF+gRW9yeP3trTFuuYV3aQ+LYOfMILtj4MJ2ZU/rnJL9hjyX9ZBw2GHku8iPeXeFKk/buxErhhwrQnQiHEIMZ7cK0pRInyhlkWBx2rbFwYFwIFC8UM7MnLXZvubgETGFN0ZaWhS7Piu9xXMtufFswjnEZBOxKY1KZZIMn/TGzcq3dPu4nAAHwWWGhXfrEWM2QaHswlt2XcUJeHHeLQdwWEc+M6x3DrLRloWxQgp684oVohosZOVaW/Oz4zPKYdtCC9nimXdBewNDR1scwY3uLiy0naI8w4Xvo5FCM74uLkJi+/GYeslVp68cxw9iLYsuN9k13nufkTNozbzK3tEH/mYvhWtzDvDusvEI3b32K44QxHYbbwKsCmBlEGKdd8+Yd7oGvYhf6bv33jgFXxbNANv2sILltr4u4zOZe9I2rYcVx5niMcZY0c+NwlNeQt9XxG4AahytoJ96O6tBWPKcxL/i5Xnf2ONjTZvnjvg4Lb889vEQbrEX6GYde4v3LcdazgduKBfNjz5gtuThRyjXzrTTzbD47VMaaoh/MTeyKZ26YV/dpL/7db/7pM4oCMWQrk/YsxWE7eNlbZj3n9J8x0r9Y9ji0Rzv2ZniOLCfi0Gosi1iT/Iasd7hsuN6/QyaxIRjLR8bEv51cGs8d8+WYvw2PYS+r/821PMuGEfdZVjmT3jIklis8f7jN+wXq77vLHaLBxE5sczZpvChs7TmL0u4Kg0Ys9BxXs3sjXqC0Y8CKF3kMpixgGMgViJxZGRMcRoVJLTBj8DLzxVYiv9sFPQzmDi14IfPXbkyujZMA46Qrj9kCx/92O/7eTOl2bIU4fsyzYuaK3ZvOyo6fa1AaztCMwyWx0HXyYgwIBkVv+Ylp5Xbj9uKkt+FyifGi8hx5PoaFcWxB+lrPF/dwvfMH+N7xaluu7htjon+xpyCe92ElBfpCQxa73fmxEHFfaJeFb0vCbnDuHa6/zz2mG3+5luviebGrc6/+ez5jsPVn/8Zf7wKwG3KnXJad6Gsehr7xPbawoJt5IxbMtGVwN//xHe0wVo/T/M2/bSnFCiggFHv1mIOdwNPhrzj0FAPJMN/Fyhl9gD7mZ7fBmrQcsrudNq1I2iMX80I8f7FciWWcZZd/Nw0MHuYLg9ZR5x96Ml6eR1/jeY5dx4zHOQtxoly8DndScDy2WA75Ho+RdcFcxp5bnsV15nsn6XKd6zJYKYxBdFixjufZ44mNPuYw9vzFio0z62P5Zm+baRHL0Vg27mQ0vd/A/r4D+vs9gFH7OQXMPDAX4QMYN9ZgR3QaUWBEgfeHAg5foMTEhsQHIdDfnxHu3WqscFpRH06Q262FOFwTAz40jRVeW8AA+Ui27T4fI0D/IFbAMT5zp+QLJ33EFsAxPnLU1IgCIwoUFMAiw60NeMf7+2MP5IeZWHG+TOwFId+DXJSDvAB1rGoscLwQPsMiThqlHdcK4ZnDFv1BnvOjcM0I0D8Es+z69ywKFoQrOX0IhjYawogCDwUFbJnGoY04rPRQDOIQnRwOAQHKu+VS7NS83fGxm9zKgE/kdKjBO1ZQoD6oGPUhSHRfbxkB+n0l9/E/zAtieBGRQIbr3fGg43/yqMURBUYUiJOxWIPeEvejRBnn6+B6j/drDxek2Y0mzreI8xviw40Acue80AbtkjzrPIwfJVrvN9YRoO9HoYfgd7vdnRXq7P543+5DMIxRF0cUeCgpANjwdhKtE6y8nfOhHNQ9dDpOeo0TG++hia3qeXGowlXh4m183jHj7bAjg+VuKo8A/V647gG+1lmb8YIY3hL1AHd/1LURBR5KCpAERwKYM/y9V/qhHMwhOx0XS4q36ZIhHu8U2al5JxHG4QkX+PL2Pbfvtl2BbmSwvJeiI0A/JBM/KLfFSXFOUIn30sZurAelz6N+jCjwYaPA8BZK3O+u3PhhG+vweLCWvfUYC9rb9g46bm8zdGEXbz0GwPF8ANy+Jo61fxCHnxx0TB/UdSNA/6Aof0zPZSG5opbr0buYyQjMj4nIo2ZGFNiFAgZywAcgc7W8HxWwicc5bFAc1EPoQjYupBVXH/R3cb0N1zwYMeXIQh/xwIgCDx0F4v3McSVDlyF10Yvh6n2OL7oiobcHoQDuVPjmoSPMqMMjCowocBcFRhb6iCFGFHiAKWAXIxagi23w2bWvAWsyralDzveuqOaKZa5gyF88Nz4PGnCnvbhK4ANMhlHXRhQYUeAAFBgB+gGINLpkRIEPkgK4G8mViI/DHf43/aNeuw8X4R4f+BJXDATEqVuAAhDX3/4gxzd69ogCIwocDwVGgH48dBy1MqLA+0KB4Wp/cczSR0bGR8LSCQoLsVcXgPdZ9bbMuYdT/ThoZ/QaUWBEgQ8XBUaA/uGaz9FoPmQUiA+2IOnRiY4AvQ86Iibuk/x87DCFOQB0vud0Lgpx+OXDZHC332tG8oeMvKPhjCjwoaLACNA/VNM5GsyHlQLDlQBdoSzemwuAx0fuQot4mw9ueqx5gHwUO/+wcspoXD/KFBgB+o/y7I/G/sBTwGU1XaBjp2NW4yNsAW2X4PSZ6oC8qwcOHwM5stAfeBYYdXBEgQNTYAToBybV+3NhNtRsac/HDF/NxSXt9O1BexueRwPvefDOzzpou/fruqOM/X71ca/n7D3f+Z2Oo/vMbpLcfOwkljtxcZ/XHbvk/dlxd2fKcz8WejgH+ohEOEj/j/iI/W/3IB6IzrCcdqNq6b3LrLg67/ruA7i7xfhf25/vaiMbamvrn3Hv8nt3fupexNyP0O+lwN137Hf//lM+umJnCjzwgL7fmd5Z6fAiiVu3AO1QHFJSVtoPUP2Q4QfkKJrFyym6dLjV/N/FWLPib6mkgZLQh0O9MikZAvS8ZXo1kEruHe3zTra64Of5+kM9fx8htl+bgSKHHPp+bd+v37d48H49MHrOcdDvqP0fXr3Jfhquf4dxvSQG2+zJ8PpULoNbk+KiHXlkWwsYhlnDEd/vDs5heUiDLD8AKbz550D8B19uP9ZPKKmU5Z/5G2RXKX/CFhhnWai6Violod1ur6dKtbJ1BVdnrM1wB0/qhRlNVFKSlZSoXCwKxh4N3IKuxN15K/k6jyVQTIn83szjC5qlmcfjtVwovi/lykz+BAuW/FMSJM02HbYX7l4U/gAWxTE/8n7Xmh8B+uH1gRyQjxPQw0LPOWpXQDeYh4tKGpQSDfbQ7PfiT57VT+/W0EsJzQ6UJPli3zbfWa0lZYOSsvA3lxdJOer0PS+Go6GxAelIU3jPfT6+G3LBvpdddnzP2qmlo9LvOPofz53b2+rrNtIdnBABVAqu3ZO9tgH94I3ffWVofrCtXLMecjgLkF4AZg56/i8o0PmFBZizkPI2ggJR8AOrD1BHOUEx2dZdaLtfgCRAmW6BcoBLT+qgGDwLOjSeN5yV8p65f0iPbZi2WhEBdQzi7kTQVnjTNgKg0B2CcpIFRcUUcEuoGqbBNpjz6wjQD8t/O9330AP6UYlxBAM/PHp/63h3uPEyHhYtu9n8d1npxcD7pXyxH+YVBAiGeHHztqFhIfMecZuv3LDICw3+aJhcPPlwIzgqIB2GZsd5z3EA4lH6c1T6HUf/9wR0D254gWSZBiAfHqYSFikL0YBVrMkCxwZZDn7vee2C58MW1Z4ewiEPVwBKQK1407Gy8rAGcBb66PUWFAH+0c8t9a01lQM5YOm/oaul3POQDtIAgVxSTmgfC72vUpYpeDfsstpS/A3spg9GwLajDU/ctrzJPQiFYCsUjKwwMgpojl1iGUSu5p47A3lQGnhW7oEolcpb8gUrfUvpiIyQw63+o3D+/bt3ZKEP0Xo/l/tRp+ZoeLSfuz1A/p5dvNvhtf/1uZusWHNBgBxtBIXci6yE7e66TnzOlLlrMclN+OKiJMioo78O10gsv47ehw+mhQfBQj/KyI/a//cqs3cvmWww2HZp09FBJr7rD/rK+gOVAQk8TdlAvX5fSaWscq2qUjm3bodDclvKa/Fg8MmHi9A81rCFsOuH70ofKxKFghEM1wS3lV3PWe72B7xxXQdAz1RiDLjVA6CnGgDS3JyVVC5XVUoqAcy5olytFrejxAzCmzElCWuxr353VZVSPyzJYC/btY7cCcvWGkRuVSMvAoQXazj0oaCFfQm5UlBY64VVTteDUhKs8qBdaNBHAagHtSXoKwnt5n+Dg6CU9z/QNfZRbC33wig4CgM+4PeOAP2eAf1ogHY4KNnu5FFZcjeV4K7YeuG825F3ixjcYfiaxdzvd4TMCS6xoE0D0rnrL8jPQe5z29YbLGCxkLinsp/OsnvXtqbu8LMQBMhhBv8A3GML94PsylHo9371fwuT4D9AOjBoMdGAeZqGpMAs7Svn2JLSQV/dfhrAvDk+plKlrG6aBmAffsX9ZvzsADCfkywYJxbuKZADZpbC/SgYgHlSLqtUzmPvGWAaPAmDAtQHOZj3+/m/s1SVcl/9fk9pP7dmK9W6ypW6VMKyT1Sp1oLxjkeCt/EULSZRT73NRZXVVRLyXfpbbyz/LXdAIB19SkKIjr+5fOF9d8Aut6Bz5/jWwiqGgDKfe0TyA6EGaaJSfyxY6SH0GJQZ/iYFuCeqN5tbOQIhL8DuehYt9zysi/eAi3YE6IcB9MMyxTGAwU5u8GG4323ud793KFkuAvS7hhoSbw47eHqFIGvn2n6Ihfn93uS3bQ9Z4SosHIkZbrejdCGW3gdcJPFldkce4tYP/pYPMH7uwR+Jfu9j/80WWxY6oE5nAfNOV91OR4NeT/WkoqSUA3on7anabGhsZjoAS0r8Ocrk37LOo3Sx0GQ/Dfv1Eb5s4wteqCK6u1Ne+jDj9PuD0AZrpMKJa1vJdMB6Pwd0QDx+A85ZL4BymnZzQE+qqtaaqlQbUlINUJvUGlsZNdZpIAShhNKgrUEbQO8oUypluN+7Ggw6UuGKJ8clj2xjPQPkuaKAzZyDemGCO2WtSNrLQR2PRb7lMetnKidllRMU+CzQq9dJlPQnpUE9KE4AucplDXgof1XS2ORk4W3I1YcQRtiyEEaAftxC6KGPoW/FfA5BmeNw2eZa8TCixaLDHdtJe/Biiu4PpvDOgL6T8MWNd2hQL7Hk0OSDurwN6IOSUoyIyFu35W0L8Tusifye0lEAPXYPHmL+Rrd8uCkQ4KbI+C4QVur21G231d5sadDtqpFUVCknwTpvpz3Vx8c0fmI++J77xb356tqG5m2Hcs75vbQXLH4scwAd4LoXQE/TgbppV6UkUaVWdaS4WFdY6QB6T1m/p1I/VZamYXGVslTqt9TrddRLUT5qqjbGVa2PS0lNg6yscgMLuHgVWAjAcvjOoLeurH1b5VIbtUQqMYauVOqqVOqFf5Pguh12KAA9xL4LpaVIItrWq7et8wDopbIGuNcHefigWq4Eq5rnp62yknRWpWwst87LlfDOijfu/amZudy9X8i1HMu35eOwJ/LDxtEjC/0eLfSjADqPymM9h2QjElG2AHG4jaLhLRTe7SHbWa53aa5DndqC7aFmSlmc1HJv4wiKQEb8DvcgrsNM3e5A3W5f3U4/WA0ID6ydchn3X6JypfhbTsICb9YbW5n59/Z0031o/PfcyOiGDxUFYv7e8gAUX7KWsM43WwHQ03ZbdZVUScoB0Fv9nhqT45o6fVKqVJSGeLOzTnKF2u52P4Ymu71uAHSEL8V4XGwH3rf7fSca517jRF2UDN/fqKuC2z2EC/IMdOGOH/QCqCvtBmDP+qmSLNWgu66011WnN1CpUle9OaVKfUIq19XPymqMT6mfh97zqAM1CNKuWq1NpZ1V9dZvqFJqq1zJVK5QArivciUNn0tJr7DW48TAANPbSa1b2fi50pMr6YURjYqfVNRP8eRhoVdUrQDomTrtrtJ2ReXuSZUGY1JiIK9KlVqw0gflsqbmTuSuddrGHV8A+jb9jyKAH3zOHwH60BwR24IoO2afBut0l5e1wP2CNAWT7dbMnvtQcaj1OqpUSAqJrPKw+opFw+d8b1fuquqlYW8nsbpSxftkhyz8kMB795jXNzY1Pj6mzVZHVA0LR2g2EWd7A2Iey8sT2myjkFjDC9di1uurVC6rtbGpN968GuJ4uNEXFhY1NTWtSr0WQD1Ne2ErCu75QrkPFki9UtHU5ESoG06tcYqVxHl6uCO3DIyQcIRxkisK/X6qCgoC9Cte9I3ffFTog79kRz08NAUil7313nglFPCSm9HwUUCDROnyipbvLKkGAOOqVqZeNtDi2opmz5zW1PlzGmAN16rqoawaqMLurRywtuRGsXecQ2x4TU1NBd5zDX3H1ncD9D5AV6no1q3bogrf1NSE2u2uGvVaSFDDJh6kHaXtDZVLJPHhvu4q7bSV9dqq1aTFd99VUm1oYmperR5u9nGNTc6r0y+pOT5Bqgp6jO7cWdI771zTwsJNtdqbweWu7lJIjEvKfc3PT+r8hRM6dXpKzTHc2W21WisaH6upXM7U2lxXt9NVrVpRjWS7QV/pIFdktt53ZbFLlXJV/R5rdRAUFeQW8ot2uhsV1XrntLla0sT0rDKuVUX9ckXrnZ4mZ+fVmJxWpdGgoSD/8gz9XO4hB6xEHJqH3ucbjwrIR73/Xof3wLvc9wZ03FbbMaB7HfxWZuYeN+6VZR/STII6CwLnajSMz5uoNNo9Mag8bpRvEQu7a0gOIVknYR94urXTBLArOwGoEDntNou+plabM7CbQVsGAENSUDZQtYoysXsQ2/03oBvgA6CHIhRlvf3Dt/TuzRvhiM6JqUk1m02tFMd13l5azAEYxSrBQq+EuGQYlzJ1NtdzAVFYNigbVC4D4PnL97ycMc/nHPTj+B1WB9ZEvuc2KDvF+K183PPcjm548CkwFIOPE/RC7lTYllYooj1i0TnXpkvLWgHQVVINnskyIse6vbaaA/qlC8ECzqplHNFRAlhefAVQzwvYZAEs4TGq6cGj9wzoQccoa2EBQG9qanJc3U6qeq1SADrecOL9m0oGWOYd9dqb6rTWNehsSL3NXAYkdaVZVYOkofHpUxqbPqlUFW20Uy2truud6zf09ttv691339Hy8pLa7ZaUtTU7WVa/tx7i52PjVZ05M6uLl07q3Lk5TU/XND1ZUz/d0KDfUqWcqcw2uX5X2SANybA5oOducORSyB8I4iyYFIWFnuaAngDoedZ6p9VRb6OqWveCNlcrmpgC0GtKSxX1k6rWu6km506qOTWjJAA6sfd8hz7yI88DQCAOFcB5wLj2qIB81PvvlRwPPaDjMsZKPcz2ti1V4LAud1JMUMNDjCmvtALQBes8eNoyJWzb8DYQ/x3kSSUk8tTHG7kBEiwNklDyzvRTkmVYdEmwyPPtJyVtbqxrbHw8xOBCFu0WMO489bttvQn0GiRaW9rUC995ISzsWr2sftbTZntDtxdvqlwpa7PTCrFI+kfSXFKuqlyuha019Gl+ekq1ajkAt4Gav/ybN0d5oiBgvRvcGZctn7zOeO72D4eGEIcrEpJQWoYPGxke5VHrCNzrgjnu6z/oSndHpd9R+h9bylvZJHmS9dYL4A0x7S5x58JCX1zKAT2TarjFtQ3oc2fPaPLyJWVpT8JCD3vCWY+5vT8M6OwbZ+FhocOTADrPww0frNE9PHx0B2c2gH5rYUHNxlgB6H01auxAl/rdbr6tjIS1fkdKif1vqgeg91rqt9bUbDS03uprrT1Qc+qkyo0ZLa52dHtlU9/53ktaXF7VrYXF4ijcQVCgkTulUFSmpWzQUdrrKMu6qjcSnTwxpfPn53XyxJgevXRKM9MVTU4kqpQ6ytJ1lbKulHXxa0ilPFEmbEkNO10KVbrYFw+Ap91eZKHXglXSabfVW6+r1r6k1lotAPogAHpV/aSm9d5AE7MnwlvNZmGh5+VmEhLoCkAPOTiHjnke92p8b3tHBeSj3n+vI3zIAb2vbABz3l084l7BfXf7dm9yBldf2i1cUWiuxT5NBNAAVxvhgkRpissKwCbppqYE0ML9nmVaWFpWu4jhlZNSsL5hcQC91+0ES3x6alIz01MaHxsL3wGkAF1Sq4VtPXu9oIXjgFuu9yQJ9/V7mb7z/Pd1Z/GOzpw7oUGpozevvqrl1QWtrC0qHXRVrpXD/t4e4b8+0raqTBUNWIgoLIOBmvV6AOyxsbHgdkQB4a+P7gTUL168GM7htls+9D9JgqDwfOUejTxZxweOWAnYbYxH3Qd9rwvmOK8/jqTMo/bnKPQ7av/9bP7aOg9FT1xIjcENMtVYL51eUXwlUe/OklZu31F1MFC9z9a1LOR5315f1dz5s5q6cllKe8pqgEu+79px47sBXUrJFk8kjpRlrQHo8JyV6b0EMu2mQfko6eathaC4zk5OqNvNVK+VlJAL12mrVkZpSKXOurLOuvrdTaXdTQ26LZXStqqVqu6stNRPmpo+eUHXF9b15a9/R6++eV3L621ttntqMX5J9XpN1eC+Jselo3oDb1eeR9PrkmDXVrnc13gz0cSYdGK2rj/wkx/RR545r1J/We31m2rW+6pVOX53U3TyLgu92C8eSr6Sn1CpBrogy1iz1UoO6HgOe2sN1VqPqL1a1/j0XG6h42lI6gWgn9TkiZMSiX01DJvcQmdbXzBaBihjRTjyqIz8Ad2/H2Dv9/txd/shB/RUWb9dZGrnbiKDw72A+mENdAQacagaFjRxt043AHe5XAmuKlzVGO7BGA5Z45k6na5WVlZ1Z3FJyxsbeuvGDXWCiz5TvVrVxHhTdQpjwPxk7oa4V1sXzp3VJz7+Mc2enFfWbodEmmoD6569pbuPADrYynWSDy4v3HydzVRf/dLXg1Z+4uSU3rr2sl5783uamW+oPiZ1+5tqdVvq9lKSi9XtkjhX02BQVT9NlPVLSvCEBoUl38sLiAPaCEYA/ty5c0EgEPPnL0DP2dxXrlzRqZOnt2JoLO4gOAq3O0IV9x+u+F3BPMREj3tJ3N/2jrIP/Kg9dYLYUdo5Sv+DS72Yv1DgpQDzkBVSuNzZt10rLPSQAJuVlC4u6c7CbdX6AzVDtvhA3dJAC2urmrtwXtOPX8kT0Br14HLPV1de2iTUOy/i6AFUAPRyScvLy+GAG/Ot+XA/QO+HQi3SjZu3NNYc09zUBDvrRPl1toJXAoOmwTLvry2qs7mkrNdS2m2p39kMcXQUgs1OpkpzRr1kXF99/kX99n/4hm7d2VC1ORW2sOEZwxBgdwlygfWf4jovl0KtdzxbhCdwpWPklAYtJdmmylrTpz52WZ/7zON67JEpjdVbSgYrSkotlcu9oLTTZghtFJ6MXJrkFSFJgkO56afE0HkOwIwc6+SAvvmIWssNTczMa1AGzBvqlxta6w40MXdKk6dOS82x3OUeitYOlFTyffqBxtquU38UPvyg7t0PsPf7/bj7/dADugbEkli224Aeg/peBA2Mu0/S3L4TgquqWg3FIlqtdsgWbzbHwgJk72apWtfNa9f1wgsv6vXXf6h2u6P5uRO6dOkRzZ8+q83gOMs3quFKa9SqqleJT6Pep7p+7ap+/z9+JbjUfvIzP6Gf/fk/lLvfux2RkJPUm7lLcZcXQAvIQhMWZrCMq9XgCtxYbelrX35OE6EQR1ff/M5XtLZ5Xc987LKSWkcLd64rzXphSw0GQpoypqYGg7r6/aqUllUr1TTo9cMC5x22sxATLOgKMM/Pzwdg5y//BrgRnr1eqs/95E9pfHwiCNJ6rR5GEaphFffvncPwwdZCP+pitIX7Qekkwxnf9zqeo/bfgB4ywgtAH7bQURbZa14ihh4qrADod3Tn1u0QP2+yf7wA9Nsba5oF0J94LPfa1WpbpVZsoYdCNPmZKLmVyFpKpMXFxWClw4e8XTFuryz3YKEXbvd3b9zS+Ni45qbGw/kI4TyVVCpnhM0GwTrvrN3WoLOmapKGRLnu5lrIeieOPKTOzVgAACAASURBVCg3tNkr67svX9Vv/vvf18tvvKvaxLxWNnoqh73p9Xw/d9jVMlAZuVMpa6XdzpWVUqJKsYUv7AAftFXONlVLNjTo3tQzT8zoC7/4aX3io2fU795Sr7Oo8fFE7e5GANpQNCbs9d/eUYACRdiBRF62rhFOjC30/vqYKmuX1F5panx6XlmlWQB6U+u9TOPzBaBHFnofb0JhlCObyqXCs3mvzHefrt/PMNyLP4JadMRKnvc6zIcc0HsqqR0SQmydD1vpewJ6kEh774Tc6/48+ZYsVwNmP7fOy1WtLK+GTPF/+29/Q2PNcU1Pz2pmZlYTE5Ph3/V6Q6rVNXH6XH68AkkqoaoUW1yIuaXh7yBt69f+zf+ra1ff0BNXHtWf/TO/pKmZGYlkOFJfK3UNwgrZ+QW4GtB95GYZQdftanV5TV/63a/o7JlT6vZX9Ny3fk9JdU1Pf/S8Vjbf1a3Fa6o0ymH7WqeLe7wmDcY1GOSgXurXdOvaourlenCzA9bOEMYlB7jHVbjox/T0dIir436fmprRxnpbMzNzwWrn+8nJySBY7HLHjbnb66iAdK+L5bivPyogHrU/R6XfUft/KEDPEqULi7pzayG30FOKs+ByHwhAn7t0XlNPPJ5XSUNxLWqn7Qfot27d0tLSUgDzubm5reNl97PQDejX370ZAH1+eiLUj2F5Aui41evJIAB5Z+OOSummquW+uu11rS/fUamXK8z9pKHrC2v69//xW3ruu69qo19VffKE+qWGBqVKWIOsp263oyy4qrOw3ztpjitFIxlQhQ1AJiDGO1W11NZEva3FGy9qdmJDv/Czz+gP/9yzOn+6okqyrnK5o27aChZ6nhDnrX15IiK6DoBOIm5Ixi2Xg2wj6YfCPr21piprWOhNTU6fCIDeLzfVrzS12ikA/fSZ3EKvVUO/AfTYQh8B+lFX8d33P+SAjnaOyyqvxhSXW0STDdrskIaUa+aRi7o45GFX0NhLwypJvf5A1RAfYpsIrqtEqytrevHFH+h73/u+qlW2sszoxMnTmpmd19jERNC2iaWzX3Ojh4KOho1vvh+22wRQZ1GWpDdff03f+NpXtLG6ossXzunP/vKf1NTcDL48qdWSKEJhlTdo19FhLSWEQEc1FhNuMhJ0KlVV640QHlheWtW/+43f0eVHL6rTWdI3nvtd1RstPfn0aXX6tzUobWi9vaJePw26Q5pWlFHqMWtqkNaVpXWdnLkoDYip5xS0tRnImg2CJc57Y30txN2CJ6JWVaMGDeo6e+aiklI1KAQIUoD99OkzIUu+Vm9sJc/dtReuKKWze/w3tnl3+5z3d8u9eFzr6l7M7a1zbt4bMtluZr8GDxsw8p7s7X3Hu5Ngjz7cXSE03525Y0PbinNe/8D0z/s/nBTnNvq9VA0yqyMLvb+wqKWbC6qmfTUH+V7vEEPfWNP8xQuafPLxfHBYl7n9Wbjcc1i3hR48A8V/N2/eDFY6gH7ixIm7kjzvlhfbg8PdTvu8sdAnmmM6MT0RgLAKHXqpkn5HJTLLN1e1unRTvc56UNKXl25r8dZNdTc3tbbWUqqart1c1XPfeUU3l1jXU1rHeK80lMN3vrUsd43nf7NSWRsUpKnU8xrwWUmDFGNgEMRDrZyq1F9ROVtUZXBD508N9Auff0J/5Oc+qrm5klpr1yX2q9vlXuwtyT2XuVscYyW43IM1jYVeDbpSr91Wf31cpdVLaq2Ma2r6pLLyWMgD6JfHtFZY6ONnAHSMl3JxtGympNiuG5KGvaX3uNbfMbezv4W+uzE1stB3mIydsrS3rPCsrwTXWtYPJRYDiA8ogcjn/J1nbebiYaeTfvbLsNyvsESIwRFHG6DBsre8ptWFRX31q18L70/9+Gc0O39Kr715VfWxCa1uttUcn1QrFKMYhGqN7C8n72ezva5WZyNgV4h7Z5lW7qzo0UuXdOPaVc2MN/SX/+J/qdpYRargxmtJzQn1OxSSaEr9ROvrLU1MAviJNteWVW+QxJaqXGV/udTr9lVvjIf4943FJf2jf/mvderMKZ2eHdcrLz6vjeVr+uiz51VrbGhx6S210iVNzo6F5KH1DapT1TToVlUvT2p2+qJOnHhStdp0vvDDPlP0C9KUSmHvOkl87damuu2WBmlP66vsIb6t1jrZtomajWlVyo2wxW1ycips/ZmYnNK5c+d19tx5jU9MqVy44glXYEnU0fhD4mDuEcn5YXs/vpU5ymPme9xDtkMUcC/gI8RT98my3a+OQcyzW9rMLlLlPdjLRmWX4Lz7nlzvzOsHQEe2DTqRcNsLVQpbCfN9vXnIKd43bW8JPOw8irhmecjDDsulONM7xDlde9zJH7mlu4XAJJsVuQ48s9xobi+hEOLOV1vIHo+gOlDZB5KYpoVCE9JFvYUtMFAB8MUJY6GYSRePVY6e/VuLWrpxKwB6edALleLaWaZbKyuav3RJ888+m/epCqDntRCtNNgr4VSsbNBTP+1qYWEhZJHPzs4FZTKQP2zTcozXk7c9iSTEUWR1rSetLy+rnpR0Zm5aNS7pkbyaShuraq0Rs85d5a+99oq+/tzXtbBwKygPg+5A8/Ontbjc0m9/8Wtqp1U1Juf15vVbmjtzVpuE1oJ0y3fR5IfKEUvnXQ4FXfK5L4yaImMdJT8/eKXL5jdNNTe1vvCiPvfxE/prf/kXdekUisGK2tmGSITh6lD4uRgeoYgQ/iiTx5LvSqkmZTWSqkpppu5GS731Mal1RSsLVZ2Yv6habUbtblVZdUItVZRMTmrm0YvSeK0A9H6oR09oIN8vSLgjVxwezld0WM1uS37kch8SbEVRlLvkppPfsMBxT4fiKTmwD6jIlEupAtDzO7cTgIptGSGz1tbB7lbO3jGSLGf6IoGNPeRoy/3Nll783vf13e++oE460PzJM1reaGtidk6vvXVNC0srWtloqd8bqNJPdGJ+TpPTY+r2W1rfXFWniI+DUePNCX3uJz6j1uqyaqVUv/SFP6pk0Faphj8sUb9LwZeqqo0pqcSzUw2ykqo1rGb2t6YasKOVaweZer1Mjfq4Bv1E1xeX9L/+H39bV558Qh+58oiuvvI93br6ki6fn9TUJAdGLCqrbIT4eqffCYl9pUFDnY2BGtVpnTv7tC5e/nFV67MhLk/t7C5VpYpDF/LCMeW8Mhb7zNOuuq0Nba6tqtPa1CDNdOP6krJBnv1fK4A75RStcjVY6I8//oTOnr+gOVx3zHSax+tJTQbMqX+9HW7J97GHk6eK4hV5sDT33mxn0FnBI8k3cMbu8mQ/QN9JFu303fAjwr93FwhuAkUxCL3iQAxXNCO5kPGvra8V9Q5c9yD/6/Kld+sbOeDnhYLSwH+Tk3NB1+l3OnnNbtZUSKQslACUM/gxzGUlJJptn9zjXoZDBXJgCZZjAei5qRfehJPuAvS8IIPCxglO5Yr1LQNwiSz0Qb59LFi7uTNucHNRy+/eUgWrccDWxiQA683lFc1fvJgDOi+y1QHDSKhaDoT6SMGDx77snnC5r69vBEAnLBRc0GELpcswvxfQewWgL7cy9VobmmxUNdOoqopRkcKjwZQN+S7f//a39Du/+9taXFrWI48+qpm52eDJO3fmPLvp9c1v/0C/88WvqpfVVR+f0Z21jVCTvt1rq5/k5VuLvPOwfZR78sORiKtDmNwXkV+XKOPQJJTFYK231UjW1Fl+Rc9eKusv/dmf1uc+cVa12rpa2bKUsOM9b9VFb1Eg+mBuuRSq8AVAL1XULFWVpJnSjba6a2PK2o9q5XZNJ+YuqVadVbdb2wL00uSEpq9cKACdUrzwF2ILK5+dQAB6ftzsw/mC7/fO0h/F0Idmdm8L/W5ADxmeoZRp7rYO+a3FOtwG9G03q8X6Xuy034RQ7S0ISbKxsyy42AGb5ZsLeued6/raN54PezTHZ+b19I99TO/cWtQ7NxfUDSWeS5oenw2APjWDFdzV6vpyKBqRu+/LQYCdnJ3T7/+H39PKwnX99b/6lzR9clLqrhUpwuUQR89SwI0CDk31W2TApqqP1TXIOmFvOYAOUALo9dqY+mlJ7ywt63/63/83zZ85pZ/61CdVTTd17ZXvqL36jpq1TZ07S3LfujbbS2p3NzU5Ma2x5qxWl9rqbErTMxd1+cnPqDFxMpxwxVZ1trjl24RyEOr1umrUqExVDhm/1aSkati7D6gMtLbaVqfN6Vn54Rhpvx+KfCBciRkiAM6cPavHHn88uOMJaXR63QBm1dpY8EqgVW2Bul2SuPLC9rwiYbIA0HiuQ+7zUWrh34scMuAVGdxbaqYPw9hBotF8OFwk1Bxg/+52RUJcq3g/6mPkGBQdgVihAl++48C7DkL53uCBrqhUHGcZvgjHekInt+t2aLKoQV7URVAX/y8CuDj5jGdQ/7zO8wtAvytT3SB/N6C7oIvPL+8DOnikDgvo/Z4q1bI62WAL0OeefjqnJjH00KecP3i50GE+LL7LDYGFmzcD34U8l8mpXFkMW7TCXVuHFscZN1joXUl38I2nXU01amokmRoBFXMP2ruvv6pXX3lJL7zwQmj/8mNX9NGP/Zgmp6ZDEm2/m+rO4pr+za/8f/rG8y9I5fGwnvvskimX1KMYDaHx0HH8HEAv1doKKzcv0VIczJJXZSRJlrh7XqEyUxXXe++2kvY1zdVv64/97DP683/6D2pmJtVmtqBSuasK+/0N6KXcIxBoV9TJZ4dODui1HNDX2+quNw8G6GNVqZ5sAXoZ70JWCbyaPeCAvrf8HwH6PStiBwF0W+PBQjeYB2AvSpW6VlQhr3IbfftIk0MDephPXNlZAHQEb7WMe6kutbvaXN/Qr/2739TtOysqN8b1Uz/3hzRz8oza6UDV5nhwua+ubIb4caVWUi9tBbd72ApXq6lRrYcM8tNz8/rd3/h1/c5v/Ip+/vOf0am5Mc1O1XTl8Uc1c/qsSvUppa0UQyBUmEICEJvDSs+SXgHoJLdxqAOFKZrBQr+6tKy/+Xf/jm6uLOtzn/iYPvXUY1p79019/5tf1vqdN/Tkoyd09syY1tduafHOQthHPz97Rlm/qtZmplJlSqcvf1ST82c1OzcfjkpEiCThCMqcLpubG2pQdKY0CBY6Zn6twpY36sV3NT9/Vp1OT+0OyY35tkOswTxbvqfF27fDX1zyFy6c15nTp1Wr1/KkpWpT6iHgqtvHa4JR4bzp3HqhLz46Mj9lavvgm3wzU16Y6FCvgwB65D7eckJH+6zjLVTv7UN+NCfJSHnN3MIfTYiHE77SXqBrcJ34LG+uLVzwuTmUu2TzvZOFG33rQSWtb3ZUqdW3y++ylSgAIOGrvORvOLAkFEgahNPOwpqkXeKpnOJjQC+UlTxT3eurKLyKQnKXkyT3sbNP/EiAnnYCoHdxua+uaP7CRc08A6BnAdDD2elF+WO+C+VYgwsHGUAfAN62bt66pc3NVgBaElfLlZqqYxRwCv6FQoLkf7e8J3gQStLKZke91qYa5ZImahWNNWthH/ztt97Ul7/0Rb391lvhFLZPfPKTOnvhvFbX1rW6sa5mvRlA9J1rN/Uv/9Wv6O1rt1WtT2qTsNj4hNZbm7l1Hg46p7IkAE0IjXExrw61oJTgmYwBnTWRh9katUyD9oLGy0sarL6iTz41rb/x3/4pPfpoU229q1IZBznW+Q4WesLBNyiI5AUY0BUB+uW9LfRHz+cWej1RGgyu3EIvFRb6CNAPJXl2vemBT4rbD9DZb5pXisOdA8NQbMYWuk8Fi6o5F2cYHxegIzzR4hB+FGup4LQqEkeoIPfm1Wv6D1/5ml585XV95BOf1Gf+4OfVnJwOxyLeur2k6dlTwXLG3Y5ngXg31eIArFq5qs2VNZ2em9WXv/hb+uf/6O/psUun1KymSgYbOnPutH7y8z+rpz/yCTXq02pt9NXE9V6uq9fphEpv4rxl4ozV3ELn4BUD+pvLy/qb//gf6pXr7+jZy5f16Wef0ky5r4U3fqCrP3hO5XRZn3j2kpq1gW7eeEdX33xLlXJTp05e0Mz0qbCtZqE90Mzp8zp95mzIvq81miGDP1iTWRYS4kJlqxCbJbEGpacc5GnY3kb1ucKSQJGBjkGEhmojg1BC887iQjiMgrKa09Nsb6NaXaJaualKaVy1ypiSar2IJ+ZmYsj1zdiiVy+OjES43X10JHyTcDLVVpR1B0jdKwaWG593vyLPbPh5P0BnO9BWGy54u23Ob4Ya/uPhFKvOZkutzVYITXAsZZDn3XaI16IA4Y6Hpnk2dP5vwhPDsXeURRSkxviE6lPTRY4Ce4vbIamqyr7mULwk9wwEK4UJC+d6F8fwbXnbt7dMFtvEixi6QxmFZRzVUM+rJecWfJ/HHNJCr1Lzv9dStZKoVyrp1sqyTly8oCkAPSAQSZwotEVpZvgvbCUK2k8RgumH4i+3b98O5ZUnp2bUaI6HxNX6xHQRjsn5Jk+uKzwP6EfFvvn1dkvt9XUlg75OTE+GJNl3X39d33ruG3r15Zf06KOX9cgjj6hUrmh5bU0bJLOW85PLylmml196Tb/6K7+pjVaqWmNS6xsdTUxPhyqNqVIS2IvzxdncDj8TZuKdh5eCJzLs9EF1YWwVZSWOX4XnS2rWEw06i5pttNRa+J7OTLf11/+bL+izn72ofvUdJZU1VbIihl5wM9noYY89Fno4nAVAr+UWOltYNzqFhf6IVm5Xd3e5A+iFhU4eDlOBhZ7YQg/zfxDN+HiB76CtjSz0g1LqgNcdBNDzE8PyQowhhu5EOZLmgryJAX37kBK7z45ioTsOnyv8WSgmkWf1FAJtfFLffe6b+tXf+C01Jqf0hV/+c2H/+SCp6Oo7N1Ubm1KLA1vUU6VGLDlXDtj7SVGNycaYBu2Wnv/ql/Sv/tk/0FNXzujUXFMrd66p223p5IVL+qnP/7w++YmfVLU2pbSNpU9SXUW1Bi73rvpZWgA6xVsASVzu0g9X1/Q//N3/U4v9vi7Mz+tEs6HLc9N6dH5C777ybf3wha+rqQ195PGLKg26euUHL2lttaW5+dM6efK8mjPzemPxjsbnT2p+/oSmcVdOTWucTH628g0GarA9D2CulsMee4A6lKkk96FUUqfdCxW2ABGqXBFbz3/vhYz/2ZkJUgVCyIB57rQ3Q6GdSrmkZmMyAHqzzlbACZVx/+IhSeoh9IBiE46FDht5EID8RTjnAjoAuvIs5N1eey5oA3phOIc2tmLJOQsEoV80Hm3xLS7NlADofnikbAbjsfAkBeTO/e/5EZWZ1Flb1/V33laHnIT1tVAYhW1XKysr4S//3tzcDMleFPhx6V28QSRjhW2D8/M6femS5k6dCjsM8mI+OeD1qFOwsa7pqWmtr62qtbkRlMyZGSzYidzRS1y7WF9m+S2SRMdleizhYJSQHJevj0CfQqAfxuVe5cSyHpXWAPRMN5eXNX/hnKaffDIvLFMph/LKIZMdhg8nnJGUFVnppUFQZO4sLYcQEPxbxXKuNkId8mAec4RowTMB1CMlr91j21df6yurQVk4MTOtxRs39fWvfjWA+eNXHgu0rjcbwTLvpKnGqUZXb4TndjY29JUvfVlf/OJX1OtmqtXx3PXD9bgTeoOuBkmmPqchhqNd6sqyWgD24CQP+RXs9oksdHEmORZ6XtWxwlax/qpmGh31V19XfXBTv/THPqtf/qXPqDoOoC8XMXRazOVlSMTbAnTCNyVVS1U1S3UlvVIO6GtNZZ1LewP65XPbFnoM6IWFztgeZEDfO4dq5HI/IIxvX7ZflnvGOcTBQuedx9BzQM+tdc7uDoBuARmEyvG53F3UJYS4WOghdF/UsqTgy/iklm4s6Nd+87d1886S/sx/9Rc0d+pMyB5dWN7UWidTDzdnhe2a1EOnIltbvW5PZdpha04iLd28pn/xT/4vNZK2Lp2b0XidZKm+Xn7jTV2+8pR++qf+sJ555selQU2tTfae11WpV9VHIJDtXSUpjhg6IMte8pJeXVnXX/nbf0vtiUmdnZ3XYH1Npxp1ffrJKypvLGr5rZf18vNf1uPnTihJW1p4913100zNsSmV8AJwPvKJaZXHGwFQcVWGLOHZuZCtDpXPnjkbstwpa9ts1LW5saZ3rl3VnTu3A6TOTk2rUUdI9cNvvCm6QbWrQb+jyfG6HrlwVufOngqW9MrSbW2sr4brK2XoNaZ6bVzNsUnV62PBDV+rT6o5NiM1pkOpWiEAVdOAkrXFLt0c0Pk/Hp7dAX3PBb0boDt7OypjulPN85AkBsgE70WcdFWcMw+n4nnAvd4hGzsv7nFncVHPPfe8vvGNb+j1118LVjhbAl0jn7/8m+992A1WurPg+RxK8zabmjt7Vhcv5xbk5OREyBhHMV1bRUlYyjPI2+0AiBwOdPHCBT3xxBO6cuVRTU5Phrrk0C8oLSEhq/DwbyUa5uPKd5iEWm3F31LIhKfSGfcdCtDTVJVBJyh33Wygd+/c1syZMzrxxGPqddrqU++c3JEBhVE4h7wXkmh5JLkcIYpRykJOxvLKaog9T0zNBHd7UmmE08KCggiYR6DOdfk4kTm58rl4a0H1ak0Tzaa+/tWv6ZvPPa/5uXl99rOf1e3bi1pdWwuVHRvj42Gra4skxLSn2YkJ/T//8l/p29/+XlCySYLltdHaUK1RCXu2SQzscsJZnzh0XVmJnQXNkBAa0j0pXhMSgfN8ERSQvmrKSjVVqk31OpuqZG01kzVNJksabFzVJ589o//xb/wpjc9eU7myWAB6rupuAXrY3s7RtChEAHr90ICe1RjHdlJcMgL0e8bCg9zwkLvc+8oBHYGSb1nbdrkXRR9toW9ti9kB0PdIct7P5RIWd0hgK05KCyWvgjkVLKpup6fa5Iy+8pWv6Xsvv6Jf/MKfVn18MljoG92+Vrsc/SiVqyVV6wjdNCQ7oYc0qjWNVWq6c/O6Vm9d12/+6v+tkzMVPf34Oa3euaaXX31RMydPaHl1U5/4+E/qj/7CFzQ2dTbP1EGbD4e3YJ/kgE63er1+AejSK2st/ZW/9/d1u1LTuZOnVWp3VG639PipeV2eHtOlqbpe/vqX1Lp5TVdfflHrS4uhXCuFYNrdgVZ7LU2cnVafcGpSUbM5rhMnTur0qTMB3FFwatW6Ou2WJifGdebM6bBF6M0339Dy0qJqgAyJVSHWvh6+Q/jUq9wHqOUHWjz5+GU9+sj5cALj5saKNtkKtLkRLNCxiWlVa7j52frXUKU2pkZzRhNTJOrNaerEeSnDmsldlVuAnuVnVsM721HR9y6ZfQHd4fc4WT6yzGOrfDgxM+zOCCEjm/hFI95KlyUhcWpsclrdVkfff/ElffM/fVMvv/SK3nrrqm4t3FYXFzuVvIptbT4kx5nsLvYT7K4iU55rA7hjiZdKmpmfD1Y38XI8J7Uq55jlxUOwIu1+598cu/n444/rD/yBz+njH39Wzzx1uaiXZkDfhvRib4n3mESAXuQyAOghxH94QK+rG8LLnX5f79xe0NTpEzp95bJwg6elTLVmIxw8BHj2e93gFg9+mrA1FJBJw1kKa+ub4cCh8anpvMxqpaGpmXmVxybDWsqtdIA89+5gpcM7lYRQW0dvv3U1HLJSLVf1q//mV/XWm2/pj//iHw9WOd6qUE2S8tAcA1suq95oqtmoaW1pUf/kH/xDvfXG1bDPe3pyOii/V99+Q9Vqoomw+4U+DtTpo5w0NSiNKUnGc6WaMFXgYTyTxfnrnHhWAHodF/7aqspZR5V0WacmU6XrV3XhZFn/y//8lzR78m1VKgsRoOfbP3OXe5EUl1Ju1oDeUNJLlK4XLvdgoVd2d7kXFnoM6Ljcy3jLSIp7wF3uIwv9IGrEPVyzn4UeXGsZW7Xy2Hm+fa1IdAobV2MLvVBgC3d4blXsVggjv3bfCS32gW6lWnkblF3uJKaorN/+vS/rtbeu6j//L/6UZk+eDoB+a3ktFGAoYaGWiF2W1WjW1N7cVHujpWa1pka5qvWl2+pvrOif/+O/o1/4mR/Xpz/5pG5cf1W/9du/rtsrd9Tp9nXl8rP6M7/8F3Tm/NNqr3WC1Rpcg9R+xgIF2EOmbxK2ifF3oT6uP/+3/q5ea/c0MzWjkzOzmqrV1V+6o8r6kn7iykVdnqpr8fWX9Pq3n9P1N34YwAcLvFof02a/pYlTYxokuebd66TBbTk1MaXHHntcVy4/GhLUNtbXg0ud+Hev19HSncUw1nOnT2v5xg2l7ZY6nVZwHy/dvqn25qpOzk/r0oUzeun736EmhWanx4P7HZBvY73UKpqamdTq5prmTpwMVlWrnSrtE+usqTk2q7kT51WtT2ty6rSa47NqjM0oqU0q7QKCmcZQrDjF65AvlK7ORkv1KeptlzTotNXt9UKoIyGEQFHvIrvaR4EGR38o/kFsmjNHWqo1aiqRdxHc6YlaqyRGZhqfmQvH237ruf+kL33py3r5pVd18+ZCOBe73eqE68v1sQA0h3nBH3ntAGu02ylfeVizONgnbO/KM98pSISScOHieV26eEa/+J/9tD79Ex/T1OxMOOM7SdgalxciqY+Nh0z4fJHlPBcSEwuFBVcrvGNA39qLXqxalhLWaah02EtJBwkesPTGba3coLBMqkq/pVolwJluLt3R2PysTl26oNYgVXUcMOR8AEJx+fa0ZJAWQRc2o+DKzvf4r65thPUyM3ciKIhd9uaX6xqfO5nnZuDCDvunS+Fo9pB4Oegp7a5rbHJMb7zyalBmX/ju9/S7v/NFff6nf1b1ejOsB7a/JYA6CZrFLgE+V5KS1lcW9R+/9Htqr7d07a2revapp9TaWNXXf/8rmphs6ulnn9D3X3pJy2sttVJ2eBBOmlI/a6hUboSUznw3T27Y5Lu6kwDorAPeFHHK0pbUXdbJyVTtpTd0ekb6a3/1j+onPgOiXlO9nATvBQp1jQVXTbRGmKXZUDfF0VbvGgAAIABJREFUQk+ChT6WjClJE/XXu3kMvXNRywvlHNArM+p0SQqezPehT01qyi73IQvdSXGDUr7V7mF4xcZd/rkUtgiH47CL3TXxOHbCrvd7nA+9ha5+ftpa2HNdbFsLgB7AfLvYSFxVzNXickDfyz47CKDn+xAPCuhY6DMnTkWAPrgL0JtjDbVJflrfDFnuzXJVvc11DVo5oP/85z+pn/vpT+rOwlv6zd/6FV29/qaWV9Z1Yu6C/vSf/K/15DOfVm8TITgWykXm5y3ke4JyQCdGnwvX2/UJ/cW/8/f1SqunyZnZvCRtuaIGpSXXV3RpvK6Tpa4em53Q1KCrN158Qd96/vkQnz1x+rTOXDytltZUa3JoA4pIW0t3lsP+5lMnTun8ufN69PKVEEsP4FDheNniXS6Rmy5KxAS3M1XtOpu69e47un7tLaXdDU2M1UKJzKnxRjiCEuuckrgT440wtxutNT31Y48HfGh3eiolNU1MzqmXJlrb6CkrNXTu/GM6deYR1ZszKpXq4fdGczIoWZVyXQOysg4JiIGnIClbxKAtYwtZ5uQxoNykwaIln6G7vqG009XYxJRElUCADmUUX3Ozrn6rHay5yclpVcYmlPX6ev31N/Rbv/VFvf76m3r9h28FK5LDfygOhLelXGuomxFGOBygB4F0l4TJQ1POOQlAW+xlLnTDcCgICXcoaJMTVX3sI5f1qU89qx//1Cd1+fIlTc5g0Q7Ub29GCnGcJZ7TO1cdAPSiNnm+JTlSLfL8g/0AfSxJQ6Il6aRY6I3Zac2fO6f1tKtyo65+4PtiCx7KPjstsAxJ7stS9QckDZYC/2CFT05Ph/h5P0tUIzmuRi4GYE5MGsuXrZWci5Dn65QGHTXqVS1xamKrq28895+UJBU9evnxAOaAf4UaCw28R3WVSRCtVPMDVRKpVpFee+n7Wlta1o2339YnPvKM+t2W3nj9JY2NoQRI129QhnlVP7y6oDevLas7oE+TSrNaCBgBiIk4ZCU//R3a5mDOoVGNfMcJR7f2VjXb7Gr99g91dq6s/+6v/hF99rOc7viOmvQLOrY3lJQ59jlRBwOpQlIcShrrFUAfV5KW1d+y0EeAPgL0e1BT9rXQw/GpuBwjQN/aihQBeu4RzMG3UAiPXliGxZS7D7fKT+xkoZcqWxZ6DOgLy6ta54jVGq7gfsiOJUGs0+5oc72lermmhFrxJPp11vVP/8Hf0ud+4il94U/8oVC28df/7b/WOzffDEc3lksT+hN/7M/ps5/+OQ36dSVJPSTXkOm+G6DfqU/ov/+n/0LP37qj/5+99wCS677vPD/v9Xv9+nXunogJiARBAsxgzhSDSIkSSVOSlSxLtsIm1653vXtXd7e7t666qt3bu/Um164kS7JsJSpYDBIp5kyAJEAQIHLGADOY3Ln79YtXv//rASGbphgsq64K4xoDoCb09Lx+3//v+/uGdKmPhG2rbXI5myXRaZKoL5JpVbhobIj1g/3o7QbHDh3g6OHDLFYrdAOHbJ+txHy2lVaWPafdpV6p0Wk76jy18ZJLGVm2TO1bJTBHnvxsLqsmvk6jTl7oR00qky3lTxfaXQC9WplDCz01pcu03qgucmDfbgXoy8dH1aS//9Au0kWD0kCBYqFP7dH9UGduvkarE5DP99M/OMbylWeTShXoOIECdEnmSlq2eo4kxjb29r77NwXoEi8qMZi9pjkB9BhAZKAzCDsOupRT1BocP3RYJZ7ZRpKyqMtXjKGyxiSnU97kck0k1a588yuv8uBDD7N9+24qtSYdR/rq0yq2VwKCBBQ1owfob5Pl/7Y/VU9XEluyT3dYvykXletabISyPpHYT1ktxep5+f06mIkOQwN5rrziMm7+wA1ccP56cuW8ek3WF+bI50UpHh8RYvtXj7JWe2kRRAlEhupc814APYWr5tFuGHBibo5kIUdheIhqp63yw9XLsWedV6yIMHkScuTJekGm9w4py4jXFpFGKp1W1Ls8TnEBSHWp+NE11XaWjKffUJ4TOcSJsDPOoJBgpO3bd7J//yE+cPNt6LpJvd5SivmUbWOn0+pd2BsB+LghDTIpg3a9yokjh5k4eICLNpwDXod2Yx5dkwTIWJZTqTts3b6fZ158g+MnG4RkafsJsISC7wF6774n97Wl6ZxEGt+TQ1OgylpypkNz8SgjfSb/+Cu3cdXlkg8xRVKX/HmpfO4oIa3Y2LWkrrQJakI/BegyoQugn5nQz0zo7/6e+aZt5rTPPT36lTCOWDwF6CooYinw8W8B9B7PHu8339+ELmKZXwXoopAVyv3QxHG1Q48p9wQK0EUpLAEYkY+ZTCo1sviyW42O2scJ1ZgWUHabfOtr/5lzzxric5+5C6c9y/0PfJdqYxrJoe52Enzw1nu44boPoWmSt55UFmGlgu1N6PE5RuU5qrtcNZnm/37kcX62fSeaxK729dPVNaVk1t0O4cIsxW6TottixNTVbn20v4zTbLBj5w7e2L1T6c1a7ZayoowMjajJPHADJicmmZ6aViK5Cy64gLVnn40u4iWpfbVMddBQXdGSQKbsaaayqImyvdNsqG5nmRgGB0oMD/bRqlfZv3c3CS3irDUy9fsK0J967iFGx4dYsWIVff1D6kY8O1fBCzQGB8fIZEuMja/CSuXpupJAJ0UyadLprMqfTuh5tVt/T29qm9OjpXtpbuoAKkCp5N+KOlA07Ymde9j/xi7cekul9o4Pj7DusothVPQIbVLFkqJ0F6dnefLpZ3nsiafZ8tp2FUrUFZGFbioqWO7wclCTKVEmx0D5kt8+T/rtfjZdiQN/eSpXV0kvcEcYFV/Ar5ceJxZEWUPJHl4TB0W3Qr0yq35HV1y+keuvv4obrr+aTDFLa3GeTDYTf3XFhL0J6Eo1rp6o9wfoydBRhjInDJhamMcqFiguG6bSbhOZBq5M4oml9Lw42lSVIPUeP4Go90XDEdcEy0FPaU38UP290XbUTj1hWmqto4qYehGsKo5XtbDIa8Dh0V88TrHUz9XXXI/vR4pRkQ4HEYimMxkVviR95uIWkINfQo/UhC/mhR2bN7HztS1csuFsVeASuQ2cdo3BoTKFUh+amebIiQr3//wFnt+0k65v040sPGET5GdSB5tY4KkmdE2ujSQC6N2ujyk2Od0lYzo4tUlGByy+8NlrueFqGysxo5LtEpqPkZAkQbHLuZjppJrSY8pdw9Qt0rK/PwPovY6QM5T7u75vvv2ELnVGS4AuNJoKenwLQF+yrcX+178zlbsSx/wyoJ+KEl3a08sO/bQJ/cN333sK0BdqDdqSwCXgFsrNxCKbz+E4Aa2mAJqhbHAZy0Tz2vz5n/1XhsomX/7ib+N3F7n/gb9kvnKUer1GuwkfuPEj6l0jg++JpUVuPjIFxZT7m4Aeg03TTPHjbTv4+sOPsIhGYeUKvLSNkU6h+y6212GZ3HDnpkjXFxnNWKwaGqCYTas0u1qzyet79jE5NU1loUIunWPZ4AgZK6MYhkatweLCIuPLl7NmzRr6B/uV8l5U1kbSwDJ0spYcWqSVLabdBUhkVytgLmIn2Zf3lQpqsqqJkM5IMLJsWO1xq9VpNm96lEZzUfXMj44tZ/3680jZWarVpvLcDw6NqpusTO8yicvNrV5vYKczLF9+Nil74L0DugRuSptdr2VO9TtL4IrnMzt1ksmjE/TlCkwdOsqRXXvRHZ9BydnvegrUS2PDnHf3rYRWAj1lU5lb4OFHH+eBnz3CsRMnFd0bJYQ6jW1IMikKve4JmEuAj6xjJHLwPVPub66UlkD9dDBXc7USfwn+ifhL7FHxf1PxslpILpWgMn8S33Mo5Gw2rF/LJz9xDzfcdF3MPIhPXlFiAjIxoMd/qr4wpe14PxO6UO4C6HFSXJXMwAADy8epCoOQNPElXvbUXacnhhO2QdcxNA8taKj1zuLiovKhS5Wv3C1cV6bjpAL2WCQXU+WKvu7JKQX4TTutJvktW17jqaee48N33qUy1lPpnPqz3DegchlkOrdS4sqQWN7Yyy757n63iWkZbH3maV598Vmuu+wiskmpM6vjtKskjEgBejrfT5jI88Ajm/jBT57ADTJgFanI5kZWPXRj2l3pZWSql/WAhWZklLZE1gKG5mLRInDmGCwm+OjtG7jztiH68y3VzR76bVLiGQ87OF4TwzbwCOJgGWmQOwPop66kMzv0dw3l8Se8e0CPbWvxy/jNPXosYViyzvwd2dbU/irOe16i3N8K0OWG/MSzLyhR3BKgR4kEC9U6Hc9VO1cV1WrbZPN5XDeiXo8BXaIhMxKkEnb5wXe+hpVo84/+wWcIvSo/f/j7TJ7cpejnRi3kumtu54O3fQyitLqPGnJ6F0WzmoQE1GNxkux8BAQ6hsmWk9P8l/vuY7dMN2NjRP0lQgFZ32UoY9HndUg3Fsm3apQij4KhUbRT5AtZ7GyRxWbA8clZjh4+yszUNO16R3GEAupiwRGgFftUKm0zOjbG8MgwmVxGTekykZfy0k4V5wjEM1yPM+n1PndaLXUzMoWfFF+PiKSMuDQjoXmkEm0OH9zN3r37FEhfccWVLF++kmajTbXWUA13qVRaTVvJZErtn8VGlLLTrDlrPens8PsCdIEqaaOTN+W513VmJo7z3JNP88oLL1FKZXBrTQbTec5beRYD6bz6t1NrUNd8rvjMXeTPPwfaHX56/wM88NAj7N53QOp0KPYP03Z9AqnPVB5kIZd7Ua261PTGGefvVVOkYFaVY8Rvb1LvPSGpLAS6TmxxE5ZI6i8lzGUpbCYI0AOPlCyDQ5dGfZG0pXHTjdfw6U/ey/qNF5wG6HEkqTx+FU2qeHD5PrGQ671S7raAslDuEcw3G5SWjZAXBkd+J5YV57lHkUpJlMfek+WR0ETkJZGtVdxWVbFc4pqQ1584M1TUaW8qj5PwYqtavC+N3+VgYmZyaIbFT+9/kOMnTvKJT3yKg4eP0j8wrPQQxUJZUexqMjclUOnNIiEB9NBrYVgGuza9yItPPsYdN13D+GAetzUnD51OsxqHCgUG6cIoDz+xla//+U9x/DReIodjZvF1CYXpyjFE2dfk9S7MjUzompFVotm0rNO8JnpQwwhrZEyXjecVueeOcc5fV8A2NVyngZ0VvYBLp71IIpVQSXUqy11N6MnehC6iOO+MKO6MKO7do/o7B/SlHPclQF8C85h2f6+A/vaP+K0BfengEE8lb07oQrkLoIsPPdR1Fqt1HEFeXQoQPAUy+YIoRSPqjQ66vCi7AUnJP8fj/p/8JW5nhq986beJghqPP/YjpmZ2EwRdFuYcrr3qdj76kc+ClqXbEqtaSu1z49VCLNpSDEUP0F05VGgRX/2rn/DUnl3MJw2M8VHIpRXlPVbKU3AaFDsNhgKXZUmNvB6hqyYpoTJtsv1raDmRmsbnpueYPDrJzOQMniM0n6ksO41GU6m/ZY8uU3qhWCSTz2KnLeyM9KgbqlLVSiZVqpyhJ06pqmWSElpbJV+KOcdzVeiJHABSiZChgkGnvsDRo8eo1epKiDc2Nq6+r+w6ZaKSv8vPLIBup9LqkJhOZxhathzDKqlym/fyJjf4RNJULV1ywBBqtTI3xxOPPsbjP3+EI3v2Q7vLiv5h7rjmRi466xz8ahPd8Uh4IQcXTrLmwzew5rYbOb57L//Pn/xntu/ao/qtu75Gws6osBy/B+huKKp0jUiXPb1qBRLZU5xX8B7e1A5brWTe/PwlUVwM8JL011b5ASKCi8WNcSa8Uut7Pp1Kg4JQyaaG06njOXVKpTS33XI9d931YdacvfpUKc6vA9At8YGL9SyMmG826R8fpyjBMsL0SM69lliqLYnXBCojIi6gMWSq9RZx21WmpqZoNBoqhMe2JdtAGgBzCtjVp6guGWEmpBM8vqZE76Cnc0zNLvDggz9XIL523bm0Oy6FYj8lmazld5hIqOdPrmElQ1QtemJ1Fbm8uBXg2I7Xefiv7uO2665g1UiZhZOHGBjtj3tYQ2gsSlnLGM9u2stffP9hGm2TyUWXKNePJ0VFOL3UQxGDyqfE1rVQF9uerhodO81FBegC5ppfZbjU5rpL0tzz4UtZPjaE06qQSsuD7NLuLGLYbwfoSzv05WdU7mdU7u/87vOrRHGaqDcj72/Y1mIrh5IgnxYsE9+mVFJVb3f+VoEf7/zRxSlS8XFhKbM6vn+dSvmK4pSpJ599gUPHTsQT+tAwgQSE1Oo4UjQuqmgF6LZS2YoAulZvoauUJ0PdsIUefPjBH1BbOMoXf+/jhH6VJ5/6KTPz++h220xPNbj6ylv5xMd+HxIFZV0zpLQlFvKrm/YSTaQAPdLxEwZewuKnm57m/k2b2VOrkFi1HGuoRNupM5a3GYu69HWbinofTBkYUaBEYEr3lSywc7JJOj/E+MAQJTtHu9LgyP6DHNh3gMW5BeqVKpYAu0xnEvWqQTqfozTUT66cI5U1VaCOBNPIhJtK2qSSKXUDjMfGuElvqVJWvo4ScEkmND5BZ45MUqO6MM/c7Cz5XIHBwREMI90T8ujYIo7yYjXz4LJhlYyWzOUVwxCKif7UDvr0QIK3CSc47QIRKlZshqmsUPoa215/nT/76td57aVXyGgGZsdndd8QH77mBs4eHsVZWGRZoSSzE09ue5n1H7ud1Vdeys8efpT/8Cf/mY4fMTAyTifQldq94UhSmNidemr2XpGKiLI0t0smjDUIUkCikr1606/8O9ZLvJmMqNYZS5O4KMxFRd7LUu/xYW82ovXsnhIsI0p3EcLFffZSeWura0m0Eknx8yug90jbhqJtF+YmWbtmnI/91kf5zGc/FbNDvW8cyHWgpttY5S6iMtlpv7cJ3SOji2DLpxNFzDUa9C9fTmHduviiT8XCULGK6YaoueX/Yt2DcMiyvxYrV+DUODk1GdspDclijyt8hS6vN1vq8KSCiHQBZlP5zXVhY8StkLDY/cYunn3uBa648mpq9SYrV60hmbRV0YvELcsBSJ5H0SPEa4y4zS6+P8UrwpMH9vDdb3yVqy86l9G+LMf2b2fDOavoGyiBaVFbbFAYWM6ufVM8+Mjz1FoaO/ZPUYuyeBLHqgRxotQXQI+rT2WY6IpwTrfIZYs06xX0oEkpL10PM6T1CitKLv/ky3dz0UXLcTqTWCkHTW8rB0nSTqqNvCpcCqRYycDWU2jih2/6akLHEUDv+dDP2NZ+CTrO2NbeAknfDtBVdaqyrcUKd7GunUqIUzeRmM5TpOIpS8xpsay9SOl3DuC//JFx2phM4LHwbKmiU26ccemGLMqS4AZ873s/pOPBnfd+nPKyUfyEzsxCnXZHdnWmalUSGlpiU4WmrtUa6vPlRSRFD+WczebnH+e5px/kn//TLzK6LM8P7vs6c9Ujqh710IGT3HTDnXzs3s9DmCIMZCrt9VurHz6mUU/3BPtago4kgRkWf/qd+/j51q3UBwvo/RlGx0uUaXNu5FBuVSiEDrbkwSctukEC3zOpkeGAn2Sm6lCOEqwuD7Bc6idtm0a9ytTEMU4cPEzt5CxBJRaDiT2o4TlYA2WGVw1hZgPanQaJUJTfA+QzZWUnS6Uz5Ep5Epamoi+1hNwEE+JujZsiVdiFQyodoEdtvOYi7Vpd1UrmckOk0sMY2DRmFvFqiyxMHGDFimGuufl6iqtW0M3k8WXacr04VCMhmgNDnf/EkiSApX4vblxOokpOwhBflPq9KVX9RZrt5GsUCjgh3P/IL/jaV7/BxP6jrO4bxqi1OadviFsv3sjGNWfRnpsmY+gUc2ke3bKJVXfcSNhf5n9+8y94Ycs2hlauxdWT1D0JfUkQGUIZx6snYS7ECaCLUlvEhd02IwJonRZV1yVZLCPHwFYAdr5MrdnGMmyVMicxOgJEstYWGl3SCQzLwgkFYAX0YyX0qfdehoNcy3I9ym651ZAiIRF2pZmbW1C+a5nSle887MbxxbqU70TYRoSlR/zr/+VfcdUN14KsVXyXwNCodzvkCmXl7AgDV+WZJ4RAkuG19xJTR/F3YFtLKYsqdMKI6XqN/pUrKEt9qvyuDINAXAfq8BC7W+TwIGp69Y5PvToLgcPxo4dURGopF4v4Sn0DJOUaUc+PqVgTOSwJVS/gLHGz8cFY45VXXuWll17iQx/6ENV6zBLJ3txMWmqVlpBeBstSWgtla1RhkvH9Qg6osoBoLszw7a/+d8bKWZzKDPt3bOGKi8/jxuuvIjnQT3dugWQ6x8TUPK/t2E2rG/Lcy3s4sqBTa8cWTCNp0uk2CLUuhh2q0BxJSAyCJJbZhxYl8JwGpuFg2w506uRcnQvW9XPnvWs57+I0oXaETDZQIsDpEzOUChIGFWd8yNbLEmYi0FWFstvIonXGqUsf+t9Wn7pUznLGh/5eYeZdfd7/r33opwC95ylVSvdTEYix2CZ+P+VTOzWfvJli9fbBMm//bAp9HU/o4qeNu4jj7xdHWUrGpDSCRTxw30/Ui/Dam2/DyOZZaLc5OjmDI4x7IqkCRhKmHsdphqFS3cpLPZJ8aSvJ2FAfRw+8wZbNT/CVL36KvpLFt77933C1Kl7gcvjgNLd84KPcc/fvEPky/8VZz0vBOm968ns+niihJqVWGGCmyzzz8jZ+8vwLbG9X6OQT9I9mGbEDrsgZFBrzmJ0qnu9R0xN0SKGRp5kssd2Baiek39cpawlsz6ecTTO4rJ9MKolfb+DMzNM8MsXcxCQL84t0ZOIuZ7H7bOxcSLNRI3R0bCOPbWRVXKvYs+x8GjNjkEjpqgpWhHBJ3cSSwA9TLFw6DVeEcl2soIXfaqmCmiiS4pFxCulBEm2fLU8/zvyB7axeMcj6S87jnCuvYOj8S3BlF69JvrcA+NINWhTcMkXJRBUX7bTr9bgsx7Zjy5NQt4IirmSZS7SsxszCIs+8uoWfP/0MO3fuJWqH9BlpzEqTlek8t114ETdceAFebR7d71IuZnjl4B6m8ylqVpIHH3uS4/M1yuOrqXRDOpFBIp3FCYShkF9joNhXUwsVSxJ5DmmnRV+zytqxERKFIk1N58DJWWabHfL90uon16B4kONrUUUTqyDDQN3sFUglUuqKlUlZU1Pe0nv82pFv7onVzk7TbnUVmNupLAuL1ZiSlmFXCbEkM1322b56TqWJ3Aw97rz1Fu69605WrT8HQe3A6+DKAS2ZpOU0SYtPfwnQT2tji2ljObuJZuJvC5YJSPXYm3YYMl2vK0Dv27BerQc8AXRZT/TYCgXoqjI3PjwIkNYbFSLf4cSRAyrroJS11RRfHhjCkHKWhC3HFFxJiotitbwcipIyYavTX8ATjz/G1NQk1157jdrDj4yMKIZArhOJlVWpcJmMym+XKX+psEfYDllFiQZBrKn3/fnXsEOXtObx2AM/JmPAp3/7XtaeczaulBxl5Xlf5LXtO6i1OmzbM8muYx7zdXmd22pX7/htwoSDkeriBTJtJ4kCKTHqUxXLIl60Uj5Gsk7YatEX9mHpVVad2+LmO0a59MoSeqKmwpfymSKRZxBIOUToKkCXQChpi3FakQJ0vb38DKCfodzf+aHjnU7oMgG8Cei9LnR1Q3oz2nOJal/i/9Sp/VcEy7wzQJdrPC4Z+BuAnrAI6m2+9vU/p1LvcMHlV9E/vpzISrFQa9GUXXfSwvNdFbwi6WdyI2hIclUQqaAXS9rXIo/Jo3t5Y9vzfOFz97J65SDfv+/rCtCb7QbHjy1wxwfv5cMf/iSha6BrKdXG9HaALje6VtAlm+2jXg/4zsOP8sPXX6Vih1jDKVYOZ7hsMEvBqWI6dVrtJrOejyOEsVaga/exzzNoujoDmGQDcKpVtNCnNFimkM8wlMtSENVvvU198iTVuXmabpsFr0WjW6dRmcETr7afJGMVsLR0HP6nSS20QTJjYuckhjOnxFl6lFAlESkjjWHpdPQGRsIhr3kiiWdxVjzwCQaWbeDs1eeTweS+r/0PFva/zvL+HIVilo3XXMsNd30i1gtYAkRxJajak8os28sWUM1QVorawoKquE0Je9JqqWsmmU4rQBfa5eD+Q/zs6Wd4YtNmJhcrJFNZEmLtWWyq56UcwjVr13HbFZdhuB0CmYyyKXaeOMozxw9z3Omw9/AEiWyRVN8w07UWgZkmVSjR7opeQOxNSuuupE566CkxWqbT5tykwY0bL6GwbJjpeoNN23ew79gJUrmiEtIpMVPSVsIwcVQECaHyU4SGTtsVelZSCpcm9NjuKaAsYKc6EiQ0JwiV9qDruOjy3KfStNodpQKXfb4IASM50KqJUJTjXTS/gxF4DBZyfOyej/K53/k0pCWnoIGVS+Pg02w3yVqp3xigy8/X6TSI/C6TRw+qFU4xZyupSalvEK0H6L1t+yl7oAC6vMvnB06H733nOwwND7Ju3dnK9TA0NKjCd0RbIQFDmVyOXKEU1wurlUhs4xPRq4qs9roq7e7B736b2vRxbrjsQn70F3/G8YN7+fAdt3HdNVejS7tgOk2z02HL69s5OTfP4akmuyZ8phYifFeaBZN4kbhmXPRkRw0JuibVxVm0oIDblTteQMqWHogFglad4WQ/7dpxPPZx8+2r+MIXb6avH+q1BfoH+ujWW4SyKgvc2PomHfGhTOgBbjODdgbQzyTFvXM4f3uVezyhx7a1NwE93kmpHXqvsnNpQl8KllmazuP98tv70H8VoMdnfnWN92h3+b5qGEEp3tN5osU6//W/f5Vaq8uaDRew7oKLKAwto+NDpeao8AnxoasJPZ9VNN383ALdtkMkdZZRxPTxw0yfOMDeNzbz8d/6IJdeso6fPXwfXSrML85xcrLG3R/9NLfcdi9+WxjiDJFK1Vii2pc8+W9O6HIA8fBIGik0P8t3fvgAf/bUE1SLJv5wirGVJTYMZhgwA3KaT7vbZk5uVL5MH2kcI0891cfUdBWr7VNOpRUnID9LKxRhTYO+jM3yfJ7FNPOQAAAgAElEQVQ16RxFNAy/i9NtMdeuUG1UmT5xgk69Q7fhE7kagaPhdsTGFqgDjhd0yBUzlPvKFItFbCtDQnaGoUEkNHxO1qENUt0GXq3G3PQCfpDi7POv47LLbiDhhvzkW1+nemC7Av2o02LlqrO55SMf54I7PghDaSIjVkCryVwS5IRWFFgTS1rKplVv9CpME9QrFVKimE+n8RotNj+7iSefepYnNm9iwemSkvxvwyLshphOSClMkHFczh0c4gOXbmS0lCUlj5uAV/ft4tF9uzlSq9MOINs/hJtIMd/qEibTKpBGZX+LJ0FKRQTMA1dN6FrgUeg63LHmLK7esJ5MuUTdcXh1xw5e3voaUcJU1ql8sUwynaXuuEzMzVINfMxCHt8yqHe66Kq1S6bN0+j2JUDvOQ/kFZKxMwrYxU6p2AstocJWAl2EVzIFC4UsByNJT3NJSE+5JI05ba689GL+xR/+ASvOWkmn28IuZGnL/louxSB8W0CXpLdf14QuP5crbWmRx8yJo1h6SDFrK4teulACW3QRcoQy1PpDCRHl2RJGQZgSEQ02avyPP/1TPnDTjQwM9Cv6v6+vj2azwcLigpqapWO9UC5jpdLKeyN7dclzV73g8qy5UjGs8/Pv/wXH9+3kS5/9bf7qu99i87NPcucdt3HjDdehyXisXAIar+/cxb5Dhzg+32XfdIKJGY9OW9ZSSQLNI5EUj1kHp9tUbFcqWSJ0M3hyTRoimu/gR7MYYZu0p2NGbbr+BGvPyfHJT9/INddKn3ydVmNWJdmJ/kTur7L+MxOpGNDbonJPnwH0M9Gv7wbO3y+gx5GPMWT30q+WMtaXKjHU/vvdPaZTH60+MS5qUM1RvVzieIcuoC7HeJNuvcO3vvVdRW/2jYyzYt25RJbN9EKNWkMoOcmcdhVtWRDPtUac193qkEtlGCgVmDx6gKhbY+8bm7h84zlctvEcBeh2EU5MHWdupsVvf/wLXHfjR3Eb4mnPE/pxXngM6m8F6CF6KsSttAimXL75lz/hvpdfpr2sRHM8TX55kfUrBxgQ2t3ScXyH+a6jBFtBKMUQKTpBmiMHJmnPVkmbKYoCvMP9+BmTWqtC2GlSCDzGtQTLbYuyiIM1D93WVHEGpKjON5k7ucjCdIXaXJ2GqP87bbW3W1yYIWklVBNYudxHuTRINlPC0KUaNiIwZCJsYTQX6Swu0G50yJSWce5lH+D8jVdTmV/gyQd+zPQbm9Gr82SDkIyZYf2Gy/nEV75M/opziGypoIzwxAKGqOGl/U3+7SlrWGxhSirmxPcCRf2LzWn7azv4yQ9+yoHDE8y1WmT6B/CNJAuVOiYmo+UBurOLZP2QQTPJlevP4YI1K9X6JHQ7PPHyJp45cIBZiVLN5olMm7obEojd0LDoiAdadvcK0P04h1yoTyWECyh6Hp/aeDnnj4ySytiYVpI9+/bw1NNPq8d4zvoNjIytQLfTnKjUeHnvPvbPz9FJWTgK0F1sU/Lx4wk9Dnk5bUJXeQBxbE2pWMC2UpycnKJeq6sKVsk6d3WhpOWoIUyHUO/xCkPkVEmJZJYcgXyaf/Dl3+PmW24kXUgjsWT1TkMdElzf6b1Weklxp23HlArm1wzoQeiR0EMWpk8o61YuYxNKOVI6C6ZU/xr4mtkD9PiVr0diuhOYD6nNz/L1//k/+NjH7iUjGQ6JhApmqtWqLFYqalUh3eaFYhktJV9PiJ1QUe+S8S7FRab8jMkEj/3oe0wd2MPnP/NxfvGj7/Ls4w/zxc//Dmsuvijudxe1rG0zdfQYW7fv4NB0i91TEUdPdmm2BO+lACY4BehyoI5Cg4zdR9i1VUq2OPk8fxHdWGSoz6IyeVyxKXZKI5eH9RuWcddd17BhQx8LCwfIyQZMJgQRxWlJTKklVoDuKFGc1l5xhnI/Q7m/cwD91ZT7X5/Qe/Wp6sYklOFplLvCtp76twfxQmW9N9OPfDHJRY9l5HLjiaMsY0tMLLzR0QNddYh/+y++j5UpYuXLrF5/Hh1N59jULM2mrzK5RVUqu/C+/rK6MUjLlue4rB5fwZrl4xzY/Tqm5rB10xMM9ae46vLzePzJ+ykNWxw4dIBaxeN3PvMVLr/qdrp1V2WXiwr5bQFdcrDtEHdmkaPP7OG+7z7EMwcO0xzpY2F5lmDQ4rwL1lAu2mQtTQF6zfcJJNta2stck6mDMwTNEK0TqjAO3zQoLR8hs2IYV5qwgg5GvcJAu6WU8kW6JKMOybRGSrqnc6NEpNXELSLdbrNLdX6ByuwMrXqFRnVehcs4nY5yFKQsod7z6AlJ9BL/flftGpPtCm69Qj5f5KzzNzJ+4VXkhsc4MnGMZx65n8q+1zCqC4wkU+jtiEyqn49/8UtcdO+thIWUEiuJHU5AWwBdmBsBdNmjq952EZbpBsl0hlatxs9+9nN+/tAjTByZxvU1PNNES6cJjCSOK/GiIWaoY3khOVHkt9usHujn3BVjrBjuVwKxF17byt5qjTo62XI/tXaXpheQLQ/SDiI6rqdu+krhHwVqz6omdAkh0qEYBPzejbewttynUseyaYtjhw7y5GO/YLBc4rZbb8OQnzed5VitzrNv7OLlo0eZi0LadiyIS2rWKUBfAnU1B0ax612l0oY+ywb7WTE+xrHDhzl88BDFQp5Qs3D0LK4SjcW947KcVjtmaTqTx+y7+J0Gt996E5/73KdYtf4sVftbFc96LqNYkPjw+9aALszXr3NCl8dsJKIeoIu9K0Ugdb8S1yvXuWET6BJQI/N4nDchCnkhzg1Rpx87wv0//hEfufPDpG3JTdfI5zI0GnWVvyATup3NkZYIXMtWgC65QHIkkGtLwnpMHdqLc/zsxz/Ajrp85EO3sO+VF9i3YxvXXHkpfSPL1GAizYRavqDEn69ue503Ds/y+jGXY7MeraZocawe0ycB8h3FhkTCEKVK+B1RwsvrJ6LdOUmx7HH5ZWcxe+IAEwcPKt2NZA2YhssNN5zH3fdczLIRDc+dIvSbKuBKylnMRFoButtp022mzgD6mQn9nYO5wt+lEIvTPm0p+lV2tb9EuZ/eh96LlJSKvqUBPB5W3/yXSsSWCs9395BO++hYuRNT7mIDikH9lwA9U8Sbr/HVr3+bXHkQq1Dm8utvwsjlODlfY2Gxg2nZON22an4Sn3Y2m6HTbKn3Ur7IuhUlXnt1B0bU5qnH/go9qHPrB67kpc2PK0DftWcXzXrI73/hD7ho4wdwal1SmTK+I4C0RLu/xYSue2B1SDQctnzrMR6671F2zVaYSic5OZ6lWtAZXTtKebBAqZhRibFdMdOaFpGUmjR8KruOcfbgSgaKA0zOzLF/ehp9oEjurDH8ZEjBTlAMuyxzmpTaNYp+gzRtIto0I515rUwiM0ip0EchWyBjptA8H7dRw2vWFYi1G3WqlQqNepuup+OFBkGUVDcrOTSVkgn8+RPU5k4yOr6Cy26+jdSKsznRaLPj4G5eeuZRxlIBJa9DOD2HO9/CDLPcctc93PHlz5IcKJCwLELXVSAuqnYRPwnYyLUmtLv8LhK6qQD95Rc38Y1vfIMtr26nWBzBDxO0g0BFexiZrEoPcx2PZqVO2c6QkcNBZZGyZdKfTlFMJRW1O12pcqjeUmK2bLHMQr2Fr5tkSmUW602lNA5Uf7emBFu6KKZllykTcALyEdy58XJGsxnatUVKdpKo3WTPtq2MlUvcetNNykaVzJeYcT1e3H+Q5w4e4minQ0s0AKk0obT9qQk9rvRQUNMDcwF0mR6dVp3VK8a45srLmThymK0vbyZtWzScENfowxNhndjfRC8l178YNaMQQ8KSRKHQajA+MsCXv/R5bvvoB5X3uuW1SCSlLjg2YPxmAD1+vOIHn5uaUJR7zk6qqVkyITRT7GkS3CLiOiln6SnlZZ0nv5fI5+Cu7bz84vNcefll5NU4G5AVz7dqBEyqQ6iRsrEyWTQBdIlzVkLauKBGomjlc/a+9grP/uIhrrzwXC7csA5n9jitxTklfsymUximSdf3SGXzSsy67Y2dbH7jMNuOd5mYD3A6opux8GWASfhopqPsrAnRPCQlqEZTuRApK6DZOsHac/J86pO34Ham2fHaDnZvn2FxtkPk+6xdW+a3PnYhN39Qmt/2E/o15a4ztRTJREZoE9xOE7dlgZrQk2dU7mfa1t4Zir4zQPfiHfoSoKtNVa9KUC7wX/LfLtnWYhI+ntDfG+euXos9i23QE8XFN7TeTSoUnXqS+ZlFvvHNv2RwdCV2eYAbbv8QyUKek/MNTkwtkskV1f5RUmQHBvpUQtT8bFVNqkk9wWUXrOT1rTvJJAMef/iH1BePc/stV/PKlqcYWp5n+xvbVfTrl37/n3LBxTfSqTrY2b5fCeih7tHVKmT0FC//yX08+ZOnOFpps7fb4uRIlmk7IlGyGVq5jJHxEZL5tArr0KTjvOUSzjcoLna4dPW59JeG2HngEJv370MbLlM8dxVRRsfSPUZtnaF2ndT8CQbCJmMlC9PoMt3xOOIVqQQp2q0OoRdQsNMsK5cYkVAbKasRn7IkVfmRStCTxCw3TOLrKdUkFXk6NhHTe7exf+c2RsbHueqDH6KV62fz3r1s27ODna+9xD3XbWQsqbP9saeoHJ2hYA1yxU238Kl//o/IjgxgCB3qx6Uj0v8tViPxzYu4yc7lVfuZaBI6nS7f+c73+N53v4/ryYEwTySPxZToH42W5+GGkRKOZdMZOrU6tq4RNOoULZOUTGS+x9qVy8n3DfDc7n3U/JB0rkhNnA2WjZFKK9GT1NR2OpLpryl6Vw43ApIq1DOhkdF1RnJ5CkaC2YkjjBZzrB9bhrc4x0guy8b15xF4AXaxjwo6mw4d4Yk9+9i9WKEhAsNsby2zlKOg8ttjMZxYugSwBNAb1TnOXr2ce+68nekTEzz79OOKMZirOXjWMJ7c5JOyS9HF0RTHxMo06XnkZQnrOQROk9/93Cf53O9+CiudQLeE3A/xVab6bwbQ41ZX+X8BJycOK+FpzjZxHYe0FBQpHUOmpxOQthI9Pqz3Dj0yoe94ZRMH9+zk7LVr6CsVCXxXAbrnOuTyefVs6kkLUwJmZOqXPH5dyph0dZgR+6Fh6mx97im2bXqOT37kdrJGRPXkBF6rqsSP8vuQlZNEsIr/XQ4IO/fs5bmte3n1aJMTixFeVwqZbFzfR5M4XLOL57ZV6p2hpXAaIZYpHvuARvMYl10xxj/7w09jmnUO7jvGAz/cypZNB9UKZnQkw7U3LONjH9+ImZwiDKo9yt2KAT2McDsN3FYS2ivPAPoZyv2dgfmvnNDFgyo9v6oHvadyF49OLxsqtt0sieOWwl5iqlwmdbXi7kU6vvNH9OZHxuS9in86RbkLoMd7Ng1dAF1LKgHJH//xv+eCjVfS0QyuuPFmyqOjzCw2mFvo4EmDpiiAux3yhQxDg3nmZmoqlEWywPsLOQKnTmXmKLtef4Edrz2nRHHTs4cYXVni5VdfxneT/ON/+C9Zs+oCNC1D5CdUQYSZtvE77V6IRVz7KDt7DKlprUDaJdUNeO3rP+Nnf/5T5pouJ4nYpXXQlg9SizzIpcgN9tG3YpTcyDC6adFebBDOVjg3neHyteupV9scODHFnrkZGmmT4cs20NZdxkbEz+4y3KmRq06Ta82RT8jOLsBJ5TkSDXLSSVCv19VkJCAgYVUD6SQD6ZSKmrUTBnbSJmFkCBIZAjNLaOYIjSyR6mf22b3pCWYmDrNsdIRUaYCJTsCx+UX2HtqHW5nhs7ddy2Dk8+yP7qd1ssKKkXNYcc55fPnf/q9EmRSZrCTIhSpG15aEsYSUx0gYTULt0KUSU5LBZian+Tf/+v9k+/Ydql89IEMkzXZBSEcS7BKGmujlqlM1o0ZC9b1nE3LwCIlaTfpsmzVjo+T7Bnl+514cEZZpcTSIyh4X8ZMKMxGrWbyzVRNv5KP7HgnFTIkVIFCHj9B1sCOPoh6ScTsss5Jcu2ED11x8CZEb4IiRPVfilcNH+fPHn2RO7IUrVjCxsIiZFB3DUhhSrDWJAUs08rK3FxGeh6X73H7z9dx9521899vf4Pmnn8RMl2jSh6NnVAWwnkrhhqHKRBd1fMpIkBTdQbtBfyFDMZ/if/vf/4gLL7+IMOgQaIGin0+JSP8W25ohlWN+gNHrQ/d6feiGFBepwCR4L7Y1lehq6Hh+QGNxRq0GbKk8l+dXN8gV+wiNFFHCIlIgHFflSuOfoYmHPOD1F59l/+431IQuz5t0rifNhGIwZKpWPfe6iWFnMXIFtZcPJPEv7KXOyXOtR7z42MNEnTpXXXCu8od3KrO4zQp4XbVyEtau5TgsW71GvYZ/+uBDkB3gkS2HOTglh+G4v0GyE5Ji52zNYKcMFhcWWDW+hnZdVOoRvjdPxCz3fvxK7vzoFRTLIfv3TvDsoxM8+fB2IjdFyvIZHnH4B//4Q5x/QR7fn8NKJGhU6kq7YufzONVZ3FYKvbPqfQF61BuE3sv99518jgyE7+dt6fOX/lzqPY//1M/0ob/bJ/dtJ/S3AnTlQ38L29rp6W3xLSzeib0PlfvpgC5AvvSuYF4Fy8jWKkm92uLf/4c/4YKNVygV8xU33UxxeIip+QbzFQc/kNpG2b22yYvVazDH/Gyd+mKVXMpmpL+M5rXUvmv39hfZ+foLXHj+aqZnD7J63TK2vLZFAfo//Mq/YHz0HHTSRKGpbGtSeiITkyUFL6ZBKGOl7O9k34ZHW2uQC+DgT1/g8e8/xGGJbnVd5tIJrPERBlev5NDCHEfFr1vKUV6zinypjLvYpntymtsvXM9ZQ8OcnJxj38QJjgpV3pej78KzqUcdxkbLlDSXoU6NbG2GbGuOrNYmabl0knmOBkPMuCYdp60m0YxlUEgm6LN0yqaO6bSJOl3clqtSr8QD38amGSZpBAaObpM0dKb2vkZ9dlJVtWZLA8y2YWahSn1xgeV5m6tXDtOdOMrhV7fh1z1GR8/miltu59bf/SRmWSh3oVQjfKet7I+qPz6U/aqpbqAC6BLeId3k//bf/Dv27TtANt9PIIcnXfqzQwUMSpQuaxx5F9+4Zar2ONvQyMp/azaxo4g1IyOMLF/F09t24ajWtDjlTfwZKkmttxqK9+cxoAuQJ6TERgnkAnzprzblY30yBGRDl1S7wbCR4LoNG7j+oo14TdEeGPhWhi2Hj/HgK1uYlWtzYIAZWSNIpOtplcJL1LtM5zGgd7ETInLrcsNVG/n0xz/KKy8+w3NPPc7h47MEqVHapOlEkjpnEJlSCGIqRbzvuKRlanfaqsSlmEvx+7//Ge6858OQ8NWaSepn5e1vo9zFh/7rAnRVn2zERSyNxVkF6Omk3D5UTSHZQhndklWT2PN+GdAlD0CU7q89/xT7d+3gissvVcWwYu8Sj7rUAauK1KQcCATQc5jZIlhp1bUuz66sdaSfXUJq9r++RVnWzj9rOanQZXHqCH6rriyKngTxCIh6Lv3LV+I6XR58+BE8q8D2yRYv75jA7UgVsKxoUCJS161gJkL6+8oqirlZbTO6rIzrnqRQdPjc5z/AdTesg0RdresO7gx4/Oc7OLp/Aaddx05XuO32Ddz6wXPR9SpDA0V1kFFZe0mD1sIMftsm4ax+14Audj09kl7YQK1pTo8efrf48Ks+/gyg/6pn6O/5f3/vgB6L4t7ahx5T7L8eQI+foBjQEyQ0i+nJWf7bn36d8y65gsDKcMUNN5Ef7mfiZI1KzVcTugC67LziCT3L3EyDRqVCUkuwemwZZtjl2EHZdb3I7h0vce7aURYqx1h/4Sq2bttK4Fl8+Yv/jJHhtUSBpYJlJPTEFcWuZMFLIISUwLgevi9NZkl0yyC0pDxUJ9h+hBcefIznnnmeYydP0rEMErk8F1x2BVPdLvucBoe7TWb1iKSdYSRdZthOcfX5axQAHz10nIPHJ1mQJuaxIdLrxqn4DcZG+iglPAadJtnmPJnOArYmITpdnESWmXCEOSehBIHZbIrBcpY+21QWs6zszycnaS9UqC00aHWha+Rpa2kWvQTzHixEOpbQpIsTdKtzDJX7KBUGmV90ac418eYWuW7tGobdBse2vEJYbapD1rKV6/no53+PVTdeRaKcV/GyXbetdsgC6EKDWumMoo4lWEXF6IY6u3bu44//+P9iYuIEuUI/TiBbYtlfxsE0AupSwykUtDTLyRTqOG0VHpK3kmjNNlGrxYqBQVatWcdzO/cpQFfRrT2NeRzf2ruOejYpAXBlXRMwVyUjIZ4W0U4lCBMRGS3CFsV4rUIfcOXas7n6vAuU0l72qNPVJpv37GPzwcOcdH06qRSdOE/3l+LZ4kOqHCCEcvcInAYZM1RCxkvPP4sv/e5v06nNsfWVF/nF48+x2M3hmyW8hIkjQGVYavcswCIJdSnxqXuOUufnMiY3XH8l/+QPvkJ+ME+7VSNhJX+jgB4amiovaS7OqLVAJqkT+nLo1cjkiwqI/zqgC3shqXIC6NteeJp9O7dzxWUbVU5AFIinPKHy71XcrPi2DUt9nVShDMmMCqpZAnTfaZGxkzRmpji0azurhkoUchYLh/ZAt61CbySdMJfP4YUhxcEhFUf76JNP0dFSNK0B7v/FJtqNBMlkgXa7S8oSX0KLMGiTsVMszMyST+cZ6s8yP7+bs9dl+fI/+hBr15WoNaexrT685jBPP7qbp37xGicmJqWBnVWrctx6+wVYVpMLL1jD4HAxVi4S0KzMEToZ9NavoNxXjkAmCZaOL4FIsl45DdCX8jv+nmHlHX+7MxP6O36q3tkH/mpAb/8y5d7LRo536Kfb1pY6IpZU7rGZ7f1N6L2cbJWbHGdjx5T70oQeA/rBA0f4y+/+mHMvvJQoleXS628kP1jiyIkatWaIFwigmwpQZEIfHMwwP9NUgC7zy9rlY1iax97tm9mz40X27nyZ1Sv6cb1FNly0mle3vqomdAH0sZF1CtClqFwmdJnOzZSlvKSyH5ZISqHMI0/20QGancQSY1LNYWrzK/z8gfs5tG+/CrVxuj6lvmUwNMh0Ocu2VpVXZyfVLnndsjWct2I5K4ezmMrHO8Px6Vlc2yK3egxttI9a2KZQEKtayJDvkO/WyXgNUhJ8YXp0NJumNs5sPaTttcnnUgz15yilNGy3Scpp0p2eprsoATRt2p5OxyzQNnIs+iaLPjRFha772GEdr75APmWTt4vMTNRoHa/QOTzJVWPjDDk1utOTFHM50sUBVl9yNR/4/BdgxTKwEipcxPMckrapaNOu21ENWQLSbldsgGl8N+T1bbv4j//xP3FyagYjmcEJTZUvY0r5i1jbgoiu5xHI3ttO0pIEQENHCsmS0vvu+phdj2W5AmMr1/Di3oM4qhZVJvSlitE3Kz/jnW2ELtWsAuQSMCO2qSjCTUDHFktVSEreAw+9WScbeKwbHGLD2AouO+9CTN1k76FjbHpjFxP1BgthSFPXMfM5dfg4pRNV4rglW5ZY4zyCTo2U7mJFLc5fO85XPv8JBooppiYO8cijz/DClmM4WpbIzkAqSytM0OhKlrihcvk1L1CsgkSOZu0EoyP9/B//+l9x7sXn0u00pZPzNwjoOhLl33VDmpVZom6LrIBhIFG2EXY2r6hyAfR47y3nPYkaFvV/DOhvbH6BvW9s4/JLL1GALolqUguckmtHUuHkXSb0dIFUoQ8tlcMVQJeOBlG5u23SyYQKednxyosMZixGRweoHNqDpfm47QaeK2ug2MOezuWoNlts3rKVZmSil5fzze/9jFZdJ5cdoF5rYadMDBHFdWp0mnXSSZNiNocWNUiai3zozgu567cuwrDqdJw6SaOIbaxi57YZ/uoHz7JrxyF0LUDqCdZvGCZpNbj+xvPZsGE5yZQcAgM6dUl3zBLWx2i8nSiuB+jRX4t+1UNRUIanArneGRr8/X/UGUD/O37O3xGgR66yp4WyS/8lQBfVyWkqd7VOOd229n536EuA3gNzUbr36PzTJ/TXt+3k4Uef4az1FypAv+Sa68gOFDl8vEq9LfWbGnbajCl3NaHbzM+0aCxWVErc6tFlpI2Q1195ln07N6kpfXQ4Ry6vsXb9OK9seQXXMWLKfVxyrFOEnqi0I0W523K6bzdVh3mu3Ae6wcLkDDNzFY4cn1Y33ZKhU52aYPOzT1A7MUmfOIml4EV84pkMB/oyHMgYTKQNgmSaZVqe/mSS5UPZnt/YU3Ggso8urV6OV7ZpJ+T30aVoRAxrAfmgS16XEg9hB326WpqmO8BMxaUhwGHrlIsWeTMg5dRIturYnQ56x8NtByqRrhLaLEYpFsMk7VAnZSbx21XKaZ92dVYBXiFZ4MSeGboTFYYdnUGny0jQoT9j0gw9qobJ0KVXctY111IzNIxcmrQ87lKe8eXLKJeLiD9Zni9pUJPKVdvO4nYDdu86wDe/+RfMTM+zUGnQ8iWARuJHNFVCI/GqUtXpiis7odHVfNK5NN1OC7fRoGxa9CVT9KfS9A2P8tKBw6cmdKX2UNO5LM7jIlmlupTAGwF0NaVLYpzE38TFKq54ykUsp0A9wnC7GN0OZTPJYDrLeN+g8ntPTJ7k4IlJfNumYyRoRBHZcplWR1iJnij0LQA9GTkYfhMzqHPBunF+/zN3MzqQw4i67N13hJ88tJl9EwtM19ski/2EqTyLbQ8/Mshmividruqyc9t10pZOIuHxR3/0B3z4rtuJBLB6+Qi/CcpdmBABdDmQtSvz4HXIyxJdAD0IsNJZtF4nvajTVamdAvR4hy6AvmPzC+zZsQToEv7jkzITWEnpUohZl8hIKUC3BNDtPK6E1ShAF7GjMGQe3XqFN159iTQeKwZLNGZPUEon8ZyWEtiZ8vVEn2GnaTpdjk1O0gh05roJvvmdB2jUNDJ2fwzotrQXunQdKUYSJ6GH02yQTrnceusG7r5nI8OjHVx/Tv3uu46suiq5/K0AACAASURBVEZpVpM89Feb2fT8LpChgJDlK8qQqKhJ/cKLx0mYDoal0W21ceoWemvF2wO6HJgzSaK/NqEnIkOtNn7dE3pcSPXe384A+nt/7t7yM98e0D00CT2IvLic5VSW+5LKfWlCj7/0m0lxMbAv9Ru/12CZU61qSxO6KHx7BSiyP5eYUqE7N720lc2v7mDl2efhJ23Ou+xKCkNlDh6v0OyIDasniutN6MODKRUU05RgioTB2GAf+ZTOjlefY9/Ol9i6+Qn6iklWrR5gfPWAotwlr1kAfXhkHXgmQQ/QVc1oLovfaanqUQlIOXjwMC9v3sLsbI1KxaO6WMXQHbrNOaYO7yLrOKy3yxT9JAnf5Lim8VrJYkKm7lWjJPIl8q0ERr1NyQxJA3kjRWWxqib+8qoxWmkdX0Kloi55Q2NAi8hrPvmkRjqbIJKiJlLU2nkWah51p4phSm+z0McOdrdOutvCqNawRYsQJWn5JnO+xXxgUdFstMhgwI/ozk8yNmxTWZhS++qSXWZ63xz6dIdLCiMERycYDNsMDRfZfvIoWxdmCdedg1sqKxuQYSUp9xUUoK9cNcb111/L2nPXKeeEFFMEvqwZsgTdkJNTczz15HPMzVV4Y9c+9h87QdJMIS5foVrkJiXXlRsFtAMXX9jGtEWtWpFWFFb1DVLQDSw3IFfuZ8fMnOqlXwLxJVCP+7fjitRImtUkWCQQq1Sc0C8NaGJ/Ci3J744FcpaZwJBeg66D6XlY4u12fWV9lKjWmtPBKhdxdE2VuZgSRRoHKZzWzNYT4Ukme+RiBh3MsAXOPBeuG+Mrv/Nb9OUMSjkprtHYumOKx557jRdf30lHt0iWhulqFt1QEvfSeG2XpK6rSdQyxKlQ5+57PsQXv/Q5+pb105W0EwlV/Vt86L/OHfoSoHclwbe2SCLoUsqIL99XIUNJSXaTsBbZoYvdTGkGY/3CEqC//tLz7Nr+GpdvvEiRDaYeKEBPibq/15kugJ5QgN4PakKPfe3iAJWFQyJy1YHi+IE9tBemSfptkkGH8cEyhi4Kdkft46VLQDLwRYApsb2tQOfVvUf40f1PsjDrEQaWsnam7XhCV5WqEvsTuowM9rHx4tXcccf5jIx5VBvbKPWZeE5Epx2SShZJJpex+dn9PPnoDgXujZrD8lXDmFaDD911EevO66frTqtwGtf1qM1Aylv7jgA9/GsTeiJMxLHCv2ZR3BlA/zsG5Pf75f7uAP2vJ8X1dujin32PD1IBeu8EqOj2pQld1LORWFwSal/77DOb2Lv/GKOr1tHRTc65+FJKI4McPlGh5eg9yj15inIfGkzFE7rEjOoJlpWL9Oct9u14mf27NvHM4z/FTvpcfMlahseL7N67GzNR4Ctf+kPyxXG8ljSRGWqHLipoLaHjiujMNFhYWOSHP/wxzzz9PIXcIMXMOCdn56i0TtLtztKtTbEsCrk8M8hqq0xnvsNUKsXrYyWOrR5mbtUIUbZEoZUg3XDR5udIth1KZob56VkiU2dg9RjVhI+eNVU2RyYBpShUwq2MpZHKJQlSKABoukUa3Yh20EJLuCT0DqYXU/N534H5eTLqeUzhRDYLUYYFbKpGloyns3KxgTZ9nLVnDzIzN8HUzBQD+UEaJzoUOkmG21Bod8gFDYojBV5vzvB8ZZrKqpUs6gYryiNYWoK+PgG9Op7f4e67P8Jv3Xs3mrI0iTJYmskyRJ5G4GtMHJuiVmvx+JPP8OCjjzEwMETWsKjPL9Kq1eOgIT2iIftP1agi1bEua8bGuHDlGirHJpncsx8rm+dEGNEWYdhSpagAtZJfC2xLxG5cxi2gfgrQpfFrqTxGBG+BFAOFyoKpSxaCWMZ8D0MmewmqsW3lT3bF8ZFO4WgRNddRjzMlXfE9bXtctbqkqvcxI5fQqZFP+jjVE5y/Zpg//IefpZCKSBuiM8jgBSU2bTvAE5teZefRKWqhSWjliRJpwsjA60gIjq5KZbRIfP4NzjprjD/6l/+U8y8+j664KH6DgO5JtoInwvIFksSthuIqUHkEVhpX+hAUoBunAfqbE/q2TS+we/s2Lr/kQpIJjWQiIm2Z6nClts3ye5UmtEwBK99PlMqrIB5P5GWaxDMJuxPSbVQI2lWO793Jkd2vM1rOce7q5ZhJnciVkhUdcrle9WsEEkblRby8+wBPPLuViSNV5qYbNJuOUrcbiTa5tKYsh3YS7r7zg9x2y6UsGw3wvP3UW6/TN1bErUj0c5ZIfvfJfg7umOe5J/czfzLJiYkqZtJgYJnBZz5/HePnFWhV9mHb8rpIMD8ZYPtracy+TdvaimVEafNvTOhGZBD+PUzoSnj4Pt7OTOjv48l7q099Z4AeU+4ypS+1rS2FZLxpW+tVh/Yo8fimeVpwXO9mtvQY4iKXU/9SfznF2Pf+s+w31S2w93WW0uLiiUdHCwWITJ566kWOTMwyvPwsWiQ4+6KNlJYNcmSyQtuVwS5SqljX7VDIZRmUCX22o3LDTU1jsJhntD/DoT1bOLhrM48+9D30sMFVV53PwGiRw0ePkE0PqmCZpNVPqyaVshapVIaEkVCirEDKPEolTh6b4D/9v/+FrVuFJrye4xNV5ubmmaseJ+hWML0Gg8CFuQHWlJbhuTonkia7R0vMn70C5+zVkCtiVHyYq2MuVjDmKgy6UD06oW7cIyuWUaODmbPUFJLSNTKhFIuEylKTFCmx0HaRSWQO0pEoyYRLoHUIwjpBZ5G03yAXuaSDLoasDnyJnrVo+Gmavk0rSJHpRow362jzJzn/gtVMTh1VSWaDUvlYgaFkCb3SYcVgH/XGDM1UwB6/xnMzx5ktl6iGGunIZHRgmAsvPF8VdZw4cZSPffwevvCFz6upV64/FfcqQi/RuqXzqj3PaTv85IGH+Nq3vs2qVWsopLJMT0wyOzWtbFRih2p5DnraVE18Egd66403sfHc83jl6ed55uHHFJ1bs1I4p03o0t29JNZU19z/x96bgNtZ19fC6533vPfZZz4n80gGQkggoAwCAgJiHRCVKk61am3t19v262Db671Xb3urvf1ah9ZacapVUUSLoIgoIkMIEEjIRBJCppMzD3t+5/f9nvV7905OkCF2+r77PBye8+SQnGGfvd/3v36/9Vu/tai4JqAzwlJy4JN1J6ruNfqp07GV3Xz73KIRDTsfai8M5oBz5U789SN4HEvpKiIa8cjaDZ1afdE5JZ+VADqva1rLskOPnAp6Cwbqk4ewZnEP/vT3P4hiKoJvz3KJG7nSQszUAzy2+wB+eN8j2PnMCYR6AVauBxEs+G4osa8Wf6bPDQIbphnhI3/6B7j08osRyi/wwnnofkz/cV1+f8bvcg3Am5hGbXwKXFvjKiCBscW8A6atLWba2jrEUQxf0xG041M7w7ZT8akMUlLhqpyhh7DrFKBGKBeYFUAmwYdppeHxZ9JUhhsKUlslLnrs0Hmt73rkIezZsR1bzjtX1O1UrGdSJkx26ABcFluaASNTkEhbmBlyHyKK44ydTnFpXUPMIBUtwoldT+Che3+INUsX4Ox1q5IseRZffKNxjecnjy2dQdX2cGhyCo9u34P9e47jmf3H0KrZyFrcPffQW84jcFto1Wfwlhuvx5YtywD9BMq9TejpE1BVB05TQ7Y8hKhpIwxSOHyojiceHcH0mIGD+8dw6NlDWLVmEL/9u2/CkrO7MTexG/mCDt2wMDsawLCXoT75QsYyWRQXDSDuUO5MV6eNvaJDj/m7R0jW1v6dQWPetzsTQH+xhu5lQP93fm1eEtDDhHIXYxnu5kakH7nR21a4n/QyP0Wzy7qK5C1z9p2EMItbVudd1ngSlE5uOq4jJVQqT0GCJCtmzksjlwlUbetX6jwkezxJUmKH7jkxHnzoMRw7MYOhpWehpehYtv4c6PkSZhot1JotMTGJiRZRjGK+iGIxJbGqk5NTssdcyllY0J/F1PGn8eCPb8PW++6A5s/iyitfCatk4dDho+jtWYz3vOs3EQcZIGbSGieXDJRoJ8CxG8hkMDc1h3e/+70wjAwGFy7G2MyshI/UR0fRmphEyvXRlyugp9QFI1/ArKqi1d+D+pIFCBYvAAYGEafysKsu3Ok5WM0aStNz6Ds0isLoBLq8FoppBaEZCOPA/k+TbkQR1W/IqEgefBJlScKxAF/T0NBctJQWQqUl6WlUwutoobc7l4S9eCFa9QheRYXeSqEYlJBVNTRboygWTaxZRepvBhMHj2Ew04N8nIHd8JHp7saY38KI5mBU9XDUa2KkVUeLL3s6i3RXCQMLFsAyTdkEGD1xXFaQPvpf/1TmpRQkyTyUlp0Bs61NOdwbs7MYHZ/EZz7/j1h91nrUZmp48L4HMTEyjmwqLd+Lh7+RYocHXPvaa/HmN9+ImalZ/MXHP4F6tYVK00WQycGj4EoodmZuJzdQojRP3MgkS5wCRhFYUTXNEA5dVttIAIjPd5s47zivSbHZ3utmgSBxpCffEwEeO1GattL1jN+LXVoi6Ex20Qk7luJBD+uIWlNYt7wf73/nGzHUnRLKvdGoQqH4y8yg5ap4YOsu3HHXgxifdqGZ3ag2+JgtZHJ52WIodedhpYBjI8/i6msuw5/82R9Lop7nOlBolcudba6RBiTaY2imAZdGOrouuet6SC2BAm9iBrWJaRgMLmIIjK7DVVRJmysvXITutWvldwkNHc2AVr6JvTNn5XwuLUbhcmOMpIcKNGwHrUZd0sTymQzSFjcaaGXsI51Oo9FyoPP60JPvE5DpoDbMd3Dg0QexZ/s2bN68OUnkS1OPkZEddNFSBIH8XSqTgWokoT/yxWRl9BSiKPE5oAaC1crs0YPYt+Nx5FMqNlywCfHcNBSLeRBVWOzQaerC65BeEL6HeuhJIt8XP3cL5sZnMXF0DGk1jaWDi6GHKsrFLhw+vB/LVvRieEka/YsjrN1URqpYkddCVQtAyGs6g9gzUZmLMTXpYffOo3js0adw4MBReajvfu+rce0NV8CtHoHjzqBYSGF2PIDhrEJ9MvU8TnEalHwWxaVDQEZHbCmnqdxlhh7Q1e7fiub/+q8XBoVF+xlgVoeJnU/hJx4mtIZO7KGfS+8/H3adwY/6N33K/9l56JLsRED3EkAP+P/JASg6YQmC7lifJmAsY7B5gB6qyQva2RuXPkXocr63Z4v8fImJbBcCcSQ3K1kBi1Gb/HdZC0sqeO4vs3shoAce8JOfPozjY7NYtmYjbM3C0IrVULJ5VGwbDbsltLjs+YQxCrkiioU0bBeYnJqRb10uprF4MIPZsUN46J7b8PBPbofqTgugI6XiyPERLBxeLV7uUXgK0HlIsxDh/I2zdB72k5Mz+NCHfhtxrCHfXYZeyMpuulZpwWi4sGxJx4bNOauhYkSPES8chrZ8KdSBQenOXcVAs+HBrzHlrIHeyWksfXoE/cdOYMCuo6wHgOYmKVI014kFnhCo7MSTLjAVAHrIrG4TAUVapg/PCpAq6SiWDFi6Az+oomuAXuEhWjHg1iNE0zGMGRWFOQNaFGNWm4VZNLB6+WoJiJk9MIJBq4x8nELTDdHMpfFMZONgOkKtnIOdSyUWrQGgmib8bApaNi3rfGHg4/CzhyTd6uP/479L9yRGIXx9mCFOVy9+TBe5VhMzcxUcOTGGWsPBD++4Gw/c9xBK2RKKuTzmpqfguy3kC2lc/7pr8Zab3opCVzduve17+PJXvwHDyKLpxWI05BOcOQ9vB/2IU5uAuS8bBGKcxOuNgM4kN81CoJkCwhRmEZiluyaAJ/WpHPynUgUJ4MmIqZPFzXsgCVHhPTMf0HndJrQ7c831yIYeNaC4s9iwakgAfaBsoZTVUW/MCNPCtLVUqhtTUw7uvmcb7v3p46jUgGyhH45Pp7QUnNBDJmchW0xhfOI41qxfiT/9rx/BEJ3tXFeYBAbhyD3qU0zJ14eugGFS8PrcwU8A3Z2cQX18GgZ38qkX0HU4UDBRbwig965dJ8Y8oWGgHREgYy265nHbgMwFxxdB6CPWNbQc2qS6MFQN+WxOFOrsB2gMxGKBAjnu6/OxMd+chQaZM+4m7Lr/buzfuR0XXPgKZLI58W0X21hdlw0Cjjo46jINXVQ7bDqEQWGeuoTw5OS1F7G/Rj3IOPY99YR01YuGB5BLGyj1dovBDG9gPk6ePdliCZ7nwIOPVMrC7h07YM/V8cjPtuLAzgNYt+wcDJSHceLYKBy3jp6BFFxlHAtW6bj2TefB6HFQmxmBrjKVMQXLLEClL79rwPcNjI/NYf/Tz+DrX78LhRzwpjddhquvuQhRMAfPn4NlBpgbD2G6a1CbTD8H0LNgOZ4A+uALADo3S6J/J0D/14J6nBQZbTOwF0PS5wN0OfDZsrwM6GdehLxkh/5vBnT2AgxTSQD8+QFdTVTHrMjiSOhL3lTsjCxVlRm1gDli+Oym2OHQw1nlwaDj+3fei5HxOWw4/2J4ZhaFQfqcW2gGIRp2Uw4NMVkIIgH0UjEDxwWmpmdFpU5AX74gj/rMCLbe+x08cM9tgD2FK694BVphCyfGJ7BuzXl40xtvBuIc4ojJYIlftBt4SKdT0vHwMDh+fAx/9Ed/gnrdEcen/GCfdNCFUEU+NmAyIMX1MOnaGI98nNBiWCuXIrt6NeLubjQJ5l4EpxUgsm0UIge949NY/vQIFoxMYKhZE2e4WLERuTZysSGpc1FMeY4iFCdvP4aWsIMg3RmaGmqGhyAdozzMda4eZFIhmu409LwKX4/haho8V0UwHSEaD2BN0IHMRd1sQk2rWLFsJezpugB6r1FEEWlGlWNWV/C018CBVAh3uAfmcD+QSkMnwikqWipzwl3xbbdbLRx65gBed/11+J8f+5g415F+5eHLIpHdOpXJLATYvdMilBGnR46ewGf/5u9wzw/uxXDfsMy3q7MzWDg8gAsu3Iw33vB6LNl4DpyZCj7515/Cgw8/BqgWKg0PSGdPAXpbCHeqO/dFqEVXOF53nKufBHSFZjQUxwlMJ4LPtrDs5BJ7W+wm4ux5xWxS1CagLYa1ZJ9Oduin7E2lew/oe9+E5s9h09pFeP+7bkB/l4l8WkWzOccwMqGlDaMAwyrj2PEK7vzBz3H/g09Ih54t9CTFiqpIItzggj7MVhlx6+D3/+B3ceFFF0jhRFFckkNPgo2jMwYVaiDl/mKAbhHwVRWNIMTxmVnkBwYxuHIVKn4olLuvanB8X+5XMi1p0xD/dPmdAThRkKwZUgRnGGLXm2KHTmMc35fiXH6+AjSaTTj0ddA0SbazYh9Htm/FM7t34pJLX4ViVxcyuYIwYXxVBPx1almSeTnv5cCni16YXFOaCStXlkKNdyt/X9gNcZ47dGCv0OXnb9qA/p4yWs06JsZHUa3MyirqihUrYJpU3gdImSY0ChxD4IF/+SG+843vYdWSdejtGsLT+w5KAl62pCBQJ3HWuV24/oYtUMstTI0ehK6lJZEtZRWg0dY1zsBKd0lWw9TkDO688/soFTLYsGEVVqwcBpQmQq8K36uhNq0gE2z4PxzQ561tvgQs/SKovwzoZ47k7c/8zwB0oSvbdDvnidKdS8eTgLgELElKEr2neWrSA55VtQZFwl+SSo9gHpAdUBRYBik6clop3P6tO3BsbBavuOIahOkCjFI3HEWHp6hotBoSBkJAJ62Yy+RRLObgecD0zKwc5IWciWULC7DnxvD4z+4QQI8aE7jy1a/A5Ow4JqdnccnFV+HVV70RiBmeYCBiTJWiwQu4801LSDqKAc8ePoo//ZOPYnRsCl29/XB4sMRANtZFqZ5STfEir8QhZnQFlWIW1rLFSC9fhiBfQIO7304AtxVAdRwUYxd941M468A4lo5NYyGtTSMXSuxI95TyASNMqKmQHc7JDj0W0ZbPLjijo6p5aGgOSoMFLF01hHKXATusoh7W4FmAY+jwAx1hVUEw5kEd9SSWtmW4CLUYy5Ysg19zMH3gBLq1HPJRCm6komJq2N2sYJ/uotnfBWWgB6FpIvYiGUdw5avl2EKtErCPHT2Ct77lzfizP/szOK2mADo7QLZsoccuKTng5YSOIsS6gdHRSXzus5/H3Xfeg0I6D6dhi8r56quuwM3vvAlDC4cBXcPRI8fwyb/+NPbtPwzbjaXTjsw0ApXxo3SWa8/P23Q798CZKy6AzkwCOrFRoKWnJNKTgE7bUGnLk1G0vJadPzv07knKvdOht8GdLJbJ8RS7lOgU5Z54q3NOzK64BS2oQw8q2Lx+KT747hvQWzKRzWjwnQaaroNS3wACT0HLiaHpBex/5gTuuvt+7Nx1AE0GuIQKNNNCtpDH8lUrRMC3a88uvPvX3oW33HSDPLcsgpKUIyYkJrsibKcJ7S8G6BkWJoqCuh/g2PQMsn39GFixEnOcNav6STta3pMsxgLXgWcnhZqVSiHmdcXnNooF0BkRyz8j2W4I0Gw2ZbwmIwCdzm8GPN+XoBSKPQ9sexCH9uzCpQT0chm5YglWOiMsoMNxHM1lVDIpTGYMEQSJ3odnBrcU9FQusd+NORpgupuGytgJ7H96DyrTk6DxDHHebdYwNzMpfgkMzbny1VdgcPkyWbHzRkdhZjOA42H7I0/gRz/4KZYvWYcw0LBn7wHMMja4S8PZmxbg/EsWYfnaAtT0HFx/LhlNkC0T+p/dOV3uijDNDJpNG7ZNcxqeZbSo9WHoAeKohWZ9VvLQTWft/w8A/ZeGlQ66vGSHPt/yNZm4JmxA8icBnV4VL1PuZ/wK/EcDOmfoSbeSzM0TQCec84BpU+708SaJT4FUxBtREY9vgxRhW7TEL2QeNOMYCcJJgUAgzeKf/+lWHBmdwWXX/AqQL0MrlNFkx6qocDxHDpAOoGdSGRSLBfh+jJnZOZk3p0xgyXAJQWMCOx/6IR740Xfg10Zx5eWvwNHjhzBXqeH1r38bNm25DAABnTN5dgCkcTnHI02ow0xlcfjZw/joRz+G3bv3oX/BYtQCruiEMGhuw3QpRYejKGhZJpqFLKwVS6AM9UPp74NnZWAHFBHF8Fo+lFYTpchG/9gEzj40gzXTdSyzbXT7LozIgUGbWVL5fCwS90FAlwg9pAKuKoUINR/IGQLoc2EdekHHwqX9GB4uQs/EmAsqaOoB6jrgBBqipo5gwkc0YsOt2uJ0xznrkqXLELUCzBwaQy6y5D2EgaqpY69dwx7NxVxXBnYpJw5pEbPGmYIWeDLDZb636ziyXvbOm9+B//Jffkc2A+SgbdOtPPmodehE0kptl8lidmoW3/rGbbj7zh+hWWEH42P1iuV461tuwGVXXgbkedi62P74E/jYn/8Vjo1MQtUz6OobQpXOfUK3nw7oXD8joKsU1lEbwutMZuiWvHcAHbqgYHLIzAP1ziS+k1WQmNYktHvnTwLDcwG9k7zG14YdOi1f4VWlQ9+ycQU+8O43o1zQkc2ZItbi/DazeClQt3H02RH4gYp6K8Azz45gZGwG23fuRb3potKwZQ1s+arVGBwextZt23DFVVfgt3/vQ9DFeIcCFFbNifhPqHdNeUlAZ9ANM8hJuY9Va+hasBB9a9ZKURoaFnz+3tzX93xMTY7j6LOHMH5iRNgJmrUEWgLWLGJYoLN406hMZ4EdEsRYZMUyE1++cgVWrVwp9rxk1kppC9t/eg8O7HoKF198CfLFEjL5AlLZrOgd2KET/OWsoO6GLhkhnQddGd/QvIaFbjqTFYAwTAtWNisvXX12WlYwTxw5hNrsFNTQhRo6UEIbz+7fi0tecQEWr18LzMzixK6daDYbGB+fxIkTExg5MYXFS9ZiZraJg88ex8T0BLIlDde/8RJcfs06ZLtaiPQp6OlQilTPZSqjAT+I0WyRgTBFBOo4LrLZjIj87FYdnttEMc+I2CSBL7ILiKpL/z8G9DOGkl/8RIV6CDI1LzxFn28d+3wdusL44ZcB/cxfhP9oQJcMc6HcOwrftjiuE+DCv5eABc6hY7heAC/gzJGEtgJDQJ90mQKDdqkW0x1imUsHTgBDz+CLX/46Dh4dx2XXvh5GVx/Mch8asZYcNpK/bUin7/NwtFIoFkvwgwiVShW6Sd9jH4sGi9D8CvY99hM8+KPvoDF5BJe8chOOjxxGo9HEzTe/H8tXbQQUAjpHA2ryuA0FDh25NFKeBYyNjuJvP/VZ/OTe+5HOl2DkCvB8KndVEXw5UYxqFKGVzSDo7kLPxvXwyyUEhTwcuekVEF+4X6w2GyiHTQyOTmLjkQrOqTpY6Xjo8alMd5CmxWyNH/P3BIl4tETpGsHwqHHw4NCiMqugaRK86/A1H+W+HBYt7EFXfw5RDqgqDqZjD3aoImwyKjVAcLwJe6YJLaXD9lwsWboc3G2dOTwGy9OQCei/bWFWAfZ7TTxt+JjtyqBRzKAlrAQVyRpCj9aajkRdNup1pFMpvO/X3oub3vYWOXRZnMm8UzpIdsKJdoJ/T/zRGX7jhdi7ez++c+vt+NGdPxJguOktN+Lmm38V+UIWKOYErG7/5rfxmc99EV6gQdW4EqUJWxDIyloyIklm4QxiCWV+rnq2BLLIHjpX2WhB2wZ0Agul3zIDlJl5AuodMO+MfliACqC3qXah309S7tyrZlecbEQlRa3wKQLoKdVH7MxBD6u4cNNqfOA9N6KUU5HKkGt3gWwRtalZHD5yDNMzc8xQQbVuY7bagBeq8GMNE1MVPLFjDxwf6O0fxuYtF2Lf0wewcOlCfOS//xFSKQMmr1WqnkX8l+hSSJC9FOUugM559TxRXHntuiR33NDQ9CMEcYzp6Sns27sHe3c9hZmJcXk+2W277eO8vZcipj3yRBBsY26fpJMCQ1Vw9oYNuOzVV6BQKLYBPY3dNJbZuQOvvOgiodvp5JaiIQ1HRLQN5jihA+gc14UBXKclRSRn9NQNENDFu19Vkad/vJYIBWk6o3LlsTINjYY38IDJEXz7S/+AwZ4uRlKS/wAAIABJREFUrBoexOTT+9GYnhJx71ythulKHQ2Hhi1ZHD0xjbm6A5/KfCvAlddtwbWvPw+lvgCqVUGstOQMS7QCjHVVZKxAVpL/zxEdvSvSlin6JDIchQJX5yJxiguaeSiNZaj9gijuP3OGLkOaMweU+Z/ZBvQX+2Kez6cL4U516IIALwP6L/fc/0cCegfMTx6B7eSnpEtp76Kxe4rYYPmoNW3UGszkZhqTBlM34becpOKOPaSyFrp7StJhW9zvDUmz6bjlS/+Mp589gYuuvA6pXiaWLYStmrCDpJvnbE9EOi59mC0U8kWEYYxKtQbd0BD5NpYMdyOj2jj01EP42V23YvLIXlywaT2mpkbRajr44Ad/BwNDywAlw4X4hA5i4IgaIwhdGQWQYmzaHu6862584xvfwsTkHHKFsjjVQdMRmRZqYYQ5ssm93dAXDCG9bDGCUhFRLg83Zg5yiMAJEbNYaTbQEzYxPDqJTcdq2NQIsJpGJhT6hS7SYYyMp0APKc6DHJ4tlV7pIXSqlOChiRpcM4RjqWgpHlpBC4YVY6i/iIGFZVg9aczBxgx82KSFHQPBTADveAPOdEO6Ux5CS1etQkpLYfroOHQbsBwNipFGRVGwz64J5T7dlUG9lEFTInM1AerIs8VIhG+0xl2/dh1+/X2/hs1bzodvtwT0WYBIylYnW76NfjxG7MCHaaYkheqO2/4Fn/iLT6JcLOEPf//3cdGVlyd7VnGM0PPwN5/5HO64616YqRIUNYPj41PI9ZR/AdBFkEZAj9qA3u7QxR+uDeihaiaZghpFPYmQURzl5HwjfZ6I4kQZ3wZwSTvvdOqS7R3RD1DmyW3DtrYgjuwJu3OayzhQvCrSmo2Lt6zH+99zI7IWhV6xbHg0nRiPb9+B6dkZDAwOSojIXLWKiakZVBs2zjn3fIyOz+KOu36MWsMHtDSuvPp6TE7Podaq488+/hFkcikZUbEa4HNNMEw0K/FLiOJCpDgCYYcex9KhF4eGkw49iBCIKE5DvdXEwYMHsfPJJzA1NioxopaeAK6ZoyhNlkzldSL1Ln9K0p0ilLtpWZirzKHc3Y1rXnsdVq86CwEjbKFgx9YHsO+pp/BKuj8WCkhn8zJDJyhSjc43Uu7yLsZ/AULJB3AELNm1042QgS0xDYfSOSnmfc9DytAlMteuTKPYVwLcKnDiED73N59AOWdhSakA59hR5DQFVo5udCnMtWzU3Ah7nhmR8KfxmTqsfBYuWrj8Nefj2jdsQa7LhWZV4QcN5DIFuC6vYQO6qcHxGObD8YIm9wP38WVlUNXFcVC2PLwArUYDbi0Nw1nxPOEs/5mA/q8Ec6l+42R76UU0dSJwnke1n/6xClVinPWXVe5nCuv/oYAuZ1/nEOzkr7XnkB33LM2E03QwOTWL0YkpzMxVEcQKMukcstkcZienUKtUUG1WkMlaWLh4CMuXLcFgb59Q3HBj3PLlr2PPwWO48PJrkOlfiPLi5bA1E00vEDGWqGrpd02vdcNEsVAQAKxWa3IQhH4LS4Z7UbIiHNu7DT/9/jdxdP+TOHfdStRrc3BaLj784d9HuWcBd7FkP0miYVMm4sgT9oDe5DwkaWe5e9c+fO4fbsH2x3eKA5vPOEfdQJhKo6qpqKcspJctQXHVSjSyaajd3VBzeXhBDLvuIGj55L+RcVoYDJoYHhnH5pEGNjcjrPADlGjXGjiwmAvuKdAidqAqPE2BrXM0EcGSHVQfYSZEQ3HgWhoiU0XLbcCncr6UwcBwGVZ3CtXYxpwWJjPRwEI4Fwqgu1N1OPWqHLpLVq9G2spg+tgk0KR1rApVT6Npmthdn8XOsI7JkoVqKY2aCtgMUKEneuTLjjSpVaqRX3PV1Xjf+34N5d5euI06rEwakefKTJXjDxFAdt6olYsj1OtNFLv68PgDW/G3//tTWLV8BX7rN38DpWIeCqNvqxWuruN/ffJv8MN7HoDrayh1DaLpBohTBkI12QLodOjPBXSNTnDsXEnttSl3X6HbGDv0BNA78nU26x0wl/hVAfT2ylqbbu906PyphjwHyQyeQJbsabcLCtqfBE2oQR05K8Dlr9yIX3/PjTBVF5pCHYWNB7fuwNRMFUuWLMSWC7dAJRtht1Cv10XbUSr3YXK6hm9++w407BiNVoRrX/sm1Boudu7bjT/+b3+AXCGDlGkJoJPqlvUugjo4f+eq4Aup3ENodD9sr61N1GroXrQE5bVrk6LGVDFTa2J8ahI7djwpgK6EARYODSKbslCt19nzyiijsxkgBQWZF40FHyOIA5S6uvDs4cNik3vNtdfiklddCkOnN2CIJx9+EPv37MErL7oY+WKXUO4W43OpF3E9EePJkozk4CTGP3zeO74ZzVpVAF0hzZ3OwrCyAugc/1DAx4CWsDEHs5hCfGw/Jg7txS2f/isM9xaxpJhDH4OEfBuVVhVZmiNxY8HM4NGnDqAZ6jg2PguVZkKw8bobr8S1r78AreAEQnUGmh6jkOmB3XJhWhzJ6XD9Fr1ipZ5yPUeS7hrVBgzNRCFXghKpwkhFfgS/kUZcH0Zt6rnGMv9ZgN4G8zNQqb8Q3oSSrPjCaNQB9PlA3unYuSmkai8D+pliuXzeSwJ6zDx0V9aLOmtrFPkk8RaJwEZmnuKikaytJWdXMjkhXXfy30mV+9xjZ/41les6wiDC1PQcjh47ASudx/KVZ0E3UkK9l0plVGcr4gJWqc2i5dRx/8/ulXCEm2+6CUYmJ4D+8Y9/AopVwPDK9Vi28QLEuRJqkYpYwjzaM9qQSltW5Qby+bwAer3ekICQenUGyxb0YqBg4ODOh/HA3bfjxMGn0F1Iy8/u6+nH+z/wYRg9w4jnWrJf3axWkO1iipgrN2gQ+TImYMgIKdFHHnkcD92/FWNHxrgfhLF6HXM0IRnow96ZGQxs2oigu4ygVEKczyM2LbhOAK/hQKFZSAgUHBtLYwfxw4/j9UoXNjlAz8wsBjTS/HVkdAOak9D5XFkjoLcMnrURzJC2jz7slA+rtwCtkEPLd9Bs1KCGHrosHZmMhuKCMlzNx3TkoOp4CB0FpqNDn2HF46A6NoqAtGs+J4loTqUF1Y5RYoRsrKOhaTgSOXha9/BkYwqt/iL6166Gw9xu1xZnLx6y5XIZ69evw5YLzseqlauQzWSkg5L5eedtfrZyW3lGSpX0pO9EmBidwOTopMyDly5ehMLwoBzITF4bO3oCH/rt30PTVlCtM/zDhGqmERp0leNzIgSrUPsdQOV8m6EdBpXccgkTnGlUYyJQzXYh4J7q0E8zR2rHA88HdPFL6MzQkwLWaJvQsLun2py/rcXCheItvwktbCJrhIjcWfz6u27E1VdcCFP1ZL/+/nvuxcFnx3Hu5guwYcM6GFkLUEKJ15QtgEZTttlrDQ+f/fyXUewawvKVG7B67bmYq9r4+dYH8eH/+7dkkmBS6c05Om/GxMEFNGri/PskoPPGDSEJerWxKclaVz1XxiWuouD49CzKixahf/3ZUoDx7+qOgyPHj2H7449h544nsHBwQCJyuYtOpXrTD6XYlJFFe3dfPBPaJjsdQpfz8KnpaWw+/zy8/R3vEAtl12li35NPYN+uXbj4kktR7OpGKpNNtA70iedz2vGBYMlG/4U2qPO55pok2RE+fkU1wNh6mtiYpiU6DLtWQWTXURwoA2NHcN9tX8PebfejO61ioJSB0aqh6DZgRhSGhnDB9c4QjYg1rQE7NjHT8rHn2RNYsWEh3vG+G5Hu8lAc0lFvHoXCtL6KIkp3K5UAuqqz3Ob1yRm/n2zrKHw9ueqXGGXxY7fpwa5yK2YRalPaC6+tLWPamiEet520NV01pDDgmm7bj/uFMeFFvdjjhD07Q0CfPw9PPo5P6mE6WDP/z4RdaW9ezLv3+XdJqBdfZ17zL3foZwzqLwXooVcTQBdXL+6ltp2cVBkmio1W0nK3X5BkjngqB93h6pGiyCEsZhFq2yBAAF1D4AYYG58SEOzpG8LAwqWJFaQfQSH9JHPPWGImHbeBrQ/fj9mZSVx9xeUoFbuYoIGP/fknoaVLGF51tgB6mCmhyi7aMGU9hhQgB9Oc5VpcnclmE0BvNOFx/zRwsXiwG8PlDCYP78ZDP74DB3ZsFdGUY9sYGlyAd77zfSiX+1GrOSh1dcP1XeS7i4gjGwoTGiI/oRitDKClMDs1h+OHRwA7FMp9xg8wpyp4cmwMd23fjmhgAF6piIBgzkNKM+DaLsKmCzWIYcUKSo6NRY0K8k89jetQwrq6j/LsHPpMCoJsMeJQ3GRHWtaHuJVjUFQYyWEcqgGCog4U01CziTJYo6aAu7uOjdBtwMhpsPUAVTWAzV1lWEj5Fsy5GMpcC+70FOxWE0HKEDrQbbgwPAXdKtf3NISZDEbVEMcLGo5ngIFXnotNr7kCSjoNx3eRTnOkkpiXlEol9PX1wiBlyjfPk2JBqvPTrtikM5CSUKXPC29qA2HDQavOyMsQ+VxG9nDF5UtRceDAIfzO730Ejm+g0eSVmeRkwyTIcqT/i4BOyj1q1cVhj50zKfeIJjQC5mZiFCM9pjjBt8dEyaPtmCCJMZJ06AmQdwBdaGYKwZ4L6BQschOBHuteU5LWlLCBoZ4M3nvzDdh8zipEfh0IbTz88Db0D6/EosXLURzoSQyeGEErM/0QtusKhUxr1S9+9VZoVgEXX3oNFi1ZjWrDw2M7nsA1b7j2zAGdAEBjmZN76CHIXhAQnRgYmekA+noRPTqIMTY9jWq9hqd2Pon7f/pTlAs54UIMFpe2g5AmPZ1xxcmRGyUnydiNB3e1VkW5pwfdvT04a80a6dCpc4lCDzu2bcPeXbtkba1ULsNKZ6FKHK4qlrzyrTnSkFx3gmfi0Ce+Agx64b8HIax0GppmwG5R3gekuEnh2wDjcY8cxJM/v0fe/ZkTWNCVRXfOhGHXMZzRYDKcymAYEEArW1tc3E3YlDSqKTx97CiKQ2W8+V1vgFZwEFs1tMKJJMo0KCEKuP7mI6SfhxpC1WOxnCU7yM8RQGfVSX9+InOsiyjWrujQ3EHUptRfCtCT+FQtcfZ5KWfWlwJ0eo2c4dtzXd8SQE8Y2l8E++SbiihyfiHfpt8F0FmEvwzoZ/jstz/tpQAd9ACXtLW2AplrY/IiJzdRxJ1WMVVJqmWBFy1ZM+CdRXcqgqoo09kj8Q6T01skwaL83H/gWemMFi9diTwTk2QdjV2ZL7agnIE3mhVYloojRw5g71NPYvM5G7BoeAFCP8af/+X/Az3XjQWrN2DJOVsQpIuosEI1LBHnsGonoIdUh2tcG+FMDRKoQconpSvoKaQx1JVGffxZ/PTOb2PHwz9FxPAS3UAuV8KFF14CxwnRanlYuGgxcjlS1r0YHOpBtpjhXQm32UQYqshk8oCRAQRsdZbOshffMFL44r0/wu1bH8FcKoWwq4wmlfxWWrpH3/UR2y6T1sXjrdu20XfiBJaOTOHqKI/lFRuFuVl0cxYHL6GnfWqI2Z3zPQF0KrdMagZ4eAwU4KU1KKm0UI8FMw2L3dXEJKpTo4i0AK4eomHFiLhWZOaRizPQ50JgtgmlUkWtMocmF5lpoeowSlVHWc1KMdWIY0yZMY7nVcz2ZrDpLa/DRVyVymURuk1ozGrm9SJmQAmjQyMRrizJc59KvcAFmzA8ZD5Ia7PrEItQvq48wOkoJPtANKUBtj76JD7yZ/8TQZyB41GARFqWrWnHsZDdaeLfzgl/RxQX2w0JXOG/8N8J6CGLB9VsS4E4h01o4uQtKT06q2oJoCdgLpnr88CdgK7PA3TGxuksNTRFWJLYa8CEg1ZlHK+66FzcfNMbsHi4C0pkI/AaOD4yimWrz4WZLQAmD2hXss/bfrRJYcG5vpbCt75zJ2ZrDt753t9ApmcYkRvhwJEjWLxqiWgTGD9LdXm7ZTqtQ+eKKI1lxPp1HqDrIZmiQNY+CegnZmbRvXgx+tauE5C0owiTlVkZq+3f/zR++P07kDbovJhFPpPG1Ows1FQuAfR5znoiTWx36XR/23/wADZt2oRXXX45+gb6UewqiZiNr9NjDz6IPbsTQO/q7j4N0BMVO8V1SXNBJoiALmcMhYhxLI+92WgIK8ffszVXka2GVCYlxZFz7BD2P/4QDmx/GFF1AoM5Q1ID9cCmAT16UhpMRVyaRAAbaUnxzLvUVS0B9aMz02iqHt7wjtdBHzJguyMwiz6CgF4Q3Qg96gkceIGDiGMWmtgZFMbRbz2S+F1u7BDQDYrA2oDu1HSozsCLAzqNZdihP8cp7owB/UXhInHBPBNR3C+COV/ySBq45wPzzt/Nt47tYNFJVzgxhHq5Q/+lEP2lAF0h5c7Kkru6PECFeqdzHDur9s5wRwXZMepvq2jlgRgpgMIP35VKWmZc/PekxZFD+uGtj0K3cli5ej1ixYRhZpDLd6FaqePZZ4+gwDSz0EZfbwlh2MID992LNSuXY8269bArDfzlX30K6a4BLDxrIxadvRluqoBKqEIxU21HLrZOyePWebgZhqzIcY+V3UeK/tAGsLgvi7njh3Dnt76CkQO70F3MyQigr38IZ5+9CWGowG4l7laTU2Pw/Bb6+rswMNiNYlcRnuvCtj3oWgqpFDsVLrhyhqShlU5hEio+8bV/xuMnxtDI5hAUSqh4VMRmklks58gcEYi4OkK53kDvM89icyPAJbaFxZUWCszjZsa0HopCmYY9UgwI5R7DS05lpAjoWoR4sAA/a0KnoYeZRk4xobc8uOMTqE6NQTFjeEaEFgMhUhaymRJyCgE9QDzVgFqtozIzjZoSQjEMxEEs/uxlpBC6NK0xMGMChywfU2ULF77jTdh405tE9e/TmpZZ6G00lKJvngjmpZKa5LBWkyAPXm7sZCiGFFfB9ghITVviUHb3PffhLz7xaYTII+ImgpKDLzJ5Ur5UqrPaT3wPOrNtMjARAZ2ucdIucJf/VIcuV2jkJqzUaTxC2xGRfyte5s/XoSdqdl3e285ygQ+DIi1q0gjO7NB1H7XpEdx042vxK9ddjkJWRcZiDWSL/Wik56XIEJ+UjlVdhxljl+p40K0M/uXOe7Dv4BH80X/9OJAtSeFTqVaRLuYFxOmjJoA+r5AXVlb0mskMXS6dEPDalLuwCyEFeoaA9+jsXALo69YLZd0KAxw5MSJMzLGjh3HfvfcgaxpYMNCHZYsXidCVq21SWM2j3E925wBqtRoefOghXHzJxXjbr/4qUtmMXCNiMBPH2LV9O/bu3o2LTwN0+hRop1HudJAkjvN8ke8v/YQC3UrJdgUtZ1Wu6VXmJGGNZ5p/7BC23vN92JPHoTZn0ZdW0ZPWYIYOVLFVDqEwuIXmQFog1yKvZQa/eDHXTwnqKYw363hm8jiuectrMLx5ISqtoygOmnK+KF4eSsSImIQ5C2NfilSq8akP0VQdukLrqcTK2lCoHdClmXFqBnSXM/QXodzbgB4/h3JXO5T7S3XoLwnobNzObO3sucAtQylhYtqMW7sTn/95z6XcT4F5m3JX0y9T7r8Mor8UoAduVSIC53fonKeLXWabjhEqXaOAIVH8CqRIhcxxX0J7iw0kD05Z307odnlXdNx/3wPIFrqxYeP58AJVhBCZQhm1ubpEhjJYxQ9a6C7nYZkxvnfbN7Fy6WKsP/dcVMem8L//5u+Q712IRWvOxYL1m9AysqgS0C0Cukxikm4uCpIbnirsmDvSiUkND+ycqWL9kjJOHDqAH377azJH27RxAwYWLhHWoFDuF+/2ZNfHx5HDB1GpTIk958JFAxga6pfiIPDIRBhQVVNWlCKHlLyFqmHgsWPH8cmvfQMTioaqlUVddtJ1GKkMTMMSu8sU54B8/nwXxZk5rDg+jotcDedMe1hUc1D2XYlrtKlcZ/cknaQqVG/Ah6bR4DREhvvvagS724TSXYCVp6e0CqXpQ6nbAtRhqyF76n4qhp3VoGTTyGSLyCppaNUQmG4inqigOjuHOr8vF/ZDIB1pKAQa/JYLcB0tZ+CQ4WKuL4OL3/tWLH39axJ6mCgpdr1U3idqVl4nSRZ5IhKjKGp+5zv/2uXhaaSos+C4JBJBOw+/5PppMz2agtAN8I1vfQ9/9w9fRYAcVL0Lml6E49OlypWDWCCbRZOoq5MdfQI6Z/D8WAT2CgFdl+6c7/wrLXDk309uZZwMEZK+fR6gP3+HLsQGJwfCKviyKkVAp6ENvAayBj3lW3jvO9+MC89fL6r3bFpF4DeR7u6G53M33mjPhlk5JN+HsbOy7WVYUHULd93zUzz86Hb8j7/4BDR29LxrKVwTu1etHQt7arAhNUYb0Od36POtXwXMCeq6LoA+NldBz5IlYv3KjZGG7+PwyDEcPXYMI8ePYN+eXegu5LBs0QK88oItKHWVYce8GpMZujzF7bEux3C89/bs2YPvfve7WH3WWXjrTW/D0IJhuT4CaR5C7Hj0UezdvScB9HK3KNwTyp2bHcnqmxSMwhJSTxJLVyjjKIbsWFkptAnOHLEg8gAtAo4fwsFtP8fhHdtQVH0UFA+poAXda8AKPaR1Bel2lKqMXBSuWLKJCcX2NogNeATfXBkznott+3finFdtxMbrzkPDH0Wql34BdRhxHrqSlm2axEAngh/48s5rn3xRAuiaaGFMjYCutgHdhO5whq6/MOW+ZEA69F/0cj8z69fn0t2nYwdLat6fL610f74u/KS0SliU5wd1ngcvTLkbiF8G9F8Gzl9aFNcB9IR25LuYNktAi1CpHRayI4oTc5jkAJcZEpN/OD+XkABSr6Rak69jV0pl988f2Ipy7zA2XcQ1JIJGYttoN30xheH5zdUw3eL3cPHtr96CtatWYN0552Dq2Cj+9jOfR9fgUixeuwlDa89FU08L5c60LVLumnSyPJQJdgmwiGSDj0/jrrSLfErDhsVdOLR3Lx665w68cuManL95E5R8l/gJ200HgR+LuUWyR+vKwbD15z/GwEAZAwO9Qh8LdUa/Toa3iImHK0BZ0XR854GH8YW77saMbmEy0lAl+OdKkjrFdbq0YSBjGDBp1OG2UJqawTVKCudXA/TuPoaFdRcDugrXrsFJxfDEAYwqOP5WqsTLhmokFHKWPtdaiJl8BK2vKLRt4IbwZlvQGi4yHg+4AHWvhjCrwi7oiLMpUQJn1DTMBqBXPHjHZ1Cfq6HJfIlsSmanVgAUfO6su/Ap/MmbOJIK4C3tweUfeDt6rnglIqcOtcSdWvLmybaBFE/t4B0J5CFg0Ob15AT9OZN0rr3EXnsliXQ7F1uTFbcEGcSblZcUPv/Ff8JXv3Y7/CgrwSW6UYLtUajI7YMosUed16GT+qaXO2lXAewOoJNypyhOMUT7YXj0Wuf1Ov+xdTzbO4DeodrbM3TiV1v0xa53PqBzXi95MmEC6KFdwfrVi/Gut78JK5cNwtIDycN2WxVYpRJCNQXNSsvPD+xW0pGryR6zcLfUCSgafnLf/bj/4Ufwxx/9b0iXexLTFqaZSYOVALqYOrVnph1An+8Ux8faAXSK4gjmJgGSVHUYCqD3LVuGnrVr4dsOaq6DiZlpbHt0G44fO4KpiVEM9nRjxZJFuPaqK5EfGBBB6MlBbnuXf/5zOfLss7jllluEJbj6mtdg7fr1yBVZkCR36RMPP4y9u5IOPRHFZU6K4iTvof2ZtGgVhzgBdOokNWji5Z6S3zls1WGFDjQ++dVJjD7yMzz9yP0w7Vl0GxEKig/Ta8IIbHJPck1QDR8ZXLsj7NJBLhBvf1H4S+a6hcDMoaEC2w48hcLSMq5652sQphuI8i5srwmLoymeZ8nWY/J4paBNChqazhgqu/PEGtukla0Augu7akJtLn7xtbU2oEfP6dC5+RLTm/8lwln+PQD9hSj1pEM/9Wo/Hy3/Qh36yRm6ADr93F8OZzkjZH+pDr0zQxcB3DzKPQ49ETsZ4ssciHkCRWHcDSWgd5C+WW+hkMujq1SAxg4vDhD5/Fox1kQQKXjo4cdQ6OrH+RdfIVaudGFTNEPGpDy3eGCzmYfiIXJr+NpX/hHnn3sO1qxZg9GjJ/CZv78FPQtWYOn689B/1kbU6eMdKdCsjOy9sjuSaA4GbbBG5s+WvGuavfDnOOjKWDhrMIPd25/EMzu24brLXoFyuQvPjE7ASOUFzHt7+tBDv/V6A9XKFJtTHH72aXR359HTXUJG/J4TcQtBXTpT1UNgaagaJr5wx124c/tOHG15mGYKVLoAKKbM+i3Tko4gn7aQMumr3kJpYgZ/uP48rDoyDfeerRiuOViYTaNenYaboeiPc9W2hW5bPEhaj6rtvBfA1wNMZl2EpQwUKy1KcTQDpNwYWT9ZKWtFNqKCjlZRh81oMc2AGZuwbAUWw1pGG7JW00qpUNJ8rnwJfimSDnB8scScMyIcsTwY6xfjNR9+N7B5HezZCaR7y+3d5/bOdqKKnKe07tT+p4Nlp+AiaHOzgUp4UydtSao9lgIhKSapOmMqmopP/90t+Nbtd8N2LWhGGUaqLJsSUdxCrDB4hRCuCoPEDr0TzqL4tClloUp6X0PYAXR2SmSYXFuez1OPMFG3d0JYEsr9lLpdXv72TJ0H9AsBuh46MkNX/AZu+JWrce1VF6OU01HgPCWtAq0KkE5JccHrmIl9x48cQ6NaQ3exjOHBoWS2LuOHGPdv3YptT+zABz78YRQXL0bU9sH3/SRbW2Je5zda4vBG0uN061c1UuC0RXHs0Pms8z7pdOgdQPdaNqqOjeNjJ/Cz+3+GkeNHxV9/8VA/1qxcgWvagB5HqnS0nbW1k0WFXBIKJkZH8fef+xwq1QquvOoqXHQp983z4n1QKhaw87HHRBR3EVXupTJM3mPyWtIn56TLj9zTdIkjg8E5esoyoDGljvkJpoGgXkGOupMUUN3+IB790ffgjh/GYEZBPnJQVAMUdbInvL48WQ10/BiuUUJIhgMuNPhS3CVX89F5AAAgAElEQVQKfRORakGSlAs57Bk7jGmlijd94A3QF6bgarNQrUgskAmsTHxLZv5kDnQR6DGi13NZoEleoiC+RPLSYdFxYFcsqK3lqE1aL9qh09r5uR26xKfSrZFpOS/yNn9t7Bc/7cw79IRwO70Lnw/ozwfmSW3z4qI4ptS9DOhnBOUd1jOZc5xGdfJwExGLBwQ1mTeFYTLLpCEDQzMIglxjo90jXZeajTparRZajivzad6s7MDZKQwNDGDZkoXo6y3D4MpNp7MnWmspPPTQY9DMHM7bcjH0dFHWtwzapIqNaRvQZbvJR9CYwde+8gVcfOEWrFi+AsePj+Kz//BF9C5ciaVnn4eBs85BHaao3DUzLapudulCs56kf+mWldjLko7jDdxTyGDNgiJ2bH0UcycO4/pXX4LK3AzGqw2YmTwcN0Bf3yB6e/swPjYGu1lFuZTF7qceR19PEYP93cjnsu3AGPG4Q0xBiBGiFvqo6SY+c+u38dCho9g1Po26nkZhwRLUKnVhI2g8w+68lE4hb3Km6aFrcgafuf4G9O09jCO3/gB9VRvL8nnUpieAjAYjk5IKn4VRe9u/LYiLkPM5Qw8wmfHgpEnJM3lNQQomMpzVUXDo2NDpSJY34eQ0NOMAXhgxayIxj2nF0GddNGtNOIyrMnUE7CgihrIaAtaBpmAytnHEsFHcvBKv/b1fB9YvxciJZ9FFO9smDyxDRE7skHmoSb/LipsHmcbpbgLhnRCUBDJltwGKnrxuNN6QQy/ZhmmbGcgLKkXRX3/qH/G97/8EdVuHavDg74bjEa4cmV0m8/Nk3i1sPeeXpBPp3d2O6+TnRFylFKW7kczA2aELlduhopI/O4BOAeh8Q5n58/SOKE7m8+zOaCBCyl2NYYQtMZRZPJDHB97zVmxYswRucw6FQhpIm4BrI+QWCI1uVB0jR4/jiUe3Y2psAgsGh3HWqtXo6elFV083vDDE1scfx1P7nsavvvu96F21GkGjCT2VQSAiQl4WCaC3d1KSx0/vdQoEmXjmEaxIZihw2/GpelvPwXAWJ4gwUamhb9lydK1dg5bdQsV1MF2dwwP334+JkWNozExj6YIhbFi3Bq969askpIeHcTJ76STUtZ/HdnFxcNcu/OMXbkG90cANN74ZV153rXxqtVpBsVjETlLuu3bjlRdfikIXC7UUmGlPAS7n0MneeaLNIAtE0SVHCBSAshBq+PS00BFUZlG0+AvaOPi9r2Prnd/CQCrG2uEeRLUpGF4LeYrVQq5utmCoCsxcCa04yQJItBS+NAeJfbVOY1/YsQ6ruwtHahN4amwf3vD+NyK9ooR6OIF0wYTL+GY+6+0cAb4CEqXLe1YMDFjjkm5X5DUiuPPzuSdvV0zo7irUJk30lhfBNLrgemwAaK+sAfksSov6T1Lu1NTwfiAryvjUFwb0zn55Mhp9PiBvo8NJMfPzQ8qpCvH5VexcWT2FM6IjmKdo58cdyv3k+dVmLhJRNfGBgP7y2toZQ/qLd+gOYn8aKqtWzcSJ0SkcOzYOixRgFOPIMwcl4CB0bURBkpTFFSNGHGYLBYk7dOwmjh45hP5yEW+4/hqo3KXVFDTHxpEdGJaR1r33P4JS7wKctfYc6Aazrqn0TBaF2OVyHsYTNajPQTcUfPufvoQlCxfg/MsuxzN79uHvbvkKlq3fhOUbtiA3uBi1UIPPmTQBnd0c91X5H0VZMuNPlJvykecgY6gopwws6C5i5MA+HHzqCdz0xtdB0binqyIi5UjuUjUT1yl+deAjravY+sC9sGszePXlFyN0uaLH2EZL6GGanTQ8B7mefow0GvjmPffitp8/jONuAL9URoU3JSlTFjaMOgxCrOjtR4oe7fUGrl91Fj5y0SVoPbgNO751J4Z9BflqC100QKEmgfM8Ud3GCGieIqtS3H1mfCr/LkI9F8NPMyPdEPEYqbzYS2JpGVvKWWU6mxa3K6rmybTYTRuh40N3I9gnJiU5LWznicsGcZsepKCqpQRwCjoOxxUsuHQDNtxwBYKhLGYNH04YIeWZ0EJdIkAFLDUGoFCFnszSCSbSQ7SV6ya1ecx056yRPusWgT8SQRc1BjxoSVEmO9WmePfHrQgf/1+fxne/fx9y5UXwGO3qKMgVy3DZCQsad6Q5nVujXUCIz/ipAy65KgjY/D0jUZV3xjSnFb3yPyxakwzvjhvWqY8TbUbWTA5nHv6eFyHP+E81RG3iEIqGjYvPXYz3vO06DPdloTDOtatXOmqu69AcVlL0vAA7n3wKP//p/cilsxgaHIDdaqC3vwdbXnE+CuUifvSTn+CpfQfw4d/9Q2QGFsHneqGVQiBz31jGxqetE7fNcEhaEwAlD71NuXfy0CnQ5MonNQrca56uNlBYsBDljRtQCz2M1qsYnZrA1IlRNEfHcWzfXizs7cbGjeux+dILhY3xOCMm7d1e+/OaNsx0Jik4slkc5v3795+Ta+/9H/ggVqxbmzB+YkwUI3Z9fObTn8WlV1yJdedslDhW8TcwqRB3EfuMdxUfOmFk+GVsEhjKwtQ+kmXcPCzELZiajXDvNnz5rz6KPs3Fit4c8mooqW6mIs821DhZzeVjIPByhZFnRmerp+0+kLxGTLRXDNiI0DQCPD11CFuufwX61g/Bz3oSvWq0g6iSmo7z/nZB2Ll+aALMTRWK6FVqJTiqA5yWA6+RhuKQcqexzEJYRlk2OATQeR8S0JcOS3wqLLKdPOt4vLJASGbofA1Od2qbT9N0RKrtKvm0vi7x3+d51plrnOyyT1bVne91sso+DXckIEeMhBLhRLK3cmo3/tRX8wcn7pv0iUi82xN9FRnblwH9jOH8pWboNhS1JvvKU1UbI2OzqNQYKFBC2kzBrteRM1SYSiTrKpZlCAXPbpNAxZt0emYSJ44dxuz4cVy0ZRP6+8tgGkpUa0At94nN6U8eeBTF3gVYddbZkqBmWSmpUnkfEXwTljZG3KxDUSJ8+6tfxvKli7Hp0ldh71O78fkvfw0rN56P5RvOR6ZvIeqhAo8dlmYgLQCUADmBWOw82/Y31AOIBWccoGiqWNTbhZEDT+PpHdvx9je/CWqKhg++2Fs6IW9udppJChe/Z0qJse2Be+HUZnDFZRchdp2E7ZD4T/pkK7LFTAe2wMri3u1P4lPf+BYOVGrQhoYx5XoA17b4fNH1wnaxuFRGV6SgrOp426bz8Gtr16Hy0CPYdttd6PeAYsVGT6zBkj3bAL4RJ+p2Conbu88EYDOkSC6Ck1Oh5ExxyOPMmhGmrk2QYtfLGx+iHBetAjtoiulcT9gYLQjRHJ9IDnrRBrTfCXGkBTWgqYZoZYFxvYEVr96M9W+4FM2yhlnLl7CYrJ+CxnQ6Pgdqkk3O0JyA34MHRjv6UuU6pO/B4rXE1SMm6/lc8+HBmhiEEGAF0DkW4AaDmkIq34OGreCTf3sL7vrxwwLobpxCwwHS+WISt3s6AXXGd4cUfGGytvZCby+m1KccLKVHUiRFKiN7I6TTWVjc+Z89gv6sh+suWY23vu4S9BWZ4OdDLfUBMcNhsggivia6HPjf/fbtmJqcxqsueZU8Dw88cB8Gh/vwmtdeiVQ2hTt++AM8c2QEH/q//hDZ/kUImgE000RIDYcSUkbwgoAuOhI/kEJQCtGJGVQnpqGRApaVthBqoGG21kR+eCFK55yNmcjD8XoFk3MzqE9OwR2dwDNPPIGutInlKxbj/EsvhFnIolgeSPQdki6nw23akpYWtWyoqTSe2b0XX/jCF2CmUvj1D34QC5ctE7ZPN0yxUrZnqrjtttvRP7wAF19xhYg/ybh43McPXWixB0VWapn/QHFCGoqRQaSl4ccUnAKKG6NbtYHmKB75+t/j4EN3Y2lRx+JSRkxjuCnPcVwimWSX20nI65gN8WmZv74l4g1EpLUpbKXhjB7gmdmjOPc1W9B3ziKEGR9OTDEemZ42sdQ2S0ossdsF4UlAZ6FqynsC6C68ZgqKsxDVKf05HXpWOnQll0Fp6YI2oFMkSIaivdf+vIA+H4A7pElHxX460CcND8v3ZLZ/OmXeptZPrrS9MKAnYsg2mLefw/n56EkBnIyFEuMnukpSyNmOTlVfXls74wNLqkZS6y9EuYPU+hRctyWA7gQMjShLxc0bP23oMu5jh6swNEWqr6QWF4opDNCoV+G0anjg3h9i2cIBbDx7NSBWrLzyUvB8BT97+HGUeoaxZMVZ0DULuVwepqgfE5CS9TieSEznCj1865++ghXLlmLTJZdgx2NP4Cu33oZ151+EZWdvhtU9iCqdU4Xm02DSLEWCKBJ71I4tJzt/HriWRv/yptBtSwZ6cOLgfux+fBtufusNMLLpRPyn6XTdBkfQtKXl72jSyh3R6YBO33L+/vTN5iiOv2I6g/HpOclo33X8BD72uc/jsSPHYC1cjHECJwGdO8K86etNDBgp9JsprBlcgA9ccRUuzRXQePARPHzb99HrxMhXWuiFIYAutie0bH0eQDfo786Vr7wOo5hGhhnSYSQrPNQAUJTWofcSS9K23zZfRe6Ks9UJAjRmZtrdXVL1C7An5Lio6htwUTN81LIhNrz2Iiy76nxUUh7mTA8RO22HK1NkISzRCkR8Z4dOo5e22l0IWUmkcWHGIZsNMV6JXAduo4m47c0dhUx8Z71kJfvIBrUBBdRcFZ/90q34yUM7kOtZAjuy0PQUGGkma80/qH6pW6NtIcqy5IUB/cW+IwtGU4uk21T0LGwnEK2EqfiImmNY0qPh7b/yClx18XpkDU/cGJVCNxCnEKk5OL4idrvc9PjyF76E9evOxtU3vwuYmsS/fPsbGBjqxfmv2ESeBrfe/h1MzdXx/t/8PWT7FiK0aczEWbP3bwJ0CvAI6HpknAT04tnrMBk4OFqdxQmO3Kp1BBPTOLB9O0opA0uWDuOSqy9D98IFIiiVtUpxBbQQuj403h9tldjeHTtlhk7dzQd+40PYeN5m2T7heyaVQtRw8MjWR3Dg8BFcde11SBdysNKmJJOpEXf5W0gZijjTsaNuufSn54wmA93Kys82Ix8Z04ezbxu+8pd/giHLxYpyCt3ECrcpCvhkaSLxShBGhi2zMDcEF7Jf84GPVyF/XgLodhQIoB+tj+KsV52N4S2rEGd8tPwWTNkx/w8E9CXDJ53iwpjWvrEUTtKhU29yWof+i4Au1qyn5ljtyzkBaAK6Np9haLu/JeA+H8TnO9Kdfr9J6JG8tUOO2h16p6RJwDwZQ3S6cnFzlA6dws+XO/Rf6tR6MUCnolxVbTF1GZmYQ6SmUegaQKXaxNxMBWXmLy8YkjWcJDM6Ua9zTspZrBf4qNcqGOrrxl3f/SZKGQOXXLwlaRVUrj15iIw0Htj2JArlQQwvWgZNs9Bd7hb/aF4apHXZLaY5ww1cAd9b//mrWLt6NTZccAEeeXArbv/Bj0Qhv2jNBqiFHgF0SlhYsXMOKIUxCwQeTm2KlBckb1yDSupWXXa7lw/1YeTgfjz12Fa84y1vRpqxnKymFU5bNVRaDuotR9TsRQZeIMS2B38CpzqNV7NDF0DnGZYAOmsWLZtDbbYCq6sXJ+otfP727+Hu7U+KSK6uG/AMQ/als6TdGy0UgxiLskVctPZs/M6vvBE9tSb8h7bhgVu/h26K2eaa6FEJ6IkuwFUCeGos3XKnQ9diBScBPavCKmSQzWYFxBu1uhhtiOkG59ecadPkhTvwTIGiKZCYuHmJ0rZRb88MKayibWoy7+ONGDDmUQswG7fglXVsvv5S9J2/CmNhBTXTR6Ar0DipYO9DnQBXrKy0dGZUbnN+zschoRr0KXBsMf3gzJqhLhFdvRpUgydhG5yZSiCmSaFYGjDSUDNdmHWAL976fTy88xmkygtgxyk4McMwGKSTuLz9a96EpJdgmRcuCl5MJSwO8gpXNiPopEltjqVoGuTBDOawZlEe77/pKmxaOwQ9aiSdYabEkADAKKDl0P3MxLZHHsX2bY/j7b/6DvSuWQc06pg5egj5YgZmKS1Rm1/62j9Jgfyu9/2WGMvEXpIAFyv+vwnQWQyzMiWgz9VbyA0tQHH9Woz7No5UZjA2PQm3Wkfr+BgOPfkkevMZMVu64PJXYtHKFYgUU+7pVquJDD3VhS5J/AC4BfLje+7Bj398L1RDxw1vvlFCewgB1OJocYyslcLRp/fju9+/C5u2bMHaDWeLKUuehkWBA8Wn8r8pHhMSyaxTo25IYp7C9cMgRp5iz6CG/5e994yS47yuRXdXV1Xn6ckBM8BgkHMiCYKZFMVMUYEiaVGyginZlizZfm+9u9Zb797rnG+wdJ0k0ZZlypZkUWIWo0QxgQQDACIRAJEGM5g809O5u7qrqu/a56vq6QFBkCCtdd8PDtesATEBPd1V3z5nn332fv3+e/DCfd/F1mVd6DCriKEC3a2Kot0HKN+8msU+gUaAUZ5HVUArEYLq0Gl9TIkcHfPotniqOIneLYux9PKNQMxBvpJDiIDu//RfRofeAOik3P0OnY+bM/QAw4/qN8DpnbTSIagb5K2fU8mAXpCWNH/ehpB8PO3rvd+t8V6R1k50G3Mdej1K1WMp1OKDuib8Dj0gM3NeI2R5P9hDP6ez62yAzsWooFbBxMwEjp4cQzDchNbOhcjmSiiXyujt6kZbIiIdus4XiPaq4lylS14y4wGHThzHxnWr8NyTD6NamMXVV1ykdpR1HeVCCTDj2LFrH+It3WL9qgUMdHV1SyfDy6YSgCheW2JRBBwL1UIG9//oB1i/ZjXWbtqM5597AU89ux0XXX0dugZWoqxHkK0Ctqyr6NA9sQkjHv13ztJV++8gSgGaVUBcD2CgpwPDRw5i32sv4zN3fFLUtrzWyIZXapp02hPTM2hpaUZfTzsnaHjthZ/DyipAl2Qx0XJQmk8s4SVKGtCAHTSQqtbw6rFB/Oipn+P5g4dQCUdgmyaKJQtt0TgiVQeJso0lyTZ8eMtW3PXRjwJjM8CLr+DZex9Aq1VDhIBOytkD9ErAkRm6D+i8gQjoTGBzmaYVqsGIKxU9Ab1YKKDCwzIYRMg0hV4nmEvkalBXhZTrSiBLqVRCRRKrKJbSJARGKnYR9dAorgYnEsC0kwfaw9h8w6WILevAyeIkiiFag9qIR6PyOkqfS2FbKCKdsxmNQQ+FRJTDKp4BLZViHjVaudoVEezVckUkLA1G1RU6kR2IeFfxMRoGKsEQQs2dmCg4+P4jP8drh4ahN/eghAhsnfvKIVF3v0sr6jPcN+xSqHB/e0B/J5Uwf6jtMPGLehJLRFVGrYy4lsem5R348mdvwkBPDAE7C0MPIGDSqzwMRFpQLpHhKuKf//keLOzpw62f+CReeO4FNMVjOO+KS5ThU9BGLjWFb/7TP6K7bzHu+MwXYTZ1AA7BhtjzywX0TLGAfGoWmeMnceqNg+htbYZhBtC5uBut3V3IF20YZhjlYgnRSFR0HBPjk2hpaZH7Y2pmWlbW+vr7sWzFCkTjCdgMrzENRPUgdKeG2dExfP9H96Kjuwc3f/QWFAtZtHe2oJqdkbW/8eFBTI+Pir6ls7sXybZOBE1moDN7nR22A+voXnz/b/8CTZVprOlpglmeRUJ3Qddm2XDwBnHqYlHFsgjVfEbqdEAnvU8DGPpZaAGUDRejpWlEFjdj0/XbgKSGQiUHU0Sf3vT4lwHo/fO93P0OnYU3/8yxp8LMtwI2wddfIVYTgPkdvPdU1F33/c5cAXvDz5tXEMzdK42ALgoC//dv+LfqShbp0Pmcqvk5NwE+APRzgnL1xWcHdAJ0EYOnhjCZLiLZ1otk+wJk82VJOmpvTqJazKE1HkUiagrJrW4HNavOF8oYGz6JDauW4409L+PU0Tdw2YWbEaJyORySCrIaMPHqnjcQTXYgkWwXAUTfgj6xZ5Wxcg2YnJlCZ0tSjEDYTT9y/4+xad1arFq5Cs88vx0v7tyNy6+7GfGOXsyUHaQtF8FYUoniuG1XdWBVqyjJap0tCU3SGcJFV1uLRChGgzV0Nydw6ughHDmwB7/6qduF8vOLE5K9J0cmMTg8jJ6ebqxc0iuxoLu2P41ydgofvvISOJWiou4I6KwZnJpQxuG2dgmhKWkG8pqBB595Hvc++TOkLM7ZgNR0Cl3xJjTXdDQR0BOtuHrT+bjl+ptEHIeXX8P2+x5Gc7WGSKaEFk0Xr3Z2gDY7QBrKyLqU8hsXdbUH6FaQTnRckyEFp2IjZf87qMvcnJ0451zyPbouHTr/jl18och0dbVRTfWzALqrKnb+WzSxKQUdpFCA3p3A6iu2AJ0RjBRn4MSCyFaYktbEhHYRxQU4F401IZJoQqRJpWYpcw169ZdhFfLSbVFcWCkWUMsW0US1PS8mYUqohahJHCqd8aygiUCsFaO5Ku7/+Yt4Y3gatXgnSoEIaiaLMYZUnLaudU73yPvr0IVOpF7AdhENx2UVSRgIp4BEsIjz1izAb33hY+hsord7TgyUKLykVyCZJm4InBgcxt13fwd33Ho7ujq78d/+8r/JuOl3/q+voVotwkiGMT0xir+/+9vYdP423PzxT0ELJ4GaKQUsNO7/v48ZOkdVb6Hc12HSLmEwM4vJ2RRK6QzKoxNwZtM4b+0qVKslcTLUI2EEgxGYZgTMdGDiWyo1i1deeRWLFw8gFo8L29K/eDF6+voExEWfElRDjkCligTjWccn8PBjT0hK3CduvVWyHFqaIpg4dRxHD+wCrAICLh0aGX5iINbUgv4lK9DSv0RV49PjOPzMo3j8h/+IS1f1od2oIFhKo5liMpuGV/QpkIw2+U8Z6pF616C5agtDEvfUusBc5849CSYdmjpKuovR8gyKcQeXfewqBDvCKNoFiQdWP1klT/rA9h82Q28AdNGLeDN0AjrPHPo+SDkxr6qdo8x5FsxjoBqA31fe1+2O365DPwugz4XwzP3unjywvpuvenhPFEdAl9wPFZSk6XR9/EDl/q6PrbMBOgVJmubi0OAx5K0aEm09sGomJqfTyDMBw3HQ29mKzpYmNMejsv8pAjZA5s2ZTAH59CxWDPRhavgY9u/cjgs2rkJT1IRO5TqNZWo6du47hEhTO0LRpNDk/fRKj8ZQdmrIuy6GR0fQ1dqMmKHm3U8+/CC2bFiHgYHFePaF7di9/yCuuP4jCMSSODmVQapYRbSlHeFok1Be1aqNUtlCmTQyM9K9DGXawHa0JMXoQ3ctEfgNHT2I0cHjuOuzn5ZulVR9lfdwEDg+PI3DR49h0cI+rFnWKwXBa9tJuU/hmqsuhmMVRbynMZZRxnDsPCsIMu6RYiOuIEUTeHNkDM++thtHhk5hdGwSQ0dPoEUz0erqiOcsLAoncMmKtfjQpZcDHW3Azt14+YFHkHS5G15Cs6aL6Qd9AajiJaBT5e6vfvBGZJfOG7mqUQPgmTJQHMg5gNDcKvFqjvBSim1+jsxKIV9A2SKZ6Pm3uB6oy89VdLulu8gELGR0C2ZvCwa2rkGlKYhZNw+zJYZUPi050rwoNIM0eRhmNI5QLI4QO3SGrghWu7A9EK+WCtKtk+p3swVEslWEOAv0Knw/AIXpchYNYIw4xvI2ntqxByemC3Ai7Sh7gM5QHF2sXt/rG9ds6Fnw3ih3eT3k+nOEOq5VLDGUMZiTTUBfuxBfvetWJCP0SSirEQ+jdh0NerITdqEiBeuzz23HFz9/F3bveh0PP/gwNm/cgM9+9k6EowbMaBCjE6P4h3+8G1dfdxOuvP5jirIPUOH+/gHdZIdXcaA5Qcxki54obgOmKYrLZ3BydBTlTBbOVArNWhA3MaOe2xWMhTVpDsX41bA0AOzET5w4gQcefAibt2zB4oEB2YZp7+oSg6Gq6yAcYQo6F1SBSjaHzrApOo7HnvyZjMu2Xngham4V5VwK06OD2L3jGSzqasOy/l7EIiFMz8wiVyyho7sPK5etECZr4s2D2PHUQ6ilR7BlcQdMaxZhtyxmUla5JNsvSizrFcUik1HsWlAAXQnxRK0mgM57gpQ7t0QCCITDKJvASHEaY3YKH7r9OkR7k7Co5KE45pcN6KJyD4gA1O/QGfNCQGdx5BcSc3fBXHetPDkar++5z9UB/bRVM7kX61366d3//A7dB/S5osKn333Nu69wV6Au3bkH6txiofbkA0A/h/Pr7IDOfe0a9h05jFylhnhrD0pOEHZNl5mseCc7FtqaoohT5yLOcAoAeINk8w5SE+Po62oDSmm8/vIz2LJ2KVqTMZl50cjDDYawa/9hhBNt0EOk2wJY3L8EiViUQWXIug6OnxxEd2sLEmYQwWoJTz/+U2xZvwaL+vrw3PYXsf/wUVx5/c1CwR4eHsd0nkloXYg3taA50SyAXq4wDU05ftFli2YTUj07VRkZUFxDO87hY4eRmhjBr//a58VilKYYktYVAE6OZfDG4cPo71+E1QPdMvURQM9O4tor5wO6rIRyZzUcgsOYS+5Ac76nh6CHmzCWzmDP3gPY+eouvLl7P2JlB80WEJnJY0EgjM19A9h2wVZgywZg7x7sfOinSDJcsVBGU5DPA1XfNExRj883NJFn35t9yY0XVB7Sio7xRoCkGOnkx2AIQ834lLUpZ2qOADpXrayyR7ezQOAKr1CQKo6UQryi4SIXVu/mwlYs3LISVhQo6Q6aOpsxmZ5BOBaRiE6+1hQXymsugSZqGYz/PmtzuvWxK68yBa5ioVzIw8kVEC5WYVBdSGtPb4bJ31lU88wuDzVhsmDj+d1vYixroxZpQ7EWAswEipYjLMR7f/MoyffI2Qug6xRwVZEImdAYDuSUoVdziGkFbFm7CF/7jU+JYMvQqgi3JEBrt2qlBqO5A3bewj9/7weYnknjM7/yadzzL9+TdaaLLtyKrVu3oL2vC3Ylh7HJMaHcP/Lx27Dt6puEbocWQZUsTpAueO+1Q3eV2MyyBdCnMwU09S1C8+aNSLlVDBeySIWSWjAAACAASURBVGVzSE9OoTA0gqaAhltuvI4zH5ScorJppWMir33bkfW4Nw4dwj3f+x6uuPIqbNi0CUXLQmd3N3ST62hVZafreUTEKTytlFFMpXD/w4/I9dPT04OujlaMnjyK/MwYZsdOoDMZxaolCzHQ3yf6naGRUYyOT8GxKuhNJHFy/27sf+kXuPqCtWjVyjArGUQ1ylwVU+ePhEQtUdf00jJakw0NBejkmRSgKyqZxW8QVUdDMBqFZQCnCtM4nhvFh++4EcnFrajqatxByv+X1qEvUuEsvpf7fMpdAfrpVHr9MJhHuXuHQ8N4SS57apC8G2huhj7X4de7+7dQ+j4eqLTMua78rSyF6s7FGEGuFV/pzg5dAfoHTnHv+gw7O6C7qNQqmEilMZbKAaEEkh0L5EBn08SQMV7jPOxlVd0z46fQwabLq+MiMzWNgd5OFGZG8cbuF7Fx1WK08xs5fyXAhqLSobPzX7JyHcYnU+hfvATJuAL0UhA4dOQEkhEThdQkFrY34+Dru7BiYBF6urvwzLPPYXRyGhsvuBiJjh6h3FOFCpq7FmByehbhEGldFiZBhMJRWYehSY7NwBjSTXYFUTMIu5STwmNmbBh7d72KT99xm2Slc1daxdAAh05M4M3jx7Htwq0IBWtoi+jY8cKTMGsWtm5cJcpsPWRK7jqpes58yVrwOXZozyqqWCq8mc9MJ7IgCqks/vr3/xTW0AR6XBORyRwGQgn0GXF0tLWg87orUT1xDCcPHoI1M4tm3UQLxUXVKsqFglDpysxEOZT5MynlzeUNQGisIroBBehiwSrqUqVol//3unO7aguY0ySoSpvRGr3llXUoRyRyADK+NawhF6qh2GzgaHEKa66+EN3rlqJgOnDCGjLFLIxIWLrwXKGInND3lBPQKEVDmY/fqoBpW5JdzShVy1LBPw7NO1SWeK2QR5ixrzw/PTcwGhaZ4ZjsGg+NzcBCBE+/tA9WIA7baEJViyFdsEXlHNBP38N917fGGYRC5/K9ah2H+/t2pYIQV+4cC+1RHXolA9PNYMu6AXz1y5+BrlF8WhXWygwzuS8Ep2QjV6jgz/7qr3HVh67FyqUr8Bd//pe4/NLLsWRxP9auXYlkSxy1oI1DRw7hhz/5MT71q1/AqguvgFN0EIy1IpdOIxLjYfj2gM6uWFK/bFoBqxbVnkx5a2tc5aJ1LVdTQ5hMZaG3daBj/VpMaDWMV8oYHh9HYTajAF3T8MmP3AREDFSdkgiyePPoZlhdigHI/frM88+JlSuBnM5v8UQCoUhYxIMEZFLvkg3BiGK3gmo+jwce+ikGh4awes1aXHzhBehua8KhPa/g1WefxCXnrUP/gg4xCsrmcmK0k8rkcOrYCYwdOog3X3sZV16wDotbI2L12tNkIjM1gliIe/6esx99/oO6sARK+a1S0HR6qgqgUzymhHGcuQugi02QLimFZT2AlFPE8fwY+jcvw9obLoVtzUpBRaemtwN0/hy1h/4e19bOAugs2KVDnzfvnt+Nqxm654nvpWYKa6asP+pmRHNFgNcZeMA/N4P3af2GDp2NgBjosGhq2BIQpZwq3Dj+VPs1KviBs3Ourck8nSt8QWpKzLfkpr9TsNO53anv/qsDtbPJYN/9z/mlfeU7AbpdszGVyWJkOgvHiCLW1g2LblKVKqIRU2aCAQZN8F1m0/zgwuJFajtwSmUsaE/CSk/g1LH92LZpJZqiNAZR3sYFm0A5AisQQs/CZRifSmHFyjUyky8DmMhVMDh8Ep3JOKr5NNpjYRzeuxNrly/DooHF+ME992B6Nosrr70BCwZWQIsncHxkBjP5kqxG0dqVdB+7cwKBrNN57kxcjRPnLj2AciEtTMPMxAiOHTqAO++4DWaIphI0x1Dn0cET4zgxNITzzz8PAbuMrmQMr734c5huWQCdJhf8Hs6pOe8joFPbwee4xlQ0EdjoIvxjolKQ/18F7vmLv8bQjtexsBZBa6aCtpKLhUYc7Z3tCC9dgIlsCpnJKen0owFNFPFMY3OrVSViU4ZTKhjHM4BRSyek1r3u1gN0eb29q0klIXnBOgzEIJNRKokYjpsFGouyYgVRPYSwrqpkCpasIJAPA+kwMBQoIN9iYstHrkJyaS8mSmkUmSNftRBvaoLO+alFS+CqPPcUwvG54Y1c9ZK8ZIeY79WquoZk55xFIlfYXJTyGVStMuLRMNqak3L7z8zMYnIqDTcQRqbg4pEntqPohFEzm6GFmlGqajCiCRSrJW/18b3cQvNFQuf6E/i60Nksn5lFZzwKFDMIFFIw7RySYQfXXHkBbr/9Jhimo/yFdA0G1fuMby1Vkc1buOcHP8ZFF1+BWCiKP/vTP8fW87fKDP3yyy9GojkmaXKv7nwFTz//nAD6onXnwy1z7JNAsVSCScve9wHozBUIEGxqBkanZhFsbUf72tU4BQfj5SJS1FrMZpD3OvTbbvmIWARXa2UP0OlEZ3oxrwE8+tjjeOmVV3DxZZehrbMDyeYWaLqakXJVjWeHmItommQNJAM2xk6exC+efwEdnd3YtGkzVi1fhmBEx/YH78Xk0GGsW7oQ3W1xmaPzgqZeJhJLYHJ4GD+790fQi1lsXbcMUScPOzWK7qYQtGoJ0bBKRBMHQ4814vVNkCLlLkFANTUCkA49QL2HsgGWNDOZoQdlq0UA3S3heHYMCzctw/obLoVjZxHQK/J9/+cA3QfgM3ysZ8krCl2dU6qD9j3YfXfBuTl74z0xl56ouoUGoZywGGqPXR09StBa/zovDU/ZhKutAQK6xq0AmaET0Olp8gGgn9O5806AzguZHfrJiZTYHOqJVuQtG+lcXrpPyWemfaZNTygCiHL7IWHFNj4RCqO7OQ4rO4mZU0dw0ZbVSDCfm3KrgIZM2cXJ8RTKCKG1ayEmUlmsXLUW0VAAFoBZCzh2/DhaYiEErCJaIzoO7dmJ5Yv6sHxgMR544AEcOT6Iiy7/EMLJdixcsQZaJIyJtIVESwgzKUvAhOsrvHbYrVcr3MGmU5ohlHssYsAqZGUNZmToOIZPHMWdd3wS4ahaseJqCrv0wydGMTI+jk0bNqCUnUVbIowTb+yG4ZZw3rqVsrZGKl/AkEwAZ2es0PnGFlqqeh4SjEzUFU9eM7DjX36IF+99GD1VHYtsE8HRWSzQIogmYii3k87jLncNQcdBoGqriFWyueK8o24wlXKnAF3R2QqsxfW6LmbxK3FPkuOF00gCGnUP5TJyuZxQ7jxgQ6yWuTsd0GGKSAWouA5yARtpE0jFAhg2KzCW9WDNdZfA6GnFjJWHyxVDOr6Fo6hU1PPuCGWu/AD4r6uDsyYJdeIJIPd6TRTv8njl9yL9n0OQVqmcabqOrLcp+odfr2PZ8rU4PjiJ79zzE0ymLNiBOILhZjAILhRLoOBYIqR7b2++s9d7/36uWGWmxrGkqx12ehLBUgohJ4dosILP3PlxXHHVNuhh2hRrksile571dqkiHfrBo8NYt34LTh4bxB/94R9j5fKVAuif+tRtCNEmNmjjyScexdGTg7jzs7+G5r5lgB2EU+P1R9tzAuR769BZNNLIJ2DTaU7H2HTGA/Q1AuijpQLSxSLyqTTyQ6NIBDTcdsvN0KMGrBpn5ixYbQXofL1rNdz/0EM4dOQItl1yCdra26Xo49/zzJDrkNcKdR6ArMMG8hlsf/YZDI2M4cabPoJVq1ZDDzO9Jo+7/8dfYElPC6r5aQSdIpKJCDZv3ij3e6y5FXteegnPPvATrOhuw+KOJhhWGmY5gw7mndeqsIpFKSa4lkprZGoO6A/PmbOKYeW96u3ME5TrgM5rUflc2LaGmmHC0jUB9GOZUSxYvwSbb7wCLphwxLQ/ujqeXRRHUqDRWMYqVWDlQ+9sLPNOHTr9O+ZtacwHXT/v/EyAztfgnQBdsRn+22mALgJdtQbLqFgf1KX797xP5PkWEzGecAR01aELRfABoJ/7sXVWlbusCdmYnE3jxNg08k4QZnO7mm2T7uVslNaYdNNyqpISRvqOkakBuqpBQySoY1FXO8qzYzhxcBfOW7cETXE6OjBMoQb6NB0dmUKuoqGrfzlms2X0LOwXAzWL2cwB4NixYfG/Nt0KmkMaTh4+gL72FizqXYDHH3sM+984hBs/eitGpzMouhoWLlsFI5ZEe0+n7MOz3AxSOetyhdeSHfpSoSAzZFLuMTINFNoUMxg/dRKp6XHc/smPIRSJwGxKAsGQFBeHjw1hZjaDtWtWY2psBO3xMKaHjypAX7tCbGQZJMKZPallu+bACVTlgFB2qcowgTaapDH5EZUapl7Zg4e/9S/QR2exTItDH8ugiyplKnA7mxBsiiAeiwiAO6Slq/TddsV8hwpkX9pGEHc0+rYrUBdfZwmmeeubX41zhs3VKxYhVLWzO6fynBR8iEp4eYy2ymqno1gwgHywhlQYmIoCYzHAWNGL5vVLYTdH4IZ0xJubhTmwqwRttXPsW6Qq0rImhzgpN2EJ5I/eR2+lUKX1ObBrFmLREFgj5OlKNjONWCiEZQNLsHRgufgi7N19CP/j69/G0Kk0qohCM5uQLzmyHkcl/nsHdHUIv1c4F29Cl6uWs+iOmjCtLLYsW4CglcbIyUP4zd/8PNZtWoVgmDGfnDXzOmXKG93ZXJRKDtxgFPGBldj3s1/gD37/D9He2o7lS5fgK1/5dUQTXG/TcN+9P8RsPodPf+4uhFsXiMK9UtVEQf5Oa2tno9x5jXEdlYCuUww7m0OIeQYbNmBc45pWEcOTk3VAjwcCuP2jt8CIBmHVbBVzy2uV4xxqPQD8+4/uRTqXw4UXX4SWtjZEmJ5GLYVuIhyiYRVk5MO3mKEjNTKIH/7bv2HBosX4+CduE0ElC76hN/bin/7u61i3rBcnDr4OM1DBgq5W3HTTjSjTbrm5Bc88/hh2P/0ktq1ehs64gXitjKhTgFEtiiMhMyiCOsdqap+cVD01JDwrJKFX/vMpdzJM7ND57nXo3EPnNokeQtXUkXJKODI7gq41/Tj/5qsAvQw3WERNq7wjoPuUu+45xVmeUxxKfWd3intXgN5ojDSfdZoD9Lkunc+96tA5j1BDPPU2n66XtTc/l+MMX6M2bugu6f1sbw/O8+ZSKXhSuPMfO41y56lFjcwHHfq5gfo7ATp3xqczGQyyQ4eBZM9CBCMRWHZN9mZZV5FyJ6Bzhm5o7DJ4OOkiospMzmBlfzuKqRnsevFprFu2AO3tTYARlChINxTH/mPDmMo76F+xHvkKZO2E6yA0m+CBk56dFrti3S5DtwqYPnUCi7s7sGRgMb75t3+LPfsO4P/7/T8WX+XHn3kBuYqLWEsH2nu6sWhgkcxRpUtgIZIpYGpyCtl0RoCRj5nGHHQqC5saIrQpcyu46vJLUayWkezqhhlqQr7m4vDRE8gVSli1ciVGThxHRzKGzPgQDKeE89etUoDOZCeLHXpIKHd6aQugexlNvpUinxuugIl6cCaHR//+Oxh8/jUstE20lYEFegwWV9ZiJoIRAxHOo9nxsHvlocOZLIGSu6aekkelfmmy1kVgF9rapiWONzf3d1K9dUVeKQRpdubc9bcq1jyLx5pn/VmV/emarBJqoRCymoMJ3cZEBMh0xZDcuBzVriQyAVd2cnXTlLk7vQooTKS6WeaipFapeKfdq87ce7UipxT3XiqUZEyqg8RXxlpliuUKMAIuOpJN6O9dgEW9fUi0tIvE/5WXduPP/+pvMDaZR8BshhlpQb7swohERQPyXgFddVWnH2Tv/v7i4a+5BcS0KgL5FBY2hfC1z34S1uwonnzsPtzxKx/H6k1rEGQYi7+yFQhKEI3s+jtB+X3QvQi7H3kMf/xHfyJd47o1q/G1r30ZTc0x6MkwfvLv38dMNiOAHmvrFYV71Q7KaOM/CtANhEQUF+3pQ3LzBqQDwEipiOOnTiGXyiA3NIJ4Dbjto7fAjGqwaKXK19Wlya94/MJ2HXz3e99DOBbDBVsvRLKlGclEUm2deDajnOVz9MO1ypChYf/OHbjvJz/GbXd8Gqs3boZjcTyhY8+Lz2PHs0+hmpvC2OAhrF+5WBqFjRvXC/vDvfbBwwfxi5/8O1Z2t6IlBLQaNeilNArTY0iGDbQ0NclqLdk06i5LLJZdByGDglnlYc5UNbVh8VZAF/MWhqAETVQMHWlUcGjqJDpWLsLWW64GIqTaM5K4+HYdum/t63foPqBXvA79PxbQTwNmFqsNq2iqyFfgr8ZxijE7G6C/vTGNT7mrdkIYAG8xUJpzL7VFCntP3a46dLWDLjN1LYSaHv9ghv7uj5yz76ETAbWAjZl0GkdHJpF3NSS6+mAmklLNShomK3HXFj/3kB5EhNaWnnKZL+Wpk1NYvrADuakxvP7SL7B+xUJ0dDTJAebSAUyP4vDQBIamC2jrW4qcVYMZTaJk2TC56hNwBWh5A1ayKeQnT6GaTWFlfx8WLl+KB7/3r/i37/8Qv/HV38FFV16NEyNTODw4DJumMgTBCFO+uDmlwwiGhBWoWlWVfMVko0ANhw/sRzGfRmd7M5Yu7oNpBLB0YBGGxkawcNVKRCNtyNaqOHj4GKyqgxXLlmPo+DH0trdgeugoQrUKLli/Wrp92lq6VlXiX0kzM89b7bV6wQPqdlHzJYKxLHQDe+99WOxdjbE0+gIRdAejMCwVE8pORzOCMEKGgDoPGxrtSs627RlgeKEiXOcSUCeg81+tsGjxPNM9QPe7c/8jO3MayfDAlbAU7h6za2enHjJEQGhCE3MaHk3T1ZIA+kyTgeU3XolFV2xFMRnBaDGH6dm0zLfZ2ZOpoPe2UtpSBONdmex+ZGFfCQZ9hkHWZKRT9+I2eVtztmlXYQaBns5WLF+8CH3dnYgYnMuybozgpe2v4s/+8n9hYqYII9IKPdyMXMkRwZVl++Es53JXzPUj9ZjUc/92BGm7aqfREnJRmRrBZRuW47989S7kJ0/i4Qd+gGUrB3DRhy5HMBqGFo1I71dzlVe96D1clssxBFq6ceD5F2WGzuCcreefhy996Qto62kHzBoee+RBvHHkTaHcexavEkCvEdSZPPY+KfcQRYUcUdXMOUDftAGzgRqGC3mcmppGbmYW2ZOnEKsFRBSnAF05AHKzXCxtg0FYdhV//61vYWF/Pzafd57sodPmmUyZU7FFJGsGDYkhpqMed8R/8L3vYGTkFL78td9FLNmGcsGS1bbRY0eRmTyFw6/vwODhvbjq0gtQtfJoaU2iq6cb8c4OoJjDG8/+DGOH9qGamUR33EQPcw3sMtxyXhgudtgMsanYrghBCVBcf2Oeumws0nVOFkc4n1cduowWyTwxItnV4eimGESlaxUcmDiBtuW9uOhj1wAJ1t902LTeEdD9Dj3odegVr0OvFXvfV4deX7V7O9rd34335uenAzpXY99qrORT694Mfd7sfL4oji6RqtH3wwQadv3l/uen1dnYKIqTw4JR2h8A+rmdPGe1fpXkoQpS6TTeHB5HuuIi2tEDLZpAXqhZWrJZMLWarH4lGP0ZiyMaiUFn2AdNU8ZmBYwz44MYGzwoojjODNWA10RNC2O66OLg8DQyVgCjMznEmttRrij1dThsIBoKwmBISjED0y6huymGgZ5OJNtaMDl4Al//xt/IzOzCS6/ExgsvRaUWFOEeo6BHp0ZRoXK6piESjiJkhKHTac0wJJSE3e7e13ehWs6juSmK9rYkrFIOPd0dEg3Zu2IFYrF25FDF/oNHULVrWLF8BYaOHcWyvh4MHtyHCKrYtmm9dCNi+8rQFYaQsDuWmCsCGCtOH8REdiKmJwHS/k4ApYPHsf0nj2Bi5wHEMhUY2RLatRBiQndy/SwAzaBoio9dVyEllNbR8EWdOJIQxu6cYM69dOnAOcOUekKBJYGa76QW+dHibr7k2NNgQ8UZ+kDLJaJaWBegN+QAqyFfLiND8rS3DcGlvdj22VuRvGwrqnoNMxULuUIZk2OTCIuXtIuJzAwqTkVeA/47vGZoUclOiNW5vzYnDLx3Y/MxqLjUIFqTrUhEY+hoaUJbSwJN0ZDKePZMW6gS2P3STvzxn/81xmcKCJhJwIghnbMk1Wtuw/jc7gu/L39/gG4hYE0jWssj7hbxmZs/jE9dfzlKsyN48+DrGJkYxuXXX4NQc1JGO1znY6QmxVhkcOByIyKBQKQZQ4eOCKBPTUzhqisux+23fwKdSxcBThEvbn8Ojz71pIji1m65GG7NFHMZBvEYTKt7HzN0kyrpioOgawigxxYsVGtrcDGUz2Eqm0N2OoXM4DAiTg23fuRmmBHAEhlFDQZsOLYlrF3BKuMbf/M3sq62cfMmSWPkJgzxgBsVTAdraUoiEomikM5ieGgQ93z3bpx3/vn46K23Qw9FUeEqIqs7XsfpaRzavQP7d72Im6+7EidPvClhUOs2rkc6n0dTKAhrbAgv/PR+GNUC2sMa+prCWNTejMzkuIyvTCNcB/R8Pi+Z6olYBGGmzMnK1tkB3eUaL4v3UEgB+vhxNA9047JPXA808/VM/R8FdDXoOD2Zp3HWrf5cL/K93AJVWHO99XRAnwNz3iNiTPMW21dfoyOb/EqeKxoK9Tj8uA/ZVFNthxfGwpGkrjp06rA+APT3cGidLZyFPtZ2CZlcFidGJpGrukh29UKPxGUNqVKxpHPinI1pa7FwCLFoRNLSZPWgFkA5U4CVy2B6bBB2MY0tF58HMCmJYroE59NU9YZxZHgCew+fwKFjQ2jv7kXFpsEJTSkCsCslEaElQgbWLu3Htk0bEE/EJMwDloUnnngSO159TWbu1978Mfn+SKxJ8sK1UBBFqwSbh1KQVpBBEWNJVnCAh2cAJ44fRVyqcg2lUhYT46NYsWwpzEQcRnsH4rFmFADsPfCGdPgrl6/AqRPHsGqgH4d2v4pIwMG2zRtFlR1g0hpngBTZcH5oeEDuA7oYl6utTDWfUl7ZFMdNPP0C9j71HGaPDmH66CD6wgkkSw4iEkvGa54dKzu4IMLBoAjVmsyoALrSfanZObtiBehKSCcOfrJmXvPU5bbMySlIKdJi1QN8flS2O2qI5gQ15INMn+QsnsYVDgrVCvS2JAa2bcGSy7YitmklMNCLklNB1dBhBiPyu4Xope+4yJZyKNt0FrTERtafp1HlTlBnBy5FJRkLmSHTrY5Fiyk56hEjKvaZphlAUPccDhjkQg9qsoPhGF55fgf+5M//JyZSBQlrqelcW6sgEoujRn/0M0zB67u1DbdMvbdQL5H39l4n6Cw1yuLZjvw4VnQ14bc/dxvW97fDKUxDDzp46pmfY/MllyDW3o5oawc0MyRdIccbGtX+pNz1hNwj02OT+KM//EMMDQ7huuuvxfXXX4OBtavEgmXPnt345+/9K37lM5/DtiuugePqCDa1oTg7C5Nra3Q982zI67+YbERAXlN/bU3Fp2r1tTXmIIQoZaJOI2Biila8fYvQunE9MrUaRgs5TKWzyMykMDs4LCYut97yEUk4o/aFnSztkWnewuS0olXG//z6N3DxpZdg45bNUvgzLIgFjG0R0B20JZNyTex/fS+2v/Acdu56GV/56lexbuMW6OGY6DJYCJN2RyGDPS+/gJETh3HjZ38FJ55/Go8++hDWrF2F4ZFTWN6/EJmRQRzb8xrOW70MwVIG+fGTGOhohlYpyfiGWhoyTxTLZjJZuSYT8RjC3FIhC8m7h2ufdcpdWQGzQ2cmetXmeMuAEw4jU6tg39hxJBd34apbbyDHD1cA/XTK3b+2AlK4cm3N5QiTuiPp0GuwSxbK+RDcYh+yUzraWxch5OWh1wyVtqYxbW1RN9OxUDPJHfCaUep8iva4LTLXofslauN1PQfsAui8+0+j3NnwzL3NB3PRrnv5Hf6ueeOdo9LaVKJjnc73AF1p4ubWbBtn6ArQmb3xAeV+zojOLk12kHmYezvJIlZwHFSsEirFrARjzKQyyGQLaGpuw8JFi2EYJjKZDOyqJZ8vFvLI57MolvIol+kBXlVGJZaNsGnIulHvgm60tTYLbUx1JH3fNTMsCtNS1cXMbBZjk1NIzWZkLY4vODtbBjvwcOjt6cbalSvQ3dWl5qxkCII6MpOT2Lf/APbvP4DRiUnZNe/t7UNndxe6+3qFLWDVH4/HEQlH5HcVgLEqOH7sGAxDx+jIKbz++m45fNavX4fNmzch0dUDu7kTRWgo5gvIZTNyCTbHY0hEQjBqDvbtfBn93R3o7WyTvVZmeetBDeViEdlMVoGTpINFEKSDnE97y4EXUMlTBCba0eXLcEfGcWTPfux+8WWM7j2I0MQM2plAF4nCJI1OG06nhlAtgEiAaXeG0OEEPeoXpGCRpDeuEDLPmmsjrhzcBFHSnuzGK44tfye7wnxMXp66LJfwsZGONEKYhYbJQgG5chGR5iSWrF+NtRdfgAXnbwT6ewAqrRl+oQe8ff26TY1HpXvVundl1lfmvGUVulmRXpWkJakoapLNzddGdW9UfzOWl+tBcpUq6a2qOgBXw+G9b+D3/uDPMDIxC1sLo8pQjmCoLgxUs1BvvFRvvdXP4Fxffoxf9DR8fOsM8dxuL7NWRrgyg0B+DJdvWYkv3HYDFreHUM5NQTcCKDHxLtEKLdoEPUoP9Ijna19BwCqJbSk7wGCsCU6hIIYsDzz0ID583TX40m/+BsLxGKqOjVKlir/71t1o71qAL/2//5m5vZgcGkHnsqVwq0VhQpSnveq6VHqYCtghLU9AlxEUbX1ZuE3OIjsxDdN2EaMC3Oaqoo6xfB6RBT3o27ABGduW7jydzWN2egb5mRSqhQI+/tGbYZhBYWXEuEkAIiDsDJ0a7/6n7+D8Cy/EBRdcIIc8k/+y6TSiZgjZ1AxWrlqJkaNH8ciDD2Hfvj1ItMTxmc99FmvP2yrPB8+FUJirTBqsbBY/ffA+bDtvE7pa4jh++AC+/XffQFMsjDWr1QybPQAAIABJREFUVmBi9BQOHtiHT33y47j4ovPwyhMP49WnH8WWFf1Y0duJ/NSoiG2pR6HvQT5XkPdoNI7W1jYh1Fyu44rCneeRMumR4pMq9xrHU2FYtSBKLKJjIbx0ZC+0tig+9vnb4UYdOGYZAdOV60yYJa+r5fPBMzYajsKucARIASLHacpl0inTaCmCar4XmWkdXa39MIxmWBUTASMuZ1IwEUNTb4fEpxLQ6RTHa12nHJlrsrRVNjy3Q/mXvbW0htn5GdfRvK0QZSyj7hN/nW2euQzHKh4TqAC6odMXZy1vX190MUpt7xfX8m2ynkj+UBnK0GyXo0qKFOcA/YO1tXM6dd4J0LkDTKMUVq+zM7NSSTIEgZWgzF0JDhULxVIB+UJOAXpF0fH82UsHlgqItrW1ob2jQ2ZmBAt2m0zbovcyM9RZIBBwyhUKU3jIGDAIhGZE/p7iKXo1U3Tm65R46HPv27tWMXZqBLt27cKRN9+Ux8aDqq2zUwDON0/xaWf+PHapfB8fH5fihCtUiUQCnZ2dWLNmDZas3wSnVaW3ZVJpZGZnlLNciJ1jUNT9kyNDWNDRKhaykgkfDCBkBsXtjPapZpB+1oYI/HzwZHdBkBLvdLEm9WgnFsMVG9WJSYwMDqF4agxD218BUhmkp2dQTGVQK1cQrmmIaQaimiF/Zmclhom8mSmUk0KIIMmgMtq3ssNQXTpd5eaMaAA36DnNURzoVAXwxeue3xs0UWvpQLijAwsG+rFw1TJ0L1uMSG8X0NYkBiKIclfU+9lnsGLxs5rmgFz9tuo19P62UatTdSQwhuwGu6Ygc+11qsBJBdHLXZllkKUQIZ0TwBt7DuD3fv9PMCqAzojWsKJBZU1QsRd1QK8bYs0ButQR3vMjH72HJp0YTW7eo86d/gQJZxaV6UFcf9km/MavfgxhN4OJkaNo72yTPXlEmhGINEGPNEsqWYAmO6USUC5IfC3jhEFjFquM++6/Hw8/9gi2XXoJPn/XXQi1tqpIv1AEP/rhvRgem8A1192I9Rs3IxBPyPe73I6UjpJgrWQM8vt5yYMC6HTwqwO6hupkygP0GhJczXJcFHUdI4Ucogt60L9+PTJWFTOZHHK5PNKzs0hNTIop0C033QAjxE0PSwpldfPRPMUWVu+ef/s+tl64TSh3Fmwu77+RESmSoxQGlkv4+ROPY2p8QhiZ8dQk7vr1L6F78dK6ElrtLAcwOjyMRx58AHd97lcRjISw5+kn8b1//CYuvmAzVixZjJ//7EkMj57Cr3/xC1ixcgnG33gdTz90L6zUKLauWYqQUxJ2jZG9uZkZzE6nEIvFsaCnT7ZU8tkMwibPDgpblbGMLIeKEyNpf+5Mh2XEV2J6ZNTAS2/uQaAtik984Q64sRosLY+a4SqjHL43NE8EPJ4BjgA68+I1EQPyBbJLzDOIwC70CaB3NHTo0GMoe3noSQJ6zAC1ewLo4uWuNmmExdJ578912b5lqw/M9cNT6uP5HbiIbQWMfUD3E9f8wsDTwqgrSs5YvxNXRlZeMJInclVgrkBdFD6ymjYH6FwfpCEDP5LhZVIfjA9Ecf+hgF7IZ8T0g0lRvHmz6RwKBdLtFTGLUDNXqqXZbWoIEeyiYQFaXqxWkcpvU7pj7nWT7ub38jphJ53JZoWOY1AHDQVI/PDCN0MhKRwYbCHgTqGdjwqqppNDulSuyM8XJ7EakMsVMDM9jZmZGXAmtu+NN4QtkI7cCybx58csHFauXCl/39vbiy1btiCZTGJwcBDDw8MocQ7c0gmbu8FcaWFEo1OVg6tcyKGcz2L1sgE0xyOIh0NCuZMVDlFQ49qSasZ9cwqdVEAJW0LOwUOIxKISwxoitUww5sXs5T9IVVwqM0MSODmCzPAITh47jslToyinc3CLFtyShVqpQhcNoMq40ap0thJGwp9He1g+KbBldsV3h45Nsg4fkJk8LVlLFUu8581oWPZ7zUhYXqdwJAKEI2hZshxNvb1YuHQA+oJuIBmDN2eRrpxnq/+w/eWYhpepXpM3duZebz0H7ARUMe1jTGpFXit2MBL/KDM1jc2QRFNr3Mk3dYRNE+EgnzsNh/YfwX/5r3+IU6PTAug1sdg1xbdfCpsGEG8Ed+nQufrnAbhf6DQCepAM1vsA9GZkURw/io9dsw2//cU7MD10AEcO7sL6DWvR3NElXvQINUmSIQ8xOuY5xYKEELG4owraNBkSpOHlV17Gsy88j6UrluOGW25GtK1ddAqBRDMO7tmHl1/bBdsNYPN5W3He+VtBDYQWY5wotRrKuld6RL9Dp9aCoBLU5dphh06gqkzMCKCHHOq6gqjaDkqGgVP5LGK9C94C6LlsFmNDw3Ld33jdNWLjejqg84afmJ7GAw8/gm0XXYyVq1eJmp0rbdMTEwjrQbS3NGP/rp146rFHsXLZcoSjYbz42sv4rd/9HbS0daoujs5qLpN4DWx//kWkpidx7VVXIhSP4OSeXfiXu/8BHc0JLOnvxeCJo6hWy/jCZ+9EjD751QIO/OJxPPf4g1jV14mIW0FHIoLmsClbK+OnxtHf14OBxQOoVph0l1VbLwLoBEUG3cwHdARCqEIXQK/Q7ObQbgH02754J5AIoOCm4ers7ANyHav7UgE7mSlxkTwd0HlGFkuwCmGg3I/0lAfoZgvKZQOaGUexpiHYNNeh+17uvB6UBoM+ID6gN8aezoHyW8G8Tl8p/utdALpIWU7bBPF32v1tFfl0Q5culuH+3c+O3JuhE8hpBkaQnwP0xAcq93NB9LN16JZVRjqTksNVRRVwxlxGNpMTYOasnIevrGXxPcg9dFKkiiYl9eyvI8keciCggj8KBTkkCOAEbRHQ8VAh88yuwnVlRkYgb2luFbo8HFKdedVRfuO8KSjYkWuFFDoPv4a/42fKVdo41kRtTdD2AV2daUokxt8tGo1KZ07xHd9m0nkcOHAA+48eRy5gQI8mEI9xlsuu0EGNRjVVCzW7gisuuUgOI669OZWydBymrLxw9sisZeWURHqb7wRTI6wAnbansUhUumuuoPkWulS/13lg3i3lCjCbRi2TQyVfRH5mFqmxSRRSjI4cQY0+9cUyqpal6DtxX1I3moiamMrGgoSrI7ybCPSk2YMaYk0JsWhNtCTR1NKM5rZWNLe0yEoRXffQwRldFJAkMD7ZNqpExTCpMc7t5m+nelyD6ojVBE8lZzVclKeDO+91HqA+mKvuXAVNCIvIIoTFA1cXwzrCYRPRSBgRLQQTARw5PIg/+L0/wdCpCckZIKDbmi7JeiwqxapT8YZz3bpnyEPzE79Dr3fp9Q6dtsbvD9Cb3DTs1BBuvf5SfOXzn8DRvdtx7NBuXHnlZQg3JeGYCZn7a6G4VCxMmqsW83AKWXldba5pBQ2J8p1OzeCNw4fkdVq9bh1CsZjYleqxBCyriqFTY9i7/6B4JWzctAUXXnEFPWbqHToPVWbeC0vFTQbSxB4b5nfo7OQrdcq9hgQDSKi1OK1Dz1bseodOd8Fjhw6jrSWJD191hRT2tl1Ra5Zeh84r4PiJExKmdOlll2PR4n5YLHh5Ltg2SrmsFMXPPPUkRk4O4tqrP4y9+/fi6KmT+J3/5z+p7lzMjVhguDBMHT976ueSYHfjTTfINsjx3a/hkfvvxdL+PhhaDU889hBuueUGXHrR+ZKoKGzS5CnseOpRlKbHYKWm0JkIoy0axsjxo5gdn8LygYXoam8XlohnjuuQclcucfMod69DJ6BzXbbEEUBYx3MHXoXWHsPtX/o0gs0GyhrltIp1lLtadCJc7aVbpvdaVJXPQ71Dp9NmsYRyPoyANSAq9862RUK5VywTATOOEouzpjiaFrTPeblLh65eY874a1SoM/hRrJ/PAurzYlPnNCMqnGWO3apT9j5171nEqu7cKw/8nXPPeU6KAunWlWXunAzOi0sVExm1hy5Gw2Qo6BbnieJgfADo54LncqG93Qyd9Pf07AwKRSYSAZFITNTiBHW+zOzk+EZxle1yJkShlYoj9C8gxnHKvMib1fGFIsAS0DnbM9nZUqxG2o/GKKR76x1mUHKTScezC+frTrtQEat4/uN8/AaDVkgne8DuG6OoOFC1TyoGZN5qhvpevkMc1/y3bIlhCgHEwzryZRsnx8ax99igHJoS8cnCxnUQCYXQ3dGGjtZWNCdi8neSFkaBmWOLcE3YBIafsMP0nNG4H1vlvI45zyFTKbwDpI91hPk7cgZO/RtpM1bwpLAoWgoExNVODjXeE4USquksLIaXkKKixa7X3RLQHbHQdOQmYpHhuzmzy+Mcn+/89zkCIMXu/7//kexIIBIGQmHkKzZsjguCmnT0fHX4Ozie4Yp0wJ6jFEfbje/UCNsepV9n9LwnWz3tns89H79ty3XizxaVsQyrAXrg11Blh8Twu1BQPPa5K0wHO7fs4NSxYfzVn/13jIxMwOFc04jACRLQlZd+vSsXEaJXXHiA7udF+2DeSL/zeZPX43106BGq3O00brh8M+761E04sf8ljA4dxrXXXyOrUogkgXACQQI759VlBehuMSdJfbZF0x8H8aa4FLkz6Vl57Vo7OiSmV4/GAPq/c7ygm5gcn8LDjzwqhimf/93flXEYRZLqdVEfhQmTwByvQyftKxGpXENVHXpmYkZ16BJA8vYdOlMX+drt27Ubixf14bKLt0GjkNUHdMEH9azv2bsX+944iKs+dDXaOzvEp4A1YoyCsplphIIaHvzxvVLUfOTGm3DfA/fBDmr40u/8tmc+opwWWbzQ0vknP/4xFi9ciAu3bRVAz42dwo7nf4GWRBRWIYeXXnoWd975cbS3JsQvg97wAuozkzj5+k4UpsYwcfxNoJjH+Imj9OiR+Nd4KCQMXFsLZ9aluu2rAHo9Tli5PNZgwtFMlINBlMwAntn3KgJtEdz55c/BaAvBNooC6DLeE12LAkzp0Emx09ipaquzQgvKO//MIqmcC0OrLEF6UgG6L4rjFocC9BiEcm9IW5PAJc6gXfoYsEOfC2eaD+q++LVx3tX4Z9WhK0BXKnVVEytQnqPs/bhZ/xRtMKjxqHb1jZ4DZD3p0RuHEcB9u2qymSIeVmubbiCEgNn0QYd+Loh+NkAnHZuvWOIKR2qbnQI7dQpTuNLBmyqVnvVU0ipykDQvZ18ETLEPpS0iDRtohELDEe5ps2smoLuuGJr4gO4tbMsL7FNTYqOq0RiGc2d93hyKl1axVFRGJX7Vy/m8l23MKkQOKo/impvxzN1UpOX94kCqZs8GlTegxXCZMq1DlckCKcJqxZKfRzDvaGtDJj0Lh3NnjiAcW4CcQCw/U8BZUeA8QH1Al9xlPj8ESa/QIWBT2EYAIW0uxiqBGixW2UFNqnd28iwPSDMT/Lm2RiD3bVPlexpW0gLCYzPJ3XM787pz7gRLTrIWEIpdDndP8Szqc8mE1uDqOrIsFERARSZMV+piMhss3riWx26ABjZ+QI/3kX9HkKzw5/j7540XZj0oRokxG1fp5jylAzJDJrNQoZGuRitdPrd8Xl3xmnfyFtKTs/jm//ompidScN0gdDOKgBESIKIoqx4s6wG6onU8sV6DSHHOE9+L0RSBkeeYdS43lfe1pmshmB9DZ9jGxRuX4K5fuRHTJ/djbOhNXHXtVSjRsCfWgkAojmAoIYpq1yrDLuRgF7IC6CEjImMkak5CkZAUU/TDjyeTCIQ4X1cz9nKhJL75erIVTz/2OI4cPY4vfuUrsEMhgaF6oSXmHUoEKYBOXkBXoCKUu3TonKHPwLRriNe4tvj2HToBndsJL7+wHevWrMLW8zYLoHP9S0Y+QtPwotDx3PPPY2R8Atdcex0SVJgXSwLoTHRj0h7V5d/5+7+TyOUbrr0Ozz7/LFo623DrZz4tIjhfPEX9zmw6jft+ch+uv/Ya9PV0wy4XUMym8ejD9yMzM4U1K5dj3ZrlMMIOwiavoyCyU5NoiseAthZg8DiQmsYD3/suUsMnkB7NYWmPgUu2bEDcCCKfTkmHrtYWyWx5HbrKg6uL4lyCuh5GOaihoANP73kNgXYDv/pbvwajM4KaUVIdOiOCvWZEFatqxsxtDmYZ8J43NbpscpXWFVGtlY8AZXboBrrYoeueKE46dCjKvbFDr9kyglEqdxpksQhWgO4XEo2xp3VQPuMeubd5Ig6X6jmYA/RG2n5ufi6fF6X8nDhOKdw9gZwaxqvnz9MO8SyStDUW5/zoieJ8yl0BeuiDcJZ3e/6cDdCLlQrKAaBgVQTQGXpAYxXS27zJGS3KDpsdFC0AZVbr0h3J69DlheQoh3Ncgj19kxXNzYKABwvpdOVKxE7MX5tS/ZvYjzKNizvLHlCx0xfDFm+Puqu7G9lsFrl8ToCGVpKserkiVSoUxaiCNqQ+UPvgIX1DIIAmukXl80p0R8Uzu2nblp8RjXM9ryDUMh8H/44FAp3V+AjZJVJfoOhhgjkV7oRddUHLfUJjF+8AFSNd3tg+9U1Q9+Zo8vt6Ha4PzPw6g0pmMgCcKXNGXqPnM8cNXBFT3b8vq/OZszqlXashLCk4roB0/bmT2ERaoipPdSkuCLyelxOfRwI+E+NYMVMRTx2CD/RKcOeZv/B1bAB0dnn+78Fbt8IIWp+Pq3e6jQEx86/U+sHDf41MBZPHOL7QapL9zndhgrjmVLbh5MtwChX86z/9K9JTGdgVFprcVaeJkN9RNYhz6tofv0NRxcrptLs39BB25Exrb+/m/iKga/lxdMdqWD/Qjq987uOozA7h8L5XceVVl1JEAi1KYE5AM2JyDzilIqr5LOxiFq5VQSSSQJGMjFMVtz2VLa8jEo/DiDGchakuLJq5tKQh2tSCHS+9jAOHDuPWT92JcFubGA1Joejt+jcCuiTgCaA7MES93QDoVSAuASS1txXFUU9DT4dnf/ZzXHDeZmzZuF6IpHmATu/9oI5HH38c2UIRN9x4k7B7BHQWvyJxc2xxQ/z2N76Ocj6Hyy6+BAcO7MHyVUtx/oUXeILZKpLtnfL7picm8dSTT2LD+nVYuWY1Ro69iVd3vIidr+zA5g1rcfklF6O9sxmFcgrRmCk759ViGQaLtERcwM45cgj/9u1/QCU1CbNawpKuVizv7UScmyHlolr7IptBNkpEcVyBnA/oXBGEEYGlB5EPuvjZ7p0ItAfxud++C0ZXDBXO0IM2NK9wrJ9jEkLkJS6wOK2xsDHqgE7K3crNAXpH60KYRgsqFRNKFBdAIBFFsrddqdxD3GzhfIqrghTFkbJUgE4haWN3rf7sK148Idy8ObjX8Mh55BVl9c5cVeKN4jrfl91fXTvduGquQ1eALs6Q3plAYTQBndkfPGtqzLjwZ+gEcvpKfADo7+a4UV9zNkAvVKtIcS6raUJf5otlWZGpsvP15tnsgpSISI5ENTn1zQPY6XkKc+VApgQ2YvfJcBQzJPS7uiDUO4Ffmd34Kx5V6U7qb564hDcIf0apXBagFbUoOzlvHYQATiBnB0tKm//Pn+sDuj/Lond5fabldfL8OjVztxCJMS2s7GkGQiIg8gsS7svyMBNAZ+yjNxejepd/JxW4VKPiLCOASACVZ8ybYxM4JWXKtpWxC2k4PlcSX1ODJV+v3vg5mbux8PESyvh4ZLdbZgrenNhjCPyDUuIRvLhCX/Alz7MnkOPn+BwL4HvdvP/8Ci2qUaGrErDUP6E6ar4qoqr3CpG6BsD7f6HcxbnOe/3qh0YDtVdPd1Kshn/YqLEN/y0VNCNm7mYQNV0ToK6WynBpjzmbg14BfnTPD5GZTMMqMiSIhwKDM6gSF37EE/A2zNA96lNYG0/lXhfFeQDPz6gthLm54ru/swDDrSBYmER72MaKBQn8py9/BlppEjueewKXX74NybY2UbgHTAKzos3dUgGVXAY2t0ssCwYFfnxpuSLEdU8v4sKIRMRC1Ug0ycZJgDa41Likc3hh+0s4NTqOT975aegtzXVAV3sBSl08N0LxO3RFufMAr0wolXvIDiAGHVXHfVtRHAE9HArh548/gYu3bcXGdWveAugsRHlw3/fgg5KtcNPNH5FGwAd0alNq9Ciwq/ju3d8WxfvGdeuxe+cO9Pd3oaurFelMFplsDkuWLseixYtx6tQp7HhpB6655hqMjQzjuWd/gWQ8hoW93diycQNisSiy2WkEowHEkjHMjE+grblV9Ch2Pg89HsfBp57Asz99CO0RA/1tTWgLaQiUs4hpLpoihsx8yYbTOngO0P20NbW2Ng/QdRdP7SSgBwTQzZ4ECuUpwHSVqNdj/3j9qiZAfeQLzHuUgE5GkwW9iOJyYdSKqkMXlbupZuik3Is8DxJRNPWRcg8CIep01KqwqNwl45qUuxDk9ftqDoxVP33GtTXpdvwO3Vv/aJzBzwP0ufm5/7Mag178At2fo/OfFFGcd+bPATpZIxWUw+JPdegE9OYPAP1cDp2zAXq+WkWOI1vbQZFdulVFmYDsuKjwopNu2QvFm7fyMLdv6G8mqStKzWPeKpHyLpo51Pa+hjnirIw9EZsH7HP0kdqplYrQM07x1RlCefNzFN+ddh7PVZSKBfCr1/rF53XvymGpMdjAsyYliEmYACMffbht/L08hoFOaF7IQaOSWqhdDzSkQ5YbyPvlfSq6vuChOsh3evPnxI2/K78tKJR/QyJyg2mK35nWP3qPw3+6/O9veGhv2TST39p/zA35yYqm8+Jc53Xo82d2EvBzmu1kfX2Gfvc07eAaD4kGPaAAnewCxX+WjeJkCrV8BU8/8iTe3HsQ4WBYzCxYhLAo4y60PBKv2PFX2P3XuhHQ66+Lt5eutAFzbMKZXgP/+jnT5+huGLKzMMopLOuO4Suf/RgWtZnYt/M5LOhpx4oNG+AySpeCOCMmBkPVfE4A3S1lJalME7tixaYQ0NVMR4MZjcCMRqHFmyQTQU8klVlSKIof/+jHKFs2br3z0wgmE1xLV7NQbxdd2Cp5n6PceZ8YstqmoTo1i5zsoQNRghaXLgxD1tYiPd1YuHYtZksWptNZ0dMQmF57aQe2nr8F69esEpW7X9zzdaJXOn0cmLTWv2QpNm3eIqMbKXxZ3Hv3Cf0q/vuf/gkW9nSjr2cBDu57DdmZQXR1JLFoUb84y3GFjlsifP2mZ2YEwEZHR0QrQSBfs3oVAmQyrLLMgfJ2EfFkHLl0FjEjpMZTDPObnMS93/0OUsODWNnbhYGuFkTIqJSzYuXMNDbqUQJB2uiyoKrCrREwqZHRYARoAhNCLl9BrLkNxQBwPDWOg5NDKEWA3/jPv80nD7PFcVG5y8zcYwplfOgV/2T75DF5TBftqHkgVApFFNMm9MpyZKZMqA69GZWKARhRkCPUEhHEF3YKmLsGmTYW9qTvlRZCRUVzh/5tgHueGM4H+LmPvP65pjx3ptTXReqHFfHjjIWB900UtkqD5tHt/FoZnkjTQVZWFZhySnkK94DO/HM1Q68Fm6DpkTrD+k7n4C/78/+/z0N/J0BPcc5tOyiULaHeCeiWU0PZJai74ukuR97bAfpbwKrRhmuuM1fN2xxyKaKTgF5VozOv6/RfsHmg7l9eXnHhA7ZygvM3b+d2KRtfdKEfvW6t8ZBX/x6L3ApIWPsMgvpeNSJQl2Z9QtvwNXXJl1CJ0kH7hW7DipTQuo0z3IYHpoDSF3R5G5wNwO532v63nAnQ5REKYeLHgKqvboRUqdj958/7+f7/83sNAQGPZvNv3cavayw2fBa7oTBT5cTc8zH3CLzZNp/khurf31WVZ1l26tmVQpT1FEgx7Y0dDpkXruzV8haQs/DMT5/C0X2HENYMWRXkGiCZFM5xT+/QldrOeyVP69Abiy1+xVx85JmPirMBus5gknIaRiWN3qSGu+64AVtWdOPEoV1IxEysWL0KCHN+zg49ogC9wA49jVqRgUEEAvozqLGID+gUMwqgk3LnIRglhQw1Sy9auP+BhzCwZDm2XXUVKnpQ5uQBorLnV0CmRQG6em7FKY4zdEetrVWnUsiJKC4ggG6fBdDp5shx0M4dL+PCC87DutUrReVeZ+s8un12JoWfPv44lq9ajXXrN8jvQk0K3SUJnMVsBs2JOP75W9+UrRE6x+159XmsW9qK/t52rFy5Cs0trSiUSpidncWRo0exb98+LFiwAMtXLMO6dWuRoH87qfVCXjQ8wThNmW1hxag5qVkVWZUleB546ik89uMfYXFHK/rbm9HdFIFeLUCz8ggHKET1vOXNuDQttks/B47VlFUtBYYuu+BASJziKl7a2r7Ro5ioVnDX//05RLoTyFrTcIKKheTzLnof/71BayONB1m+BkAvzOowqiuR9QCdKveqB+ilOqB3vA2gK80BEwvnEHl+Ma2OsnmnwWngzIbIY/4aD5oGxorj0PmA7p0w3rkgegFfu+KZyzSuran5Oal2bkGpPXSay/gd+geAfo4lytkAPVe1MVmpIOc4yJVKyFsWilUbJVJw7NTdGspVW0RjPiw0mgcI2SOAMdfzqWSwOVisd+3y9/7B7+8N1VT8KIGpcW7rXYdz4qn5PX8dmKUq9BSWnkLzTIWAXIINFKwvkhP/c3/hXcYBPvLJUa9uGA/gfcBv7OfktyGg+5RXg2mJD8hCY58BVH0wMRwVVuIDb+O89/SXurFbVs8rAd2j207r8t+ORG5kA6RzEvvluZ/h1/qnFyj1HmBeUSA9rnpdvcej+nb11WJJ6j/v3t/Lipl3PSlTGgU6Fa0mSW4WXLXpQEAvVxF1g9CKVTz/2M9wdO9BRDUmvdGgw8ul52voGWPIQ2sQxvE192Ndz2Qso847Pyjm3AFdfAmqBYScPGJuFp+6+XJ89OoLkJseQqWSQ//ixUCIca9RBOhsZ7uwC3kB9ACNZagB0AzYBGPRCylzIr6TctdjMRn1aG0dqOVLCIQiOHb0BLa/uAM33nwL2pcsEbMRCfxk9+79LvL8NgL6aXvoNjtoYZxaAAAgAElEQVT0yRmYdUAPvG2HLhsrlYoA+rat5wugi6UCixmxWlPGMqeGhvGL557DpvPOx/IVK9X4qWqjkMuhs61NUg851/7WN76O1OSEbH04xWlcvKEPiZCL7p4etLS0ihiTJldcgTt8+DDWr1+PVWtWIb6wD6AwNZ9DgFoYvvPeS8SQSaeRTMTh5nPQuBUwO4tH7v4WDu96DZdt2YS2CE2aXNSsPDS7hDDH4rKJ6sDQY2JwREDnDroYC/J6sl04dgChcALZkgU3GoYTN7Fz8KB43N/+pU+gc3kPCs4sHBHU8amYf9fxeqQXhd+hvxXQjTlAb1kIwzwToKuAHtekgYwnPnMIk4pBZMeuGMAzgPn80r6hKfPOZ9k2a+zQPbBuAPczA/ocqKt4VJnt1t3iJNJCyFWvKfLWET8A9HME7zN9+VkB3bYxxjAO2xZAzzFms1pFseqgyF1J15WOXU1T1YuoYFl1dUpM0gjnCqjnQbr8vwdaPtB7HDS/10ZF2iQlwlI0uk+fShnRsIpUv2a9i4jiPPEPbwDz0wUbijKae/MLB+m8uDPO9S2CggSHqN9OfVT75fU8X++3apB7KUBVaOLdIf6z5O1W+ze5D/Ry4811zBQyEdD50S8AGql7//byn886oDfQ9o3l1Lu5XBpxn69h0KOcz9TVN6rC/cfnvXT1QsdnMRSDoMBcXR9eLCO7UC+ITdbE6tcRqTrqBgyZwRPQGfhRcpV9LdO5ApaNhBaCUbax/YmncYyATiMWKNEgAUNeFv+aeweV++l76O8X0DUq0p0KIrUSAvlRXHfJenz5Mx9BMuwiNTOOtq4O0Gk/YEQE0OmmRkDnDrpmFcUGls8IvRcI6BTFMQqYgBWKRhFgh86KM0LTlBqK5QpeePFlpDM53Hrb7QjGE6hqSu/CrT+h3OWXUjN0Pq98FahyZ4HEGbrODn06jfzULMKuhrAbhF17e0An2DG/nIB+yUUXYu3qFXJazxPFIYCDB97Aq7t24bIrr0Jv30IBZr4+vMaaYlHRC2iug+3P/AKFTBr5TBYzI0ewYaAJ2emTYky15H+z995Pctx3luCrzKzMcl3t4T0IRwcCNKAFCZKiBY1EkSIpaTQyYyTNxO4vF3tx/8BtxMXsRWzEXuyM5mZ2RjuzEqmhJHoDgiToAQIECQKEt+19l01XWRfv882sym40DClRQ+rQjI5uNKurq9J83/fzPu/z3rJlyLe2CTD6NR+242DOnDmcpxUfiEqxKOOtBh306nWxhrVaW0Uwm6HxVbhpGNq5A9uefRqmZ+OyZUuQZtRrzUbNKVMCKAY5PKz0WIfPJjQnAjjSSsYkvKLlYtGhGykUGSyTTYtT3I6jn2BCt3HPow8IoFeCiQagR23BRiFCZbtpKhaIG7M6ZSJqrqJJua9CYchCd8cCmUP3PIogMyKK01pSyC7oAqw6giQ9LpSWhmwM9RJS+Ta81htq0MZa3VyNIgCOU/OqDuHGpbliT/v/0fiaoldj3J/6N38i65WMrzUBXa2eYQHHA90AdM6lckQ2otxTFyj381m04485O6B76COg13wUKlUUCOiuh5LvS1/dCThWxZ1hJBsKL3ZZ1dUJVqDevIYiK9B4Za4AXaFZ49rgsp8I4DPYgIAeU3NLlRUuTopSbiq9ZVxKDZ2L6p4KcUWZq5/HAZ0/E1FKtJGIKLCQDRB7TKqI4+5OvOBCwR6/ckFronB0HJqwyN5eE6KntMrlH2KzGgPy6Hv+iPPopLz5nhqAPo26b3Afas1XO9/we3nPU4JGpjIZ6hxM/Zj67zCTPHx9IdaetjmRsz1tU6KuANrKqkpBmbsoxkB9VYYtBC2JdyV0yc499H0mPSfz+KaYoLh6AnaijnLgw+FML/ubXoAcDCSdGt59aSuO7dkvgE5gShGkfDrkhddVNHUgByW27YoYksgSN3ov4YGIM0oz3Vtno9z5XgPXRibhIpg8JXT7f/zBN7Fy5XxUxweQzudRY9+aaSb0n6eRTLmEeqUIza3IZorOb6S82f/RCTTMkU/S2S+NRJYucym4xRLM1g709/Rjy2tvYOmyi3DjzbcCpglPU6JKCWeJwoDk3lLhLAHHTHUa2nBsDUhSFDc6ibIAun5OQGeFzpnpXe9vx003XIeLV6+QC3D6HPqO97dj/6FDuOvezWhta5c8AfbQObJFMVt5clLMZY4dPADfrmJybBwnD+5GNhjGaP8RzJs3Fxs3bsSsOXNAISs31SluBDg6Sftnju/xnIX3Pjf6dMGr0WyKY3GFcaTaW4FTx/HK//o5qgM9uGhONzpSSRiBhwQNZMgq0ByL/X0eewbB+IxdJshwc8XXzIAhjobR48IS0ZxP/4C0hbFaFTuO7kX7RXNw8/23IzMvj4qvKnQR9jZEn6F1Kq+PsHcukyKhME7Ew9UqKuMWDHslCsMK0I1kG/yIcm8AeqeI7lihi5qdG2XpoYcMIiv0xk09ZVs+tfk2pc8e3r38xcjkagbAlvW9oZafib5X64IwEyGo8/GNwkPAnIWTGl0ThfuMlHvmQg/9fIH9XIDeT7c43xMwL1RtFF0PxQjQqQKV1pwSbjUp33NV6E2zD1U9NSv0CNilnkvU4BHQQy/i+Lw1+2DRrlZ8zCPPbjIDXChCwZ5b9xuAHqfo49T7dDFcRLlz3MfjxUY3rkjIIgrMBg/fVLNNYx6iLU1cVBdtVuKgOR3Mp1PehgB6aNkaieliYSKNzUhk6hIDdf4/VmHRczYq+RjzN/01xV8b1b0yLhbuScI9dYO9a26+oh1RfOuiAN2Xm1UpIgTMSXOLYYui2xWgc9SmCehCE8pYD3+elOPvMQkvUUelXoMtHvw16MwVqAGmE2D7ltdx9ON9SNd1MCWMhjsiJmN1FRPtKbWtlA3yoqk8jtoHYmEbbZgalf30Lc/UO+tsgC7Xsu8jnXChVwYwLw/82aN34/ZN14gNKY3C60Rr3UKd4j/6O5SKqFdLSPoUS9UldZBjY+yh09VOVeiqh66FgF4am0CuazZOnejBltdexw033oyV666SF0rlswjqQuqUGxSVq8X3qmbRaTRDxoOAzpQ8Z3QClZHJ8wJ09tAr5TI+3L4Dm26+CWtWXSSA3rB+DS/wba+/gZO9vXjwoW9KH5uAzjFPuhvyffadPIHx4SEMnDopjnGzu7pVzOyHr8ItDmL58mXYcO21yLTkxPuB92w2m5URPrJkyVQKCdLp3MSL8RWnydKSjsi8+WCoHxoNo3bvwEtP/AtmWxqWzeqAVXMlk4EzJeKdQU5d10UfFJBSB0WWvIc4esvAIEeu5SgZzfXqSJgp6aH3lcex68QRXHbL5Vh/23VAq46SM4o6RXHhlEhzkkOBHN3yBHpDfQNbDVMBfXUM0FsbgB5V6Jn5HYAVoE7anY52DVFcs0KfKqqdAdTPII5TrYWQcj/tZo8q8ngbIawmwlukUYREm3RexzFAl622WIdzBVAugFMBParQLwD6+eL5WcfWir6HPqeKSd/DZLWKguMKoFMkV6K/e43OZ9yFNQd7FKg3+6QBaaAI9hpVeBPQlfBLQUW0IYj60bxAazoXJDUqQqAmkAutRCqIFwgX9hDQBdQlGrWmxrrYp9O4cw13xDMclWg+PQL76IbjV3Eb4yiFHgaphCpVof9jPf94Adv8E9HCGdqwhgg/HVTl78Wq2+mAzkqWzzQlUCVWpUd/Wwl1QhFXWKFLhUx1+JQmR7Od1jzezUo9rpInmDsGdQzq/zfYkGl/Z7qyPjoG/LuyIQpnuQXMw08F6IEYtwiYC8ir6pxWoDyHPM91aggY3GMacHSgFPhy3QnYB4Dp1ZHy6tj+yms4tudTpCjs8msC6Kx+ZOQrYn7Cyrwh0pkB0ONKd8UszOSK0zzL5wJ09q0tOMjUJmA6Q3jgtqvw3YfvQYaBGpK+xUXMBI+E+LiXi0C1LIBOxsJ1yTIplkvAXEBHRzLDHjqDK1TARa2uY3SigFe2vo4rr9qA1dffhHqhEDHGMY8DRYHK+FsI6KzQPccTvYTFCn2sgMroJFJ1A1aNbnJnptw5tkZA373jA9y26WZVoUury5EgJTkBmo4tL7+CodFRPPzoY2p01fckttQydOz6YCf2f7JH1O3LFi7A3O4uccAbOvgRtr/+a7RlE1i8eBG6u7tkcoHz1tJ71jSk2tuEnnb8muRB0FZZVh8yGhSYiXVyFc7YICZOHkHPRx/AHjiBuWkdrXqAZM0JAZ0XtYZ60gStmHzCLCNSXSXQc7wKEpqPdMqARadFGqHw2qRoMaHDSeoYcor4qPcwrr3nRizfcBmQS6BojwigczMmoVRhlR6xiDWuX7w/2PcOKXdx06xWUR4zkXTWCKDPal8A3YwDOoRyz8wjoKseOtdJqdCFclfMmLCSU/akcWo8agXGQb75vaxxkabucwI6+2lkStVYbfRV3ZHy3wVAP2+sPq8HTq/QZSY5jE8VQLcrAuis0OmaVvJ8pXon5c4KQgxKpgF6COrcqQucqRmmmOhteoUe0aLqJUc9G9L1gQQjKAqdgE4DF1kkwvlNLoKRi5oCdO6sFaD79RqS2YyqMMNnVuxlqExnkApHYARsm25KAgE8BgkNNuEmBPQoVEFuytBKNhK6nFZ1N/5kU1QSf4wCwebuNrrp4pT7lI1RCOKNmM8Yld5gRqbR7g1aNVxEIuA9bVMRHZ3o/g7/7Wt1uBQHcQZ6Gp0fB/czVfkk1TmHrgjuJuUuoE7nZtr2csQ8qtDZT2eLhBa7ISVL21MCet004eg6SnVW6QE8yYVJwPLrSLt17HzlNRz/aJ/MTmvMlmYkKEdmuPkLx+KiUxJnZOh+x7etruHIZEYBQtQWim9Ypt9UjbHHaNMUHlxZsuq0QA2QDBy0G1XYI0ewcf0y/OX3HsK82a0iskpSoS4BFbq0EXzavtoVJGu8rhOo2vR9UKONyuxHqaVZfdLL3WV2wLwFKPUNirHMS1u2YvHS5dhw7/0o9fbCaskpl7+4aVEE6HxWST4kaLGHnhAQd8YmUR0rIlXXRRhHEsEOx9ZS8+Zg0cWXYMxWY2sMbKoUS9i9cyfuuPVWXLxmhRhB+TVXPBpoWMNj/PKLL2FsYgLfeuxxVGxbWl3MUNj3yV7s2rFD8sfvvuN2tHV3ibiNH4MHP8I7L/0vXLx8nlTojFyemJxAtiUnPXU6WPK4pLI5WLSl1jgzTwMlvlkVgMJzP3jiKBKTI9i15QWUjn6KG9YsRbvuo16ZQFLjxpGmPOKwo+hz5i/Q8yFhoDRalJCWsl2ClTLQ0dGK1nwLdLZC3ADpdA4lx4NraChoHnb3HsK1927CwitWAnkdxeoQElKhh4AuMQ/KD4Nfhc4PRYtc5pTKPQG3UhFAt9zVKAyZ6O5kAhx76FTscWyNc+gEdFLupKlUhS4TIzKqquhsjnhO/YgB+pQLe3rlHm786XEgTzCtEm/8LP7zGdY0AXQ1Tjcd0Pk+OYcuG6kZK3SOrbXOMLZ2dtbsvIDvcz7o339sbfrxbuKqvKUI0GVR48UQis8YXE9AH2A/y1c99KKjAJ1gzk+blBEr4QhcplCz6g+f/uenqYYbfdzTT5ISlak+mzJSYe+UFqtc8GlzWINJKkvUafQBDSknUmLseyeTqLjM/DbF21rZDCqFL92xIhtT/ojPH6mvxYtd7isDnszhKotWtSdQG54pABwZ30S770gSxiqS1olnOBLNoxMeqxAZZzplU/5eeA6jx8U3z3GwVr9zui3KjLfDDP10Va1OEzXGWmXTNwan3yMqdzuuHIgEk6zQo0+TjniBj2TdR8LzANcRoxHZvLG/K+YySThcYPUkSoaGskmSNEAmoSHrBjj21g7s27YderWGlJGGTcERx7FKBWRM2pey9VKXpDY6HlIpT1dBVnayqEiSl1xx4qnO71nhJ0UQ2fSnVurcpglOGLnRkIMKGxJtDsAQjjS0mg3DGUabUYZhD+CBO67F9VeuQVs+hUVLFqnAHPHp5wEPUKcrn1znNdiOys3m/SjGQ4by/zatlPTShTLnhjOTQ9V28PKW15DNt+L2hx6WtD4vnDIQyr2hIVGslQIxlUnt2S6SNQ0pENCLsMdLSLPKc1xRjDuWiWPjYwja8pi9/CJMOC4mSmWUShWMDA3j6MGD+M5jj2HR/LkS2SvRqdJmSUj1/8qWV9DX34/7739AnBYlSClp4qUXX0TaSuGmG67HrPnz4RYKMFtaZAP//otPoX/Pa3jwrptg27S2NVB1bXGZqzg0fcpBNy1MFitie2ulc7AyrfD9Onr7BlAqV9DT14Peg59i6OOdWNVq4fLODNr8IlqTNbjVCdSTCRmJ9GhrHeZwcxZfNAcsCjwbjmuj6juiYWAKIWlxAjp3OnSitDke2ZJFf7WA1z89jnu/fycWbLwGdmUYQX0SCd2TW0A2Y7Ixb965YiBFNsqndxL79WQ1ICmVbjEDo7IMheEkOjsXwLDaYIeA7pDZyqaQndsuYC70Cl+0OCyGQjaZ857hxo7dqM058hnuXhHFhnPmMYX+lBZltPZN2zTLs9HuOmSXpoezRK1VMZaJ1O5kQ3kOYmNrgZaTbAZhWxpMY3xNmQGZpyyMnxO5z/BrX05Aj4F6HNDptBYpubmAlHxPVO4FqtwJ6FKhew1Ap4uZzYoqVqGr4xCpmSPk+Xw7KqV6VgI4Lu70TGdACuNLmWpGEUvgKWMK6nX5GAI9gxoIyhz5SXBBpaEEzQpocSkKX5XDTkCPRBvSewqd7qhMV21yJgCZEtko70puDrE5UpshmZNX1keRQUmDPpf+MGOKueEIdzoNIJ5pt6uOmwLh+GboHBfv7/d6/QKebfq5b4riuFgYdeZRK0A3KUryHCQE0B05n9wwspOOOgVeFkrMqbaSKFgJoZNTdSDn1HB823bs37YDRjVAKplFmceeRiylceQsBeg1XhcEdJ8Wxr4oxUn2SMITKVRpppMWVd+roAulyFctmVDQ0wD0sPqQt6iYCFXlq+9FHZCwkIQPwxlBXiuhVjiOr11/KS5bNR9pM8Add9wqinNWyXFQJ8vEy0ByECjw8lUwEC8/5YzInPgkjK5OuOMTGBkvyGL4xtvv4JLL1mLt1ddIqAtojEKDnlCvEAUnUSiqhNphhW570P0E0glTATordL5+/v1EArZl4MTkBBId7Zi7ciVGKzbGCiWwhz7YN4ATR4/iO489ivlzZsPzbWFIZB0goLsennvuOVQqFdx1110SK5xOpzE4MIBnfvs0rt2wAVdffTWsbE6y4HWq1ut1PP3zv8Xhd57BNZcuFRBfvmI5xx4kIZCCN1bjyVQaE4UKql6AickKhoYnMTZeRKFYFpbFpLtgcRxa/3Fc0prCinSA5OQAsgkbnl9BsjUjbZwKw0z0JCw9BTNhQHN91FwHHFv3ag5sGrSE5jDilU4q2qvBMkzYXIOyafRWJrF170nc/MgNuPi2G1GtF1HHBDSNkzosmLkmxSd/ZHZGxJtNQOecPMRPwCumkawsFUDvEEBvRYUXfTIDlxieSyM7p41Kxhigh5WwbEzPF9Bnvu3VlEs4Z35GQA/XxrDgmW7YJL8dil2b46pR24/HQ4Vy8Z4hw3IaoOs5aEYqBujRengGTJleDX0+6DnjOngB0AXhPt9R5QVA2jGq0AXQ2WckoNc8NafLNDJeC4KwNIOgEpWgzi02k7cyYYWeFMcqoRh1gjkXRApqVOqbzFPy4pVNTV02BFxgNS6I6tmbU5sxuluCVsLdaHQVCKklmwwupMoaVT4avxdV5KfX4o16ONrFT+vVfwGI+wd4yqkNiUjlrip0Begm2yP0K/ddqdDhueLZXmKCXQTougXbTKNsmSilddQMCnzryDIZj4D+JgG9LoBeqTOQIwGtWkBLKimA7lGIlTSkf0tQZ5Wb4CaP1TirUVHk0yKYQjq6AdLbnFPcUYUexdI2RxgjC91w6r+5lZWRMNK3SVhaHZY/jvZkBXq1D/feeiWuuHgRUskaLrt0jeqtUp9h0ChYDe7J9UuFcaiElio9vK6jMCJWN1omjYP7D+DYiR6ksi04cuIk7v/6N9De2S1Ufg0qb5phNqpCV5/TAZ0qdwF0MiHjpQagm2FbrWpo6CkVYc6ehXmrV2O0UsXg2IQ4xZ08dgJD/f349qPfwqzODtRqTmi1zCOgwbYdPPXUUxJRfDMjXV1PMhS2vvoqKJb7yY9/jHmLF8sNFtA5LZWSe/tn//f/iYFP3sbFS+di3vy5uHrDNaIjoLnM6MQEhkbHUKra8GoJYXHGJys4drwHFdvH3Lnz0dnZgZUXLYE/2o+hj7ej2y1gie7CKg+jzeSm30ep5qDouaiwh21YyGXySBsWdM6ZO7bMndd1pSOJQowiA0nGHBPcaa6FTAr9Niv0Y7h00yW49t6voZ6l+dYoErrzxQH67FYF6KzSWaFzZ6CcO9Sc97TZ9+k3u6QynuFDFVTnqtBVVPT06aGmA2MomA51VaFkqDHVpARxFwD9/BfhmfjbEFwEA8P4VD7sy1ahK8pOzTBKIIdU56pKF9qdlDspSI2LtybgLpU884XFUIGztsztZkoYAdwUmpLALoth6KOu/N0ZAKM2AmJ4IhtBHYaekupJGZBwFE59crcddaPiIykR8MvAlyhX44r45mlr0m4zdKemNW3PNTp1/hfDH/6REZQ3B8XUUaMgTlXoAZL1ABZNWEJAT9A7IAJ0h4Cuo15LwtctVJMpVCwT5YyBmk5AD5Ct+jj2xvs4+NYHMJ0EUmYWZeZq0P69VkVL2oTnuzK3rBmaxFiSdjc4s5y06Lki14qmm/K3qIzmCkyxEjjS1EiQCh0DQ9tKER01XPRCXUbMOVA2CVqacjcY7gg6LRut2iT+5OE7sPG6y5BvMVGhiQwrP84jkzrXCMChex57wRybZPUjYUSKdlfRAGrc51RvL3bu/ggTxRK0ZAotbR3Y/MCDMMyUGM1QVCfz/FMqdGpbTq/QjZomgM7qnKDOCt0K44/LegJ9lTIy8+dh0SWXYKhUxsDIGCqVKvbv249KoSCATgOXep0z2+paI+XORLZf/OIXWLlypVTiZB+yuRx+9rd/i4mxcfxv/+k/qT6q7SiGkL4DjoP/9l/+M5yBw1i7cqn0gjO5jLBqI+Njstdh4lxrRxfMVFY+SUgcOnxCNvIbNlyHhfPnSoU9cegTvPebXwB9R7C61UB7UEFOJwPEUdwyyp6LMqtk6EglWaEnYfgU3Howkgmh+mU0jrP74bae9zXdCGkGxFjhRDaFYa+Ktw9+is5VC3DrQ/chPTcH2+0D/hCA3qDceY3wvShAP9fH2QFdTaDICnW2Cj2mCZiygQhFl1GFrojN5gjylE3whQr9XKcq/P9fcUCXCMCQcldgzdSxqAqvCeALqFN0wnUwTD5jT5w0DtXDTPEhza6z95U0YZiWVOnS4wlT21jx0wwjot4VXKv4TtKbYpcZboAirYH007mRiPrq0SkJZy/VWj8d0MOOekM8FRZksSJ2KuEezeif5/n+kj2sCejxF9YcXTMojIuq9IBVogfND3voVLRzAyfZzgZcJFExLAXoKV2S16x6Hemy2wD0lKcjbeVQ8lXbJGMEyGcs2E5VDEa4iVNRlr6irCVmNRDqj9/XaazisWcN8YGv+xxpivkXCN6E87MxQBfzkWmtJ157mpGFFtCith95vYhWvYAfPr4Zt924Di25JKqVgrIETSalQqflpWzgZCOrxF1qMQ3n86PNeBj4c/DAQezdfxDJdAaFUhXrrt6AVWsuhmalZUMqmeu8ChsVesg2SA+9jrp43Wsyh96s0MuwxwoK0JGQHnFJA/qrFbQsWtgA9P7hUQlX2rVjp9yH33n0W8iIypxBQ6p9R3HW6MgofvnLX+Kaa67B2rVr1f0cBPgvf/M3WL50GR55/HEE3GxxI2OaQvOPjIzg7/+f/wqtPIabNlyJw4cP4+Chg2jv6kSlWsWK1atxz333I08mImkpYaFbw44PPsRkoYwN11yHloyFoDwKe/Ak3n/2Sfg0qulOo8UvANVx+E4RRjopwl7brysBou2h7gYC6DwyFMIlU6bEDJNF4THjaaGfO3UAFODxGAYpE0XUsP3op6imNNz16Dcxa3k37KAf0O0vrkKflWdfr0m5M0J1SoU+XRQ3dYGYbqwV/79Ry/N8Ab0RCxuHnnAsVCZcwlF8rgmRsUxkDX2Bcj/fhfsrDuiijpScb1V9s3fO3HEZYauTcg+kOufiKzEcfFyYXCZz0KRT2TfXdKmCkmZKBHHsmwrVE9LtNMKQ5yeVH7mYSXucIiRzSrQqNwGyWPFvythFLCksAmqhobgeU8PdROuGZjQG6LJ+xx8TA/dITX6+p/vL9rizATpBQK/5IARIH73uw6AGwnMAng/S5JS+BQkEng4n0FHWTVTMZAPQ2UNPlxwB9ANvfYCMbyBDO066fGl1dLSk0JIxUS6XMDExLsUvZ4LZauG4Fjd6HKMimKbSWanSmFPuUZ3Ocxs0AZ0LuZwnMR5Str9qyqGpc5iqgWBiVAom+/CVQemht2gT+N4jd+GGq9bAMmrI5NLC9ijWiBtH5UzWAPRoPY60FfKnwqOagGSln+ztk7ZS3+AwNt1+h2xgjVRGwJYjcVMBXVGorNBldE36ujpqtg+9lkC6bsIeK0mKXQToNPJhhS6AvnCBhLOMlCtSodtVB29tewut2Sy+8/ijolugXJEtDlFsI4Henl785je/wY033ihWrSSg+vv78bf//b/jzq/dges3blSATnMYtWvG8cOH8fN//H8x1nscD9xzl7QlGHM8f+ECHD56FAsWLcKGO+5Ux74hKATef/td9PcP4ZprNqDuVpHTPOTrVeza8jTGD+3G8hYg7Y7D8ApIM9iMDWsCc12D5wVwKx6H95FK0G2Q0bG+GM3ophIgsndPb3hhEkSQaEhwkE0XQwP46MRhHB0dx4Pf+Tz4nFMAACAASURBVAaWXroIgTEKGNUvFtCn9dBlTKxRoZ8d0M9FubPleVZAD8OxIjCPNghCwfNchoCuAlnUpRsH9AuU+2ddsb/igK7AlSp0qjeVil0oyPCrCp9KSLSo9DoJ5iE1ybENJsPJFDvHUIykAnRWAaEEjtQlqcyG4K5RpSuqn4pR2jNSiMQPFZ0aAnroICeUUhzUo54SEkhaaSX4OK0H36zUo6l9ZaYTVuwhTPyxAHr8/SuCW7VT9BpzuANYCfrGMyCESncVpVkLPPgJAjoQOJoCdE0BeiVNw58EUkEdVsnGsdffw8G3diITJJFJ5wXQqeSe251HLmOhMDmJkeEhOQtJk25/CdmMMfiEo2WkqLO5vNQOxVIFjusjSVe2ENAJ5goKI3erUPgWAnp8yxbdotwc+HUTKVNHkqI4vYxWo4A//dbduHb9ahgJB6alxnao1laTGMmm5kRaorzW+DfjZg6NZo9UpowWPXripIQn3XTbHWKoo5spOLRzNdPTKHepMVXrKAF6n8kmwq96IaCzh84KvSgqd9qqcGyuaupCuafnzZUKfbRqY2hsAsVCCa9t2Sp+7N/99mPKNEijNasnUcN84UePHMWLL77YBHQk8OGuXXjm6afxnce/jWUrV6opFb6tMGL05OHDeOpXT+DgJx9jzaoVWH/llbIZyM/qxrtvbENrewdWrmayG6tzQ7EZVgrb334XQ8Mj2HjTLbCLE2jRXKQ1F2//9l9x8qO3saLDQLZeQKpeQT6bRKlUECMXsRtlqA+NieoaLLbbNA2VakW12zh+xVFWegVRg0Bgp3jWNFGhT4fnwDN1HB7owZ6jE/j2Dzfj0qtWIjCGAf0PCOhipBX10KPgozOBQOiqeQZMkQo92jyeiXKPAXoUTS33epTCGToxxgFdtCnhBX1BFPf/M0CPdnSROEga0zJrqWbTuRCIol2uXc4w+wK48iH2lsz5VttDLpgEdBn3CU0XJGmKPXrfg89RKd8TcZ0Ed4j9oyMZxQT1CNA5QxslJsUp9ymksvTagXSuJTbfHFZ4YUXesN8RNIjPQYcvP2bm8llP+5fl8VMdCpr6fb5l9nU1AjqCsEqn+5uHBIVxkjHvwQmo8mahTGAxBNDtkHKvGwrQU0UbRwnob+9EOgJ0ipoQYMG8LmTTSUyOT2BocECOcsoita2MR1zOfvs1mFYGLa1tcq4mCyUZFyOgG3VVoQugh2yPxD2G8/VR9kQE6GpSIrJe0OHWk0jREKYyhJxWQHuyjB99+z7ccM0lSGqepAlynJIATMpfZ5Uu4rxQHsxmcUNJFFVL6h7g3+aMeLlq49XX35D++c233Y5UNk8pvISLsHKnkY6Y9kTmHjFAdyWNS0PNroWAbsCZKMMeVYCuuzUBMds00FsuIcVo04svFkCX+NRKFS+/+DIWzJ2L7z7+mNw7hsFWVhPQD+w/gK1bt+L666/H5ZdfLmLR17ZuxbvvvIMf/8Vfor27W96uPVlQjoyZDIZ7e/Hss8/Ad6s4cvggLrn0Utx6620yu75j5wcSwTprwcKwQgfq9IU3ktj66lb09fVj06ZbUZ4YRd4A0kEFLz31Txg4tBPrL+pGm+nAKfQDfgVpuvUF9J5XUb0Si8pdtadGZWV9aEREUxjHPjqF6NJYQE3XUHBtjFXKqFsG+sZH8NGnJfzZT+/FNdevheOfQuKLBPTultMo96mArky5zvRxNsqdd+vnAfSGC2fk7xBmNUQVegTo3KheAPTPulJ/1Sv00JQmXqCE0Be6x4UucnGQFyMD1iHKz1ko8bCPTjEcLyLlUKRGk8QmNqTbVYWvxHFiuVrz5aI2SB2FlTdvgsgeNh6LKEyCPBcVyVTPq4qDjICEMAj9FI46hW5WMofZCJuMV+ih+Q4ZijNvsD/r1fAHfrxqJIQwNGUmPrKCJVsYKd0NZk37HJ+iQbYngO6B1DupEVa7SVSNFCpJA8UkPbQDZDUdVqGK3c++goE9h5CBJSlYvpVGIqnh8ktXYXxkEONjo3Kuq+WStGk6O9rFdpPiKyq1Sf0tXLRE0gMHh4aFfvddGwm/gpSMNyZQ5Ux4yLoQPEjVNxP4FOejJtkVvUh1vhsQWG10pWtI1yeQro3gr3/0CK68bDlQ5zy2cn7TTgN0ZV5EgaduKSqaASbC9FqKLeL4F8Web7z1NkbGJ7Hh+hsxa958pOcthDMyIlaazA4X/xi5yHit08I0kBE+6aHT5pS567UETBjQnTq8QgVB0YFO4xRa0tYCVJIaektFWHNmC6DTWGZ4fFKO3W9//Vusu+wyPHjfZurGlNI69HZg9XvqVA/+9V//Fffddx8uvuQS2OUKnnnmGfGAf+SbD4tBjhhFsdIWl0Af5XIZTz/7NFatXo5du3ait7cXd951F1avWYMPdu4USr2to1MJ6GwbZiolyW3PPvccFi1ehA4GtHi+hLLAnsDBj9/CtpefRGfaholJZE2Ou9pybiWkV0uKkUxSN2ES2NmiE/ZO3evUOfC42Y6LQqUinxXfRZnjlaYhSYA8L22dnShVqrhn871YsqQbmjYMTVMVuiIK1dha1KrhvR0fWzMNhpsn4IRja0Z5ydnH1gjoEeVO61fURNwslLtch5Gp18y3/nRAj5zsYiXGlF+M/3+5JmMq+ca6FztmUjyphbHh83EB0H+XZfgrDOiRElyqvJg/goBESAFF38uuUKp3BebyNaTHhBIP53wJ5ALo0t/jr0QudMoxKppvj6h9zryTehPXqVjASwTorNaj71WvPw7oVCkbkpJFRzqdMzBUajVCCULaViowulM1JzXV2FtYt3+FAV06zaE9sBzvsF6QxaauPNxFGEf5IvvaIorzkQgB3U9QjVxvALptpFCOAB0BUgDSFRcf/PoFDO47gnYrj0rVQ1UzYGZSuG7DevScPIaJ0VERU1ZLJRFutefzYEY3XwdBiddDBOgDg0OwUhkEvgOz7kJPKE94tuUlUoa0OCNHQ92aOlcK0COrXtFzMCktkRJA77A8pGrjaNEmBdDXXbIUiXo4zkQtBltBjQqdVHXYowkNbgRUKGAjMESLqG7g6NEjonJfvPQirL/mWhhWSnLRJycm0drZJY5swobIPRGaNNVVYBGpY9q/cmOiBbSoTc4I6Dz+BHSOrRHQG5T7+KSo3J/5zdNYf9nleOC+e5V/Q+DJjoYVLgH96NFjePLJJ7F582aptN2qLXPpzFH/xoNfVxsWvifekxSz+j7Gxsbw7PPP4LY7b8Xxk8ewZcsWSWm76aaN6O3tw/r169He3imHyZN5cROjo8N44YXnsWTJYnR2dkpbLkPhY93BiaO78O6bv0VHiwe9Po5MyqNrvfhYcKNH1zffrcFz6HfRtB5miy1uC02BrGFZ0PiaTQPJlgwSlikbI47BkvXp7+vHLTdtxKVrFqPm9EH/IgGdojhJ1REnHAR1+i3we2oZFKBHa+VMMHL2Cr1hudH41SmATvYzFm51AdB/F6A+39/9SgN6tKqFHkHyXpryMVmopD+tAFwllTaTjAjprES4uDR6n6QzWa2HcKl2mOGkOfvyIrgjbU/qvYaa5zZ69Pzr0Q3A3bvqvzcpVmkLcASOFbpkKHO3XJPFxrQsJM1kw5VMXoNOxbWi8RRjQFW+AnWh+SJl6Fcd0Bv6gYiAj3z7ZcI8BuiBAnTOW8tC6sKHLRauUYVOQK8YBgqmqtDNWoB01cN7v3oGQweOY27bLDEaKQZAe3cXbrzuKuzfuwelwiRcJlgVJjG7s0tEXKdOnEDKtGROmkzJ/EWLhGrvHxyGlU5LUlrOoOmHI6NtpK+ZHudRpCceBYb04PmhzhxnvWnAqoCd766mZ2T8KadXkKqNoSvt4K9/+AguXbUQGlPY+Fip0NMwkikljAsT6qSlZJji682F1Mik5UjWKhXZ6um5HN578018vHcf7v/6NzFn9RrJPafLGKvEzvnzJbksam9ElLtoRsIK3aNBSxzQ3Tr8go2gZMNwIcI4jvGxh05AJ+W+kJR7xcbwxCTKpQqe+e0zuHLtWjyw+R6l1yOg6yGg6wY+3fcpnn766Qag0xudPXW+v82b71Ob3AjQBaE99Jw6hRe3vIiHHn0IhqnLhmB0dAzXXnc9ysWyVOgd7R2KuSCrY+joOXUcr766BcuWLUFbW6v4CLD+TqcSGB4+iJ07X0FbO9tpo8ikfSR1H65dkTE6RqUKoHs12QRxXZB5/fB+ZiuP6wsBnSlvZi4LPZ2Cxk96u1NnoydRLZRwYM9erLvkMty04QrU3QEYCaVy/0Iq9AjQDbZOeF6bPXSuUWRLTveKbILHWefUp5nMxXVCkTDzfACdd0LcxprnRa3bF4xlzhfGY2fsDL8SNla+zHPoSv2tPkIJWfh9VLEnQr/mkNYNq3apmETEpJTO6jmUeQErrLgqmTcua28R16nVQZTuXCTkK20dSaeF4o/ouQnmEaiTEWhW+moRUIuCL57WtMFMmpbKsyaQc66dSns6IwmHqsBdYgTF3Yl29coApKEh+Oxn/kvwG0r8pir0qOhUvINiVhjMQjpYzaIn6YlQUxU6Kfd64KImgB40AN1hhR4DdP6OUazi7Sd+i/FjvVjYNR+jE0VU9SQWL1+KVcuXYP8nH8Oj4+H4OKqFSaxYshQZ08Sxw4dFH+G5rugqFixcjLJto39gCGaKQGyjRfNRc6oC17qZRk1LwqVfOEVTSUvo6qgSkuqcbQOZvmAVTAV0Rn5m1ZheNo6F7Rr+6kePYOXS2TA0Lr7sc3OkMi1VugL0WIXOHrhsbgJR58uWlhue0PFwy6uv4vCx4/jeD36EdFuHVGY+Adj1kM5mFIg0gm94UyigYhVHgtap0XAnaFTohqcAvV52oTtkQAwBdEW5l0AvdwL6eNXB0PgkSsUSnn36WVx1xRW4f/Pd6iQzYtTQxCeCKvDdH+7Gq6++invvvRerV68WYxkCOt3k7rzrbqUREIdH7u6o8q/j0L59eOPtbdj8jfswa/Zs7Nq9S3rjrfk2jAyP4M477kCO4TRyQJTl6dEjh/D229uwbOliZDIpuWdpO5trMTFePInde19Hvt2HGwwhk6MPe0I0M8qUis+jbH+VHFv1TeT+i+KaQ0qG9yx75zVG+ko8KTf3OlrSGRn3+3TXx1g6ex42374RRjAu4sc/CKDDhx8COq+DJqCfWek+HdCn/DvUXsYDq+Lfy6k+B+XOazui3KM5dFk3uQZEWegXjGU+w1r9Fa/QT3/5zb6sRK+GIRpxSr55UbL6IZArgZrAi/h1K+mSVPQEES7WFEmp1VIqKgI6aXcCuuxMQ+Wm9NRic6hi3Rh6zUc52w1A91ndB9A5VidjSVwsVPADFzoCOoFExm5CC06O2CkCV+W5T7Wd+Qzn/UvxUGUgI8cu1k5QgK4y0nnMlbmMot6nA3odVaVzCHvocUD3EqzofbhDo3jvN8/D7h/DrNZujE2WoLd3YM2ll4hL26mjRyW5bLCnFzW7irVr1ghI9hw/LsE+tCalzmHBosVS2fb0DyCVzgCejUxQFbc4joLRglKIWgqy6TbI6pkqdGGK+F5ryiqTZjTiQKjBS9CHug7dGZMe+qr5Ofz4+w9h0dxWmIZS4p8G6DK6pk499zI6afSA3uMVGKzmMxkBQCr3f/2bp2Flsnj0+z9UeepMd8vmpEVgu1TRm1MBPRSVRhU6rXWbFbopfXNVoTsC6GlmGQR1VJN6QxQXUe4UxU1MTOL5Z57D1evX475771L46jtIJDnyp5LW3nv3PezYsQP33HMPlixZIrqAF154AZZp4q4772pU6KyCxSUOwJ6dO7Hzo1144OFvQEvqEgJDABjoH8LJ4yfx9QcfbIyz0iOdYrwjhw7ggw/ew5IliyQDgufFd31kcgbGqz3Y/embyHS6qPgDSLfQqMZA0ohGBFXMbhTSw/MSIT1bbgadB0PXR26GXFG5A4FBDQI3/jV0ZFuQKNg4ufcg8okkHrnvLiRRhJ5Q1q9faIXOsJkYoLOtKG6XvBbjmeXT1gVxdIsVQnL+Gv+Ovlfr7PRP2QfFwl9motyjsbWoQqcYNarQ1ehnuN5dMJY5zxX7jw7QYxW7WHSqOeC4krPpmsowCxU6owCFj6coLar5xQFGQKVRoRPQuesM04GU3WaYkBQBdwjoFMoxYIK0k1BP3MmH4M8K3XeZ9eyKBanMvkfKaIkNVIAuI3RhZjipdwF36aeHhmFfXUWcEoiFi8l0QJfZaB7HMBtdAJ3ucez58pjLtIGDelBVMaqMsaQtaaxCJ6Cz1z569AT2bX0LWtGBBRNjhTI6ly4TQB/t60VpYhzJRAJHDxxAS8rCVZevxWh/P4b7+6X64rkigzJv4ULJLOjp6xfKPeE7SLsltKToMGiJX3iVFSz7k4YlojOCnSxQypcQOilOcTH0BNBdpGAxqKQ6hCwKuPyiLvz4Tx9CdzspWgIeqXxu7FSFHgVTRIBuOz5SLXmpQp1SUdgeLZtBeWwUR44ewytbtmLjpltx9b2bKXdHpVyV9DGK7FyH2oCQfRKNSSi/FIW8qtA5tsb5awZ1sYeuOQG8yWoT0APOaOM0QI9EcRNjE3j+ueex4aqrcO/ddzQBnf1+nntNx+uvvY79+/dLhT5nzhzZoJGCT1kW7r37noZA1a9UReHOj+1vvYX9Rw7huz/4PnoG+uHYLubNnYe+nn4cOXQEd955GzzOzssMvy6+Bfs//QR79nyIpUsWSh67xPMmNJjZBEYqp/DR4XeQ7vJQcPtg5nxkWnQkTbXxEKddXguhMlvFFQdImpqEtDDBj/7tPGXSwmO7jIxJMinXj1upot3MIllyhSmqjRbx6AP3IpumqJaagi8Y0DWeSVWhK81QCOg15XR4po/pgN5oWYbAzgkQUaPHAF30RNE4W+yJzxfQ4xX6BUA/TxxvPOyPANDjVvBNfAtJ+NAzPeJ0p45oqAQiVuhRXS8BHKEWmY5cXIzFxUj6nmHtLlW7KpEiSomg4nMkTqhBLuKaKN+zmYxUeBT4CIUcZh4LyLs2vGoRSSqZw+pcUf+syA35JPXOGo8hL8rTWNHvosZn5cHPRuPhs578f9/HnwvQp1DuIo6jKI6COG6qQkCvV1SZSkCvJ2Enm5S7q3F+PYETn+zD4O59yAUGiqNFjEwUseTytbho9Uoc2bcPGtkWz8P+jz/G8oULcc26ddj74YcYGxySTQU1D8zSJqBPlmnU0isVOh3rsn4F8zo7oFtped6xYlWcyWizShc2Uq3KC0Gp9ekKFwG6HzDJK4Nsmo5lA8glSthw6Xz82XcfRGuG14q6Ns8G6MxoMehfSgCmu10CYpKzb/+n2PPJXpmdf/ChbyI1a46i26uOjG+RPaBnPVXV8voagB6K42LGMsIyMO0rMBqAXitWodk1ZOr0wW9W6NEc+ngYnzoyPIoXX3gR1111Ne6++2tq8+vbSHATI77xwAsvviQqdarcu7q6BNDp7U5Af+C++xXNzmq6XFGAHgR4fcsWnOzrw3d/+AMMj01gbGQMs2fNQWGyJJGrd9+xSf6WkAAMKKva+GTPbuzb9zGWL18M16kqS2j6DqTrGHV6sefEdmTnBBh3eqBlHaSyCRiSSc97XbW6AupidE3sXDkaIOEuHFPlCCA3Pr5SvfNxdIijyxw9KtxSBXnNQnLSgd03gomjPXj8wfvR3s4RyS8Q0OnlrnFCgGI4MjQK0Nm64WYncjo800ogM/axCn26JzvDdyJAj4A8DuhRfHBEvwtbGVO5y3hnGM7CQ6rGRWmbq8TBEWN6wSnufNfqPyJAn1qsToVuqdLD99r4P1KAM09dVfFN3TjFIor2Fac3odFD57mGEE1VXjICEmaxU/HKTwH08KJMpyx4jqsAnQ6MBGlRf9YQuA68SkGFhEgojHLOkp4b7WSlv6Tcp1gdqOx4eoqH3vME9jARTqiwc5zzBvEQf9zZ0xPP9yr6nI8Le+jSQIiOf5NhIZhKD72hcmeFXpMKnW0PurTV6+yh0/1PhyeAbqFiMEI1AVerI5fJ4MCHu1E41oN2M4O+E30YHhvHmvVXYvHSJdi7excsTYNXqeCTXR/iysvWYsMV6/DO1tcxNjQEk5urIIBlWli4aAEmS0Wc7OmRdC/dc5Cvu1g6b644r/UMDGFwbFJsVRNJC7brKV+DcM5WaHfS89xAkKFhrnUihdaWDIJir1i/3rB2Ef7s2w8iY9TAwpIKDrq5aWZGqmpeE2IzzNhgbjD1lFDprKgJHPRKOHT4MN559x189PHH+PFf/TXW3LIJ5VM9yLa1q40ic+hrARzPhcWZe8lDD6+ekHKXlo6krdEhjWJQAroOrVqDO1mBL4AeIAOVMW6HlHsD0KsqD31kZBQvPv8irrs6BHTRxNnQTEOYFdf18dzzL2B0dBQPPvgg2tva5H396oknkEqlFHXO+4Iz9dUqjHRKRHHssTN85esPPyIjhP39A+BIF53pPtixA7fdsgntXS3yuiXllZnsH36AAwf2YsWKZXBdGxaB2a3CTNcx7vXjQO+HyM/TMOb0ILDKMDJ1WClTem+8//hU4lvBdYPaGxrkBI4ERFl1A2ZoOkPNDAluL2Q48i0tqNkOcnUD2lgV/uAkBvcdw7e/8QA62o3fEdAXY5Jpa10LYZhtqHpJlbbGtSZnITs7D8iGgQJS8VWUNYa5BCwuOGFxtgp9OqDH7Vt5yTDtT54vrMqjr1HFLutn+DFThf47A/qF+NRpa+9XHNDPG0liZXwE6CKHm7ILmCqtawC/gF7zQE1RhYaDxgR2grnrci5a9cVpOUuVtECVVPlswVMVTQAiMNXg2xXVJQpnWZX/O4VxypyE6ncuvJxvJT1qMBozacqulosMaVgZQQlDKwTYpe0XSv1i/uFxl7moqSBfz7UTOO+D/DkeGMtTV69JGfaQDpWxNfbRxc+9LsI4OsexQpeWB2nrwBGBoBsQwEm5WzKSVklocLiFIvXp1WAEdRRGxtB74qS0PmbPno18PodjRw+iJZ3CB+9th1+q4sG77oPhA++//ibgeKhMTKKzJQ/L0DFvziwMDQ3g6LHDaG9vRVAtY5Zl4M5Nm7B3/370Dg6hnkxivFhCS3sHJktlqYRZxaxYsQKFiQIG+/rQ1pKHY9twWT1m8gj8MkxvEB3JEr7/9VuwedMG2OOjaOnoRmm0ilznfFQdwMy1QG/NImDfPqnigLWEhWrZRjqThuM6eO2N1/HKli2YNWsW7rrnbolJVQrDppd801Ne9ShF8yFC0ZBylws/BHRNE2GfAnTOoZNyJ6DbSDhMwFPxsuVEXURxbUsWY+6KFRgtV2H7gcyYUxR3680347bbblYlM9PJ6OVAcKwBv/jlk8jlsrj6qquEcneqVbz22msYHRnG448/JuYtoi+hZsBVSW1/93d/hwULFuLOezajVCxLhnomnZZKf8srr+CvfvrThnBN7QY8cZZLpUxkMmmh3LvaW1GzS6gnKqjURvDB3jfQsdAEMlW4WhGpvAG37oqOIQIelRPPzVQNtYQPzdLAmZigUkN7ug3l8ZJsLvKd7ch15OFrgeS/Z5jcV3bRHqQxsPc4SidG8MPHHkE+S1Ht5xTFlVLQygvDOfTFMKxOVF0zBPQ6krkkcrOygMHnd1CDJ2wKWz28biRDXIJywvVnmpulXAUS9tO0ro58NNhGUN8rkS+BnOdJWWUH8j29NSLKPl7ZN74XnSFDhFSiRWQAxgo9mjI6Z4Wu5aEZaVV4NT6mF3OfY136nL9yIT6Vq83njE/9nMf89/pr0aVDUPFEEcwLnT7ginKnh7yi6pl/zrEl2s+SMpamnEQw8ufRh8q+piiu+ZWbBMflnptTSqRLlTUpXcCsdH4qoIfKf46CCECGvSxpEMSmAhp/798R0Ke/nvisNgFGqdujOXQ1vkZAp+CLmyGquYOaKwyGXUcI6CYcjgfBAOM8jHQajke3QE0MRgpjo9Iv78jnpdUxNNQnG6ojBw7BSiRxzdqrMHSyD9te3oqg6qAtlQF9A7NJA535HCbHhzE6MohsxoLpe1ja1oarLrkEO3fvRt/QEDTLxGSlgtbOTlToJmdZaG3rQGdnN/r7BiQbnLoKWcI4q04LVpuGMsNYOc/C4/dej01XX4KgXEbgJnCyZxLt3YtRcjUY2RysvAW7VoGVVaDr2XWMj03g2PHjOHrsmAjdyDxsuPZaLL70EpZQjaENkVBOuQb4zg1JPJNrtCGyVLSNVOhaQjzf6zSWCXTodgCvUJXPhMtoWzWiR0DvCwF9HvPQQ0A/efKUAPqmjRtx++23qNlz+sMwdpbWqRUXTzz5K3R1deKqK68UQK9WKnhr2zb09/fh0ce+BZPXfOgLIbqTREIAfcnSZbjjjnskrY1GM2TD+vr68PLLL+GvfvoT2VBHivS65+LffvWksBgdHe2w7SoyqSTqLkf8Kih7g9i17y3MXZZDImOj4A5DzyRg5jiKSEBPUOSu2nP8pFpcq6Fu0MpWQ1CuC6BXJ20MDQ4h255HujULn6NvvoOMZSFR8QXQ+/edwOSxYfzw0YfR0cIe+uccWyOgVxaoCr1zCQyzC7ZrhYAeIJkzkJvF3o0tATCk3Kl3CMi0JMgcEQTpkzEV0ONK9gjQp1fZEaCziIkAPQJVVdDoAuj8PBNlL9tH2Wiyc6i0HJEoTlw9zkm5pxBoLdCMzDRA/70u8Z/pyS4A+lcc0Lm48EO8m4OapLOJXl4iW7l3VxVnHNAJ5AR0gjsrDi6kEZUl3TqObTDEgrR90mhW/gS30IiGf7NGZW0qp6I9hYZV4zQN8A5312rp/2oCOg11lbEMBMwjQJcxJvHrZ9URwA4gQO4YJmx+TSRhEzTppW27MJN099JQ8xwJ1UgxdMWpSm/brlQwPjKGtpZWzOrsxqF9B7Dzve0IHFd68JrnYeGsLiRcBwOnjqNanATFz3NzWcxNaFg1fyEOHjmCKsEmvd4JrQAAIABJREFUZWF4fELMUDgaZmUyWHvFOvF+7+npQ3GyALtqw6A/Os9fJodKeRQ5bQK3X7cKm2+5XPK9+T6PHDyGbW/vRtecZSg6HIVKCoCUnQJSGRnoRuBraGvtQFLsajXMX7AAF1O935qXyNJMS27KNaHaNmqNYqY7mxoK0NlWCqXzIXOlAJ2UOwGdUbQEdDrFVeEVq1KhnwnQxyq2VOgnTpxsAvptt8hml4Au/g+JBCYmSnjyV/+GRYsWYt0VV2D2rNkCtjvefx8nThzHNx76OtLpVNhTTYiQlPqTn/3sZ7jk0sux8ZbbUa5UMTkxLuZMQ0ODeOH55/CTv/xLqcQloImpeK6DXz35hIALjWUqlTICz0HapBC2jOHJ49j+0VbMv6gVnjGJocIpJtti0UWLEBDIQ0BXynaCOmNRa6hparNYK6kK3S15oG4g29oilLerufBqLnLptLQrCOi9nxzDxNFB/OBbD6OzlcK8LxDQu9NNQKcorkZe0gBtgnSeiGmAHkevmUbWIto8AvSppjrNCj0CdK5XUaU/XVDHq01Wy5j16xRAF1A/Wx76BUA/fbfxFabcP9PW6Qt6cFShS5hFmIeugpbC2XQuYNMAnUAuinf+TjT+FopFoqqaFCMXaFYUnu+JsE46zSG1JcIbqkvNjBLKNSh7Ra9GFXr0tr+qgE5AJaCTeufXBDUKModOGljNdDMchBW6nTDgJE0BdUcz4SR0OHU1cy3VAilB34OpM1SlLq5wne1tqJTK4tmeTmdkwzQyNCy+7hTKTQwOQnNdrFq0ACMnT+Lwno8lKKYr34LrVq+B3jeAWak0TpzqgVurwakH6B0cVGl9uo5L167F5evWYfuOndi371NZRAXQjSRctgJSGVTLo+jO1/DYgzfj+vVLMavNghbUsGXLNkBvwbwla2D7BjgR7cNHqTKBVCohaXOMgqXwjWKyrlndSOfzSoHn+8IYEejj554g3fwgUpFBilfo4faPo5wzAnpYoTcAna0hAyUEUyp0zqE7tXoD0G+56SbcduvNUwCdYqrhkXEB9NWrV2HN6tXSCqHd7oFPP8XBgwdw5113IJ9vkbYAr30aOVXKZfz93/89rr3+Rlx1zQ2oOK704C0ziYmxUTz37DP48z//c7S15WVcTTa6nosnnvglKuUS1q9fJ7R+pVRALk0zJwcnBz/Ftveew/yL8gLoY5V+5Ltz6J7fLf1y6ePLkIkaGaWGgSp3N0GnSANBqYbWVCv8io+x0Qlk21qgpXS4ugev5qAlk2kAes+eoxg/OoDvP/IQutvw+efQz6dCjwG6zwqdboY852ep0CMAng7ucdvqSNwWmWeJZii0v+b/4/fifhmjwmcCdLJrcUCXtfO8w1kuAPoFQP99A3sjOS3sHEi/SS2KkV5eKHWZe6GhCKn3ENDlYVR9KuWnqD/DITuahLCPxJuANwhFdRG1Fd08Af2k0y1qBjqs0Pl70QIevzH/GABd+uchoBNsCejsq3u1mgJ0jYBuwaaC27AE0D1NQ9XzZd6acaesykXERI/yig0jwWqFmyMVqOFRic6wFKq8HRs2HeQmJrCorQ1DR47I59x8Hgu7Z+HGVaux77kXYFZsDAwPw6UvgYimEpi7cIH4pl98+eVo6+jC//jnf8abb72Nrq5uAXNuwAjoak7dxsol7fjWN27DyqXtSJk1VKtlPPWbZ3HP/Y9iweorAKNFXOFkhtKrACmCtgeYGaBSVRwMPQtoX2tXZTHVujpRn5ho0OwRmDf38OyfR4AeVejnA+gVeGEP3YIulDsBvbdYRPvSJZi3ahUmqo5oBHp6evH0b57GzTfeiE2bbmpQ7qzQCehDw2P45RNPYt26K7B40SLp/ZOWH+jrwyef7MENN14vFDk3wNzkEtAnxscF0O+8ezNWXHIFPL8ulTlDdaqVEn7z1FP44Q++j65OOsUp62aa//z6qV9haGAAN29Ur4PugFYygVS6jiOnPsbL257CkjUd0DJVeHoJS1cvxHh5XFL7GqMKDd8pTiAEEg5k0iGwXEPWyMEre5icKCDX0SqA7lCMFrhoyaQblPsfFNC7UqpCNxwQ0NlDr1OcdwZAnw7i8R54BOjR16hfHl+XovUqqtDTaab5Ta0aGxQ8L2WOBE4LZxHPnmglpLnWGY1lLgD6BUD/AgBd6HI+r2RHcwaTa4haSMT9iP1eEXHxU/XOpeKQ31E0p1zkocBOaZhUKSWOdrSK9ZQIRS72cDdMQNcyLeDXqEL/YwV0CuPEw52uaOEn1e6sPyUchBV3QodtWvDYlyag6wZcAmctEHEhdQ00X0nqGtKmiZrro1KoIpPJyaJd9R3UtDqSKQJuTUxmMvQcn5zEbDr5FUuoDY8iF9Rhuj7avRp63n4HyXJFFiaOMolGzLLQNXcOOmfPFlCnl8Azzz2HPXv3Ydny5Uil0hgYGAzNUBLoaMvgumtW47ZNV6Kzg6pnFz39PfjtCy/h4W//EMsuXgfoWYlClTFFzwbMhOqPkzYN+8vhxaEoThFSOrBSTJNvtlumTDrQ+UzMUKIK/UyUO/UKdUW5h3PoinJnLrghSvwI0CmKm79mDQq2K4BOgRgB/abrr8fGjdeLsj1BUVwI6AODIwLoN9xwPWZ1dwvTwPumVCjgww93Yf2V6zBrVreISKkdIaM10N+Pf/iHf8A3v/U45i9dJX+fP6MHP33bn3ziF/jOtx/H/LlzpC3DW4nn/eUXn8eRQwfxtdtvk0PFVotpJJBt0bHv0HY8/fK/YPHqdtRTJdSMMi69cjVGiyOqdx7qWuROFxUpGQyKMR1kUhn4JbYfTNiTVUnja5/VCT2bhKfxODjIplQPvS1IoZcV+rEh/OAPUaGHgF7XbQH08+mhT6/Qo8o6KjoiII8eF42hRYp4cdfUNNlURimUM1H5PIrxCl3akp8pD/0CoF8A9N8zoMsUuIyVcaHiSBnBlcITFa8YAToVyZLURoV2COj8PT2pNgAS4CIz7+ELDCt/zmNyEeSCxudj7z0CdInANNMC6DIuwt476dZQaMJnipyavqoVetRDjwAdrtsAdFajUqgS0JmUFlborpWCwzlweqnrOirM/bY4pqPBd2zpoVOs6Nl0/EtI0IpbJ5ldg5FJwvVtuE4FuaQOy3WRD+podT100AFuYAT+0Cgsx4N9qhcrclmgVIKZsoRyHysUUKpWUXJZoQZo7eiQUbNTNKoZG8VFK1aIKc3u3R+hWCwim0pj2dL52HzPRqxcOR9JizazAT7c+zG2vvMuvv/T/4h5Ky9FUNPEgpXXAwOBCERutSxjcTzfYlRU82UKIslZbQGxqlKHx4RwEaCHkkloBPRgGqA3ACvqoYeAXg9FcZPsoSuVeypBnwQNxXqtQblHgO7VEzK2xrS1G6+7Dtdff40yr9FUmhtfd2/voIjivva122VkjaEpvN49x8G7776DK9atxdy5c2RDy/dGQKePOwH9ez/4M3TOWyztjb7efhHF1XwX//Lzn+PRRx7GsiWLlYc+b1Lfw9tvbcOejz7CbbduEk0Ln5M0PQH9w0+24dfP/5NU6JX6ECbtfqy+4iJY2WQoilMCO3UfcQOuPALcmouWbAv8ko+Em0BptIhisYzuBXNgtqTgGR4cL4xhLTloq6fRu+cYJo8P40ePPozOPHvov4PK/VyiuE5LKvR6WKGfC9BnAt5oHZk+gx61BwngXL9YlUfVO9cjgvlU9fm0xVeEvYpylymgGLMZVehnN5a5AOgXAP33DOhRhKLEHUqmOkUgHN1QACxLgISxeJLmJQp30qyhuxyDJdiXM8I4RqG4wsjWaL5dnNDCUTeht9hXZj+Y1G1WVeh/zIAuYriwQiegByGoJ3xfAJ20dZUV+jRAZ4VuZLMo2nRE41iNLmBIcRxbIKViBblch1QtxUoRZsZErjWLyYkReJUilszqhj86ijl6ErW+QWQmyygfPgFjooj1y1ci7bjo5oxzYUJ80cmf0KxFM01UfQ9lx8HBI4dRcRxUXBeDI8OYu2A+cvm8zIiLgQYgEa6PPHIf2ju4QNnQUgls2/4u3t/zMb7zFz/B/ItWo+LW4HqB+BgkqfWzTATVilihcqMos+kxyp3/TmUy8KnRiF3zjf2iLKJsNrBCJ8Yq4aYAbkgfSQ+dfuceAR0w65pSuTcAnRX6zIBedDwQ0MfGxgXQb7j2Wlx77VWnAfqJE7341b89hc2b70VrPi+ALqZLnodt294QQJ8/f94UQD9x/Dj+8R//ET/6i5+gfc4CSTE7dapXAJ333P9g9f6NB3HR0qVIpxkPqyyS9320Gx9s345bbt6oTG1CF7+WvIldn7yBp1/6OVZcPgslvw99Y0ew/OKFyHfw/mI1LsKYMNZUMXD8zws8tLW0wS95CKoBxocmRHU/e9E8pNsyAui2V0XaSoJmPK1BCv37jocq90fQ9QcG9EgUd76Ue1SFT+9/RwxiJI6TgiQMo4oq9EjlHl1+093j4qK46YCurEHOZSxzAdC/dIAuBvx/BGNrUytgRclJ9R5S7azQCej0o47G1qIKXU/qslBHmeqR5ztPFqsIoeA5P8qEtjDuUugtI4l6OtsAdBHShRV6uN1tjox8SVXuKvdZfcw0tsYKPQ7ocVEcKffAZv+YM+i6GldLmnCTFhxam4ranalrKrREnZPI8U/mCWBYObFzZba6lVJgWafZSM1FKxKYmzQxvv8QCvsPwRiaQHaygo4ggdVzF+KyZUtQHh9GqTCGQqko9r359jZk8y0CAA4tPznKSGGe56Ls2JgoFjA+OYnJYgGOXcXkyAguu2QVrr5mLVZdvBypue2AV8Y7H+3Etg924Hs//QnmrlglAsiR8Qlk0xlYhgGfGd9RsEXMdjM8kKqSDCOC5Z3POJrLxLNwZEjALaTcpWrivLVyqaO9JyPMjVpCaGOxfq24MPyE/IyueBUNOD42Bmv2LMxevhwlxs8ZpvTQd32wC5ddfDGuu+7q8DzwuDABzcCuXR/jk737sHbt5VKhEwQYysIKfffuD7H8omVYvWqVZKOn0ipNbvu77+KNN97AXfdsRiez3b2a+D/IvVav4+Pdu+E7Dh5/7FH5t2dXkUxZqExMYPeHu5DNpEVNz40D9Qy64ePgsQ/wP3/137Dy8m5kuwIc7duDzrkt6JrT0ZhDl7RDyXxQFTrNfHKtLfAdD4WhAjpznXhz65to7+jEFRvWY9IpQMvoKDtFZCwTqbqG+piNgU9PIOMk8dCdt6Mt4521Que6wDz0wKsjSbtW3RRpuFd14RYtJMrzZWytq3vZlLE1O/BhtiSRJeWuVxFoVdRodyMgSZe+cHRSmdmqyya8jiJqncAcqdRPA+PYfRuv3KPniAxmogq9McseWcKG12bcWKYZDh2O5ageklpJJZiKDpoqtEpjb11Lw0f2wtjaFFT/d1a5/7EDeiSG42ITr9ClChenLzpb6so8Q7h6ZczQML8hxR79XBzRmIal5kbrXNBTpwO6VGuKv/rKA3ozlIV+2c0eeqRyF0DXNPi6oUbWqHBP8qsFj4DOvraEPMQ3DIrIo4FvoCXFlY+Z5nXXhu67yCJAtuYj57gY3LMP6cki2iseuv0EWqs1ZG0fszM5zG5vQ8Kg6ryIQrEI27Gl9UIg5CgdwdxMp5DO5dDS3oZMC4VtuhgFFStlOHYFpYkxDPb1YGR0ELPmdOKGW27A4lXLsOfYIWx57y389f/xv8NsbxUtAFXzFBlRnS/e4G1tqBHEzgLo0b0+822eUOEurK5o5BNueqR6nQ7oNJapaUB5KqCbiSRgWCgHPg4PDUHv7EDXkiWYdDwEVPTbjgD6JatXqwpdPhSgE0xfe/1NHDx0GFdcsVYqdPZdCei+62Lv3k/Q1d2Ja6/dAKdqixUsma83t23D1q1bcd8DD6K9ezaqrivGMgRvAuC+vZ/AtR1873t/ojxlbFsyyu1iUQCdCXrzGR3r++IJoBk+DhzdgX/+5X/FRZd1Ij8bODW8H/MWdyLVQk9+Hg8FLALokRA2UZc2R1JLIuFq0DwNO97ZgYWLFmHFpatQ9EqoWfT3ryCXtpCho/+4IxW6WQEevO1WdOXrZwV0MncEdG6o4oDuVhx4JZrVnB+g1xIVBJKHTthUY2sqvIp0+dSrIy5+m+78NhPBeTZAP+33PyegR9avcUAPEinUErkLgH4B0H9/vHvTdS4+592s0KP5cwI6qdFIFCfGMlIJKVc5ufDF9EHlpUegraJbSYxyTCmQqiISoZBqD8w06rSTlf65LrnP0jSUaMdYUtJXtEInoLNC10KFeySKiwCdTnscKaox5pRxpQxJIZDrJmxNlx56HNAjT36OEpJOtoM6MpkMTP67XBIgb2ddMDEBn0Ywu/dgWbYVK/MdWGjlkPfqsGwPVo2GIkC6IyO9dxpsELyq1aqka6kADNr2BihVK2IZS+DRLROt7W3o6O5Caz6H4aF+maWfnJwQpbYbuEi15lBLGyjUHfzpf/gJkh15BKYOTwoVXca6uDnMZrNKuzEt6UpxEdOUxTNe8gqgpA4Sdz7+jqKn+fojYxmKDmksQ0BnhU7r16DMCl2jRbgE0dBYJqrQ51x0EYpeTQC9UCgKoK9esQJXX7UuVILS9pbCKR1bXn0dp3p6ZZQsl83KhoWAHvg+Dh06iGKpgDvvvAMG9RCuCyNpiOnMli1b8K1HH0XX7G4xlWHaGu+ZTCqNgwcOoFyu4OFHviXbONquMpGO9r4f7topIL906VIEATcAJpJWgP1Ht+Mf/uVvsHhNHq2zgZHiCSxdOReBTl84AmF4ZMI0RkkH0xKycUslU4zYwbEDx3HgkwO4Yv06dC+YhUpgwzd9odxzGUsqdL1Yw+jhPmS9JL5++22wEoXfK6BXHeUU59RryliGY2taBbWwQmepwAo9AnRdZ3EQFgihy1s0ax6p0adfX5E/+0wucNMr9LNtCMjOnalCV3sMcfE4rUKPAoouAPqM26szgFuIVNFIgvQ7JH9bDVaxMij5HvrpvuX7QlsWbQclz0PZr8knZ3KZB6wiB+MfTefuP/YKPTKWYdUj42uhyr0B6IEvM+vRzaGS2VjjqZxwzqFHgrloJCQSugmgG6TUmoAu426xCj1eoX0ZneLORblH7nAEdMlBp2NeOIdOpzjXLgstTECvWemGsUyFM+kJHh9DAL2xPISWsgrQAZ9kRr0Oy/dF/NZWC2BNFlE5ehyVYycwTzOxqr0LS/MdyAcJWIzbrGswGMFec1GuqyhQZSLESTolECLwkFIeHRuTSt32XDGecWoeXJ5j9nUTAWZ1d6CttUVGnwh+o2OjGCsV0Dc5gp7CML7zVz/EsisuBuZ2wSmMyXPkWvLC6BDYG+OKMXvOxjmfNi40/U6XijNUFfPajPwSBNA1BejiXS4iTg3Jmo5ExVNe7iVHKPeEQ1qem6iEjK21LFyABWvWoBxS7swoJ6CvWLYM6664XFWDnCAQsZomgD5ZKAqgp1Mp2aQQ0OnP39NzCh/s3IH7778PLbkWoeE5V79z+3ap0P/kT76D7u4OFCbHpVfP19nS0oJDhw5jYryA+77+DeWi47K8tQDHxY4Pdsqma82aNRKgxBy8dFbDwWM78LOf/1+Yt9xCflYdY+UTWHHxInhwQkBX8alilZvQVJa42DRrMJg4YANvbX0LxYkSNt16q/TPnYSLIEUjoCKspAZmySfLAUqnRtGGDB782m2APXRegB5R7kZIubvnoNynA7qfqAjlHlXoEeWeTHLtUYAet3UlqMdNY+JATRo9AuqGIVbIWswE6HE6v+FceQ7K/WyAHqfcL1Top9/VMyP6HwjQlQT3389793et1c9VoUfBFw1gjwM6xW40Rwnpcd5ErPTEtCFcjNlTbMykk8oVJ7pwrI3WobqK6Ywq9Okq9y87oMc3ejP10FmdC6hPG1sT69fAh+M0K3SffXPDDL3cDXGKo86A/ecI0GknS+CSdDFGs5o6atUqWoIAnUECxvA4KoePQR8cRqcb4JJZc7Awm0c7Z41LFdQdB+kkZ9oNePz7jNMNx5QFHgQkmq0O9napgLeyaQnSIbCPFyYxNjGOYrkAnxGsKQv5TCva8+1oacnD9j0cOHUEe08exKxVC3HZDeux7JrLgEwStl2RfjA9/GllG1VL4lowgxd3dP5nusNkQxPS7MqWWOo3NXbJcb3wa61GEyRNxtZQdhuArnsMJeEonSkV+smJCQF0Wr+yQq9xPr1Uxoc7P8SyxYtx2aUXCwOQ0FTOO+/93z79nFS/V199lWyKcrmc2hzV6xgdHcFLL7+IW2/dhKVLlqJKe9dsptFD/9PvfRvtrWkUJkYxNDgsvf629k4cO3Yc42MF3Hff/UikMqxE1HhfkMAH728X8F+3bj10yU5OSEzq0VMf4u/+6T9j9hID6XYboyUC+kIEzBFvpDESzDnFokCdx5ujgTp0VMeqeOu1d9Hd3ombbt4IX2fBU4ZLlXtgi82sSWFhpY7iqVFkPQObb9mIdKJ0VkDn9RSn3CNAd85CudeNdKNCb6H1q1YBAZ1ja1GFTkDnhWuaNIRR1w7BmddrJHQTpieucQmV7BGgRyK4s1HuM7FH0TUpaxzNaEKVe7yHHgG6pF9KXDQ/VQ89XqFfsH69AOi/K4ZP+f3zBXRidtzLnb1wGV+j73v4JJKbHAG6zLsmpCKJAFzc6MLxOLmpDBOBxjSoprEMacBobC2i7RUF+9W0fo0AnU5xrNCneLnXa3DcikRV+kYSHnvoWlIMZlihu6zQ6dgWAXroD08wj6JwzWQCmuugPQDyFRfl/UdQ3n8YS3QLVy9cgla/js6kiVSCM+xVeJ4L3SSIcYysJtXy/8feewfZdZ9ZYufmlzondKMBEJFIJEEQIEGAGUyiKEoUgyhRY2m0M2N57LGrXK6pLVfZf6w95Zpy2WPtTijtrLSjLA2pnBhFESRIkEQgco6N1Ln75ZvedZ3vd+/rhyZAUAS4kLToqq5uNN7rfve+e3/n953vfOewRSJz0vSkjlP9aATEOF0mhvlSlXtSqRMoCewEed3SsXvvDklyS+lpWLqNtJ2Gw/AQM0IRVWzc8xZy/W1Yde+tmHvrTRI/R0tXxl86qVSdEZCRxySgZ5pg6ULhO1wrfRnBUpMYjYDOg1F2p7rkqVART0DXKgHc8ZJU6IYPoZoj3ZI59IHJSQH0mddei7zHMUBdgmne3fquAPqSxQtFTMY5dKURj/D97z2LTDaHm29eLeNqrLBVHjbEnvWll1/EokULcdPKm8TdzUmnsHHDBrzxxht4+qnH0dFiozA5iuGhEQRBDZ3dPRgYOI3JySLue+hhZcajqAbZeGx+8y0MnDyNW29dC9t2RL3f1GLh8MBWBehzdDgtZQznj2DB0n5QIsC2mApAMiTOU6hg1TGTqQZbtzF2egx7tu3G8iXXoX/WLIyWxjFUGEYpKsFI6ejubEdbKovmmo3iyVHpod+75mbkTBodXXhsLQH0pEJni4CiOPcDVuhNXWlEMaCzQpdOH0Nja3JgAuiMiE3AmelpkhgZFw2N6vZEyc61JwH1i1XoSUWeVPSN7JGsSQ3xqecD9PNR7o0V+lVA/z0DdFUo/XFX6HEoqupRMp2IJjHx+JoVR1fyxiGg066TVTgXu8TLnW+Z9JsSm8TEVpELkqYAXSh7VYbKVz7/DwHQY1u9egWtVOg1qaBZTYvta4P1q7jFkX4nuxGF0p8MdcaQ6mL9SjDn+Jqn2wLooahjKV1Xeln+rqRfbDBpPqzC8lw0VQM0F6swBs4iPTSOazMtuL67D9rEJDIqSkWNKRmArzMIhvQ6w2MMaEzJYfIdOH5IEldTITx8nTJ1oCrexG1MLWSM4KzBTBuYGJvA5OAkam6EpnQzmltaENkaCijj8NgxHM+fwszr5mLtA3ci29MJlznmVPsySpfgF3sY1E3ap1bN925ez6VEUKWELwZ0AfU4hyABdGlnhJIWIBGhIKCPFQXQdS+CFVJtbNXDWegU17tkCSpxhc7e9o53dwigL1w4tz62xnPJ7IPvfPsH6OzqFkD3OfPf3CzHQ6EeR+42vPaqRLzeu/5e6asz44CAvmXLFjz2yYfQ02qjXBjD0PCIzOl3dPbg9JlB5PMl3PHgw3JvcJsVVUNoThrvvPEWDh0+ijvuvBMpJw0ODnIO/dCJLfjnb/4teq7RkWmrCqDPXzJT/Nplrk9+Dz0h6CIbCBtAip+GRU2ZZhzfdwxDp4ax7uZ10haZqExiqDiCisbIVx09XR1ocTJoRQrVMxOwyhHuWb0KWaP8voBO5qWxQk8AvfoBRHHsoTd3Z+qAnhjLsIeeADopd8tSAE1wbgT0xCimsVJPPDA+KKBPp9s/LOV+/jz0FCKDaWtXw1mmbvQrrHL/Qwd0dSKFZFXkZX1vElO6ysA1znSIZ9J99smVH7kjVR3H2xhFOEW5qzFMNddOmVJI8xqqj+MIVaqnxVSElLv09eL9bewp39j/St7i37f4VGHTEtWruOLxSBSgK1qcHu6xj3vs5S7Ue0wPs7zyg6rQxtVIQ1XTUdEtVDSK4ix4DEARqk4ZpxDM7VoISz5rcMIAyI/DKBZg5sto9yP0azb6dRudgYacGyDDnjh99LmSc47dNqSr6sY0LIViJnvqMdUuvWgCu/RZ2X9m+0TZWyZe//I9x570CG5A9TbrXAd+2Ue16Mrmzc450HImak3A1iM74WYizL3hWvQvmou22f1AOo3iyAjSWYldU6ZE9fE84Urje/xCN7i6VjneJNQnJwgaKHcCJ681AXSOtMGALfRAXKEXqgLods0SKrSICKcLebTMmY3+JYulQvfp0ucF2LF9pwL0+deomXAxYVBxw9/8zvfQ2zdTAJ2RsgLoyQgVIplFz+fz+PSjj8rTyG5sfPVV7NixA498/F505oAKAX1oBBU3QGtHJ06fGcJkvoQHP/YwkGkWQA8rHowpq4eEAAAgAElEQVR0Dm9tfBP79x/A3fesR9pJwzZTcDIaDhx7G//8rb9F7zwT2Q4fo6VjmL+kH34UV8/cFFAC40dwqz7cqivJijz/LU0tOLBzP4Kyj/vuvg9DI4zR1VAOK9JDZ2WcdmxobgC7ChRPj8KqAPesvgk9TREsXLhC/ygAnWlrCeVO2wwCOjUZvFZJuScVejJy1ugMJxvIOE/ig1Du5wP0hMZXG9tYxCF5F8kkytTYmsSnkhlJKPd4KkXj2JrmoCaAfjU+9bIB+lnXxaTviyguX6nWRXE0+qAorsJZ4fcRxf2+99DPUYo3ZIwnvSHSfOpDCUsaP3itSn88HnWRcSAu8HEQCwM4rMiHIalhNQSuh6Dqi+EFqTbONUu0oG0JaFUCT76aaUdoWanSDJqf1geO3luRNfwkqeDPeVBiQfu+z/xo/lNtedifjQEpBnTmKylavAaHIj/mfoes2muEFAEeag8YtKIzbU283HWUI0Oo9qqVkrE1j6uVbWNiYhwtGQcddHMbHoJdraDNtJApFjD8zmZkK1W0WinMau3AzFwrmthXDYEMe+qMXo3PkQhDY/ZWfNFjcxbpjsSnKDa7qv87uTbO3ewl2z/l7SvHL/arnHRQGzOCvW/UUEtrODk5iEPDAziZH8JtH7sHNz24HkG1BDOXhR94ArikqS2TM7qkDlQ2ADchKjBDjUiKKDIZeYwX01BTG8nIC2SjxCuJmwOl7SYWGrCcFCKei8iAGVmojuRRGssjVTPhsEKPNJRRw1C5iJY5s9C9YD4KnOqwHeTLZRw+fARtLa1YumARqsWCqNn5Guna9y/f/jYWLr4Wi65diMDz0dXVJcBOtTtvp3e3bsOWzZvxxS9+EalsDm6hgD179sgc+mcefxhZowSEFRRLFUzkS+ibNQdvbNoML4zwqSc/C+HMSVOz4nd97NyxC9u378C969ejKdcCLTKRyuo4duZd/D//+L+hpS/AohXdKEfDMNIhDO64hVyxgJDhMJwB9+HROIdjb7m0EuLt3ou25ha0t7SiuakJpWoJumNKNgAnT6KgJjP7TqCjOlbE0d0H8dmHP4Y5rQbsiKOX8b2gKw8AxVwp58j3q9CNyqz6HLphdUh8Knvo3KglFbo4xRlV+DVPWIyAF3E8h95IuUvLL+6h87ohyPNnCSjLxlGsrZWJzMXWxmQ9PO8URiKKi+NolZeRAnV1PyU3GFcDcmsMxyErZUKjoRYDcTQboZEVHwQVr9t4F74P65vscT8CYvgPPj71jx3QG6GskcJWF7kutJu68RoBPc4XVsFnCu5FIqsCWDhLK57WnMUNXZhs5DEb3fNRcznaFkmCk+yQWXWZOtjVqoQ+QkOHlUnDSrM650U+BegfDex+tL812a0nt6PQ7QmgQwE6F3+q3AXkYy2CjAAGnviac/yoWtNRpjiJPXTTQdVy4DPRTJaDGhwmk0mvnH7aNRQGTuLM5i1Y7qTQFWnobG7FjLYONJkOUPWhVX2JBrU1A8ZUXL16Lxsiai/H2VGArpajKUAnfkTSSz9bGMWwO4mDZ48h3dWC+x99CD2LF8B1SxKTqoxOlMubTE8Qh7mZ4QijzzMQSRUubZv6msfKR5nH0PQIPtsYsmzWj5EjdzBN2E4atZoGIzJgRRYqo3mURvNIRQR0RUVXohoGSwW0zOoTQOfkS5RyUHQ97NqzR2a/16xahcj1kLYd+vUiqFTwje9+C9cuuVb65KwMuzu7BFQ4SsiPY0eP4flfP4dPfepTmDF7NrxCAbt27sLGjRvx5KcfQqtTRSk/jNHxPPKlCrr7ZuHNt7bAzuTwqac+r0AgjuH0KlXs3LkTW7Zsxfq770F7awd0WMjkDBw7swN/99X/Ha39ERau6EEZw9BTnKVXLny6ZsPg/DY3MKGGGlsKtQiBxtAYHQf37kFvdzfa21pE5FiqlpUdsJjX2IiCCFbNgBNQQFfA/m278eRD9+PaGemPFtBn5MRYJtIrdUAPa6z7HWkkJaI4AnQjoCfUOjd7CaBPV7BfKqArP/xkt9ww+RTrFJL3jdcXt/KazgLHFP0IJ3tqdCk0MtMAPd4ITNtS1+/T6YTVZQb1q4D+B6pyT4CIYCIWmkmYinwl8EzR8AmgS5UUJ6uFVLdzZM2vCKAz/IK9dS505NjFREKCN6g25rx0IGlemmPDyWVlnlnZUf4xADoZCbUpEqqdh0VwiWh1qknlyGQ1VudCx8ZMB/25w0pJ6GsCegU6yrrKRPdNB6FpwSS7US3DrJTRaehoqlYxdvAQxo8dRXO5irUz+9FtWGjLNaMllYHh1xCUKtC9EI4s98oa9ZyNXVylXw4wl8VSFer1Sl2lS0UI9AhsKOSDMqpmiEODx/Hu4T24df3tePALT8MvTcJqySIiiyHjZWR/gnhszgIsE5FbFbCv0/2Jd3aD1kIWbWEilA6AH3w8wb4O6GFDhU5AH8vDIcBzNp2AjghDxQJaZvaie/48FFn1Ow5Kvo/N27aJ0cs9d96JplScbe6Rti7jm9/6z1iyZLEAOgV0rNCZv87xNb7uarmKb3/721hzyy244ZZbEBSKePfdd/HOO5vx+KceREfKxfDZ4xgaHZfptGxLO15742309PXjkaeeVtU5MYkVXFDDu9u3Y9Omt6RC7+3pRVitIZ0zMDC4C//+P/07tM8GFq6YgWJtCFrKU5S7uL7SfMiCVjMF2OMRAKl4i4UCDu7fi0UL56GtrRmaHkmFThaNegeLI3M+ZCLA8U1URgrY9dZ2PHLP7Vi5uBtWVP7oKvTeJgXoWlnaO0xbI+VO61euL+yhJyp3Ajp76OJG2WDl2lhhJ5R7Yy+8XrA0uM01TlxcqEK/CuiXawU5Z3W6wC/9gGNr/zVV6MmZalR+SgBLTHknKuMEzKfvYJNeVALqWuhB98rQa6SPSSOraFUuqobG2WZTKnQurKzO6cptptNINZFmIp3HhYoVSGJt+lFcIB/t71QbIwXiCe0mMqYY3C32cQlSHF2Txyngl6qSOfHlopirVGvsobNCNxDEYM5YWT622bZg5POoDQ/DP3kKo/sPoF03cNfy6zDTtCQ9jcBtcLzJCwTUU7qJtGFJG6QR0Bur80tl7hqfP1WlqzFO/p1Qi1CNPAQW4NkRJoMSXtr0KlJtOfzZf/8XcPp7JL5TcyxhcxKRe3LdcdMo6XtRTc6RqtSnWkTKCJeR4bHQkPjN80svN3G8AzTbkgqdJJIRmTAjE9XRAkqjk3BgwhCjOl2c7IbyeTT3KkCvUGCXSqHoedjy7jaMjIzgYw8+iPbmFrmg/EoFUejhP//zP2HpkmuxcOFClMsVdHR0ysaEFTrZLwrXvvWtb2HWrNlY//DDQKWCt99+Bzt27MSTn/oYmq0Shk4ewdhkXvQkfk3DKxvewNLrb8S9jz3JBpUAuajdNR07tmzBa6+9jvvvvQ/XzJoDr+RKhX5icBf+/ut/g/bZmgB6PjgLOC5quq+sX2sSuSZxs5pUuGQsLJhaCqcHTuHQ4f1YddMNaG7NSrpaySOgp2RM0bbTgKchVbORDVMoD+ax9dW3cd+61bhzzXyY+IgBncYyKNUBnaI4Q0/DNCwBdIk2SES5nM4gu8L7j//RANIJmDf+vB7+dJ525MUo96uA/lGsrZcoivtjB/TpNLtUL9KfjFXnsbd6fUcaz6eeW7FP2UXWIwjF491XgB76SvWeKKVJ88bzrlyl2a/1ohoCGpakU3CyGTU2xcr1jwDQRTR4HkAnGJtcUwhMUj0qoTgBVjnv+fDKJQXozEPXdDGTCbkRot8zPd4LBVzb24fC0WPYt+E1NJXKWNrVgwUdnZjZ1IwmrvV03/MCRD7H4iIBc36aERXGQT3qtj76JwK3KS3kh2XtlKZBGQgJREiVTqiIq2SNOhQfRtaWKt1py2Hn4T3YvGsbblt/B257+AGgPY3QImgTrOm9bUCXVLJADFSclF33HU/66kmkHwGdYR08GE4OkAERhT43E9R0cFG3HdiptPJ8T3roY4pytyNV9XKe24eG4XweLTNmoGvuXEmaM9IZFKoV7D14EMdOHMf9D9yPjrZ2Ua/zk8GrX//Hr+D6pYsxf/4CTExMoL29Q9Lz0umMUPD8+sILL8rf+MSTTwqD9c6bm7Br12589rGHkdLyGDlxCBOFklCvIxNFvP7mO7j7vgdx4z33KUDnlcPWVQ1495138PrGN3D/ffdjVl8/tKCGVEbDwNld+A9f+z/RMcdQgO6fQWhVoNlqxE4ZO3JcTYE53yuTAK234vC+Qzh+4jBuvf1mZJoZzFMSQZyZtlANAzhWCpqrIxU4aKllUR0sYdMLr2HdyuX4+AMrYGilj65C78nKHLqPErzQlfebY2umkakDuvAxFN02+mBMcyBsHFVr1ApdBfRzQfkq5f57TrknNqsJYCdVtiyOsT+7UKaJ/WaSTR5T8Em4QeIB3Rh8wMpc88vQKGwi3V6jr7Mh/XO6WAmVxd9NpbtB33ENmmUJqFMdyjlojZTihfpFH8UG8HL/zrhiFCo9VrkKcIvqlSCutAes0Fk9qohZ1brgZ+i6Aj4VjtxEEVyhq0kparAjIFfT4J45i8Htu2AMj2DVzFlYdc1cNNeAIF+Qnq4tCWYG9DCCpenSN9dCJVK0KcCJj1nEarEPUlKp13PtP8R5URsEtaOmKC4Rxwmg87AJ6DUPVjaFsfIksl0tKAYVPPfbFwDbwPpHH8LCe9cCDsepAvEzZ0XuMGGMyn/PFVthFSRCoRxH1NTirSRYunR4CHScHuB5b6zQ2UOnZWoC6BTFsSp1Y8rdAtPrFKAzQmhofALNXd2YMWcOKmENZiaDMuNOz57F7n17cdf6eyTznJ73JJWsmo9/+cf/DyuWLsbcufMwOjqG1rZ20UQwM570L8fFKKobOHkSn/rUo9Ib3/rOOxI/+9SnP46MXsTg0f0Yyxdh2mkMnBnGO9t24JOPfQaLV9+qRHEMb/FDlMpV7N23F7v37MUD9z+IzrZ2mBFgpyIcP70D/+Frf4POOSYW3diLvH8WNbuKyKIJDs+fkmwlpjLcWFqhA6eaxYFdB3F68Dhuu2sNzIyGcq0EV3dRMzX4FHZaGWhVDWnfQXvUAm+wjNd+8QpWL1+Ixz69BrpW/OgAncYyRkWMZSiKSwCdFTopd/bQOf7Z6N8urZu4aJFrk6mAsUiucZ68Uf2etCDPR69fpdw/xOLwoZ9ytUJ/31OXAHpCMyUXsSiDa0qpK4KmBuUn7SB54/PUMmxC9JtSQcVe7SKMU6I4Pagg8mNAl4rUlOqcgEQRE4U3zM82HIci29iYxJIxNvbDROn+BwvocVxnrDlIKHdVrat+eiKCI6gLFS8uYqpCF9qdYkKh3AO4zNGOmRMrAjJhhGa/hp0vvgLtzCDuWLgYq2fNRjMV3YWSVONDo6PizpbLZKU6Ze9eKPaQmdweHJupVLExTwzoicJdNluXMCWgNgXqBmRlLjGmAuyqRld52z6MlIVK6MLVAqRaszg8cBS7D+xB6zUzsP5PPo1UVwtSuSxCMj2oKTMiZr8HShDHGpNWzUqMGc+dx3E13EfK3443TI2ATgbITClApxCMgK4ngD46CYvGPfS0ZzpaDTg7Oopsazu6+2ehzPzyTEaMfcaLBby9dQvW3XEbZs7qR8CNLEf6KgV84+//X9y0jIA+V2bJW1vbBTgzmSwq5So8CSMCfvvqBqy/9z7098/C9h07pQ/+2CfuR6tZxunjhzBZKCPT1IIjJ05j0zvbcOe9D0o/3XKyyBfKmCgUpd9drlSkV8/NQUrEeT7sVIgjp3bi77/2N+iem8LSm2ahEA6hZlXh075VJ4Whi82rfI2l2HbgwJhM4ejeIxgaO4O1d96CwKzCMz2EdohK5EmgjmOmwDZ52nPQiTYEQ1Vs+NlvsOLaa/DUZ9Z99IAeq9w5h05Ar/F91FLQNeMcQE9AvM4iMqnO9+tgnlTpja3ERDR3FdAVjFyt0P9AKvRGQK+HFxDQq9RWT1XoDJwQj+f4K8dvpB5S3iPn7IS1GileFzWvKo5fYk5Cup3q9fg57GVy1tXh4sjRmzg4Q3KqmcT2Bw/oqqcruoN4dCUBdKnQJR8+NjzhfLecG6XmJjjJWA9FcaTfacpD5z36sYchmvwaRnfvR+XQMSxI53DrnHnorAGpsgtOb3Oq4PToOFo7OtBCxzcqr9kzZ2uDTEv8JiR7XqnOY1BPDHwuDdCVWE2OXzYTBPUpQOfP3YDOdKbQt6eGz6C1px25tma8tul1HBwawJpP34+ZS+aj55rZgM1YzIDxabLTIKCzEiaYh3GFLqOT8Sc3gjLCxAqdSWU8bmGGlMUwKXczlW6o0E0BdE9U7pPCJvG61g0TXljD6aFhpJtb0dU7U3rnBp+byyFfreD1N9/Arbevw9z58xLHBrilcXz97/4WN123RAH60LBU6LpmCqCzp04Q5s+eeeZZrFm7FkuWLMW+/QdkbO2TH1uPZqOCodMnUPF8tHX04ODRE3j5t69jyXU34szwGCLNwujYJEYnJmDbKXR2daGnZwY+97mnJUOBwTimE+LwyR34h//0f6F3fhbLV1+DUm0EsH1Uo6pU6DQC4u5StUmUqZHl27An0zix/wTG8sO4+fZVqDLVzAkRpYEC2TfLhGOmUStFSLk2uvV2hMMufvuTl3D9wll4+rN3QNcKH12FTsrdcgGT/gZ+HCXRoHJ3OF+vAp+mhL7qe/6MrE9SnUsiZDyupm4NRdMn38upOU9Q0NUK/UOX2x/iiZdYoQ96HiY8D5PFkoSzlMMQ5bAm4SycQecs+h/yHHrjGa33zeOLnUqhsFKWKcnkZlA7eAXorNItx1FjLwLwikZX9FZNFpNapSD2r1wZE6pVbfVUyAoXS1ZAFMFJqpjUW0nFyIW7cf7yQ7z/V/QpilZPPhS1zamBKZMJEcHFD5gCz/h59EPxOA/sQzN1qfy8Shlp0qGFMqonTuPUps24Y961WN7SgXa/Jop2iuDcyTxK5Qoq0GBnspLSJTPbMuOuIms5283qX72qc8fVLgvlrsVjOzHlfi6gq6PWTV1Anb7xmk2eWoMXepgsFzDqF3G6VoDd2YR5C+Zh4dLFcDqYFUdQB5CxEboVaIYmz5e+NcceLROuWxWfdZP93UhTneaILndqJ5kEs7DFQ2re1C3YBkf6anAnSvDyZUR+BJMJdxRRaQaGxsdhpDLonDkT5SCEFwFOUw4l18W2ndux4qaVWLBwIVzfldhSvzKJ7/zTV5AxItxyyy0S0tLS0iqxqpWqi2w2h2rFE0D//vd/gN6Zffj0Y49jz+7deOH5F/HpRz4G05+ETuFgTUMY6RgcnYCdaYKVzmHT21tw5NhJzJ4zVzYlvOd2796Nm29Zg489+DFksml4fhn58ggmyifxd//4f6C9z8Sau67DeOUMjHSEUA+EISmUi3IeTdtEuVKCZevIallY4xb2bt2LYjWP2++9DQVvEk4rU/9CTJTzwqq1NrcjP5iHWdbRa3chHKng1Z+9LBX655+6HaaueugyXRfPoassh/fOodscq2QbKXaKiwq9yI/YkoduOV1I0tYoouUcegspdwK67UsoDr3cqXJPxtZ0sg9xD71xfUu+b1S8N4ayJH10jhgmH4neqBHACfgJe5kURckGQMya6CMvXh3JPa00HWy7KGZTrXHcmHFsjS1GgwJH8Vyw4ZNpOGcO/erY2vmX9A+ocv+vGdA1Vj1VqtTjZCLB4ZiWiwHcsh2JvFQVuxIvcWGRkBUu0hTFsapij66uFE0iA9XGgAYzhmUK5RdrmBQMyo2QdJ+vKDJ/yD9+LqALmNdBXf3KxEhK9jgx9ieP4c+MSEfVrSgbFI7/uVXY1SqiwRF4x06iI+9iZVcv5phpZMtV0IfMCkMUJsZRqrqwcs2wnLS0RurOV+wnsxIRH/O4hk5mzxuA/dyNyO9+CiT0gz7hcmzKVEZAPWateJxc2AkkXIrFHd3SJVCm7FYwXM1jwvRw6OyARLguvWE5brxlFVK9XYB0YhjF6yHQQvGSZ3a3mB2ROibsE4g5o0EToxjURXAYj7Zx85gAumU4EjU6BehsFVEJbcIP1OOGJydhZnPomT1HNA1UvrNVVPJcbN+5A4sWL8aSxUskpY7hNjW3KD30lB7htttuQ7lclspcPNLFBrYFExN5tLd14NkfPouOzk585i/+Amf37sezzz6LdbeuxvxZXSiX8uIMZ6fZL3aEeq8GNWx47Q0cP3EKK268CS2tbXCcFI4fO4Z5c+dh8eLFoq6suCWU/QlUgxH8wz//LcxsFTffvhyRXUFoeMiXJgXQZUOlXGRloM+kB7qnI1tJY+sbm1F2y7hz/e2YrE7C1wPUHA162kLJrcKx08gYWXSl2zB5fASHt+zDwJ7j+Nyn7sOtq/qvKKAzDz2WeE4JfRuyABoBuXEULbnaE0V8AtLTle1ybTe2I+NI57qOQ5ZLBeiileH9ReFe3I0TISJLJs2Cbth1QKe5TKTbCHSGHjUay1wF9KuA/j5r8XSVe330jAttFCCiI1Q8W668jtTMq1TougECunhuxyYx3HhSxSs9+NhYRicQxRRWIrwRaGOQh4SwqCqdv0f20yKYSmxT/5DT6pLBqcY3IO4pJ1V5Uh43/rsO+prM61crZfh+FZYWwQ59aGMTCE6cgn5yEGu6Z2G+nUVbNYBRZPWuIfBdjE2Oo+p5aO/qlSqzLl6MYyPrxhqSTDLl7JbwCZcjfkCleMWALtXYlFscv+cHNxTsiXN0yvWrAih2ykbVdzFeKaBqR8iHFRw7eQLD+TEsXL4U9z78AKw5vagVxqCnqLR2EUT0QVf9X/5N/nZeW65PORv749wcKTFifW6dD2KUKSt005lWoVdktjplZoRup2f+mfExhLaD9pkzUSA7F4+9sRWyZ+9ezJ49G7euWaPEn9z4Bi6+/k9fgV8p4o7bb5d+LUE3ucdam1sE4BmrytG1SqWMv/q3/xbDR47iBz/4V1x/3VL09LQhlbKFmredjETl0nyk4vrYvmMXDh46gnvuWS+Vf1trm8yMt7W2IO2kZIuUbUpjvDCIsjeCf/n2P2AkfwyLlvWjd3Y7IovSfhbEESyHoO5LdoCTZnUYojpRQm+mC8/95JfCLtx7311o7+5AZOnIV0sIWdFn0pLNrsd58ns2vYvy4CRmt/fgz55+DGZ0FqauxtY+TIVey8+QCr2re75U6O9ximMeuu0BFtsvFPfxmlIVOnvoUUTLqmnOSYkRVnLPneOxMTWx07gWJoBe3+TGz1HjlFNJgOeO8satDEHxqQq9EdCZI3C+Ct20HQmmumosMx28rlLu71tanQ/QEzqKgI5qUebIWXXLz7k8Eszj0SkmOilBDfXaFLqxb1lTloo1X5S+sjGIe+bsjUtamnKzUHQ7R5HimXRSUVIzNnh3J4v/714jXulnJIB+voswrsNj+v28jyAAhRECJkR5FaR1CuECBGfOwjg5iO6yj1s6ZmJGoCFVKMN0fUmWKrllDBcnhe3o7e6LRwQVQ5L0BOuAXp/bVudq+uu4FGAXQVxSocdVeWL/mlgiS0BGnE/OipLJbRW3IrS1jxBGxkbnzBkYzY/j9c2bMFKaxIp1q7F2/R1w5vQBfhmuBNjU4KRtGJYBz3PBGXUurhQRSnsh7qNzmoCLK7eY0h2NAd1KAN2N6pS75mnI2k1SobuahuPDQ6iaBnIzejDhe3B5Kdu2JGodO3oUTdksPnbv/bDJOhHQvSp++Ox3MXDiKFavWi056OIQF9Xg0VGO+ej0XXAc/OTHP8LI8BD++q//GmdPn8Ezz/wrli1fKvnyre1tcs+lMznoli3UbLniinhuYOAkHrz/QWFf2ttakXEcNDflEPgeHMdCU1MaYxNnYTo+Nm56Hrv3v418eQh9czqZ1Aknm5LqvKW1Rca++NnR1SabgfLkBMrD43hn49uCicuXLUFvbz9S2awIAdlu5IhpvlRCYWIS+ZExHN97HLetvAF33bIWSxf2ozxxAKaurF8vFdBNuxOun3qv9Wsj5S6Vr1mn3M8H6I1jaY3r3/l8NabT9I0rCh+fbJQbf+fUY851iksi7MRki+FGEjHA1U5V6AnlLhtwBlMxx8Lie361Qm88p1cr9N+hQk92oryQ6SOuVYuiVqcaXcJTuEbrpMfVp2nFaWj1Cl0BugBHzYfBipKALjQnjT6UqYiUUvTnljx0ilHYR9KUQYjYzKqQBPl7F9qUXWm8vujfvxCgx+cgng44L5BSRMbj9gKZoaa3eUaLkPFcVA4fQ3Z4HDdk2zEfDtorIZyyC+rVa7aOs/lxDLtFpNIZ9Ld1w4wLFL5/yVxtYqKR9NDrlUfDMSV99Yse5gUekAC6Et+p+XNS72JgEg/xcUEsU6dhGkjn0qhUSxgcGhRgzzU1obm5CR7FlWkbxbCKdw/uwdGhk7hh7Src88SnJEMdQQVe5EOzNKGNSb0T0LlUMieAf98Qdb9KA+TCypG1KUA3wN6trTuAG8GbLMEr0E2PeegZ+KEG3zJxfHQYJctAbuYMTFLPwBYRN6WWhdMDJ+GXKnjiE59Ehv1Pmv9VSnjjnTfxzpa3ceONN8qxZFIpVEpFTI6Pw/dcjA0PCwDv3bVL+v9//mf/BuOjo3jmmWdw46qbULMsofRHx8bhpDLo6p6BGRTllcvSZ6ePAG1eq5US2ltb0NnWhpamHLxqGS25LEqFCVTLE+jrb4Nfy2Pb9tfwqxd+jOZWigFNFMtFSUBs7yRYVmE6Grp6OlAsTwI1Dzu2bELasrBgzgLkxwqoFj1ksy3caok2o1AtQ6MFLzduoY9hjt899DGsW7UKpcnTsK1JGLoa4/swgB5O9pxToRPQYWXqXu6MT61X6BpbgywqpnrojYB+PtBtHNvlZXohUD9fhZ5Q7dP/rxF8ko4htSvnA3SG+yjzZmX9qpuOMGqSL2A40G/kYmcAACAASURBVJzmq4B+zvpytUL/wBV6csEnu1ICuu4WxVNc9cWZqqUq9MRvmP1vBfBxDx0UWsWVIK1fA1cu18SaU+xcKZ6LFbV2KlXvv/OFKkBPQhLE4umPC9CFEk4m0qftO2NdR9JpF0W4H0qKml8uIBtFyFTLGN+5Fy3DE7irfz5mVmporTDliv1nS0aJDo2cxWjkoaunG/2ZFtiiSYy9zuuDZOcuXuf276fy9WSE7UN/xBV6EkYhoK4APZnK5zVXodLYMpDKpFCqFDE8MgzD1NHZ3iEGOIVCAUbWQaqtCSfGzmLbod2oGCFmzJ+Fh5/6NHlx6al7Aal3H7pBu09uECP1p0i/xwl2/MrNZgLo4oFAz2+mklEUJ4Behlcow6BZSsRxOQOubeLI6BDypoZUbzcmogCeaaBaC4VGHzp1BsMnT+PPPvt5tLEKj3tH7+7ajt+89lusXHkjWpqbUPN9jI4MicahRttUXUcpP4nDhw5gVl8f7rrzDpmVf/7553DfQw8h092DsUIJZwcHMTg0jEKhhAULFyGXy+FnP/0Z0o6D29etQ7VcRFd7G9pbOKKYQpkhMY6NoFhEUC1IJnq6J4vBozvxne9+DbPm9KK3rwcTk5Myz5/OZCRFTbfppeNh957tyOZMtLWamDe7H0vnL8Pbr21mTgxm98/n8KCI9DyePZveABaam9PYtX0zliyci1tW3oBKme/jJLRLAPRgohuFUadOub8H0KeJ4iTHnRLIyBbKXQSUsSjufJdx0kNv7J8nWp9kHZz+vEaKvbEAqguH442BTKskl3rcQyew09sgqdBd1xdWsxHQmTJJQIeZgpFuvQroVwH9g6/A0+crk2cmFXoC6KTQCepil0ljGMOSVCBW1/Jvk19VchD7WJwj547drHmicifFqSo+VaUrSzRdnsfqXIJgZH49HnPipoEVOhfiP5YKvd6rngJ0qQji83JupR7PbTNUJAhQLUygzTDQFgQYfGcrcqdH8MC8Jegt19BSCWAys9wyMeaVsPvsAIoZA/Pnz0dnaMDxVbxp4++fvljJK0oCVOIHSgzqpQI6M9nlL0tXOwZzflXngH1l27HleilVSiiWC0L8Z5uyaMnkoJU8ZNIpyWinm1zFqKGgedh76gh2HtmHh554BNcsno/uuf0cRkPFq8K0OX9sxYlqamZCktbEM1+lASbWr5yjpibENGykjBQtC4VyD0oudJqloBlRaMBLWTg4MogJM0KqtwfjFOKZhoTjWJaNoYEz2LdtB/6nL/05Zna0K391DThycgC//s1LuHHFCsmSHzp7BhOjI2hrbcJMbrh6e7Hx1d/i7U0bccN1y9Hf14sZPd14fcMGPP7055GZ0Q8fhkwC0Gzm9dc3YtGia7FgwXz88JlnkUk5WH3TTTIa2tvdhUzKQjblSMXuRBFSfiiivMnJs2htdzA+eQo//dm/4qabrpffwQ8xcDJNnD57SoD55Klj+NVzP8eMma34+CO3obU5g97WmXj+Jy+it7Uf16+4FbVqhIl8WVT+hkOmwkcqo+PFF36OTErDujU3SZqb554BjAvHp05PW5uuciegs4fe3bNAeugJoLscq8uZyLFCb6DcedIbVe5Uvtd76In7ZYMobvpKmdwXyZjb9Kq+0es9qeaTXnvCfiWVvrTZZcRSxUfLSOU0QK9WPQH0kKxCXKHTiphTCwR0M9N2FdAvJ6APuxxb8zFeLCLveijV1Ngax1YqQSD2pPWxtQYjjcTyMgnKuyDEfgDjjmRNvRiuqRnSaX/pIr//fQGdq1I1rtB9jgWJLliUv0KTE4wlGYgVu6Ec3yhsi6lzLp4Gq3xSveKzHfdoY6U813QlplMOVdI/lzEqFV/IPqRQYhc78A++f/kv/EiB6vro2rn9aAXkqocc99NjoU1yuKSIg3IFuu+jkp9ETzqDHt3E6bc2wzl+GvfPX4IZJQ+t1RAOn2QaOFuexO4zJ+C15HD9ddchNVGGw2a6WmWEUhTX82Q0sRHIz1HZq6dcKqArN3U50jozUedfI03sW9s7O+B6Ho4fP4ZCqYCOjna0t7eRhITuhpJeVjNZDYYIHA1VvYaBsUEcHRrAseFTuOPBu3HLnWuh5RxUvLKMvrHidwMXqYwtCykFcaTbObIndDxp91oo1zDPPwNGZGzN0+BNlOGXPAF026dGxEaQSeNYfhzFlI3s7H4ULB2B48Cg9WwNGDh0BG+8/Bv81Re/hFltnfLauZgXKmX8+qUXsGzpUpSLRRw8sA9utYKbb1qJZdctBz1nf/idb2PjhlfxwP33IuXYmNPfj5defAGPfe5ptM1ZgKrcEQb27N+HDRs2CH0/95o5+PuvfAWd7a1YsXwZtMBH34wuWAbQlMugxs10EKB8dhDXzOjG8NAAcjkTfljAL37+Q1x33RL09fXK9UcdTKYpJ+e+efZMjA0cxQ9//CyWLJuF5StmCEDb2S788l+eRWeuFyuvuxUcRA9rFqp+iNYZnYg0D5rl48WXfsooe6xevRyaUUZkTAKGpyZapyL3VEZ949hayLfNktZHMrbmFR2EMaBTFGenugXQNTtbp9wF0BNRnID3NEDnG0+j/iStbxqoN2aiJ/dEo5PcdFV7o9+73EtxizAxq0kWmHoVL97OSVogpzIoFlaFCz8rFc7P8y7hOmjCsFJghe5wosFMw8p2XI1PvVyAXvIDDFc8yUMfr1Yw4VYlNrEYhKiSBg0jmVFNKp/EGYs5B/SzkFCOunP1e3vBSvw4RSlPx2IVGzw1p3whBfL0nyf/nv77f1c0k8XYd1VV4wdi36oqZmVRyoUwxVxn05CQC1q3koILWNlRwU4/6FA5kzVicgJginl+z1Gf+zI/wIbndz2u/7KPn7YbaTjcc/9n6j/qgC63eQ3FiXFkdBtmxUNLEME/OoDq3gO4Z94CzKOb2dlB9LJSsi0cPHEMW/bvw+r19whIZd2aUO6N1Xnj8dc3dBc4KecX+3zQM6g2M8lonGz6DENytsn2EFRbWlowMT6BoaEhsUJlP7mzo0PmuAO6eHEcMt4JqUAXFbvKT8+o4TebXsVweRwrbl+Nux6+D0azg1Lkij+8F1SRdnRhiBg6Iv1VESTRVc4X8xSKCLnY24YNnT10T4dfYChODbqvw/LJHOnwUimcLJXhtbSgbcECFC0bHlscARmENCaGBvHMN76Bzzz0EG5ethQ2R+cqFdk00HSG7y7Pw8mTA7hl9c1YdN1yTJw+g317dmPg+AkcPLAfq1bdhGwmI4lsL73wAp78/J+g85r54sa2/8hh/Pa1DSi7Lh5++ONobcrhH//9V9Cey+LaedegOe3A1CJ0dbVC1yMZM2tOWdCLeYSlAjJpGtmGcKsFvPzSc5jZ24MbV9wglrkcX6TVMq+fdHMWZbeK7/3ge1h07QysWdMHJxWiVqlhx9b9qBY1zJm5GO3NsxCGKQQBtQ9NMFMavFoRxeog3t2xEdfduACd3Q4q1TPQDVdGE2V8SyYf4vYP1wd6T5BBCjV5Dyxy/jUdbrkKv5hCONF5wR66mTXQPJ1yn9ZD12hAQFGvXHNq/HZ6CEtjhd2YYyH3TEM1n/TMGx3lksc0us81Pkf8NeK7T3lAqGhp9VqAMo+Twji62jlpsfc1LFv0Ema6GbBaoZvKQ2Lq45Josw968573cX/QTnEE9NEKK/QAY24F424Vk0GAUhigGkbwmRfMTMPkLYsTpGTBUYyiGpVpfCsaVnF5W2KKufEtauxnTkVZxKB4gazqRMD0nmL2EnrQAtkSshKqLHMCOuk5WrLGfSI7TeMDUxyjOMbi6YzFVAuvzP/6FCRduQvwkq7eK/1kjQYwISr5AlKaCa3koiXUEZ48g/yuPVjR2oabOjthTYyBGV+WBuw7cgQnR0dx/a1rZa465TGn+sIH0rj4nO9RlwboXBFr8SiZGrpn75rVmTAwlilOXaPDIyiVSshls2hvaRV/efG01wlBcX3fEOoigECnOCPCuFfAtgM7MRmVsXztSvnM9rTA1UPUNB+cwFIVmglh3IV156Lqy6dtEfBrMh6oGUwNMxAUA7jlSAA9rVnw/RqqdgpHxidQyuSQnTUHkxwnNAwJJ+Ge1C/m8Ztf/BwP3bEO99x8M1KWDvg+wmoFhw4dwqZNm2Rzfvvtt4s24OTAAMbHx+FWqqJ2P3bsGJYuXYrhwSHYto39+/fj6S9+EXq2GTv2H8COPbtRMzT0zOzFkqWLUc7n8e2vfw3z+/uwaM5sNDmmtLjaO5qFlaBaPUORYHECQXESaYpPoxrcShEbXnkZnR1tWL1qpbjJUSxJMNeZapdyBNx/+otfoKNDx7o13bAzATijd+TgKRw7PIj519yArvb5iEIyAQ5SNLqhONH0UCifxqYtv8H8a3vR259FLRyCHlfoBHQ1yqgsgSWsifP6AugAvQBsAfTEWIYV+iUCOkfZQpWwllTejXPjF1KxJ9f9OUFVyXVrKLdLXsMUdTZW9vUJoWSszWYWBTcGyvmRgM4qXf1e7vlcaXnUAd1Ji7GMgHu6JQb0zDRAv3IL0x8xoJOyi+B7cfkTG3IwErIWAzovXiZaJf3Jxrch+ZlU6O8D+Fca0BnvGTGtixV6A6gnQJDK0PjAhGargJXA4PhuJIuPJKr50fsC+sUA5cpdur8Hf5nK4SiQsTXZFBWraOGM7dAoJnbsRGe5jHvmz0N3FMEpVxC5Lnbu2Qsr14S5S5ZKa4T980Tl/mGO6HIAugSoSGRpCJ8bRAbL2LbMnx85cgSFybwsjDP7+tDa1CzZ4lz0nFQaHsE3CXdp8KPlfcY89WxnE/YNHMLbe7fCdSKsue92GWuzm1NwwwpSDrelXEBVhS46EG5QQ1/OrQA6+7HcMOkpwDfhFxSgG6w+OQscRCgZ7KGPYsJykOrrx2gNqNCcx7ZkTE73XWzb+DpWLJiLz37iE9Blpp6jax4Gjh/HCy+8IEzA3XffLUzE/r370N7WJgYw3MC8+OKLWLZsGUaGh+X1HThwAMtvvAlmSzuOnTmDiVIBvbP6kWtpEie8aqmAt157DRkNuG7hAvQwp7zmI5dzkErbcAPO0VfQpAUIinlITC/NcColbHrjNaRTNm5bd6v8Llbk2eYmyZ2nDsNqbsKbr7+OUmkAd6zrgZ1l662GwoSHDb/ZjMWLVqGvZzECn37pWVhOBnZTGsjqcIun8NqmF9DencKixT3Q9XHoelVR7mIpoSp0dd+ztWag5hPopgM6K3QCetclVegUxdVqgWg1COqNvfGEMk/ui4Qmb+yTJ89pfF5iFcuvFpP/4oq7kXZP7hsrpXwHzgfopNwpimsEdMNOCaCrCr0FkdkC3bwK6FNr1yWo3FmhjwjlHmCsGlfooS+2r1WqvgXQlXGF7MLYphMwV6DOfyeUe2Mf+ByAb6R0ztPDvNKATuqQVXkC6KTdGV1ZYz8SUZ1y5+6eCwKrdFbo3OXLnGao3MEu9NEoJPkwgPNH/RzxK3dlIY4oeqt4aI50OJNFTO7ajeDIUdw2qx8runvglMsoj4xh+/aduGbBQnTMnCVBOBbTwt5HBHSx83epgC4+WLoK4iGg81IQt8EY4A8ePCiuaq2trejq7IRjWgLopCVth6CsNszS5pGbTNG2rNB5r1XhQc9ZOD56Glv2bYfWbOPuh+/HkptXIIqYpZ5Yf+oSkSojleKroADdMjlKV4MttpsUxSWADqnQMzAYZoaK5eDQ6BjGTVsAfSzSpEJnRev7ngD69jffQJul43/+i7+ARkAnxex7eP655zAwMCCVOR37qFDvnzlTvnbNmi2V/D//wz9g9erVKBdLAvj79u0DnBS65i5Cc08PLDJhtiEWrTyfjqbh0O5dGDt9Csvnz8Os7k4Y4PEA2ZwDzYgQ+RWkgopQ7hIEhBr8ahnbt22Rr/feux62YyFfyKOls1304Jypd7q7cWzfPuzf/wbuuqMHTi5AVPKhGU34+bPPY/HCVZjVvxy+68A0mmFYadjZFNCaQlg6g41vv4TIrODGlfNgWxPQaCzDD64LktUwZSWtAJ0VeiSMkugYQk2YC79w+QCdwExQT6r08133jVR84umeOMU1+jdw88kNqUxSxFqUJP+icQxO1j8Jrzp/hZ4AOq9JTlqwd25erdAvsiRdMqC7mPAD6aEL5R4GKFF1TMMP9tFjQJeErLjHpyp0XrixDmRaH/gcSv18LdbptHx8iInoLaHXG4/8QpT7+diBiy3i9R0rFbxcfLkIJlV6Qy+dF7PMkccVOhU5qsepeugUtZm0+rwK6B/0lJ/7OLqnuRWh9tjaoR4hU9OQKVcQHDuBkW3bMN8wcO+SJeiMdAwfOY69u/bi+utvRK6tAyZ98in8uoKATkxLwlCSuXBW6MViEeOTExgdHcXM3j50dnbKttivujA0XXqrkmceY7joqeIIVoXratOcrxZh5GykO3LYeXQvNm57CwuuuxaPPPEo0nO6AZTF45vzQ4py50hlgLDmAcxip0GhUO6c2EgDrgm/WEO1WIMRGmIRTp2+l8rg8Nh4HdAnNAOuacKLapLRXquUBNDd0SH8u7/+a0W5V8o4cPgQvv+vP5DkszVr1iCbzWLe3LlomzED8OhixnFvD1/72tdwxx134NTASYyNjmJychK5zm70LFqGVHsH8mXmfStP/xxZMVbxO7ZjYP8+zO/rwfy+XuQcE4ZBXUIW2ZYMjJqH8tApeW08Rhkf9V3s37MbQ2dP45OPPAzTMkUMxwAfbp7IONidHZgcHMSmTb/E7evakWmpwc9XYTXPwPPP/BqzZi7Bgrkr4bkObLtNerxcA/T2LCJ3BFt2bMTo5CncunYJHJuAXpJrQJUACtAT6YyIYc8B9AbK/TIAeq3mSYWeAHpjxS17jHhzmWxcG6vzulVyLKTjY5KqnIBOPUjo+1KhX4jSbwR0UbnHPfRGyr0R0JMKnZS7kWqG7rRfrdDPWRUvC6ArUdx7AT3poauQAVlk4lEfVg+SyJyMAp0HuKfP/qpKZPraP00s9Tv20C8F0JWojwse+12sEkNJ7BKlZqzuFOtW3syWicjU64DOCp32IaSKOU99oY+rlPuFsV7ywl2VBuV6AVL0vK96yFSryE7mMbxlK/Tjx/HQdTdgQVMrDm/djtFTQ7jxhpVI51qUoJIe3e/xf5v6mxerwC/2/xfbqcRDeeLtz8vAYo8WwPDwME6dOS0V6zWz56CtTdmWuuWK2JbalgWPbFBM16ss9RjUE795WpZmHZwcOoVcdwtCB9jwzkYM5UdxzwPrccODdwE2qW+2LtSoHPvFSuXuIYrY/6ajYS0WxbGHbsMrhHDpViqiOAKQDj+dlQp9zLDg9M7EOHQRxTEPnWN1YbmII7t2YvDwAfyPX/oSrpnVh7NHj+C5l1/EyOioVORr167F7HnzlBCUFqWVirxHI0PD+NGPfoRHHnkEB/bvx/Hjx0VTMHvREsxYcgPyYYSzI4NwMmmkcxmEngtbA6rj43j1V79Edy6L6xfOw8JrZiGdMuA4JjQzQrU4gag4DrgVIAzALRL77EcPHcT+PbvwxBOPIZNJo1wtI9faCpfucrkcwJz3fB5vvPEzLF8CzJiVRVDyYOa6sOGXr8KxOnD9snXQ9RboWhMsp0m0DkYr5+/zOHh0F/Yc2IY1ty5Gexs1+kWBc4oglb9/I6BrFwB0VugUxV0a5e77FQF0VtAJ7d6oYk+c3pSZlWIVk+q8cTY9+Z6P52cijEsq88bqP/kdohOJe+j1aReum/Ha2dhDTyp0Ajonh5IeuiYbpquU+9Q6c9kAvYxxLxbFBQFcVugUxvlU0Mb5zrxsWZ3GdKAYpVJANo1Kr8MbF6lExT69io8HnpLxDlXnxH2oeEH7IBW6/P4LnYOLrcYS7xnPJ8vMWRLrSaFJ7OhGap2gbpuKcpeOJQ0VlBIeATc1V0VxFz3V53mAMD7kiXVdvLuz7Cnn83AqFfTrOsa378DgprewfuG1uL6zB7s2vIF0ZGHFshuQTtOylGHgrC8vrIq7GGBf7P8vdlzMdJcKlnarUU02fvyegH7y9Cn09vairaUVjOGlqp2bRvaUye4IPR4bEJ0L6DK/IcCQacpieHIE5bCKXGczRsrj2LT1beTamvDwU48gu6gHMFnnqyYu/zaV3QR0Uu4Rv4r3ugXDyEqF7hUjAXRNAL0mPgsJoI+yjdHTC1boBHS+PmoEglIBxaFBHHp3C25Ztgyrli3G9q1bcPTkCSxetlR65f19M8VqlhuIarEIx6YTmIO9776LX//61/jTL3wRR48exd49e+TrvOtuQPeSFfCdtPTQM7mM9KHHx0bRlkmjI5vBWy+/jPyZ0+hpbsLyRfPQ0d4slLtuaqjkx5DRAmkHhJ4Hk/uIwMXAsSN4a+Pr+PzTn0V7e6uk+FnpDKrVClJdXfQjRaVaweYtz6Gt5QyWX9+vaDek8NZr2zAyVMG6tQ+itW0OvKoJO9uupl9yDqBXcPbsUWx44yWsWHkN5s/lBi4vxQ1bHUkPnT11VaUT0NlDTyj3pEK/PIAehq5MM4iZUKAq9UZAr7ORDX7s06v06b31xqqeG4HGzUKyMUhEcxzpVc9XSRhJ0qLqqwOcQ2cP/XyAzgr9ag99+gpziYA+XHExGbBCL8cqd9VDd8U5LUKQAHpMuRPM65R7XN3Ggnf1yqYBdyPgThfH8aWrKd6pHn2iC5qOkRei3C8d0LkhYP8tTgwS0bDyw5b+Ef+PXuys0KmYrVNrvGFJpwWy4bnQx6UCxsUA5Q/5/+W0GWquv1SpoimXQ3FkDGapiEX8ft9eHH3pFdzaNxMru/uw9cVXMKejD9cvvg7pVE5mvKU6vYKATnvTVIqz3Bq8wJdrhNfM2NgYzgyelZxwsj5cADmyxR66yoJnaIwOX4haNQKpQD1WlcSMWLlaQs+sXpwaOi0pYF393diw6XUcPnEU93zyXiz9+K0AQ0hidz6huOUq5dgae6quAKypsydKQLfgFiNUS0oUZ3oc6zIRZpukQiegs0JPAJ1Na7IoVLlbvoftGzfA9jzccv0ybNr4OlavXYNr5s/DkiVLpForTUzCsW2YHNaOP15/+Td4a9Mm/OVf/iUO7NuPLVu2YM+ePbjp9ruQuWYRnM5uTDLe1FSGOZVyCVnLRCqK0GqaeOWXv8CpgwfQ096C3p52zJ03G3PmzkbK1ODnx6AziY6GOzyXvoeTx47g1ZdfxH/z9GfR1zdDTiyp9mqlgtTMPkT5PCpuFTt3vQrP3YXbblsGzSILUcOWd3bjwL6TuP/eR9E9exnciQBOa7caH+BIgRlgcvQkfvH8j7BkaS9uuL4D0PIyKsjMeqbvSaFTB3Q6RH90gE4tAcfWGmnxpKpOwLiRbk+AuDF05XxmMo356o10/vsBunhpxVdiIgpMRHEJoOsW0ytVhU5AD/WmqxX65aPcfQxVVFUuc+iei3ygAL1Co5UwQtjQQ+ffJdWeVOgJhc51WQAx/pDKNTH0aJgzT37W+PqphboUQL80yl2lU8XEwNRrnoaS9c0E2w0JHRo/Rvl3/yHD6pV77WzfcJyoVK1KL5lgp3k+tPwkmopFdHsu3v3hT3Bzzwwsb+3EthdewZrlK7F47rUo5svihV6l0UockHIljkRGj0nUhDRxMWSDMjY+LpRyJpeVnjIpZy5wPd3dyDgplApF2TDy9Vd85lzHorh6Hz2+l7QIuqHDYz/cplsZzZ4qkr52Zvgsth/bgy/8r3+Opnm9spF2iyU4mZSwFswJt7MOal5ZNg86Az00Rbm7hQh+1RBAN1y/XqFT5T7CeeEZfcgblhjLMKCELAQBPchPojoyiOGjR1Er5dHT2YH1D96Prhk90lJgtRZ5PiqMUW1pkWMcPn0a//Gr/1FG9r785S8LW/DVr35V1P8r1t2BmTfegoJmiNBU2A1Wur6PtK6j2bbQYliYOH0Kpw4fwOnjR5CfHJPjc2iAkyLoh8g5FBqWUJocl/hdZjMMnx7AZ598AtfdtEJEczKR05RFzaXIMCvjhq+98mMMnNqIp556EOVSFblsK95+cyu2b9uPJx77U7S2zAT0HK9MKvEku6EWFKE7NTz7o+8g1+xj7a2z4TiubPMN04CVcSRoqFQuCrNBnwHZwEmFzkx6VuiQOXQv7yCalrbWaP0qc+g9WcCsAibd6Gri+sdwlqhmxf4FbKsoOl02cw397gTYz6duT2j3Rvpd1sFz4lFVRG/yO5Pvk8fJ34znxylkpFe/RTYzNqRJjGWm99C5gaRAjoCu5tCvUu5Ta9clVegE9IoI4cb4VQBdieII6Iy+CzyKjqYM2gTMpUpXis4EUBMQ5wuT7+PnJN8nLziBfX6lReqVBvTEDvSc19dwvOe0ARpaAY1F+VVA/3BQSkAPtJqMbjHTnJGcfqEoFbo9Ogr99GlMbNmGdf2z0eWGOLxpC+5YuQaze/pRKftCY3she5jvM4j+4V7aB36WioKmsrxWB/RCsShKbo48plIpjI2MikiOBi2dbe0q+jMk6FIEJiqOeltL2jfJxSWKeU3yxzVbR2TU6lGqQ6PD2DmwDys/uRZL1lwHs6VVgIuz7wQ8P6zASluIAvZYpT5SgO465wB6qkaM1WQO/cDwSB3Q2UOnKI4jmq2tLUK5Dx49An98BE2ahu6mjPiq37BqJVLNTep8yc436b9pOHPsODZv3oxXf/tb3HDDDfj8554W+vbb3/oWtm7dimW3rMXsVWtR1E0xbBJtKSlcriyeD93zMK9nhojv/Hwe+bFhjI4NYXj4LMYmRsXfvTg6jJZMCrahIWMZaM9lkLF0HNm/Bw/ccyfWrl2D0C0rk51sGjUq9jNpYS02vvZL7N7/Cp7+k0dlU55JZfHG62/hnU3b8cRjX0DfzIUA2Dc3gXRWAB1RBbAC/Pgn34OmT+Dee5fAdqoIQhlmRSrjCMXveVVR2IuWgKDIaQzNgGM6Au4e57MLWTN4XgAAIABJREFUKdTeJ5zlwwB6UpVPp93P1ztPNgHTe+nJrDnf0osBOvMVlJmNAnTew1zz1d8nXc/W7ZTKPanQE0D3kb0K6OesNpcF0H0ZW6sDuh+iGlfopIuECoz/qFDuscGMTNiwt1Q364/70UmFrpaqeu3e2FsXQJf4xzhq9EP20C+1QpdXdwHVfeN5rj/k3Icnr/oDA8DVB06dAV5LjBAlQZzO5lDzAlTGx9HKdX1wCGfefgftExO4e/5CFPYeQv7oAO5bdzeaUzmEgVLk1iQP+spRJMopLp4lZy9do7hbzQRrrFgsC4HnI0+at1xGLp1BR1u7RI0ytIWz6opyV0yPuh6nmlh0IBNANzVEBs2ePLBZPJ6fwL6zh1DtAu5+9H50zZ8PlArqRjUojKvAsBkp66kKnekuWiYGdMCr6FKhW34obDJ76Mcm8+cYyxDQJ8slSVGjkvzM4UMonDmJ7kwGS+fOxqy+Xg5Xo7mlBb7nSXVncYyJlXrVxWsbNuDw4cPYs2s3Hn74Ydz5wAOIymV885vflLn0ez7xScxbcwfKpiVMBRX1diaNpqYmMazyCyXkDBMpqZGVCRTV+3TIY/xsGHjiTUBvHT30YWs1pE1lgvPSL3+GOX3deOyTD4lQLgw9mLSxDTxoDqvkEJveegW/feMX+MKXnkJLUzMcy8Zbb7yFV15+DU98+mksWrwSiBzA12TETgDd5PXm4ue/eBZj44fx+BNr4KRc2cAxPIcRt8IYaRHSaUd5AnCcjJkFDMmJK3SfvWURxSkv9yQP/ZIqdCmklHPhdK/2RvBOKmzZgyUMZdxjT/6dgHpS5Tf25hsr9EQUJ8U6QZ3eBTFToDwRonoPnSlr0wG9ZjRfBfTLC+hlVaFXy5j0vDrlXvVUhS4X4vRxGhHFxVvy2ENYdnlJJ6/B7jQJkpzeW1cVOnuI6muywf9de+iXB9BVwMD7fpwPM2ITiasg/eHOAAGd9m9eGEgAiMdxtUIJ/ekMolOnsfv557DYcrB+4SLsfflVZL0I99+xHhGFXJqtKk/Sjb8HgM7ce85lV32GUSghUalSFhahKZuThXN0ZATFybyMeLW2tIjHgWC3bJhVlZ7kqNcvSBqyhT50i5nS7I6HMFMmSuUSDo4cxeahXfj0nz6JuStuQCSAHkFLGagFJUScYWeLrMbqkLBHQE+JvakfAzop9wTQlfVrG1rnLRDKnXPoViYtPfSoWhZR3NlD++H4voji5i++dqp1P+3+GD97Fi+/+JL0rekS9/jjj2PxjTcCrofvffOb+OlPf4o/+fJfonv5CrhOGkWOzJbZJsigZ8YMyT0Pyi4yugkjCGWMjeltDKhhyJjhWLBoyRzWoAUBDArfECKFAF5hAj/8zjdgRR6eeuwRpC0doV+FQdVcLZBNCAF92/Z38P2ffQ9Pf+GzEiJjWyZ279iJX/3sV/jkxx/DyptvA0IbUTWQXHiEHnVzQK2Ml178BfYd2IQvfPFeZLIB/MBDxS1LcA4BnT10AjrfXAI6xzKnA3pQTCEYv8yArlA6NntRjoXv95HMlScg3egsN71Cb3Siq6viHSeOg1aAbsQ4oDYCCtA5zRFGmsSmNgL6Vae4870zl1yhNwL6VA+96vENiRAF7L9N9YnV6Jr6FHaQqwF3zw298vf008+jcOcixnEZ7/cB0D8AJAjeTzuOZOb0w8HZ1WfxGtJsVqDc1umoVT04fogO6Jjcswd7nnset/b0YN3sa/Du8y9ifucM3H7LOul36mYKgR9IFOelzKFf6rtAyp1jYk4qJSr3fKkoTXWO+VAU19PTg+Zck1DvrNAnRsfEWKa5qUn6zsw2V5vSZDs8ldQml1wM6AxjqWmkLkPYaRue7+LI2Am8sO9VPP5nT+HaFSsQVEowbR3I2Yi8PDy/BNsxZGJDUe45AfRKQatX6DmN3vOhGMsk1q+Z/tliLMPp6kxLs6jDNa+K8VMnMXLsMPpbW3HXLavQ2UvBmZRj8EolSdAKXRcTExOYnJjAzp07sX3bu+hob8dTTz2Fjtmz5R5644UX8N3vfhcPPf4knP45iHJNqNRCjBULCHUDre3tSNkpBK4PO9KQMkzYpOIjZku4cEMPPhXlpHpruqTMpU0NNgKkEYry/efPfA9+cQx//sXPoaM5g6BagkGg5cw+MS4MsfvAPvzTt/4Fjz75GBbMuwa2qWPw1En88F+fxX13P4A7bl8vdHtQccVAhXoEmvzAL+LNN1/B6xt/gS/9mwfQ1sEAnBBlzsMbJN45ZRCIwI9OdXSgpM8FKXebYU9kRM6p0M8fn/phKPdzsiNYbCXFVYNXw/lGaZMKfrpVbEK5n89YZvrYWlKhJywBAZ0nm4Ae1CAOcY2iOAL6VVHc9BXosgA6KXdW6FM99ClA500Tu1iJx7SaRxdjGfErvhTK/coDeqM6+CKnsh6/KbvZ+lz+laN7LxWMrvTzCVC+RvMTCoeUJ3sTIzbODuPkW29hZMsWrOnuxvLWdhx7ewtWL16KxQsXw/VCRLqFIKjBilSewJX64CJGJzXmbVPlPjI+BttRVOvho0fQ19cnPfNMJqPMZAJSsArEOe/L3qPaLL4X0NWPNOnJ6gR01ueRDztlyybo6PgAfr3rZTz6p09g+cobVRVKz/MMxWl56aObxA96isOBxgrdS8eArkRxOd2UlMGyaded4qhyT6xf85UymppyAuj7tm5BZfgsPnH33bjt1ptFWCYvvVLBmTNn4Lkuzp49K65xxXwBR48ckfG0zzzxJB5+7DH1FlkWDr/7Lr7+9a9j5oJFSM+6BkZrKwwyAWQ2TBNOJgtdowd6iJrrI2M7wmoQQEJaBfM8cDOosyedFutmh74YlQK0ShHtaRO//tH3MX7mBP6Xv/pv0dfVirBahEbaXbJEqDoPcGjgFP7vr34N9z/8MJYtXQRLq6FSmMR3vvFN3L7mNnz8gY/zXYJfroq/AH+H0ZICqpPYvWszfvnr7+Bzn78LM/qyMG369pcZ3SSv0Q9cEcUR0Pn6uE7S2dAxSfdzbFCNrdUmZyA/8uEBXTYosYbkfBM1F/PBmP6cBNATyj4B8uk9+URMR8pdKd8ZRKPXK3RlF8vRX00AnUFfBHSNoE6vg9j69SrlflkB3cMQgTxIKPfzAbqq0CmMU1V13EOPjWUaAb0+j94we15XvMevu1FAxijSK1uh15sEamGKX+N0fKh3NGMtQXIMCVtxJXu4VwrILsffrek1uLUqstmMiIScSEe76WBw1x4Mbt6KXs9D08go+jkSduoM7r75FrS3ckyIYi1DnNE4sXUlAZ2LWKVSFvqcxiVDoyPSU2Z/f9+B/WKh2dszQ6pxCuHo28BeLauYcrkMx1bCqamN5VSFLhoVzqvHgC5AEXoC6F7g4djEAH618yU8+sXHccPqVQJUIGCZNBkpQDdJ/ap+qh7Z0LUcIlboRQ1e2YAZmnCYhBU7xSXGMrR+TcbWaCzT1tpSd4orDZ7GYw88gJXLFuPInj14e/M7coxc1OmGx3Q5thg4usb++Y9/+CP8d1/+Mq5dtUrmv2ldt3PjRjzzzDPoW7AQemc3/FQaejoFK5eD3dQsM+Om6QhFnaZdKPlr2lAHPspuBW4YIDI1GKaFWsAshhqypNHdIiyvjJntObz4k2dw+vBe/A9//gXMm9mNoDyJKKwiRQYjBvT/n703jZLsLM8En7h7bLlnVtaWte+SqqTSAloBCwkhyYAwGDCLsAFjz9g97Wn3OTNnpudHnzM9c46xPY3pxoyxoY3ZBWYROwgkgYV21aZaVao1K9fY4+5x5zzvd29kVKmkkqpksHsyOElWqSIiM+7yPd/7vs9y7Mws/uPHP43Xv+nNuGrHNnRCDx3fxd988r/iNTuvwTvf9lsweK25vgB65NZhDDiAW8XxYwfwpa9+Cm+951qsXDUAp+AIoHMswo1XGNEwie59KvyJa4ht2gLo7Gp6LVdY7mgsuyRA18h8pzYgrcB7Z+KypqWGMi92v54P0HsDW3or9HN94gXU0/CWFyPF8R71g1AAnUDeC+hmYQCLgP4qAnozCjHltmVuXiUpzvfQ4E0jLPcYcaQMVgjmGaBnM+6s5U52Lx+9LHfqszPQ62W5Z/S4bFzN2l4APf0PC1pzphadE0n6ghjShQNxaSzzhRnTSwF6d8nN2u58srjm/foY1q8GqP463yMjxfX396E5Pw8njjBqmTj++BPwDh/GTavX4tCPHkBf20M5iHH7jbeIhalp5RGmzmiaeLn/+j4FF+1mqwUn7wjJbWZuFmNjYwLw9CufnZ3Fzp07Mb58OeqzcxLUwnY7neJarSZMApGixaVubxKsnX4pQKe+WbM0REkELySRzpDW89HKcXx71/dxzwd/C1e/9noGKwhYdToewk4bdtFEQmtQLqbScqcO3e6p0Ano/LG6kOIOzs1jmsSt8WVo6AYizo25YFPn3G7iwNNPYuboYWzfsA5L+kt4+rFHEfkBxkbGRJ63fPlyrF69GitXrJB149FfPirH4G1vextGaTpDwlwO+PE//iN+/otf4HVvejMmvQDzQQCX9rSlEpyBQdjcENgF2KaDyuw8Ck5eNPx0bQw6XJt8+AlNhXQYWl6ktQVLR+w1YIQtTIz04btf/QKO7n4C//4PP4zNK5cidutIKOVzGFdLKVaIybkG/uPHPo3X33Ynrrl6B3y3gShw8Vf/z1/gup078b73vEeyKhgeZBUcBK0KLLrFuVWcOXMcn//iJ3D7m7dh9dpBFIoFeHSsk90/N1ERND0Hr+2qvPqcLl0Gbn4QJ2g32/DrFtBYKYA+NrYWpj0CP7SRMwsqD71goLykpCRrRgDo7EwxCIibWUPGNLpkN6vY1F52+rlAfS4pbqEV3xPxnHlvdJ3emLWgZGtSoWe5A6nbHN+DXRK1/vNS0aVKl+hpYbhTymfBJ+GRo9seQLecAvRCP8I4vxifetbydQktdwL6adcVqVrDbaPhe2iFvtg9+hGlL4rYkM34MgJaVrESysQYIyX29EBsym9XEaMKrxV7t/vnFMijtOIXkxkyNFOSbzfjLYsxyt4jLaUvxGF7ZUu8ercL4cILf+aFXvHKfot/rc++2HPBNHS7NICZqUkMOhoGcgH64xYe+ebXsKmvjPe/8U149icP44sf/xRuvfpGXHfZVXA05mIbcOw8arW6xGZe7M+/1OMtezoSs7Qc6o2G+JMzKpShJM1GU9rQQ0NDYpjD/0YPd7LBOU9lu920DMQdTxmfJDpyHW6EuVAbCtxJGqWlKcEqFyFfclBtVaHbGuyChW89fD92V/fiI3/6UazetFlMVSTmN/KQM2KwehOvb7Y7YSAH6tBt+C2S4nTosQUjzCHWTPiFIg7OVzCjK2OZOjREdIrrJBJbq4ceWnNTmHr+IKaOHUHQrotWfP2K1di5fYeQvuiOxwAarhlMW5uensGNN96Ea6+7TjHLxWwmh7//1F/j4KFD+Oi//RMMrlqNb/z4p3h8zy4MjI1h1YZNMJ08OokGx8qL8oHVObsatIalKqLhteDGJPyZMFAULoXJKNWEjHcPfUYHR595HD/40j/gP/yPf4AdWzYA1RlZrWBQEtdCrpTHzGQFn/jEl7B+/eW44823oVaroNmq4ctf+RI2bV6Pt7/9rSrcJhfDMAnsLeRyAfS+Io7v3YUv3/dJvPHN67DlsqXCISJvgp0Xgh/JkDzXchY1zv8VWY3XAK9Xxup6dQdRbVUK6Kth20MIQral8/AF0C2UxvoUs94IRbbYIZ+POu+U12Qwvjcdfbzy65kei6xQtBfo2AneMaOk0ypfIlFT90xZzbs2smnMKtvtlK3pWjecSEXQqRk6VVOM49YNGwRzjlV0s4gQBWhmXvT6C8zkbk/0/B8pW3b/GW78f9XxqY0o6gJ6022j6blohz7cKIBHG8FOLIYZSierJDVZtc7vItHJ9KOCiNkRXjghcjF3/63331X7Pkqzn/nSDNB5waqcaOk5pidVvWfvpuLlgPArv8gXX/FKjsCl3FMdGNCsPjQq8xi0IgzrPnJzx7D7x9/FzRvX454bX4dTT+7DZ//ik7jhsuuwY8NlMKkJDjvSiiXJjDPKX9dD6aY1qRzpDEevdqaqlQpF+TOlagRyEuI4R2flQvtXLpQqL50ueexREdA1aALqGaBzgdPE+pXz8tnaDHSHaX+xyNHCxMf3fvl91MtNvPujv4PxidUSgqJZ5Bb40PQYObqWSS46t048TkxbsxG0mDxKQLdhhDSsseAWijhQ6QX0HGLDFHC26TfvNgXITx5+Frmoja2b1mL7li3Ysno9dM3E5PETOHb0eRw/fhyPP/a4aO83bdqMP/43/xPs4ZHuRGH/M7vwla/dJ05tt939FtRi4JlDhzBVrWLpqgmsXLseVr6ATocSKFOqWTrtkX9g5x3A1OCSGNcJkYMBCwWEXgiDZIqOJ79bSYsE0H/4lc/j//ijP8RVl20G6nNUVQugI2wD5TzmT83jr//y88ibA7h8++WYmZtG2Anx04cewM5rr8S9v/t+OEXmgYcgly0O6U0fQSvlcXzfHgH0W9+8GlsuG1fz/UiF0YgxjuMg8EM557T5zVqOBHQ+PM+HW88rQJ9zMDa6CrY9gDA0pWL1OzHMvIXikgFA5+/NMUOMDkl3JGLKepzA6NB6+iILi/R9egFd3DGlkCPPIHXMZIWeZVycI3NjN5afnYoDniOCem9hJ14jHDGQO0L8MGyYzDJwCsgZBXT0khBcFwD97DHoC+7t881DX8UF4L8rQG9lgB4G8OJQsp0VU1EBei+YZ+lrlGie3XROq11pkaswgKw6VwC9cPR5bsRKNWXMLwL6q3hl/ore6lIAPYGBGCQbeeg3fAzSJ3vPoziz63Hc+6bbccPWK1Ddexh/+2f/BTs3bMfWVRthdQwEbR+OaSv71Av2Vf75DkQWVETJ2vT0tGwwSIJji5iAzsWROnQJuuBCzpYmNcJyT0kIOnKa2rqKcC0FdOmdJ5Sp5cRzvDxYhhe7SCxCko+6W0OlMY9dz+/C6BVLcOvbbkNhYBAdmrGYOiKSvwhA1K/zDnsRQDdYoQcK0L1iAQfSCt1apir02LDg+YFIyFihnzl+BEef3Y2gVcX6tStx+ZYtcOtNGHR6CyJZlGdnZsXm1Xd9XHvtddh59TWoNxtCFGy023jiqadwenISY0vHMbZsOU7MzKPm+dAcG2MrVmDJ8hVwRObHQkCT9wl9+tJ3YOdtccKjqVXINjNVOO1E1BF9RRtFA7CSgBCP5/c8hR9986v4/d95J67ZeQXQrgEMqhFA94BSHvUTc/j0n38O7YqPVWtWoVKvQHdMPPnME9hx9XZ85A8/DKvsAPTD536IJkYkoRXzeH7vbtz39U/hjXeuxaatoyqPhqMRjXbZvnAIaAtMQNdy6rNwodQ01X3x3UABen0irdAVoAcEdDMvyXBUMxQI6PTq1xWgJ+LUKWwJWUr1VxHQuy5xqY6dnRF1vcYIg1C+ZzK3jBQnhEtdF8mfALqKH0x18CrJjzEZpIGSM5XTLRiWDd20BdBhUoe+COhno+L51qx0pRVCjMxduKujbEMBLEMxWKFPpi33syr0MIAfpYDO8JWU1d0F9PTv/LFh2ibvRWo1C0+BPMefvQDyvRusrCrPZucSeiJzaVWhc3fHHaB6zWKF/s8HTRf/zpcE6AnBRwetVUo5F8Woht0//S7s2gz+3fvei4nRpZh8+HF86ZOfxc7127FpxTrYOQth21c2mqYpDPNf10MtrNR6QNjdXPAmJiYkfKVFZ7hCoZsnnVU7GadEyEuyS05ln2mLHYmqzEVdT5DQ6KYXodKqwi6bGBwbQKUxh137nsYzz+3CPb9/D7ZcczmI4IyuzJzlTFtHGLTZQHhJQDeDHDqaCa9QwP5KBbOUiC1djhpB2qA8LpaIYT0O0JibEVCfnTyOJPaRt214roeRoREMDgxgeGhE9PWVuYocD967um7g1OnTCKmGoY1tFGPJ0nGMjo2h3mqjTatfWv5atszOy0ODKPUNimaZneRGrSFadravafda6ivBsE1JNuMGplP30Gm6GC44GLB0OHEAJwlx7MBuPPij7+Ctd78R1990LRC5dJ+RTVQS+tJybz8/g8/9+efQmm1j62VbEeViAfQndj2B4aWj+OBHPgh7dEABOecOYmIUA3kbz+3bja9/49O4/a6NWL9pSLohHHGwMxL4LTi2Idcmq2jOz+W8sgtDP4DEgO+G8GoE9BWoz3GGrgDdTwFd3BPPAnS23TtnA7ooPBbCsV7xfXBOhd6du6ezdCKxarUrQGd3qRfQiSshpaMcH9H2lqoN2dhk5jaJOIFyzp4wx1c3kOQM6KYFTRjvBeSs/kVAP+vEXcIMvQvoYYSm14ZU6EHWcg+l5c4TmBYTsv6QgJRV69JekuVMge0CqU0BOgGZ3zOAP+t79iHS3z/laqbxrCmgS4TPIqC/4hv1V/iCSwF0QauODkfLoZC0EM2fxNM/+ha2jQ7gj9/1TpTNAnZ9/Xv4yX3fwWu3XYPVYytR0BxhxLPilSqIc8tf0yOr0EmKY+65Y9uSrsYpqc8I2GJxIf2Kbfa0/UpeCR9ULKd+qV0Qz8BcvTd1+ho6egftuIX5xhxqbhW1dhUeW8tjRdz0mzejvGIU4KyZyW05iMmJlVf+5pRpcTOhi5/a2S13MzZhMbuFgH5Whb4CVeiITEsWYOqoqXH3GjW0KjNo1uc4YReddZ4a+3xB1gS2mZeNL0MhX8DUmWmcOnVKxmh+EGC+VpN0vNHxcQyNjoqbHjkHkjxnGIh5n+d05MtlDAwNC6Az2MP3Aul8+J4r7VxK6BiJStJZwmMcJmidPgMnCJAPQ+iNOqzYx5lTz+GRRx/CPe96C256401pdUsjoo7Es+rFIvwjk/jyx/4bomqAq67dCRgaQi3G0/t3I9YTvPf33o/i6hWqRc88V26+uMuwTRzatwff+NZncPfbrsDqtWVJtzOMGLoRwnNrcBxdOiQZIY4gzmtdy9lAYiJwIwH0uE6ypIWxsdWwnAzQHQnHMvM2Ckv605Y7AV1p6OXaSNfNLNTnom6B87Tce/1EzgfobMVLeZXO0Cl5ZIUutq/i4342oEubXedojQ6CCtBzOkGdf89Ds+nlvlihvyoVepMVeluR4lihn9ty5/ycsosXVOgZ671rHbhQgWfhJULcSAE9I7p1/54V3CR2pN1HuUhTnXuczdC5GXgRQL+oC3jxRa/6EbgUQCdL10h0mJ0IRbiYPrwLhx95AG+/+Xq89bXXw/Jj/OwfvoYDjzyDm6+8AcOFAdiwhChFFi0rgmzD+ap/sJfxhnJdazmcPHVKrD9JCKNtaVaNs3KRWSSr8bTTxXmqEEXTEIyFkYHa/PIekXtBo9dDB37io9KusJeMybnTOD13Cvk+B5sv24grb74WyEdAIdVK2470C/zQg1N0EHhN0CqerWk1Q1ekuIBOcZ4GMzJhBdyhG/CKxW7L3Uxla6FhI6JklfdxGKJZncfsmZPwWjWUS3kMjQyJEQxZzHwO7VMHBwaRt/MIghCNRkOyzweHh9FocX3x0D9EM50OKrWq2IQiDOQ85nRTQLxvcBB9/YOykWcCHzdsJJC1Wy1xdyuQdFjIi44crRZKno/q4SPIzdeQpwFMvY58Lka9OYc9h3fjjne/BbfcfSs6eZL/aLDTQYd2sfkCwoOn8a2PfwGdqofLd1yBduyjGbk4MXMazdjD+z/yu3DWrISQDih3E0I33Q11PLtvD7757X/AO3/7OqyYKCIIGzAMztoDuO48HGbkkCHUUYYyCtBNaNxUdSyEbiyA3qkvQ33OxCgBnRV6ZCKXttwZ9FIY609b7qGw3EUMkQJ611b7IkfootJRoaddkM6WZvnOy5bXLwNf6PZ2nmhWIU3LRlXFSWeAnqWtsc1usCJPAZ1bywzQNbO4WKG/YJ25hApdATqlagT0VpcUR/tK1XJXbkwqXjSbodNoJhXWqAjxtNpYqMQFzMXvPYsbVZWD+u/q39QFQ0BX+rSsfany1nNC+uB3ZmVLZX9Oy/1lrLeLT/kVHIFLAXReRw7by+0mypqPQ088jOqRvfjTe9+HLSMjMBse7v/bL2D+uUm84brXw2I6WEeDTv9/yikvYGv5z/3xM0Dfs3evEN/WrlmjpENxR6p1AlE31SojdKaY0K1yss5WyimV+4BgzlmsFqMRNPDwYw/B7rOwdPU4VqxdhnWb18LM6+IIp6xIQ7TbLgrlPtmAe4GLQl8RIY1QCABnAbqDoMkxsg4rMmH6sQB6wAq9UsE0RxkEdDAP3YZPwx9adiaJkBcnTx5DdX4GecdE/+AA7FIZQRQJb4CbGYuLN3JC+qpWapianoJlO6JXpm6cOwwS4jyG11h0YWtJS9+28ygUShgYGEKx3Ccbeer6m602fHYN2y2EnieucSWRfkWSyuceOQz/2HEMBAmWGjaKvk9fHdT9OvYc34+db74Ft7z9DnT6TQS5WKxiaT9LWVx44CS+8/HPI1f3seWKbah6DbRiD+0kwHSrind+4D0obFgDeE3AMoSQJ/WHrmHX3j349v1fwPvffyvGxy14XgWa4cEwPbjuLPL5BLpGQmIogC7KhZiAzrAXG2E7hl/Po1NbmgL6KpjOIPzIEED32HIv2ChmFTqJcSmgE2nVutsT5HMxF7u8PB3v9OjYpYBjBc71nRK2lPeRkeUyX3clk0vXcjEpUTbMC5I5yiMMAXSdm02N5kgK0BnGpFslJAbjUxcr9FenQg8jnHE91Nlyd1to+arlrgA9kJY7k6RUcL0CdM5s+KVaPWcz4gjA6j9xN6zAW7HYF8CcIJ+15vl6LVbt+i6g987QswpdMH9hhp7uIH5tcqWLuXf+e33NpQA6GboOGbT1Cvr1CM889ENg7jT+rz/9E/QHIYy6i6/8l79DNNvGrdf/BsKF4YtdAAAgAElEQVSGDz3OwdZpkqIqArZ0f12PDNAffewxkadt27pVzGII6JSq0QI1I8UZlOWkDGKS4rrpV+Iew+s/Cz3qCJiHeoxIj/H9n34Ps81Z3PG2N+HKG3ZKpY6SAUQeYLNqTBB5bbhegPLQkCR70VO8OFASu1OpmLqATqe4rEInoBtdQA/Tlvs0Z+hdYxkbiWEjjDoIycpuNVGvzsN3m7BsA4ViUSpdKln4OQnkbLfTYIZktkOHDsG0bJw+c0ZAfXBkBG7gS+udH9ttN2DlmBWRwDIslApl9JX7kadTHFO8tByqjbo8n4Au8bAJUOQcIQhh1qo49YuHYExNY21xEFtGl6CPG704wGRtCo8/twebbn0NbvntuxAP2Ai4g6QUywvhWAUE+0/gK//3p2C5HWy/5ko0wzZ8LUbH0XDo9PO44+1vwZKrLheGfyKAbkjML7Xgu/ftxbe//WX87gfvxtiYhVZ7FprehmG24bnTKBQ6MPRQuAY0xmF8LWIDWkJAtxC5nbRCJ6AbGB1bAHQQ0MlyL9gosUIXMOcXKylV3nQB/VJWQd68BFnB4gUd+7mAzr+zI5YBOrsmGagLx0nInqqS5+q+EMlK4xl2XhYAPU5IjDOE5W7Y5UWW+6taoYcRplwf9TAUD2q23d3AgxcHEpghPtMszTlH5yJE+0IxQ+RmVYfOBlbIuVJWgafznQyU04qcIK6APa3YMxRIcjBzdM1SesgM1KWyTyt81aZfAPRzW0K/rsV88edmO/OXPhKZU1Wv0UWWBqVHIeLKPJb3FZE05/Dwd/4R16xdgY++4x5Y9Qasdoy/+U9/icsnNmNZ/xIYkYa84cDUFOGIqxrncy/14OJCkKWhh818b9+XpxOAMuerl3o954NZ25yfodcti/ndM/NzOHDwIC677DKZ6fO5YyOjmJ2ZkZ+XPQh23IBki6McF5mca8r7nfGeeROTs2dQGChhcPkwvv+zH2DXgWfgwsW//9//FENrlipAT5i/zUhVXZLEVNGvWPHqXuFum7NOjsvYMWDLPTWWCWyELU0qdDs2obepnc6JDv0Y7/+BQZTXrkODhiC6BTdSlp38XNX5eUxPnUG71YBJAlo+j76+AVmwTaai2TbKxbKQpOq1ujDe682mMOVZ2VqOA8MyhSBHE544YmJaC7aho5wvYbBvEEP9gwLoTGyjRwULjPlqBTNTUyjRUrfeRFk30GdYeOzb38LsIw/j1k2bMRACw5qBpfkCGvUK5oIa/unILqy66Urcfu87oC/ph4tIrGQJ6AWjgMa+o/jqxz6NQaOIbTsuw+GTR6GXLbzujlvx7Qe+h407tuGym28ALB2e7yFmu4OBNfkCfvijH+PY8cN43/vfCi3XgufR8tdHGE4jhzr6+xLMz55A0dEZjged83NKLhPVco/dGG7VRtJYjtqMjpGxCVj5QXiRCc0pIkgSOOUCrOEikriNRI+gcY6PDoKQ83o+Ly9pcxf9OKflnr1Ptjxn2nkCNWVrbLkTyDOzGUV+y1q0SuIm11u32odwLOQeJWmT5LicAc0wpUJny32R5X7u2buUlnsYYdoNUOe8q91Cw20qQA99BDFJcWy5p7uurDKn3SZnJuCXJraLZwN6OgMUUF5ovUfdyluxgpUZjSZKUqnQzwF07oTPbtEvzHp6Qf3cwJSLvrgXX3hRR+BCFfq5gL7AgO3AjEIUfRd20MLssUN4ftfjeOvNr8U9t9wMvd6Ed3wSX/jEZ7Bj3WVYMbgMlGxTIsUvVgQEW85jLwTobH0TwAk0AbXa1M2aZvfPL/X6rpTnnHAL2aDoGk5OnpYZOgGdrHsC39DAIOZJknOcBVZwD6Cr7mTaoiSPgAYzrNCNBK2wLdX5vFvBw0/8AsWRAg6fOISP/NGHMbFtnWq7IlAmI5zPikxI3RuKGS+BrirCU03kaSR2XkBny93wGYieg5fP47lmA61yGaXVa1DNafB0C7EswCpRiyS2+blZuG5LEeLyedi2I4oDzsEt05YKneDuuq48v1qtwQvY7UskWlVjxnrMLoKPgPIxzRdA73OKGCwNYKBUhk1jGVresoqPA1TrNdlM0MgmqtTgRAmcMMYz99+PgdMncMu6dSiFCUqk/SUJqvU5zEYNPHXyILbcdgNueefd6Azm4ZOhTmdB+hgYBczvPoyv/OXfYcjpw/rN63HoxBFs3L4FO95wA759/9fRPz6Mm95ylzixtcIAVrGIgD7sYYwf/eQBzFVm8Zv33AnkfLTbMygWY6AzD6CKwb4ErfoZ2EYMM5dAp1tfzHERWe4mIiHFOTD9tahO6xgaWSGeDK0gh8RwVIVedDA0PoREpxIgVh0ZFlgk5gkXWRMzoYt+vExAJ1BnM/TeGNVsTq6u5QVAX8hXz4lJkLjJcdzSw3I3LEcAfVGH/ioCeost97aPZhih3m5J251eyW6o8obpncyFkxGVTLWi15Qp5jLc8Wexv2n+bVpFZ+11BeYpoGvZPF2x3+Pu4kgzf1boWqpHV6x5tuvPAvRUBpeRN867k7zoq3rxhZdyBC4W0Al8VhSgz29Db8zjuT1PIJg9gw/dczeuWr0KRqJh/ok9+M4/fB1XbbgCK4dXoOPFagMpzMuOVN0XAnSCPqtyfudCwwWJr+Pfm83mWVX0+Y7D+cItsm4Dr9WDRw6j1W5j27ZtAmp8f3qZ1+kaR7ewMFTt9RTQe62Qs1alJKlpEAKcWbYx05jFk88+hVpQx/bXbMf3Hvgu3vLO38T2G6+Raq1DeZVN0GzCMclel0bnAqBLaaWEn8T7DqtsmNC0UrflHvmmzNBpLMOnuo6NQ7Uqao6N/MqVqCY5uJrBAFbopiMtXnY66vUagsCHaZsoMP41TmBxTsoZeU6HbdkwWJExGY3s9koVbZLb4lgqM80giS5As+0iiBkmk8A2NJTtIgbzZZSdorwH+w5hLoGbRKi36mg3G7BpJzpXheWGSKoNHPnJT3B9MY8rx8ag+YFEqLrNOmKjg7Ck43RQw/iVm7D9DTfAt3OIiId0nUt0GIaDU4/twdf/3y9jfGAUQ2NDeGL3k7jrt+7Glltvwt7Hf4G+sUGs3LpJNh5uFKM8MAg3CFGtNaVCr7ke3nDnXehoMVqtGfSVAdtqIYlmMVSmPK4KAy5MhNCiCLQpZndJp1zTj+HXHOSaE6jNGhgem4Du9MMNdSQkxdHDoOSgf3xQadDhI4xZjXfEYpXESt5D9FC/aC+GVwDombFMBuhZ14qytd6WO38dMU0i413TxSSoF9ChmSJbI6BTthZrxcUZ+lkLzyVU6K0wxlTLR0NkawrQW15bgbrvivyF7keGplrsFisbVucyP0893qGn1UEqVUsvko6mKnTOwTIjhIzslunPWTcQ0LkYEeT5PGUFqwA9m8Mr5vzZFXovqF+al/ulwNnia18poGftdi4ITujDqkxjIAmw/8lHkI9cfOjtb8GKQgHF0gCmH3oUD33rx9i+9jKMD4yj4yozEbHXjBRQCtHqJR5cWHrJafz5bIVz0aGTG0H3pR5q0UxlZmnQBd+T70PiKMlRTFrbtGmTyHYI4PTsptSK783NxIsBujTHOzECGsBYGvwkgDOQx4ETh/D0/qdx9U1XY3z1OP7283+Hm269Ea9/6x0IW1UkWgyrXBQZWRbuolruGahngM4tcFahk3dQTJ3iNISuAatjw4w42wVajoWD83OYNw3Yy5ahmgCebgqgk4HOTQM/S5vktDgUhz52IOijzopcJEv8H1nNnJFKR8TE7Ny85MIzoEOCPACZo7dcFz4d7RzauhoYsEsYdEooWbQBNeTe99FBs+Oj6TYRBh4MP4RRa8Nu+wjOzGLmkUfx5vFxrHEseG5L/O3nGnNYsXk1RtatAIYLqOQCrLhiM9qxJ2uR3mEcqylEwH0/exT/+Jl/xNb1W8RW9+FHH8b7Pvx+bLz5OjSnT6C0bEwIh7RhpdNZvlhGGCVotT3cf/93cWxmHre89Z3QigW0mzPoK9GvxkcczGCw1IGttWEmLZiJBz32wRGTpanCKPZDBHUHwdxS1OdtjCxZBSM/ADc2ASsPLwX04kAeZl5DziQ5LVA2wXTuC2N4DAVy2OG8SB7JywB0ub+F+6EMZnoBnfcAyY8yhkpn6MrTPd3gkfzm5FUnQTeU38A5xjKLgP6qVugK0FmhE8gzUFfA3pKdeCcKRF5i6hrsFNQ5tRQFhzgfKQ/eTGPeld2kFXoG6L12rmyvq0uQr00BPW25E9Az2Zp854ZgEdD/xe4cLgTo3Y1XKtPibj6LZMyHHuy5MxjVO3j8oR9jWdkRQF9iWTA1Gwe+8xM8//QhbFy+DoPOIDp+R9KqCB68NgVsX8YMncBNUCUA8Tvb7Xy0GKpCfdFLPLiAcYGSyz01aZJWf8R7xsWTzzyN5StWYM2aNTIT5+9EAhyjRPneLwXobI3rOtD2mtJeJQnOTVw8tudxTDVm8IHf/wBqQQ2f+uyncPlVl+Ft975HAJ2pa05/GXG7RU6TPFSF3gvoWcudizGJrBb0tEL3mzlEngkztmGFJut4tG1TAH3O0GAvW4paAvjCSk/1wwmk4uYsmaM4MRNhNChd6DgGofQs86jI6VK9U59OBz2CN1vsVKxwP0aWO/+bx4jRfE6c6IadsgJ0w5E1JdJyCLQE9chDrVVDJwyQtFootEIU3BC1I8cR7N2PO4aGsVQDGkEbjY6HE/UpvPZNr8PwFRuA8UG056dQWDYGt1lT55Gsfbq1IYeH738A3/jc/bj2yuugmRr2HtiND370Xqy8+jJE1WkYZUe57tmWkA4ZBqOTkKmb+PKXvoqf796Pm9/zYfSvWAnfrSJvBijnI8TeDPocHyXLh5Nrw0YbRseFzrS3XAcG17jAlQo9qqxAbc7GMAHdGUAr1NExHbTJci/ZKPQ7cEomrAKNWdQ5lXZJEIkTHWWJ53p1vuzF4hUAOklxIl9LpWvZHJ3yxN4KXTLR5dqgQ6Kh5ubcVtICnJ4DpiPWrzSWSTRnkeX+gpN1qRV600MzihWgU7omX0002g34voskpuwiB4v2fpoGJwP1rhOcOmGioEindqKnTWfmnDNKUZUSdtSfU1alALotC4pYwNIVq6flrshx6r0WK/SXfZv+Sp/4cgE9+6Wy5CYJsAg9DLUqMGozePD738KN27fhg2+9G30krx05jp9/+4dwPAMrB5fDTiz4TR8Fp4Aiq+q0LcPgh7P8hM/59ARwupbxMTw8LAtNNtfnokRwvlCFnm0AWH2LiYZhCFDXmg08vXsXtmzdiiVLlkgFI9U8W8MRA0PUTD2TAJ1LiuOcm5gZxD6ccl5m58+dPopnDj6D8pJ+vO2978Dk7El89gufwfjKJbj3D35PglcYz2mWWG376Ih7WQ+gpyoSWeRzKriD4009saHnikjEy11H5BkwYgdWYMqc3HMI6LOYTwG9TqKeyRm6LpadxBAeLxKy6NLG+53tc1ZkpPpxk8XKnAx/qlcchzK0AqamZ9Bst9D2FKCTQ9X2PbQ9Behm0ULRcTDqlDHklFDQuPHQEaaA3kgCzFXnJOs9rNREnpZv+jj19D4Yh5/H28aXYwkBPRdgNmnhwPwp3H3vO9G3fjlQttGJPGjFPLxaFY7tiIeBFCFxjG/f91088eAebN5wGU6fOYlTUyfwjnffg2uup8lMDK1gCnFPLxWRuD6iiMx1pqHZ+Pxn/h7f/PkTuPY9H8W6a14LkLgW1tHnxEAwh4LRQtFwUdRdFLQ2rITVuou8FjJhXSSFXs1GVJlAfT6P0aVrYBYGpULvmHm4SQdGwcLoylG4fh0tl6OLBny3Lcd6aHBIZIMdBsacY779sheAlwnoGZEzC57pJca5rpfyQdRGg4AuVsfypapynnMaB2kkT9oFAXR2fRYB/Xxn6lUA9Hbc6QJ6o91EvdVAo1WH57fFzEFnGyUH2AxI0HT5ToDnjUcZQtcNLiW7yY4sW1h0MhuVrlyAvMflSGIAwQpBT2fni4D+sm/GfyFPvCRAD9oYaVXReP4gHv3ZD/HB33oL7rz+NbDCEE9/78c4vusg1o+sxlhxBEHNx9yZObET7SuXJEOdgBFGmav1ix8Q5nITVFetWiVtcBK2sko9c756sVdzA5LlffcS6vge87Uq9jy7D1ft3Ck54LQnleem7cnezYIKN1LtS6l2+J1Rp2Srm3SE04UQRzBvdtq49uZrsXrbOsw1ZvDF+76AxEzwkT/4MKyCpTYzbLuS4Z5TXo0L1TmrdP6whQpdSHFdQHegKnQF6GZooZOzEBRsHJybwZyeg7N8KQjojE/1uTmhiqWns8LEbzEvF3MK/ltH2u6y8SHFgfwIwxK2erVWk3jZtk9mvtqce4GPtssZegjNNlDK5zGa78OgVUQhZ8qGgPPzgHryxMdMZRZJ5COcr2IsMWDXXOx/8J9gP3cS927YgmF0UDECnAir2D1/HPf+6f+A4vJBtDs+LMeUtapdq6NQLAE+j1lOAlS+8vlvIG46WDuxAY8//RhOnHoeE+uW4cqrL8eqtSuwdPkYi3JoTIrjxlHCYnIIWj7+5lOfxv2P7cHmd3wYr7n7HthGB259BmUnhhZWUNBayGsNFPU2ivJnVyr1gu5D77jw3TrciomksQ61uTyG0hl6I8gh1Ew0uHksmOgfKaPamEOzXUEU+zJa4GFfNbEKa9atRcdr/EoAXV1kqruWATr/3Gq15daRHm0K6F1JJt0cC8WzAN1yil1A7+TsRVLcy6rQe1bZXi93tbNW/kL0cmer/UzTQxfQvRYE0Js1NBo1eF5bJGoad4siVdNk3kW7RmXZqFPN1p2hZ1X6gsUrmcDpjD0F8oX5OV/HWEgyfFNA5yKSytVkht6t0DP2bi98qJ2MfJqLHCH9C8HEf7W/hgrXS89D12DibIjvPTUiuolIbIvRiTrIhy0UKydRObwPh595Ev/LH/4BdkxMwJ+cxg+//DVYboKtExsx6PSjMlXB0UNHxdebBibDw0Oi/RbP7x4t7rkbDALRs88+KwC+ceNGsWNlcAr/zj/7rBxf4pHN3Pk+rMozhjwJYvOVOew/cADXvuY6YXf7foC8k19wh+NQSa7/TDvMP5GdrhwYGYnaDupiEkNlyRwDVw7swsr1K3HH+94JJB6arSq++s2vYq4+hw9/9EPoGxpQJidhINI9w+SGOpN1pvei3BCpRzyXeyHFOapCD23xSYl8lbamRw4S+uPnbRyZm8F8LoGzdBwtXQE6Z+gUvzFGVd4xkyRlSpX085AQSG4CfzQ7GazWOXKgZI2LPmVqku/AwBkaxfgkyoXC7i/lCxgulNFvFYSwRgTg6I0ktnroCqBzDQprdSwx8zDqbTz+g5/CPHoS927aikGm0SVtHG1OY1/lBP7n//N/g718CK7XYFNAANBrtlDuH0DiBXK9kPD7D39/H1aOX4YdV1yDJ59+DIcO78OR5/djfOkwNm1cgy1bN2LdutUqLS1KkCuU2V7A7KkpfOqTf4Of7D2CNffcize+94Mo5Q3U5s6g5DABrQk714LZaQiwF02a3bDd3kZeD6AnLtxWBe15es9vw9S0BXNoKdpwMF110fACVBpVkuFRDxvQrATLlo5i9Yql4lPv1ysY6i9g7aoVyDEQ5iK9GLJ1+nyXf7amLtxP0lbtztGz1jtn6ALgC/s7tS6nHVzqzenn3snpKmktX1TMd522whaiHNvvi8YyLxsEMkBXxYFaWjK2byMIMRNEokOnZI2t9pbfRLNZR7NRh99qQo9j6DEBPSf+2aZtSXKS6TjKg5kWjCm0Zr9UVrF35TSZmcw5z1PEF8i8jG13zluYyhOJUzS/U8LBKj6V5nTbiQswIf/SjW192Ydl8YmvwhGgGUosfDHOaLnxS2N2U18CoWZJCIliefMaypGlHkTIBSTFNeA0juHoE79AOFvBx/7X/wCz2sK+hx7Bnp8/itdecRWcnAlLM+W9CQyVuXmRQ3GGzmp93fqNqDUaAu6mYYqHumSPkwzn0v9bx1NPPCmxppSWCbGLs9gCDT4SqTYWFqBsIVr4TgBni50Azgo0qz54Xx3Y/yxqlSqu3rlT7i0asNDtjOAntq9JLKYoDI7UmKtt5OBHrsidzkxPYr45h2bSQKxFhEUUSnms27AGW6/YjMHRQcQcQGkJvvjVL+HQc4fwb//dn2Bg6RL4rQbs/n4BdSEkKcGwMhyRyjy7P7jQZnGsJjqxiTgwEAYaQp9ZIwaMpAzdKICukVOtBpo6kOvvQ8R0NFo/2zaitO3O1nt2T6t0OBJjOZJLL6Y0lIPHiJ0KkuJYxanZu+I88BGTUBj44vGu2Tpsm233Ahyy4KWxoKSI/BSNVhOu20bEWW0QIMdUt6iDk889j+MP/QK35IvYNjKMwaUjePjpRxDmc3jHve9C/+Y1Iu/z203YgwPwG3UJf3HbdO9TXcP/+snPoFheiTvvfBvq9XlMnTmBenUau595HIHXQMEysGrFcmzbtBmb122UsLYjB5/D7qf24OD+QzhYbWPNW9+NHbffgXK5gOr8NAoONyQuQreCgbIBxwgwP3UM48N59OU1zEw+h3plCqbWQWM2Qa69CmeaZdQGxpEMLUMzUOTDAuNgrRgzfgVmwcRQuYzXXbUdV44M45cPfB3DxQCXX74JnaYv0bsv9jifSqP3uRfqsNEEpvuQjPRINmw8p7R97Xq7p2kEvBboLCpyT2KG5Uhng+53mpVHznQAgrnOzqwJ3S7BJOM942H18LLO+5nOLd4u9AFe4Tr3649PvcAvfC6gZ4sXFzIC+rQfoh5TttZA02uixa9mHa1GDWGrBY27bUbkpQdatyxY+TwMMYkw0IlDOYELN7r6hbK0NaWPzTA/Zaqn/4Fg4OU6Mi8TW0AmPBHMKetIAZ3aRdW+Xwh6WQi0yCr0V/msvsKL4P+vT6ffeCjOVYqvQ0tW4e10zYCUeEp1hficHAzqcYMYRkgtcR1m/TB2PfA9TJSH8Scf+DCM2Sbu//svYcQsYM2S5TCZ2JVmLrOrRMY6E75IOmMwxMzcPHK6jrGxMfTRxIJdJMuSBUWSoRLgwP790hJfv349fL42CAT0FaErdbrqJkSxgu50K1FuCAjkGaBzgcwkcAcPHMDhgwfxG294A/r6+sVkI6cZaDRbqiUuzjFUbXSgk8Ueezh++hhOT51Eqb+IFetXoBZXJRpVNzQMDg5gbMko+gfKMCy+PoFVcHDf176KPc/uxR/9mz/G0MRKwHOBIl3fqEGWFTStyBf05+qaZFuelRVlZCaSDmfCBqKQuewkcOtAyI15Ae0oxFyrBVfPQS+XEDkWWrT8pISMozWCuuqxpx0Rup/RlY1BOeoayDwGsk1Qxj3g8eZXltTF7/w7pbGMe6UEjlI1kTqlrV2ZKtBClmmQ1LIzcc0PZJzB88s0u/qBQ9B378GE42Dp8nEcmzwBo2jgdW96A8bXTwBFCygSQDS4lXnk+wdET+0HkZyjT336cwhQwq233Ynly8YQh220arM4dfwIJk88j9nJU1gyNITI8+FoFvoLfYi8GNOT06jO1VG38tj6jt/GxNXXCEGw2aihTJOkToBWs4q+ook4bMExO2hUp3Hm5FHEQROlvIn+ch55cwRnTpg4WrcxOTCOcHApgsQSJdFIkQzxDmbCqoTz2J0cbti4HrcsHcPjP/kK+q0Ktm9aLWRHCTl6scel2iP3Vv9ZlGrXKW4hWls29TmVzZ4mqCpAp4eBZgmg56yCfFdES0tCgWKYsFixLwL6y4ORCwH6bBChxuSjdl2Y7azQ6QTVqitABzW8TGtiBUZ3ONOCVaCUIg/DZOBAqNyv5NdZANau0UVPBnpm35r95qzM3VxHKnQCesyZegrqQUJCnKraFwH95Z3rX/WzWKFHvDBSsBZr4E7qhibGQJQeqjZwlhRqxuQbJeD3YtRAcmYvnvj+N3Hjtivx/je/Dfsf/CX+6f4f4uYd12DQKcoGQbowlKiJtlUTYAg8XwJAzszOCqDHIclOyjCGQM0KcbB/QFqEMzMzUqGPjy2R+blI5lLXuF5A7z1+mdY8m7VzI8Gqmz+7C+gHD+LE8WO48cYbxWCFGwyDbWoS4jh31YGW24TpmPBjF6emTuLMzGkU+wvYfuXlGN2+BX7lJOpuXZLEBgYHoDkmIs9F3IlgORZyBQff/dY38Mijj+L3PvwhTGzZDER02GHbPVKz7LMAPctXV/djzFZxGtnJQPVOrCOONPlCpLOYhKE7cOMINRLV9By0UhGxbaHNBdy0EMk9SB9z2aF0PcT5X5IoEJ+KDNAJ6pkOOSMQZlahGRlRuhlhKAYzLO8NUxHqhDSYcg0yQGdFWJ2viPVsZnDCcyfvXa0jt/8wwskzCDoBjp8+LvK0Dds2YPXGNRhZNoaRpUtgjTGNLgA4QychTjNQP3kaf/6fP4mjpyrYevkO3HH7rRgZ7kPoNWAZiQD6oWf34szJk5g7MwXHsLB+1To4Rh6njp9Go9ZEbmgYN/3uvcgvXyobFH719fcjos6+2UAhb6FZr2D5+BiOHjmAY0cPY2SwD+Njwwi9Nqz8MNrRMPbNxzhiluGVx5DTaLBTwsRQEU4+h32nDiCMfCRND9eumsBt61fi2GM/ghWewqa14zAIkC8F6K/GoiDtczVDJ5kws4DlvUAfCNUlVSt+JmKWV6T55wTunO4gZ9EZTlXpJMV1dPoNmNKCp9xR9nK9yqm00j/rIyxW6AshFln7pbflPuuF0nInoDe8Jtp+SwC9TQ/ltgJ0jRF5Mn7XYNi2VOgC6JYBrSPuxukxX6jGFfP9bO14BujZswXQGUShc2nQ1Cw9q9LTtjvlDudGsS5W6K/GXXrp75G13Hk+iesEc/H4T8FcpYYpF0CRODKoKqZ7aQ5WJ4dy1IR/5HHs/vF38Zabb8VtV70Wf//nn8ASs4jLVq1DHzXJanArV5imp0ll6Sxe2vmibc7hxIAmnncAACAASURBVIkTktfMOW6lUhHpGD3FWdlx4RkmK5jENZKNUuBn1W0zIjTLf86uYo4INJWIxudnlrEZoGfV//79+1GtV3HllVeq6jQBygN9koFAuhs91a2CCado4+SZ43hq9xMw8wauv/E6TGzeIBauKFtIAlfa83x/ftIgCqViN8jmNzT89Mc/wg9++EO8812/jR1XXy0kNG5KsopX/dpZdc6wlcw9LwvvYK2rcrhZqRPUk0QX57KkHYvu2+900IpDBEzNKuQRmyaET09NuChNUiCXuC/1ExX7WQZjZ11MC6QotQnLftcM7LNKntbSwrZNffmVRZXan0hHJ90ItptNOZ/UtrM7ww0bz0khiLCyo2Pq0GE8f/wo9h/aj+OTJ2AWLAyNj6A0UMayiZW47rWvQX54RDFy+TkKJUzvP4Q/+8u/QsXrwMoX8Z53vwNr16yUVvvK5UvEB39m8jTOnDqJo4ePYGZyCknYQbvhwmsFWL1qDTZfsxPLrt0O32EHx5PrsFDskw5Ai2E5haJsPLlROX7smMh/B/v75GtudgaJVUZ+xUY8Od3E7lBHTWeHqYglA4NYO1pCMQ88cWA3PLeJXN3FdasmcMeGVajufwyt6T1YvbxfjY5e4vFSaYQZBeal+pvZxjb7Eb1Oj8JeT50axdoocxVN95iykac8LWci0W0Bc5gFaCaDWUiIsxGbBRj0dadCQjYNOcEZ6fItAvoLz+xLVehNP8SsG6AWBF1AZ8vd9VpwG3VE7bYAeo6BBh22UugaZcEuFGAWC7AsAzlW6NxWpW3W3mz0TJ/e+737Z5rICKCT1dnTck84P9cQ0gmJVYF8nZ2tvgjolw7Gr8Y7ZMlgZ1Xo6dqu0vZUvCh52LKLp/0nR4OdnID6QNhGc/fPcfBnP8ZH3vE7sFshvvvfvoQ7r38dBnQbdqKpRT3lTgipk21tuhZKt8hEk5WzbUn29kB/vxDdnn/uqDJ4ISnLdYWBzYVPZuCAPIfkNVYamT1rZnjTa1WbATqrfc41M7Y7Py+rsb3P7sPk1CRuvOkmMZcR9reew0xlBrVmDfV2HTFCOCUbtdY8Ko05rN+4Bje//kZgoIza6eMolBlSYYgUjMxvtu3zvLfo082F0XHw5COP4Ktfuw+33f4m3HTLzcjRn578AG46hIm6wGrP2O0L2mRVVWc+j0xiSKgPTQw1AgkVxyFOOghIPGO/1DIRk/CqaQjF8Clb8tUGQfVg1D5ezk3PhkgkeumXKuoWQj8ErNN/E9Z8EguvIHOl4LlV0r70J/B6odOf60lHhZsvCb9hB8a04MQJ8mGObRA061WcnjqN544dxVxtXvhAp6fOoG+gHzuvvgarVq2GZTqIwlgy1o8+9zx+8MCDKA6PwYsjvOtd78CWzetRr81isL/EhFTFHu90MC2g/hxOPH8S1bmahMhsv3wHNl95ORpOCC9HrkSiyF1WAV7QQdTR4Th9iOIc9j97CNVqA5s2bsHMzKzkxjNidmBiFRoDA3h0poKn2h1MhRyJmBjvH8TaoRIKZgcn506i3ajBbAW4ae06vH7FKJqHnsZzz/wAq8ZLGBgsv6SxzIUSCS80rDyXY9IlRaat+MwHQgV4LYB6VtCT/NYh8Vljx0q13XWbX3l0DAco9MPIl4T/ci6g92JXd71arNBfvEInoM+0PNT9AJVWTc3Qg5ZII9xmQwCdM/QcySxMMaINJGfohQKsYgG2bZIue9YOfaGt3lOtpwvCuf8mgE42bVqhs92uKnQdbORHwnJ/EUCXbL/FGfqrAcwX+x7Ka0C9WiXxpWFQUqHTIChruS88h3wMgrnRAQb9Fir/9GNMP/U4/uDdH8Avv/tjOK0QN2y7EiWqdZttBdyM0OXPSmMcueizWiOgV1pN6QAQ0JcvXy6L/tGjR9MoT+XfzrkrW+10b+OCxOoubzsC0ASIDGh6Z7+ZPWx2bDKb2F5P+F17duPU1CTecOtvSHt8mrKv6hym5qdgFy3kaeNamRJZWt9QEStXL8faDatQHB1Q4Sm+Jz7l5b4+cbyjXjtJciiUyvLZyBB3hoZwdN+z+LvPfhavec1r8MbbbpONSa1eF2a96L7ll+yZn0swiyLJcUHOSR43qx5uj5QtFJMYFOdB3Uf8P0l840hDp6ET7zuSu89PQFVd9pyMO7K0LrkO0s5GbyWXHcPeMYYqxnjRkOugMuMzMFf2uCqGVkyEPF/OI/87/8xzT0154kfQ3Ag5hrmQSNeJUJubwfTsDOZrFTDWlsY21MSPDo9hbGSJxDVPTU6hXm+K2cmJuVmMLV+Ku++6Axu3bUZEOVm7AS2JUSzmEYeB+HDEYYyAwS6dHEzDhq6ZiBAgdAIELEFoiGMVQClWEBvo0F8j52BmronDh49DNwu49trr8eRTz8hrR0fGsPyybTiSeHiy3sRuP4dJn6E5GkaLZazuL8DWyGuYQ7tWQTEA3rh1K24YtdE+fADPPHQfNq8ZQn8fCWWKbHi+x7kVdu9zVKv8pe/+l6rwef41kSWnLXchSarrURGwmYbI345dHks86nmMDKcEg4BuFYDSMPRCSTZoqipXnWDZTqVGTmf9houA/uKA3vJDnKm1BNCl5e42pOVO/bnXaiKkiQGNMVKpEQ90Buh2qagAPfTkJGbmMmppSFnpPX9ON/Rq5pduAQjYvqEh5IKdEm+kOocixRHU1cLywgqdi4G6IDl3u9A+82Iha/F1L3UEegFdtdwzQFcmQZQkhYRbtnH5xQ55R83QtbCDQa+Fk9/5OkbdNnas3YTdDz2Cm7ddiWWlQRQTHR0vkOhJAfJs45Aat4hrVdKBz+AMz8Xk5CRWT6wSgGb7feuWLaI5Z063EEDrdXGGI3hxLite8pYlEacZEBEoBezpckbSJzcDqVxtbm5O/o1kOlb4/O8E9JlaBTt2XineDZzhMgfByGtYs3EVlk2Mwyro8KIWnLKFoaVDcgBa1Vl4AW07mbzFGTK95dlyVNc6nchyGiuWHMzBIUwfO46//uSnhKV/55vf3P29yQuI/CycIyXGCZhn4K50w3K/kdtAYJdqXbk7UnUgkicishTyyiAqTHi8uTtTm3J1x2aLtqqeeS7lDtQNJWlLF98M0LM2+7lgnm2e1EFXG7+MhCgbKnru81diwlcYdf3xuamjnzjHKkW2mXMaGvNVOX7UvLN9XxwcBNl+1L0TaI4dO44Dz+5Hbb4Kr+3D0i3Yhg2v7SH0AvSPjODpQ/vw+ttvxfYrLsP4siWApaE1x8S0Dgp5GxEthrP9Eo8XWdpkbkcdJGELMH2EnVAY3KxA3YhdDQtuqGGuFqBSD6BbZXhhDpu3XI5jx0+hf2BYNhTWklGcMjvYH8U4opcwlzgIUkCfKNkwc75E51ZmplGONNy5fTt2lnNoH9mHxx/4Eq7fsRaDBW7MMqXRC+/WC7XcLwTovRV+L2NeOjMiRaaygt23NGa7kyb8pURpL4gRk+Sctt05R2dFTj16YpeA/lHoxT65pqmF6bna5Np9gfHTIqBfANCrTTT8AFVqzzlDD1qSpuS7LUSuC4NtTpJvZFaSUzP0QgEZoHP+dz5Az7TBvUQ4talfmKtzNufrLwLookknuNM28BxAz3H3p86skkotAvqvY+uRAbrMO1MwV6T3rNpj4AhdTXLKQYrXD1vmAc03Ygy2W9j/+c/iN9atw9Th52G5EW654moMG3nETRd9jqpAhUCVpqsJyHY6aDfpaNhGhT7fnVgY0AQ8EuCOPveczLXplcC2ejbH5WsJ8AT2RqOh7Ep7IlGzGe+CdaXyZudzuWEQot3goEjk+J679+3DiTOnsWbDOkzPT6PuNjCydFhc3dZsmkBppAzQKj7xECeck/uIGH2aRDBMAhGNWBjv6svt5eSLQtgK6Ehm5eGU+wHTRmXyDP7q45/Axg0bcPddd0l3oVKZx9DwMEI365CpilzFphLQM+a7gmRZXxXtXiogfknDPiU6yfVDZj6r+k4kIwB6hosGm9WztFRTYlR3d06RN33tVVtdZud03uM9nhqQZATCrFLszkWFzEdcZHWuZv5CeuTruVngpou2u5RN8blCAgyVGx+5BW0Xx46fQK3e7FZ0m7ZslrUpaLuw+gbgzs1j+sw0WvUmjh15HocPHJb43eGBIZEbNn0X5kAe7/3g+5DPM4Amht5fRFiZg2FoyNnMnVdGNOIwo35hYcqLCxrja41IupRkbkexjqafwOsYmK0HOHpyBkNLuLFbj2f2HkKxbwj5Yh+2brsCTz29C3NhgErRxgnDwsniCOpmn8gKR4plTPSZUtZ4OReTJ0/A8SK8cds2bNET1A88hkd/8kXcfv02LCtbMDvKLfB8jwu13DPOy4u9vrfFfi6gy1lLrxkhxXGE0pO8xrW/1eY1z09iyMxco0xNAL2ETr4MbWipALp4GCwC+oWX8d62RUai4c3F3U87iDBVaUpqUJUsd7+FWruGWq0Cr92UG0gjcSUFdEYfcrbHdrtiuWuwhPu6sG1aqM4X7GAz9nvGfM/+Th16SNJMqkNnuz2U+bmOgFaTXGxZAWS+8Jmevau7XQT0C18B/3zPyOx92Qpl65YVH6s9LtD8HxnurNLZ7fU9F0UnL4BudoCiYcE9eBCVH3wX454Hd2oed970BowYeTi092Q4L3XiqZ1qzlBpaVK5MZPZDwTID584JtX7mtWrpc3++OOPS+u9VCiir1xWQNOzq3/B1q87Hz7/cWLFT6e5DRs2dEFHzGKSBM8dO4bHn34aTrmIMGHASg47r78KdbeKiQ0rsJp+4nETsRagk2PUCHPBQ0KmgAe5a5SVGZT1MKqU13yHYSgWbDpqOcwFNyTI42N/9jFJcXvPu94Fy1AbDW5OWMWqz5QBeur3nerR2c5eeKS1dncD3DMPz+xvMqZUV7eS3rUyH826YgR45U4nShT52yt/yGnRIGx3kQfys6Ysav4T56qsyLmR4siEG6vRkRHpuOx6+hlUajVsu+JyGVdQ8UCtO9vrI8OjcOw8Qj8UAyMm9EVuALfRQn2+Br/tSeeH+fNLGeJikrzHL250uDFh10BFR0sSnsgY1eeT5DDpeJAQyCRKZffrRQkK/cM4M9/EbMOD0z+K/c+dRGloHJdfdR1+9otHYThFFMr9WLZiAuW+fhybmUP/ug040I7wvaOTmAwNFPLDGO3rw9phdpKAObeCyvwM8nEOax0HE0ETfa0z2PfYt3HtxnFsGi7DZmjLRTwy7/2LLYeErJxq1DK+gfCp2FGTY5aTzakfJQi4CBgOOpojLHen1A+jbwS54aWw+4eF43IuoC+23M9zUi8E6LN1VwF6S1Xo1VYVlcqcMN25O6WxDDiHI2FFN4QQZxeLMAsEdB0GF6YXsNx72e3pv2ZacnVbyP+zvUhOi0plU/NzAnqUMxDy31idE/C7UazKOlIMNDI17GKFfhG38qvzki6gs/KW+TkXfRZ0CtBpl+J3QlkUQ98Xz26d0q44QVG34B08iDPf/AaG600M20XctF1V53aYoMC2c5yIoyFJYKwE5MyTpCVOc5EAet1rCemOOnQu9DSRocUrwZ2tWVb42aNL7UoXZ6ld07byix0RzmA5n9+6dWtXOpexuE9NTuKhf/olJtaulpk5k76Glw9htjGN9dvW4MqbrkYcc1YbyFcigM60AoKw8jynNaKu2aCBh7QmCeiGBTtfljmjVOwtF3/x538hfIL3vuu3hSgW+J7S2wtJrQfQpUpfqM5V9ZvtaHrIbek4LPN3WHhOdiR6hKepJElVc2qDpKhsirSadeNe6VWlmgbpb58kAtyUB7IDw9FGu9WWkQjHJbOzs9IZGR0dlS4MA3eo2x8ZXwLdNMAYT7qWcY0qF/uEuR94gWx6uLfRGFUeRohcpqGFal5v5KDldSH/yyWWXmP8gBmgqw4CFQwEek35wAsRkJuxjsTXErg8Oh/28dy7qLZD2AMjOHp6GoNLVmBgyTIcPTkJq1hGQAmwZWP9hg3oG12KSqBjb8XF949NY15j1GgRbD6vGxtA3klQieqYnDwpxL8VpoH1CDESzWP/k9/BNevGMGFpyMcXCeg9ioJXeu7UFUdA17rXm2z4JHlN+ThwkuMHMYIO13gG/VCyRg+TIvLlAQF0hx72/UOLgP5yT8CFAJ0XX6XtCqCzZVhtVjBfnRPZWhIG0LigcobeYQ6vKYDulEowCnmxftVJhEgnbdmysVCJK/DO5uuqhsgmcqoDSM1uInNyAjlzoQ3RvfLPkabJ17mArryq1cKy2HJ/uVfCq/+8DNB5HsgfZ0UtO3QCOqVVlG6FHizbEm1uwTKhcS5KDbphwTtwCCfuuw99c1XcsH0n1i9Zgf6cCcOPUTCs7mxXICmd76YMLPk3bhoSVlC5RAWBTJ4Rm1davA4ODKhwFAlvybaQaVe691BcANAPHTok4LF9+3Z5VVadsy1fqdax/9ARrN2wHk7Zxomp44iMEKfmT2DF+mW44bYbEUZNdPQASY5fJKiplrhU6LwXYs6NKe1RgE4r5Jxuy4zRsAsyr+202vjEf/44vHYb9773d1B0bInOJMBz5nz2Iysl1d12NqCfdSTkXpTNdE+XQnUzeu9UxV7unaNnd7W6z7O55yu/vjJA57EkkJObwCqcYDA8MoLnjhzBvn37pCpnR4JgTkki/9u2rdtw9bVXo9luwDBN4cS5YuOrwaIkipxD14dDxzqmwbEi58ZTS8cM8jljuBGF+Ip9r9rTanzQSWK5hrvkPtHXq9ARAru0n8kJIeGrAwF0q9SHuhehHnSkjXym2kC+fxiMqR4aXwojX8DzJ0/i0JEj2L5jB6597evw1L7jOFgN8fO5Nvz+JQLoHc/H5pWjGB3LYart4dDh/QiqdXHEu37JEFZYHn7xo89hZbGDrYNl5DkWuIhHRoq72ApderNCWBVoV3yMVIkioI4cmm1yDBYAndI1stzzaYVuLVmlAD1P+V33Klskxb3Y+bwQoPPiq7ZdYbkT0GvNKirVOXGLS0gICUOZZwnLnS33fF4q9C6gdxfLhTrhBTK1Lss9A/SF35byHyFXUKamGQLoMRmkrMyZL93j5y7kOPGtTquQFNAJ6ouPX/0R6AI6aVZUbLGLw5k52+LpgshELWY2M8+aoT5GGCOfM1AyLbj7D+HU17+BgWod77jjbiHC5Tmy9ELYnJ3y/Wj9K9IpgUG1iUutZFWB20HOYLyvgYMHD8qse9vWrVLNyZLdbUmfzegVJm46Vn4pou/evXul8t+xY4e0EQk+4lVuGAiCCHFHg+U46BgdVN2KAPpzk4ehFYFb73q9arezOtdCJDlxRU+NWBRIEng0EuBSQO9oljCmqY3WSbSiV33bxWf/9m8xdfo0fv/3PoiB/j7Evifs656tytkXQHfO8OKfTprzPYC+MJpQr1Hvfr6RRe97Xsq9pzb7OdNCq15HkT4BmfFPuYzHfvELnDx5EjfffHNqJWvgqaeewq5du3Drrbdi/WXbEBHQUy+CMOYVQq8CjiRiqdANXRMwF7dBxkBxY8hKnDsAVraig1fSPXlkPIEUzJnhLox7cgokkEZV6MpkhU/mbD8GjbA0pwA3zqHmhWjFQMX14YNz9Qivv/12GE4eT+3ejZ8++CA2btqE1974G3jwF7sxq5VFh05AR64gY6ktE8MYHAJON1o4fvJ5dOptbBzow9WDJSw323j0p1/EmgEDV9HfPbUvvqgV4KUu/gu9YTcFk/dkOvLhcU1BnQu7H8XwwwRhQvWELfI1atK5YdVKQ9BHV8AsD4qM9FyW+6IO/Twn4GUBuusp2ZrfQr1dQ7VeEZY7Ab3jewLobHOKsUzekfm5nneEwMKFtKtLPWuB7C4HXVb7AtCr1YLXQOAqKZHozQnmbD1ynkhXLi6enCtyxt5tuy8C+oXus1/Vv3cjcsnG5oJGpnPMbo4iOjFNjCEYNp3SXBdWDjCjDvpMByXDQn3PPkx+6ztYDR33vOlOJA1X2u3wQhh8PwI39dDULLMNmkqbFE+bkikNbuSpTpGuy0JPS1hW6P19dOxSrdVsoT674fzyAJ0VOhdyttxZRWaadFXN6SgXBlGpVRHlIuhFHb7mYt/RPZhrz+Dtv/NWaHny3kJ0WJ1rBHTWNanULGVzs62uEgcNmTPS/9qgvMdUWeSR6+G+L38Z+/fsxh9+5EMYHRlWbnHc5PSMFNQHPRvkzy9bUqu4DK7OweOFv6Z5yOccvHOhPDOBuehrjmSznAbKAtlm54MbJhIXf/bgg9i0aZN8ceNv5x3s3bMHu3bvxs6dOzE8NCgOgIpoy2hW1QonsDdbbXkPugUW8g4skw55gQymDZ0rFrO9Q6nuzxpJCHhn+nmIfJDVpmKLKxc8PuTvbJ/zHAV0vDMR6yYCGJiuNXF8eh7tCPASDU7fIG6/5x45l8/u2Seuf8uWr8DqDVvw2K7DiEcn8GxiYyaxEYYGioaJNaO0Em6hlXPRbNZg+jEGfQ9LGvMYQx3Hnn0Ar9m6EtvohJd65F/MOXiJLeEF345HhB0eXnJq8KLMgblZylruzD8PmCjboWLJQigEObrDFaAVB2GOroRZHhDr30VAv+AhVxde70WYGTtkpLiqR8tHHzW3gVbQFhvKWqMqLHcCesyZVhgKEYk3nmZZMj/XyUpkkL3OG0ItJHKzd9fP8wO6LCTpc9iiEXtZtmfZcudNSUtAYwHQyXQnaW6h7b4I6C/jtP9KnqLMY9R5phxNTwGdZafSFrNtSXmYIb4GnA06SQ5lw4IZdzD9xFNo/ezneO2yCVyz7Qqg5SPf0WAwwCXqiGRJfoaw5pVEhj9NAD1jSXMeLbI4DbueeUYkZyTFcXZKYOB7vBgpTk2au7Ym5z1mnNdycZqYmJDWO2fzBHaRvbGS1gqo1Rswiwbyg3nMtKax9+hunJh9Hh/4/ffDKnGMFErQChnoXUBPkVHGBuKKSMa40uqy1U6WO32whd0dhPjBd+7Hgw/8CH/wod/DsrERiU6lFDCS1mbvjXd22/LFdcgLJLpzq/BeEmt2ULJEN/U9vePpa5/O1y/ugkuBmBGtKShxnBd6nrTVDx05jLvuuqtr9+v092PvU08J8XHz5s1yTsaXjIv9qBLh6BKQU6nXcer0JGbnZiWVb+nSJVgyNiKFOfPNsy4JixReH9nClbXRM9Ibv3Nsk5kOpWFxcr0pQI9l5JEEIXKWg4imWJqFU7NVPPPsYUS6jdLQEqzesBnrt2xDywvw/7H35t9ylee54LPHms98NICEBEIMMvNgHDDGDrYh2LETbN/ESXzTSTrpzl2rb/9w7+qf+n+4P/bqvt33pjvOjZ3Bzk1ix8bYAWxsQGCQATFKIAnNOmONe+71vN/3Ve1TOqdKVEmRFKvWOuucU7X3rr2/4X3e8XnfevtdvHfoCOY2bUJhYgonGgGwZYdY6EdaGcLQwYRfxLaJAuorp5CUyE63imKUYZvrYDdibLXr+MVPv41dW6r46EduUpVII77GUcjM/ucOkqYskhei9qgiFKKeQ0Cnhe6KZc7yNcbTyQ7nVKbhzlwFtzq5bh36uo/U71EYx0G0zhdcVs1Z1styX2pHWCagdxSg1zt1BegkuYjZ4ShAynIR9p22bQFyWuh2sSAueJOZ2E2M6bZy1A1VDMKvAX0F/oy/J42GADpb7Enc3HKQeQVloYu1rrLgrwD6iDv2Ap4mXhNKSSGKYQOfFJaEZ+h2V4DOBhwF3xWPT9GyUIItP+FKAweeegabjp7AV+67HxXLQ4Gx9cyRLPi4Ewo7GBPfhG3OMI7qrHWTfGd7tpRZsbzq1VdfxfzcPGZnZqQMRpRZzQ+egzy1EmmFaWVhkNfRcHTPzs6CteikkyVrHN8vsoNU7CGMYhQnikARONk4gaNLR/D6wVfx+O/8JuaunkFqE8yZDKdLtISAQyV22i6bEdEDQeD3YJMKk0xa5LtmHoGUtmV4/qkf4h++/bf4kz/8fQF0Ui73whEGZfP0rArYe4BuJF/vaQXYqGiwzK37dp/NluONMF4yo7hTeBNMFFPkKC9W2yjBT5rb5vIyKjMzSNpt/Oif/xme7+HBBx+UsS7REgewb+9evPvuu9i6dSuuvnobduzYJe51+jxs10cQRTh05Che278f773/HurNOu6883bcc/cdmJ2bYj2cADoz2blGfTKY8fEFiITacI2XQ4G86mGvOOptoSCW44X2mmZ4B2CbUP7rV3D01BJ+9tJrsEs1bN91E+68534s1VtYqbdx8NAR1BstzM7NI6IyMTON5eoU9q6Giiku8UXpvbriodNYQGgHqC8voRRm2F0p4/ayh2u8Dvb+8zewacLGQx+/b+TxHzuGznCoHi5pnypjqBoiKbpmelYdsdBZtsakOFrpKQG9QAt9CvbUFnjVSaloEJVAxlmXCK63pK4A+loLXTpf5crWljohltvMdG+gIRa6AnQm3UjsnG0L40Q0aKlLZR16pQxHAzpDpmtj5mYWTEw9r0KtdXqyfj2mJ4A1q5nK/RXBxpgYqQA1qKvEuF5yXN5KoGDXDb9GkShXzulad8YNm/ey8MM8AKwdLgp48vBLUlycwSWzF63rhElxnNNEwjiFgouw1UTFsjCRAqUwReP4Kbz+Tz/AR0tV/OEjj+H0B8dQtj2UbBdOkqHdaIq1HdGFL9TAugxSE6Gw6kLqxl1LypUobN984w1s374dExOqrpUgz5rhfle7PAUfi4CuiTE2Wgh05bNkiglbtNYJJLT8aaUXSTISkas8he2zFXCAelJH5AZ45ufP4GOf+ihuue8WpFYovc+p4Ah6MXmQKcDI4BUZVmLOgYPM8WH57JGg6DHZwIJ7g/f/4k9/gr/6b1/Hn/zB17B9yyZW9cLxPckRFGrWrnus1zxlOKDTRboeoBsTvDdyKhtex9zNx9I2V1llo70syUNgKM+bncXKkSNC9sI4+j/8wz9g9w03CLdAJ+gIowjBwAAAIABJREFUoDeXlnDo0CFVJtbpYGFhEZ/81GeEO51d7rxCEZ0wxNvvvoufPf8CyLW/79WD+PSn78Vjn3sU1123Ax7ry20V9qDi6Qu7jb57+d2r0+f4kZHPKIBSWud7iuyE4aCUuRQJMnKtFyoIowxOaQLHTq/gJy/sQ6E2i2tvuAV3PvRpvPWLNxAlFo4dPy2hgflNm4VUq7htKw4FEZ47toAV6YbnIGm1MV9kDXwL7agBKw5QCBK4i2dQOnUMV3khlo68igc+ugd333mLJPeN8uqqbiNOn1oPSjGWPnwC6qqM2TDFMRTB51Z16EWx0Pk3SzLt8iQKc9vglid06IMe5fUAvYchFxjPuZZHXs2jzMHZ56w3GTkMNS53cS9Sk9ZcySwHaoUhljod1MMQy60GVjstNMO2MG816w3hUCY9JMs9GEeihc4YOuPnII87F7Xugd21gDTplHHbGXdnVzSsCdqlCCPVmIJsU2T+EhpJZr2TsIKasMs2e0yQ44Kgu0Z3fhLLQbfru8hTcH4m8uJcxdadmkw8VWBGNqmyIE3sUOZa1o5KkuKyp80ZOIpItJI4Uj/uhYqyM0SCwE4RuCnCtIOClSE8eRK7SjVsji288k8/RHP/O/iDBz6FOctByS/Ap8VCoKY3qIspypuTXzZrXOja9c56ccZhqemT/IWJUgRiIY8ZMLQjyjKtBnE8FKAXSwVEWYRO2sFqvIofPv8D3PWJO3HPw/egmdThlh2xxhur9HxlqBaqkqVOLj16IWI+oFeAQ1rMYgUWY7MCNpmQOe3f+zz++i/+HI89/BDuvfce5WJotbq9DtYmx+Xj392dmRuFvJJmqGM3Ei05YbomnNatX1FKykgvS3pDxGEoIMm1xpg1/yegX3vddQLo7swMQnbVsyyh9V1cXMS2bdvwyi9exYO/+hlh1pNM9yxDGEUy72+99Taee/45vPDCC7j/gV/Bo48+iptuulHy2dgJjfdc9Fw4UUB2e5W53lVuSVmqHouue79QQKPVEjIZfi9/tzsdVCucozbQXFWNR1iaVaji1GID+/YfQAgfkzNbMX/VDrQ6CbZcvUMA/e13D+DW225HWixi2bZwvNXC2x8cw8EjRyVJcuvmTdg0NQHfobt9GXFrFZsqJYQLp+E2llGIWrDDOu69/SZct31OK2UjTYA6afTp06f2ShwJ6Cb12fAU0CJX7nYfsUNO96Licidr3KS20As6hk4vH6lfdWmg8jD1yqDXA/Tz6XW/NAE9t4fzgM4GDGaABNAjZZ3XwwDLrSbqQRuNMECr00ar1Zayjywij7ta3YyZ20Vf3O0ZXa1k/9KkVHlHXTcuY1oh6kWT1wgFjq1MykYUoKvEE4kISl26ssqZASuJcuydK0lz7KGrytyUPp2ocokrrxFGgFaGIhfhXKgKAkXHKYAu9bgKXLs826ozvQBNbClAp4ekElooBhn8kPW5GQIrRcdN0XIZPQ7hZxGshUXs9soon1rCW088jdpiA1+55wFMZiw18sXyMmVCsoSHkL7kj6EQNz3L2VWNAEEr7izqyBFGadApFD6KRpbc3RnChFZ6A08+/wRuuGc3HnjsfjStJuwyCWMsdFohrMRGxavAoXKaBdIYhWuacViHlgvL1YT6VTG10c373uuv4b/92f+DB+66E5988H4gDKQWnaVS+bKz8/x4F/ZymSUVBGw7a+bJNMT53ve+J94WVhd4xSJa9TrKk5M4fvgw3n//fWzZsgVHj5/Ajl27MT07J94czgPXDz0orHYgBTA5BBhr37VrFxg2Md5JKnoFtn/uMOTHDnW6E5sBOO3xeO/QIVRrNSmJo7eIHOxslRuyDLPgwslaCFt1eIUKWKGQuSUcX6jjtbffB7yKAPqO62+C61ex2ujg2InT+ODYcZRKZUxtvQpHGg2khYKWuS2prb9h9/XYsmlemOKSdhPv7t+HqL6EYhZjtuQjaTWwePI4dm3fjF3bZoQs+2K+eqWOmvOgy8JjIY5S4RURy1x+fMAjoJcF0Etz2+BXp0RplZfQEJtOnYRy3Xktx3bSzeE4KwV0/FH4VwDotNCZFEdA76AZBWgHgWi5LPtgH2KSVwhRJNm6Cr6q/RXKP9WQIw/gOV2iW2IkGlQfuMtbBISorVjFEg3qhrFKrHSyC7FvrgJ0sdCvAPr4q7Z7BeVhofmrAHx9QBcw7/aq1uQRupQs9pjrlaLQSuAHKTwyBZEt2AECJ0PTDmG5Keyog3KrhR2Jg+V9b+D4cz/HrVOb8OkbbkWN7LC6nlol0ygaUdPJa9gD8zjGWRnbpqCme5zv8f8LDehUQghIqhOhizCL0MpaePL5JzGzcwqP/vYjiIsRUl8rSOzKlToo2EWpj07SQClQjgfbZ89otkxVdekkLKGS69sWlk+dxJ//3/8ZN1+7A5997FGArY2Fzz7fDW3YSF1in7M5jK7rlsRd5mRoytinnnpK8hVY/0/ZQHk0efXVWD12THIlGFYhkYzrFXHDjTfLnPMYKoZUEpjhzmtzXZj+7PxtfoTe1wGSoClGgaLD1Xk/mhSFcHLq9BnMzs9J4h09QGyJWqlUleyTeB9j6C2JoWeJjTBzcez0Mt46+AG8yjQi+HjoVx9BaW4L9u39OU6cPC10tav1JvbcfTcWohhN5pzYliRcTk1NYnpqEjPTk5hmaBMRPjjwNqL6IrwkhBO2cOboEdSXFrDn+h2oeqr7xcV8GaIhTdDdDcFQ0aRyygoOgnkonO46rKS53O3a/BVAXzN5Gxmn2g8x3EI3gN4SC72dxGiHgVg3BHTSJDq0FLjx2EDCI7MS6VmVY0X0J+Nmz91LN+FC3LTaIdh1x5snYO9n8lyr3s5C+6hjmuJ255l0pbGsh0BuM1PS77ZVNRb66DG8i7kNLoXv1oCueb8MoCtrXWlqhmdbN+rscTUzM5k14AUHaRjCa8ZwOwm8WHHrx66F0EnRZCEPQT9oYibNMLvawYEf/RjRgSN49Ja7cPvc1SizVE1nxppRMYA+qLmEOYdCmmuHgpzrlPFzvowwv5Ajze8WzxKJRYoFRPRH2BGefOFJRKUQ/+aPvwxvxkfiJwhidu5y4VoerIi10SyzYskTm34UlJuddeckV8rorWC+KMUhW6d38I3/989QcR08/vnHkARtASeTLHohn/GCXTtT/eZJWMUX545KGMeTrnI2r3ng4x+XChuCdXV+HsHysmTA85igQ+KYEu647Q6pvuk0GiiWy+Kyp/zi8SDPBVkFIwV60rVNr5ckDeHoeLoBdGUk6tI1WDh8+Ag2b90iLn2S2jDGSw+QtN0lZS1oiCTwCmU0yYqWuVhqBHj/g1MoVGew0grx2BceR7Md46VX9qFcqUkm/omTpzC9ZStONdvSInfndTvFI7GwcAbvvvM2piZruPv2WxC3mUyawstCaRpz4v0DOPLu23CyBB/ZvRO1Av04ly6gKzBXFnpEEh6bfO6kDq/CKk3gCqD3767zAuhh10JvJxE6USitG+MgQqfZVi0sWW9Okg+HpRlARKEvWaGMqeYr0dda4yR06ArpnKUu77EbVxwKzSI3Bd27wgEs2ZGahYixc4mnMw5DcPc0TazSqC1mrV5xuY8oczcGdBNDz1MBCamLuNsVvSMdxU7BltJGuxnCpYWeEKiY82AhtFN0NKDb7SY20UI6cgJvPfEU5toJHr/vE9jmVlCIDPezjmLmXO3DUlTy5BNGeTVWuWodej4jbGcPs/IOWgjaofQxD9nYpJDhxy8/gyOrR/C7/+53MX3dPLMG0eg0pSe3SwHXTnQMPZasabrbCeYkLslY7aEBna1ChQQljvBP3/obHH/vfTz8iY+zKZiKVdKDdWEfccS1dQ6naUD3GFZLElHEGDbheL722msC4vfff7+Ujpl8CB7H5MSVlRUsLyxiy9wm7LnxJjmHVjmtXCoFvA4tfL5n1og0f9FhHa4NciSw6taIqHwDGZ2ojfcPHRZa4Uq1IjS0zWZLat/pIYikax9jjjZst4DF1ab0+2bpITPd+Xc7Bh56+LN4bf/baHdC3EqCosySvuhvHTgIuzqBq3bsxM17bhJGxX37XsFLL+6F71q4cde12LZ5Fruu3QFkERYOvI3339yPU0cPo+w52DRdQ63IPblxt7VzmIWxDxlkoQu/AonCWK6mQxIMKxlAn7p61xUL/Xxa6KxBXw0CLLWaaIQdKECPpNlBFIYIW4F0PBLKSzZTIfEDs4PZx1jlpZ3V7SzvYpd2ij2DvC9BKROyBwXkStOVvyUDmddnW1UbmU6II6DLDy11IaQQQuUrgD7yllwH0DUTn/Sq1hSgvLwQtAgTHEt4VLa2ZG3bsZAPWQT0MINPMkyh7s0QWSlCK4JrZXA6TcxnFuqvv4Ujz+7FHXNX4ZHb7sFEaMENlSIn35Prpz0MzI2Fngdt87dx15/LNUYePj0+tDDbzQ7K1Yoow3bZwQv7n8e+93+BL/3Rl3DtnbuBio1mcwUlEmrARaeh+npLCZVrS1yRxCOspaainDBZkUROdAUzHBG08ereF7D32Z/gjj17sH3rZvGeBKROvowBXTLHPcXhTrc5AZhuc7L+HTt2TLrmMcmR3haCOmPlfJHbfWVxCfMTk9gyv0lAm8fwGgR9Xo/HEtyNt+csW8hiIWGi+rLrEI9ZU2bdEHjZr35yalKUBCbkkQBndnZOLG2SAbG8sNkOceDQEQGqybkt+ODkAlZbAU4v1/GZRx/DSr2F6dl5TM/Oyn1u3rwF7x58H3NXb0crjHDmzGmcWTgt3AKVchGdZh2Lp09g08wEPvWrnwQ8G4v7X8PLz/8UC8ePYcfVW3HV/DTSsA7mkF/M1yBAZ/ll6vjCEkdFhzkGUsnBxkPFGia2XnsF0M8foEdYYS/0TgfL7QZWtcudQoIbIQ4jsdJdlhKRsUq3lzCADmamUkPVEmU9uWIaHvRnu3cxnrXuBHPG0JNYJ8bp/urSJ50JcHS1s46RtIHKQqfgk6/V/Xcv5oK+fL+7B+gSxxWviWEQU4Cumyn1wipSY64sdNb0xnETaacNmiJeYqFoe7Je2Ac9TCNkDuvTI/hBB7Nxig+efQGNNw/gkVvvxF1XXweflmrUi5ubdps9Mo/haGWEb97CMrFSQ1hyYeZI6gBQLBTRWG2hUq2h2W7Cnyhi34F9+Nnrz+GTv/kp3P3Je2BPF1CvL8kxpCZt1Tsol0rI0kiSTVVcgl3cCObKO0U3MGPKpFtOVutYOXMaP/jOP2L71i342D13y76R5jLDh+jCPP64V8253MnhTlc2QZNAzGx2lp197GMfw9xmUqJaaNfrKNVqEobrLC1JKEKc9dJyVael82/+yPrU7kvzmVYaJelKx+xp+cpL3jNp/PpaAE6dOiNMhFPT0xLSOXnypCRA0vpnIx1msjPB6/TiMl7+xeuoTc9h1417cPTkGRw6ehwLK6vYc8vt2HHdLhSKJencR0/E/Q89BPg+KdTw8r5f4MUX9yJJItx22y3Yc/ONCNoNHDr4Lt558zV8/rOfxkTJx9GDB/Dayy9h6dRJ3HX7rbh+53ZkcVOUwov5ygO6GAG5pLgwSpG5BswJ7gR1hpeKkhTnTGy6AujnF9AJ6rTQ61K2xhh6EKtWhHEYS+tBx3ak4xWXTSeNEVL4e9RMXSTMgh9QGNTNXl1nxdFVTsYr1toqQFe0oaq8Tjl7Cd4C5hI/98TFqCx0031rbfvWi7mwL7/vNr3kdVJctzxM95u3eq03TE4Ea3dJJEJFjuGOoLWoAD1I4KU2Cq4vHh3WVkfCZpbBjgKUowiT7RDv/uhp2MdO48sPPISdtVm47RQ2WYW0dW56lOdj4sPGNW/dm6Q6AjqvRSF8oV4C51mMaqWK+nIDlUoNq80GSlNl7D/0Jp5++Wnc9fDdeODRj6O4uYbl+iKqtQnYNol2AkmwyshcxmxrrnEBczpCFOBIH3eymdUmEJ46JTXf3/rmN1ErFfHIww8rKlOhb71MqzxISMSyQtvByvIyJlmexsS2SgXHDh3CK6+8ImVrdHnT7U7rnU14OLeiAMxMK97wdltNsc5w9wiUpGylda7BngqoKHxdIFf5IUJ/ohv0GIVQPIQ6p0M8lXGCSRLb2DaOHzsm15mbm0ecuVhsp/Arkzi9sIRXXn0d23Zci/vuf1AA/u2D76FSm8SJ06dx/e4b0Gq38dJLL2Lnzp148MGPo0yydrg4uP8NnDx5ApOTNRR8BwtnTqFRX0bBs3H44Du4efcudOorUtkQtRqIO23cfMMNmJ+dRBK1LilAV2WtOidGxpt8IswNKWkud/K509PqI3ZL8Ka2XAH08wnoi60O6lEkYK6y3EN0kkiSSGIyMLEmWCtdTMCJ7Exi6KEmmbC6zEobiM0BMUzGYz1qxTqhyVjpplsXN5Bq0ajc73B82J4vi0R4hJkwxPjjyIWUF0rUXy7X3RjQu+52spqx3zldv1LTliAR5sAYiAMEjUWwkNCKM2RRJpnbdKESk6IolFhgsLSILX4BrYPv4+0nn8a9V23HF+/7ONLFVVScEpx0tH7aF3uUhenNUQlUzFx3XV84xAsTJSxHq/jGd7+JLTdvxdf+1z8CyhlQctBsNKS7GuNVBYmZ66xSsRKZCMruVTqNlNSZBPWAXQ8VgcuRd9/Fs888jYcf+iQmJ6rSx5tKhWRy63g73c0EHVqCF9ZDMeYMCPd6Jt4/o9DT3U7j4czp09KYhSDO0jU2bgm0O54gzcQ313WQSevQ8RQaFZ5RNNlULmxJ0iMdbSrZ7WzJSlB3fV/IbJjtvmnTZokLn2llcMuTQv/7sxf24r5feQD3fPQ+mcdTC4tSw95st8TjuW/fPry49wXs2nUdHvnspzE3M4fVpToWzixIbTwbYi2vLMgz2VaKoNXA9GQVRddGpeCJIlctFFDymaHvwLUzeCwz6jLjjDkfI54+yEJPpSmLojSm250WOsNLtq/q0LPyzBVAP7+AHvQAPeygEQUSlyNBA8txSCojlHzCSKWAPHbWArr0dV5vW4lc2pjlh3Dt8nPtbjcWusRodcdzlSCn6s7JnEVAt1iTrhskKJf+eBt6xHX8r+C0wYCuGJ9SieOaGLrMVRSqLmYE9JXTzF0VsipmejuOJy5JnkfgL3B66nXM2w5OvLwPS/v241M37sEDu2+G0yCphwdDbnO5DaiKvSpiFitx4EksNUChWsRK3MC3f/h3cOd9/I//4Y/hzpeBgkrcYh0zyFkvoSO9c4xHSpdOCcub7izHsWY9Osd+9fRpPP2jH2Hn9mtw0+7r4ToZYgKAAXQS/kSR6t2uSVou2XFlOSwTJZkjkyRiRAigex5aq6uS/EbedjZioVUrRoauZJBnYttOadI+2v6XiB1LDjXVaK/ts/KU8Kc6MyvHNFtsA1wU4F5ZWRVPwWIzQGX+GvjVaTRbLex96ee4/Y47cdPNe6QiqC4NZ1RL2DgKJHudCW+VUhE33nC9VA916m20m2xQpZgEGYKZnZnEVVvnUS56aKwswXMsFPjjOvA5z5qVTTxlKUMGo1Lvnp+V0R9Dz7vcmRTX73LP16HHhckrgH4hAH0laEvZmljocSR9ykmbSZcfAVt6Z9FCZ7ITk+NsleVuZU4vKa6PoEpy23L9pvu3nQF0utzpEmMMXTp16W5dStRRmVCu9x6gC7eTEHIwieTKa9QRGA7otAql65nkH6bIkhhJ2AP0rLUkNKTKwqFF6elGC0zMDWEFHZSjBJVWG/t/+BQml5v44kd/BTsqEyinNkiHrbw8l98rs0jZqnJMssiSZi2kIXVKPppZG0889wMca5/AH//H/wmzN18DODHanRZKdLWntqx58+QmDm6aoGi8UlUkpIplN6ogEN312R88icUzC3jk078qFlqcBGLpmpKsbs8Gob69uCVNA2dVPzSTCnnPBGx6JEgywlIzKj/PP/+8gCcBfeu2bTIeIasqmGPgWIgJhGMAup0oljha5iovR+cwMCHXctFos6zWQidK4BdKWFpeQbPVluYqQWpLUpdXnkSUxHhl3y+we/cN2LJ1q3LvMxyQpWisrqDgOdLw6vD7B2FlCWanpqTpVcUvIwn53BY67QYWzpyE46SYm50SS5ygTj5Bh8qL6QHAsKR4TjWRy4jPf7523DBANxa6stIV14IhlrkC6P2zMFbZWoTFFi30GCuBcrnTQu8COjncI8UlTQudRPxioctvxu5s2CldsTqe3Q/ouqRH0qvWwV1agKQNVUlWukMXwZyJV7ofsVAwSn8+RygexUJn+Zq8f1Zh+/lao78k1zGuXdXLtjdPKiFO9cJSXmFDyUpBS0CX1qRRACesw9MljKTvddhJjaxvFGisAW40MM0yrKPH8fI/fg+3Tc9L/LxQb0ob1Vhq0C9fQI/TQDoOJmTJc0tI6cbyHbStAM/v34u9776Ef/vv/wDXP3gXi/HRCdsolivSejXs8FypMu96uM6iuDWAzn7R9QYwOYU3nvkxfvz0M/itrzyOWsWXDmLSa4FWuRC1KFe2KAUXuGxvrI2SK1szDHG8Hq10vgxBzN69e6Xu+7777oPPsrTVVQX8RR9hHAzpl7fxHXL1+y6pZmPEaYYoIdNfioChRosGhI/Dx06iMjEl7VGZu3P02An5/Lbbb8f05qsR+RWkblHulfXx1113HSYnJsQ4YTix02qgXV9BtVRAteijtboiLvVauQSPykM7FIWNDhjGzY8fOyxWOuPj1UpRGsAQzKWVgelsJ7lHqkUpPZQXOylymMtdkYKpXujG5U5AzwpVoDJ7xUI/fxZ6rAGdiXFtyXI3MXTjcjdJb6qFpSVALoAu3a8UoPf4wHvA3cuY7vWNMIVQJoeOC1QAXUqgUmXipdpKF+02Q8xmH5qWkWDBjkqMcRkLfSBR91jS5pfhZEP5o+oPBwI6BYiEYKKuhW7HAez2qgA6W6CQtcz2lMtdQsNBCD+MMAsHJ195FQd+/FN8+saP4JHb70Z86jQm/RJiqX28PL0stNCjpIOiX0DQjFHwymy4KYpv4MZ489jb+N5zT+CLv/84PvrFhwXQmfkvNJeZjaDTQUFzzff2hgZiw6woIakU8HxEK6vwZudx8vX9+Ju//mv82mc/jZ3bN0u1wXqUubR6abVfsi9avtJjviD3aSobjCIiXodyGS/97GfSupY86iwZI7izDpxpNd3qjBEfkgm/jUYT9WYbQczugAnaEYvZHFhsj1uuoTwxrQl/PBw5egKdMMYtt92Gqfkt6DgFdJJMqFvfeuNN3HjDbkxUqwjaLWVZZzHCZh2+naFgZ6gvnsHymVPSybLgOCiSzppc9jbEQl9dWRCO+J3XXI3aZAVBfRW2BnRDv5zfL5IEepG3jwF05fpfm+VOxVXRdvtdYpm8y/1Klvt5tdANoLMnegurYRuNKESQmBg63e4qi11i1jS6JClOAbtwTaeOog81Vcum8iNnlect9DX9lA3LnAgvVVMu8XMyxtEXy7aSqtGxJAwR0B0yapGxTvol6WzsETfzldOGAzrtR+WeIbmJBvQ4ktwKJyaZTBMe1wT5CTjRnqssdPbyCSMUgwgTUYo3fvgU0sPH8Bv3fgy3zG2GvbSKiqt4+butdy+zCVGA3kalVEF7NYDvluGKgI8QF4Bj9RP4mx99G/f/2sfx6O/9BuAlwt8gfRCoAIW04hRPQ9dGp2tVNpP6LRY2x56Cv9WGU6ogWl7FX33zm7hq8zweuO8O+B77KtjdapE8y96lbqHTsmUSJVsxy2PrahezFAhYTCgjqcuJEydEcbn22mvF5R1JFvt4aMbubHSjtzoh3EJR+nSTvIoNRMhoVpsmKRC7hLkC7PVWB61OhLn5zWizkVCpgmYYSZz8jf378ZGbbsT87IxqPx0FkjBqxyxuS2BFARqLp3Hy6GFpicqqhU2T0yLvWHvOeYzCFoq+LaBOS71S8rVsNK7YvFeN4chLB9Clg10/oBPM+5jiOJ6sQ6eFfoUp7oIBelsDeoBOF9ATiaGrOHYmlgdr0CPteqdQclO3G0NfA9wa0FUbvbWWe16jJFGJuGdNuYO43JWVTrd7pJPyGONyXE8AXVnotmS5jxo/u8yw4wLd7saAbspPxNWnAd1Y6LTShZI0jlBKSA2cIeQPBZznqkYrdCMGEfx2gGKjhef+9u+xu1zDl+97QMrXpjMLfmapcy5lt/CAkSegx2kH1XIVjaUWfKeMQqGMRqeNtGhjOa3jG9//K+y65wZ85Y9+G1bFgVP2ETJ2zpwQPrcozEZYqwQvpdzmekxRTrKsjVlaQQSUK/jRf/97HHrvXfz6o7+KyVoZHuPOOrGM1xVudJ04eoEWz/iX1VnujGH38w8YK50kLOXZWUSrqzh8+LCMGcvYWKsupWhdU+LD3w5Hut5uYXFlBVGaYWpuE6ZnNyv+cUeVWnUS9vz25Yc15q0wwWqjjVKlisV6E/7MlKzh1ZUV7Hv5Zdyy5yZsv2qrlMyRnjftNFB2LLhJBCcJ4KYRWqtLaNVX4KQpwnpTLPRatSzJcEW2TSUNYBIgWD4D36MPU7nXVRhF7dlMiIdYbnppudz7y9bCmE2cSPnqS1UAXe6G+pXEMlcs9HMB9JzSOqh9ajOMcaYdoR4lumytjWbMGHooSXGkNmSmO1/G5U5LjC732HC5M4ae21b9rva8DZ23zvm3cdUYG0VZJky8SoQneS2g00Jnm8SClLkoC533dXEzPD+8GDm/Z4yW32vuQQkHIxS71xL9SsfQhSFO9TgX64lgTiWPoBRHsMO2ADrd7QQqy7GFAc1LMtidAJUohbOwjKf+8m/wietvwuP3PYD42ElcXa7BYdMNkgmNZ2Sd3wH9EFfjCmSWca1aw+pCHb5TlMSpRqeFtGCj7Yb4y+9+E5t2b8Xv/OnX4EwW4EyWhe6YNMpMBkvabH7UtUd17oLyd0nuCsumCM7kKHVdRIvL8LZchZefeAJPfPcs4XnaAAAgAElEQVQ7+De/8RhmpyZQqyqGtDAMJCNeudrp4eonHekN9nhr50MM1IaH6gY8pre9VkL6qVpZptas1wXQqtPTQjVMF3y1Ulb9t6n/yGPlC1jzUG+eOe8Lkgp0WbNnlpYRJBmm5zfLD8G8FWUIybnvlwEmrtkkkKng+OkFnF5YxsTkDJpxgrlrdiB1Hawur+Clvc/jIzfegF07tsOlhzFswwrbKNkZosYKsqCJybIvVjtrySnF3CTByWPH0KivwHUglvr0VA2uZ6G5uoxSkfkEBsyVZaR451V5Y8yE4vMxFSNeQ0mPvFdJKVnKiLNRb3akF4eKnxcAV3UULAiX+yTcmavgVSdFIZX5+6VvnzpkIrih852sTBkZ36+HCRZjC8tBhJVGHY2gpcA8Jf1rByFdq+w8pBsWMOlJ7AnTlSjn/ZEJ1Na4IoXRr1yWu1gMuQQgOV1TxzKGnpfrZmtSQ1faOjNRFX9717oh2c0Ql9Ng6k91o31M9CMu7Qtz2iCX6UbJhvk7Gfz8KqkmP+7G9dsVgdr1qxgBVTtVbjoRutx8dL0LJ0Asmbd0IZdsG36UwG11MBFnOPzzX+DVJ/4Zv//oF/CRuS3wGx1MMMrOenZSlV/kLN1RZ46Z/3x2S1oIq1pmgWI+mpMg9lL88PmncHjpKH7rT34XO+7eA8yU0WkugfV85Lx3Iraw7ea6n30rwm6m8kzoVo86HXjlCs4cO4b/+n/9n7j5umtw9223ivLLuvTVlWVUy2V0yFhHwhpD8tEVu2ZnKYa5YVUiw5rjSO/qAa/BLn+1ykadfipUThrq4JsK3SjZpP8WS5bRCjLwZcKdwE9dh818YoRhDNstSvIb+9HTwIksG15lEsXJGVjFGhKXtdMFIY85ubCCnzz3At458D6qtUnMbN2G+z/7OUzObUKrsYq397+GzTOTuPHaHYiay/AzhqUI6i1YUQtuEioXPNkBkwhgs54owOkTx3Hq1EmZQ7ZPZcc13iN5HCR8sgay+3wSXYrm9SfBNKXJUyIreaqvcw59MPrPNTJFxpYNukTBMCieqXbAKUmXLHRierEYZvKFFpfWuV+qokwQn5hFMrEJbnVK6vUFH1jRYRQW3XVxTc5A32Oeb1vg4rdP/ZCAbiZHAXqMZQJ6J0C9WUcraEvWaJiGCPg7DkUDlFg1Xe6iSRt9jJsmQ2rrSHbfyBqwkYxbDfZrgF5tZcmjGDQpeS5mw/NtXIqSGJdzWI4imM9qLDPKRS7gOecC6IM09GFc5ky4GUTMk8+YlsY52vXX/Z2kqmsYrXeSfaQZKraNIruP0d3eCrH/mZ9i4Y0D+O2Hfw07q9OoROybnggHAbneL2dAdzNbAF2AXJcRZQ69WAliN8XP39yHVw68hs9++THc8cgngEmSlDSReCwz8+C0qRAMyfI3XhIqsEygKpexcuoUvvn1P0fcWMXDn3gQ1XIRBd9Du1FHtVKS3/zfI6jrvdYDPO22BTO7B5e1DUuqI5PaoB1sXP8bbZFup8YR9pC0PU06pJ5ShDxCQqXA3PymvDLsg9KsJ03gOsozQF3JsopoBymWG000oxhuuYqJ+S0oT88hK5RhF6uwixWklo+f/+J1fONvvoU33nwH1153PW667S48/rU/RIE96ZMQp48fxUytjM1TNbRXzmCq6CJurSBt1xE2lpB0GhJHZ6IcS9dIibx04ijiTkuy5BmqMkl/3F8EY9M5cP3hMTX4G0sAM/6jArpRCNZTAhRPAhtrK0NL7QGWURLE+cNQkYeILjiHHo6SEMq4fgmlSg3e5Byc+e1walMosCyT87YuoOeevv9RzzOiX9aA3gwC1MMIjaCDen0F7aAlQM661iAKEEb8m1a64u42lMj8zcap1PAVTavqXy0TqsfeuN6NR6D7v1oZXSGjPOYbz0pew8wDunwfXU5ioW98/iBANMJkVAthBBn0oU8ZCOh9ZYLrXXyohZVrwLLe+UYg9LRybcNrzZ6tb0mQIs11glBiwiXLRikFCmGC6PQSfvqP38e8VcDnP/YQ5iwfM04RaYPJPz5aaYTkPG/KDz3II56gLHSmWqsVLFSiqiUdEjtF7KQ4snAM3//pk7j5Y7fiC3/0O0CVRBuJdKErFYvIWnQZDxgAQ1VKZj6WuNGFXiwiXFnB9//xO3hr38v48he/gGu2XY00ZkOlDkq1KqKVZXi+JyRA6wG6UbgJ+IPyUPIC/exhsuAyFDBg/w7cf8ZDN+L4izqf8vlM4iwb21AuacY9sdBVfT7vI4kjsYI9NsORcIaFRjtDM0ik3jyChcr0DCbnt4gbOISDlE1z3ALC1MLP972Ov/vv/4hDHxzDnj234Na77sEnH/2c5DcUfWart1HxHThJhIUTH2Cq5OP4oXeRtOsI6kuI23XYSQTPSiH9eKwUNd+RGnVm7hO8zb32YubDBmdwyJEezvwc9M/HMIV/kELHVcvEToH0XM4GPbthFEsZoOUWELF4yfJg+0XhcGfDFuYgOLUZWDNXXQH0YVOc/7zf5Z630DudFpqtVbRaDaw2VtCiJhm2EUYdEQxh2BEWKhFUUhvO/UD9V/va1xLBKTtAW+TaKBA3eT6unl9Q0k+dXdNMc5ccMOfvM69dGlCX69sa0AcIFBNu2GjMKJTHeQ0DzHGubcZz2DUGPcKg+1PJV4MFwmAPQYYojQU4RDMXQE9RsBwU4aAYA0ffeBfP/P0/4cGP3IUH9tyJYjvBplINHWa5lytoJBGSy5QciNhtAF2UWd2DgMuRgJ64KepJC3/9vW+hsnUS//P/9r/AmqsAJRvtsCEC3A67AeD1p5l7gk2QSKZCale+GB8PQ7z8wgv426//BR7/wq/jrnvuQtJuIyVgVCvI6iuq6Ut3bPWeNbSyUjmiKksGMi1qQb3RGsyEh380hVquOdb+I6BrpjRx/TNRjBkdPUtdXNZijSuSFybFk+wqJs11O8LiSgivVINfZkvPMvxKFW6lhsTx0I4z+JUJKWNjYGlhaRXvHngfrXaAzZu3YnbTZkzNbxIvR61Slt4GZEaMO00cPvA2knYTJSeDnQTyQ8ucJZ4F5pk4llSHFCzyF7D9Kjvt6XwVjotpMkMyoQ1fopYNFg9D5m+obGGM3oRt+rgNZGxN/1nzPRznKEIQRlLTn2ROF9AtViiR9tXzpS88AT2qzYnL/YqFPmwm9OeDAD1q19FaPiExvfrqsoB70GkiDJoIO03EzNKkS47lZNKMQzpHyASbVDjT73yNS0dkh97kuouRbHv9nrKuBZFh2Uz60LG0XAvD9bRKszm73gDjzh/EFz9oQZta33Mcy/UOG6bhjnHpczt1yH4eBugqd2HjixjWMXMz+Xmhq5yA7rBRj2WrRj20zB0fLrnNowz7nt2LV555Ho9/+nO4aetO2I0Q8+VJAfRSuYom422XaZY7Vy2tE+PkUGvBWOiZAHrsZfjWE3+HxbiOP/kPf4q5m3cCFRft1gpclvgx4D44ZiKNRkLNYy4MJPp17P1D+D/+03/CvXfciUc++xnh2SePQ6FURNpuSp/1XrNvUQ/1jyqbI6AnGdNch7tsN9A2VFnpAA/DIIUwf0fnttj7jpKEOHX/Patc9X4wcXSWUErv85D86ECxoJLMlpeWJLmtE3uY33oNNm3ZKjXvjLJHJLyxbERsdFsood4KYDMZ1y1IT3NOs+cVJGl4YnpCEhEn6RUJWPHBhqop3nnjdRw7/B52Xr0FRQcoeTZKniNkM1rlgJ0xTNWSxD4Tzsrvs2Fjp44dLAA2CnkYuTXsO/pDbDJnWk7LuTqO3l2XZPyLE4RUgoSsRxrKSSkge8YLoPsFcbm7EzPIJjfDrU5eAfRz3QCDAD1pryBYOISwvoDVlUW0GisIOw1Enab8xEELSMhkpGrDGXQStiIDhJKno5KqzCSbCVclFZQnWgBpSyG/GISHjIBOK71/oax3zX6lQBKQBtcxD4rhSYnF8D0xcKgvtIU+SGHoBi4G7OlhSXFd+sgNnrL/+dZ4WMgamCUq6Ujcm2ziwn7oPtIwQ9pO8M/ffRJLH5zGb33uy5gtTMDppJhwS0haIVzPR2Bbly2gq3RKArLJhtPhCBpaYqFnSAvAU3t/gtcPv4nPf/U3cPejD4mFHgQNqQjwmJQ4YP5k/xYK0jqUbllmfLP+mt3H2vUGvv6f/wvsJMWXHv9NTE3WkLIfO+vSddkn1nSbUyqIiaWLSs1jB4BCMrBbHZnphhDXDFLWxrLO9cYVQFfGQbe5jSTHqefkGiOgxzrBrMis8TTF8uIiTp1ZArwqZua2Sqe31HbQIgsi55Wll0yIo6KaWShVawLi7RYtZja+ITtcRHoACVdOTU7K2FOhKhc8HDp4AIcPHsA1V21G0bNRZj4Db5HgzWRjVvEkEUo+qbPJFKf73lNeMoxIRsYkgWu8MuvuT61ADojY5Kl/87LgXAHdKxbV+tb5M135LnLdQtxR/eZNaq3Kt1LUCfxpdkKEhA/Lkfg5wxcsPS7SE1KbgT295QqgnyuY87hBgJ62lhCfOYikuSBNANrNFSQEcv2TBi1pwGGnKplEWmeyvrhLHmA0fuXWWqO5aUDnQhUFvu9z5Zq3hXRA7P11Pu8uHv3A/Va7OP9JfTjA5TcY0A2d4ocZ0bXHXuhuVsM8AMNCBoMVAiUQTLvD9Uah//w1QkHhg8CB8O3TonELsC0frWaE9moH3/32dzFdnsYXP/MFWO0MZasAN7bgJLZs/MihRTX6+F/MM2X9ETi0kpu30BmXTtiJrWRh//tv4amXfoIb7tqD3/rT/0GatCRWDMszGcwbI5sI9WKxB+iui1a9Lu56Zsl/56++jReefRZf/epv4/prdyJst8SjRg5wlhhKB7ae2adpdpkfrrxkUUSA2vj7qTgMeg1LihtmAY6Xv2JCBozRqvVHylYTR1fzoxaXcblTgXJIydpuod5oI848yXJn4CFkAjDpc0k9y45uKVCdnBJCq8nJKamuadSb0k66UqlIUvDB996R1qeb5udRYd/6OJSY+OrSEpqrK6qBDqsOZZ8RzFU5rmWpxlTkd2cYwPDwm3s1Fvuw8dNlOhtOEa/bD+T5/4ddn0nJUiGQKi+CqE5sqCOGnIVyqbTmu5X3lfLckf4brNkPE/YBYZ/6grTAhuujxLLV6hSsqU2Sr3DF5X6OkmwQoLOxRrb4HtLGaVl8YXMVaaeFLGwJsPO3FXUkkcM2gK4bBCghYKnM93XAXAE2je+ehW5AW0Be0Jp9s1V26kaAvpEmqa5vSexpkKI/aMGKnmH4kc9xPPsPuxQAfRAeDlQIDEPfgBFcY5H3xdI4FlICxMY6VOLhwPfLyDIPqyttLC828Pd/+x3ctGsPPvvgI2gvd1Dza0g7MYpOAQQDJnhfroAuiMiyTJ1srLLclZebwp4WOoo2jiwew3effgLVLZP49//7fwSY0Es/rGfrblmDAd0rl9FeXVUWuuuivrwsf3ulCvY9/Sz+4s/+P3zt934Xt952C4JGXSzFUq0ChJ01ZWuqTjtf3pUJuA0C9GEeqPHK1kbcdEbB190A+a+JmxPMCeqqdsMSHg0qJRKepkECJsUJ4bRkVAdBLJ3UVuqriJIEhXJZfoIoRL3Rkk5wJLWqVmtwHRedVluAnRzw7aCNlfoy3nvvoNDSbt26Rdzukj6fpagUi/CZkCdJxeRwIEWv+v5KuYwic0+Yda+9mBIaIM9Dlsk9M1zAe97wdQ7uRV5TxqdLTKP+Nu8Nq0IgNS+Pl06YuRi6IQIyfAei1GpCI3pt2HeDnlfmHwi5DFUa9uCQXugeCsWyxM69ma3wqhNXAP1ct4IhljGanwFOAaL2MqLTB2C3lhA068I5nLQbyOhqD/nTRtRcgZPEAugstTAAKI46Zpkrla0LyHnRpGrYjTtJsUF1wZzeA4I5e+UOAPT+LOu1cXRLyiPMdxrwyYOQ0VD7eaJ5jLSkFK1zY4E6zEIeNg/Dzh8mMIe53Hu0PuvfyTCXO5n6hsXhNnpGEYps0mI74l6r1qawuNyEbRdRqc7gmad/hhefewWfevAzuGHnzYibCZzEQ7VQk1arYRAIgYZiOrg8X6poU6eJ5mp6xUK3U7TSDgrTZfz9D7+DI4vH8W//3R9g14P3IWkswSlSGSUxyGjrj96ZU4eP4xtf/wtMTdTwe7/zVbSadVRLRbHUObKmbE2nv6iKEO2OViDHpDKVF5MX2HnlewiijDVxw/bH8IvTelQ1+tK0ybKl4520gHAcdDqBUMeyppv7nRY6AZUKEQFXQomihWkmcv7utrIFms2W0F8zW5zua65bqW7g95EXgJa274nHhD9sttNtNZylWDhzBgXPk++j/Gs1m6IUlMslqTknoIvqkc8vyoUWjcGw3tzwtlVTnl7ZWD94854I6hwDPoPJieG98CdfFmdkpIQotMu/H/CN50D9Vr0CWNPP/3k9lt557OVAbn6TnGgp+leCOX/ociegZ4UK3KlNkoRIZcmUrZl2tuvOff9WOc/evUu+bG0QoGftFcRn3oPVXkbQaCBu1SWZhoxGoLs9aouW7zJOlSi3u9J7Vfcfuu1EHJhktnwynIEJ426Xvse98gbOi9KX1cQPcrn3u4h6i19xWK/36t8g/QJL9rDOKjVJYesJl3EFzrDzx/18WB3vMJe7ynQfLZgpfpYoEeGWpBb8YhWr9TZctwzLLuIHP3gGRw+fxsc/9kns3HY9gnoMK3FR8spI40xKqnwq8uLwvPxeDCWR2MgkjBuDSWxeDeiMyNpVDz/++U/x2ntv4te+/Hl89HOfEe9XRhnmKJVglBd7KKyeWcK3vvnXWF1exFe+9LjUnrNoi80/aH0brwGrSYSYidaTy86FrgCP62qexj4LzqybwVUio913/lmHKbTDXMJSgcMpYDdG1xf3Li3uNr0/GQSwjOXLOHoUkpkvQ61WxXStiqLL+K8yCgyTpWlhKzlAjKGzhwHd8WTNJHMfjQGCKAGaCoGjmPnEFa1JgKhkMJGYPd35Pi1unhcFoVjhbAk7OTmxZo6MjMpb0BvJNiMve3XbvZCnAXXzm0DebrelEY4BXt4P77m/LM2A+lrg7il8eS4K8YsIN7QKGXCsqbgw7s8cBnrtOmEiTHE03CRfyi3AK5bhF8uwChVYtRl4VwD93Lf/YEBfRbp8DGjT3V5H1KyLdZ51COht2HEHoMtdx9Aljq7LXFj6IYBOV2suO71XJqPu0Wb5ha1jWbnjjGUjk63bZ54Vh1/nMc/SZG2yQKkDB8WGzLXNJcVFJIpJz/3UvxG6oH/uw33WkeMC9kBAFik0WKgOA3RD8TrKI0paTEyXocu+LRJCCaMMBb+K5eU2vvdPP0KxMIG7b78Pm+e2oV2PYMUOCmwzylBiEqHgcRVdpoAuXiZz7+wtb/LIFUQL6ZJnCWvcwZOH8cyLz2L3nXvw+O99BWCMOwsBkrkN8FAMAjRpihQmePJ738dPf/JjPPboZ3Hdzh1oNepSa01rkclXau0ri5IxdQFz/pDRT7ufzf4woGIE+0BAFw1mPO8KvXiDXoNDZpnwY8g+dWj5+dIJbbnO7mkka0kwNTUtn5MngaDWrK9IbgGt482z0yi5hkRayxDN7WC4LeT7Sbeq8yRUHJEgxv7pauWySkMdp2UJwVyTcLFpi7KKteLEaiHLEuCjla4UEgWYPI4Wdx408wrP+h5Ir8ucmefpMGPKZ6Z13mq1uoBO8BVLui8/Yr3rm/tZC+QmCZrrPxa2ST6PqaWnckUwZx06a9DZV148sRI/LwixTLFUgVWsAOUpeEyQu2Khn5sIHgToaacO1E8B7VWErQYSdgjSYC48xJECdLraaaFL+Zphw9JuKYK5uErMxtTgbRaHwxh3ri96F1D1+ZZLl3uvbM2AaP9GXutq74G39EWXJMxe0kYeiE1cp5vIoXtFC9DRZcSMFB37XE9DHhZjGjYLwwB9rPP1cw+6xlBAH6PXmWTnsgc6iTwyG7HUJPsoFqo4fOg4fvDE07hu5424YddHMF2bR6sewkldeEyOSeimZl0wqTsvT0DnuJteAnwa4ZTp4hNd7qxvstBKA7QR4vs/fhJW1cNX/+hrmLp6M2LSgkrIYWNQGwzoxBUfb774Ev7yL76Oj957Nz5+/8ewcPoUykVfrD/GZ9Ua0DUdQlSjfnhtSRITS11Za12CEA0wA9e/KMNjAvqIZVeyxzlywo+RCaBbbDEbpVgh61u7IyV15XJFJXBJAmCEdrMuiWm00OdnJoU6lrOotAK9k3R+Dv/jOUKc0s3kNmxOitgqIalSX/95Uew0fSkBUYGirg7ScWaXrnnHlrATybnylnFelon81iRavB/VyMq81D0IW5t4QLW7X95TxzUaDbAVNr/HuNx5HPst8LfE6M3x+t6MrOQ15F70WlCuEJIJ8d4ZPmVSMnl17K6CwHMpkyOG1Bie8ArSR57FfEyME5e7X4Trs0lLBU51+gqgDwOB/OfDAD1dPQV0GhJDl4S4TgsWk2kYRyfXsKYpzNinXLRJ0iyauDXdVcrlnW/CIuArMSZLWej5KK3eDzxGgFw3Wuku0b4ylzyQ54WLAl/GkJSGazZOf6yp6wqjdeLoDlfGmpcabEWs0e/mMv+PC+jjuhSHnS/jMGBBDAZ0JRRHf6lyFgEz20MUpvDdEjy3hDffOIC9z72MW26+Hdu27kTZryFscVt7cC1PHD2MZSYps6wvX0DnXhAsECtOkv67KQmpreLobfKNV1z8+KWf4tjSKfzalz6PG++8FWkWIWMm/IAJGAroXgEL772HP/uv/wWb52fxyGcexuLpU7pLV4aC5yvrj34AWo05nnN6SwX0SXTi+yoGTEGvc2KGrwsD6KOtIcU0Obj95yAPAfUleg2FxZJlUa4nsfNOEEn3NCotkrOjy8L4vGSLI6Azt0Bak8aB5oLXdAJrLHQ2C1EgqglO1ZBIBqiat4ieyj5Al/i6Zk+TGLgAogJ0M7YqDBBKox5ZMv2UyjnPhTFK8mvB7OswiLox9H4LncfQMu93o+dlqorBq+58+R9zTD7pl+9xPiRhj+uEQF70lJzPrRk+K3NqlHRltrsC8zhTgE6CGTYxYuMbb3IGfvmKhT58r+kjBgN6A/HyCaBTl/69ZDYSVztLWWidsytUEomFzv7kSUp7JO2m8VCQu9K5RS1ICo3u4jMTrOvP17XgGWdRhVNrnqd/4eata1EETLyPv7lwtBbMTWKSPsyCNIBuFuNaSz9DEg8u2xkkUM9lEi6ohW4E4hiArkZ/RIGsY8V0bRb8EsIwQcErIYttvPaLN/HB+8dw792/gtnJTXDhIw0y+HYBNjc2+dwLHkIyERoy9HMZ0EvsmG6MugvoxoJTQMUYOrPdEx945+h7eP29N3Hj7Tfjoc98StpkMtY+iPl1oMtZps1CsLSEb3/rb7GyvIiHP/kJKYVifgPd7Z7uM672n3EVq25dvDbLrAygGzfsuYP6+IDORh6DVt8ghZoJnZJWyAQuciC4KimOYAK2W/YUaZXK9M5kLLjWY0kOY6iI5WQqKfbs+LnyPAowc6z0/Io3QOLj6hzLI5VML8asQnnGBa/c8PIMNDpiBZ78UXHtlli3RgPslxX831C3rudh5JRy7wkXgs4Jyhsm/Jtxc/NZv0ud/+eT5Mx35BUMA+jmMwPmIleZf8HIg6NyCvhSGEBjjtUBrmS4M6yqflTJGqlf/VJFGrVIY5YrgH7uUm0YoGf10wLozIpNOi0dOw8AJo/EgSJLIKMRf1h6IRG/TDJBqSGTDYzy2MRYeGfG/cPYubyvb9e43ruLkws9141tPfDjgsprjvnFprReS6xzk5lpLNq8tmoWcv46knEvTIvUcJUiYn7MBjDfde6jffaRwwB9mMIw6HwJoetkno3ucfD3G5Kg0QBdsoFdC81OG9VyDVFAIemjXe8IoMedFPfeeR9qpUmJnTODsuAUQbrQJEhA0oqITuvxipHHmZ6xzyVQqvJH7gdL9oRRT4VJL4vhVgpYjRpoZSFeenMfEg/49S99EcXJiukhPNp9SNgIQBDghZ89i5d//hIeuO9eac5C9rF+Wl+5U1qyNvNalBuaVQqKXVZlPfMnrwQPvjEN6GPM3zjNPxny8Y3VzfF3PKl9VhnurgA6wUWVgjG8xnI1JmNGAuj0ThiHoAF0Vc+uFCU9s6qGIaUHRgO07hApSWE+SWxygK5jgCbMQUtevAy62QrfZ+8DyqxOpw3H7YVc+r2EvItmk1UjPevZGDRK3tIDLv3+1sThjUVuPJd5QOe1TLWRkZH8beZcDDM2VtFZ7kYm5tdG73xa4IkoJSoGrnRGjpvDeDkBXRSfHqAzju74JfjFkgC6U5m8AugfZvcPAnR2//HDOhA0BNDZ9ScLOrDiEFkUiHXucLEm1IBppfcAnRvRTgGHWXHxWurCbjyHLQB1HaSx3o2lLIuc8RihYtwYCKmh5hehAVmzoAnqLCUxmaz9gN6fVGKupRYw66gZb+ox3fW7rYa5vIfNxXBAHyIyByUNSb7O4LqNoYCuVIJhj7H+HHHcfBcr9QYma1OIQlZDWFhZrOP1fW8IkN98wx6UvAqSIIMVWwLocRAjCiL4xSKI85drHXq3QiDPnNg1tynIMkRIUZmq4vjiKZRnanjxtZdx+ORR/NbvfRXluSnAEb/xhuM/aP1JvF4VVOPwO2/jh0/+AHffeQe2X71VrG7JttdJY2Kh6zCX1I5LkhZ5xAk2ve/Pu3fzCu7GC2RIu8QBK4u3Tw6DAbxQA9clAd3TgC6cFAzfWbbEbgVUXLqDmdvB/B9Vc8/xMGAudd7aQ2B2gMkJMqCuwNJ4IWnRq/i06jAG6U4pEGYMgj73ObPaKWvoRTQkLT4VDYnPh4iZHdpn4Xc9kCaGvwGgi2tb3BEK0E1SXT78SDlrrmfmNm9l5xU5E56gAiRlenGs+g3o7zfHGhnJoINbdOG4KhshyhoAACAASURBVCYvFQFa0aDiSAtdqHJpnQspLj2yynPCGLpVKMGpTPQBeqoUzkGLwkzWeS5ZE30kGyaxRxKVF/Yko8GxfR+aS7DijpQQxWEgtISmRM2Uv0jA0wC6rjnkpqDm6rBXZC4pratl6kcw/+ctYPN3ZlvwioVu0pyxVvML2oxE/jO+pwQdN6jyAhiN0ghA8x18Pz9FeU2TQk/V1+dJEZSVorLzc7SeG02JFpgjz9gQ62aYhT7y98qJ7Fmsm1uMdCEKEmr8ZIZroVQsiztt/8uvirt917W7sWl2M+yU9JZO97fFlqMqpanbfnekr7/IJwlRnuRhrH0Zr4kYdEIDSz1HVZyfWDiFoyeO4aptV2PPJx+gDSZx9lFedDmTtITIcuy99/Diiy/i6qu24o47bhdXK/nLyWhmXj21zdwx2coG4+lgD9JoimD+foaV7A38fu0dMSRXakV3M9vOCmX0tpq+b117bk7Jj8/aJ1M8A3rLmBRe+VeVqfVi4MZTaeTQGvlD630NyYvKPOq3zPPyb1gODz9PmIAWqnI4E3Y01zQGnXGv832eY0CdYRaTW2Q8ncYNb4wfATqtsBjrXBQFGkQllqj1epirbH4aa6pZDhkkKSLlNz1Y2hVP8pmU1nptEiDA6454anzUUA/zXo6yZ4adc9kCOidWAL29KrFyAfQo7LYYJBe0WCDUIAX0yHYUi6ZJMgTVTpVavytZjUZD3AiA1gV0Mo0V/IGA3j+p+Q2jSoDZunPjpLh+YoY1riNq7DGbJvYA3Sxis3CHLYDx9bnBQnFcD8Hg+6clM3pHeYq5JGZssiAEHiW60bwiDrz2Fk4eP43rdu7CRGVSwJw9v21KANo4Eo/UrkpLtxwdNtCX4OcE1Dygd4Fch0HoeRDLmOuM7l3bxtLKMo588AGmpqZw0723AzULmTNaUmCXstey0FpYwMsvvyylQ7fccosIbaGN1TH09YdPlWwNov690EJ12P65kN9v3OyjeghUOZviPjYg3A/o/fKnH7z793f/eBBwB70kDyJJumBuFAhzHekBr714Rkbz/3wdetfiZsdEnYdkrHKes1HIsgvoEj4X866b3S+hAPFWqbJiiQBxvCwaAJ7Q52auh6xUlt/5Erq8Efgvve0va0BnfTkz3OlaZ/Ynmw2opgEUMMLzo7OYDbArdxUBnTNEcSCddDYA9PWSMPrj1EY77N+4ZoPkNVSzIHtZm9Q2yVXcK1szC9B8j9kw5v28+4hlFwmT/rT6vfYzlTQ0TEMee8GJ2bAxqF9YQB/77kWYeCT0CCOhb7Th4OA7B7GyXMe111wrNecUegRzY5mLINRSNCWgj+jyH//ux7uCkBbnqIP7AZ3/x9IjXdUuU3ml5Xzk6AfyxNfs2oGp7bOAPRqgy90z41q+OMM7b7yB1dVV7N69G7VabY1nar0nFR+JdvmONxKX79ldUB/hEUxsnRPcD+h5C9lcOg/W/Z/3yz/zPxW0QS8jC/PWdf57aLmblzk2H/bMG1o8zigk68k+8143ec7OlIVuAF2X6klIh/udbnfS8AqYqx+CPl3q4t5niKTIhi2K5KZ/nC6kMrfRmF6WgG4WH0s+0k4TFjPY6UpPYqnr7NIRCqirDkHidtccxZLZy6zNLEM7Zlx9bdlF3l2SB8SzAJ7Tq1vw5YF+PZd7flH2vAF8V5Wl5BdxfpHmNWLzfjcpjzFFyWJamxRnrPRzWVDncsxgWTHYQh9mwYwgh/pO4eYbLRilkoFI+cg4ZSLZwHGY4NgHx6Qr1bat2+CzZaKAubLKVb22gnMFgCrWfDm+VCJcz8m7HqBLAikzq9MUxbJqZHHi5Ek02y1Mz05h27VXIRsR0I0uyI5XbrWKk4cO4fjx49i+fTump6dFOA9SSFX4nb3FLs/xH3fNyFObooQRLiZeJp0oZ2RQXhatt3f73zPu7bzMzMvCwUx9PQDOJ8LlH4VueL76PajmO/IGUP68vIs9/34+kU5aGRSc7v5VQK5JjLoWuurKphimJUjVJcJhAqNNC10nY14B9HNYhHmXSX7AZGGxhphMUkJsoJLeVB2YypAV4g+VCq6zQnKqllgeFtrMMNdJGWbhDAN087kIRHZvyzPN6Zs0G8PUSfYDvnwXE+IkLqU05O51+3iR11uovJ6AiaPavObPzSfGDbOQx7PgB1vn+fE8h6ke4RBKMyagrE+fO/SCFqsdSEyh0Jm/wk6IxYUlWUYzUzPwGDPTYK7ccqpmu7sWOQdDv+jSPEDEE7OfjY/F1DBr2SXPRS9Qlgq5h88674IvVnSj1US5XMTs3ITss5Ffro9gdRWFiQk0FhZw5swZzM/PC7Uo1+5AQDC+0JG//PI/cURdtvfgktPXs9D7XeobjZAxBPI5P+vJr2HyJy8jNlL++8G8/5x+r2beSOlfP2ssevGoa87PbnKuAnQD3krhUSWAKi9TlUzK//ybSdH9/CAXKX4u43+pJ8VtFI+Q9yU+ousglQqlgx0GuMmqINOvMxVyv0WC9xo99C+mfmt8zcLOZ2ZLjYliPFrzMj4azWQknxvedkOzKNmnOTgYlPG93mdKYVzr8jb3Yo4flvQ2JMt8sMjTYz7IQB5CjTmWSFWFtCNb6PRsENBZzsiYGNNhGIOj+52lOb5X0L42/YB55FZ62GX+0sJKxjH3KPm/Nde1MI6xZMj3JA+l3emgXCrAokKUyzL/0ANCl2YYSv/uVLOBFatVFTbT5VIf+pr5Ey7k+lMINmSLXGB1b9w1aDQCM079v83T5Z8z/3d+fPvHIkcnu+EgrTd++WuaNWDkWF6u8b1ugyo9F1JKrJOBdWWEfHf/fcp1JKikSi+706TAWyXFSbODbsteuY55X+8Z6QNiOnLmPL3jGUqjr/hLHtCNS2f9GDXHV63os9d1H3h3Qd0AYA/Qx5LMw43UIbOjF9AocygcjRdYYAy9r7EHYOg3bHyASlIbdf4kS53uZGmOqBgBTXS8V82b+/aNwGFcoTrGCIx1qiRErePdMM+T02P6dRkl5sjbxrKlUS10MZF0krf2pGmlNwoCeAX2aR3wMkr8WINwmZ887trT1ueGo5AHxUttqMa+NxpjKt9KyZA+rbY7NuYz/dtshnVEt/HMXgH0DRZLfxmXOUwGLseiLfpUTgCJ0sUsXjE+jCXZY8EyWgBdKj2ldG0bQHFr54T4ujEl3b1ow6Q4Xa/efTxtuXcnfqMsXrNo1lu0hmaRQlWYmgY3drlw+3A4mF9Qh3SXmGK0J+TdczsHcSRJLazRjdMEnq36TXeCNoqFglo/uVhz/7ddbJVqtKfXAQQJWax95ROtwjiG75HPjM0qSG4iqabiDvekO5euJhnpJpjUaYg8SKCiKE35Wl5ewdTU5MCrnguWXegcjmE5KBf6+2XvjzT2GsI28DDkZaIouhJWHP5F6503WCfrhRrXyPZcCNLE13u5QYoym+FMnx4jCV2qpjHMh1HyULVmdclToF/9+jgJucBOnPJ77cOpY1nZkTMY+rVaHtKnD18B9OFrZMMjjEDu936u5z3sMzp61xx1N+Tv6hwW+hiPufGp5+PeL8iN/UtedHRiD6XqrU2pWt/z3K+49A/8xVoA446ziQ+uc52+KMNGS228hLTxzh736a+c/8s9AmqJm73dv4fPbU+f21H/cuN8ybvcB2p32sIaFM4cNE2iXI3qLTQ3NkAmXuhpHFIxdqG//tK4vrjMRtVsFHnEub26LhOj7+vfY4RMzu2LL/BR5yiS1jls1FHvWkxjPtm43z/m118yp5/jDJ51v1fGb9RgnRrKS3HnX/aArloTnP0atMjz1rqwVo66sk1IZdQdNaZI6AL6qPc/5vdf9NNl3OkyG1Erk/hxr350+PPogV4viWb4yZfXEee4psfNsh536Y57/uU1KR9Ozp3Ls/2yj58B5nMZq/WOudRA/bIH9EFR3I1kklnEEne/nAGdK2yc+x91FV8q550vQDcL4pxA7F+Luz3nYBhnPseogx7na8+XlX8+7uFiXuOcluyAG7wC6OPN3hVAH2/81nEbrR8DOXuh9iU9mGKEQRrBsHvdMDA/7MT+z0fdVrnC4Q/7lefr+HElytj3MY5G06sxVbeRn4d1Hmy9Zx116sZ+7vNwAXmeXHu1QZfc0A027gIYZwC76a7nYTAuv0t0wWTUIeyKj1EvcPmN2do7Hm/tXmpgzme7rC10JYCNQD97ctQyXR91zWfnGkEduHRH3Q9ya2MC0jnHgC/k5ht1AM7XPY26MfOljeZe1gRkzr7B/Fdd7Mced/hEoA8PVwwe3XHEmtamR60Vl7RrFs/9cr6MPjbW01/G1MVjPbecrGvNx7jQqJJnjK8ceOplDugURvmkqPXAez2gV+/1SC9HG96xNWSxjoYL1MGGEwXaxVxW47g4Rhv33lnjbUg1f/1Jdf2A3htbAxz9HvqLOfrjjKBShzVT1gYXyj9b/3Nq3rzRiX3WKOQjPokh+hjx9Mv6tP4F+WEfRngsxpM/H/YrL63jFZPCOK9Lbe9fdEA3dcoEpX7hYaAiDxkGRBVBmqZ0FWBUwp3s7etHOdW7xjLPL2NFTxILMEbsrtOlKzHnKLHP7/Z03S374vIdxRWfWxKGNUvuxzAU5Zi4NjIn5CIswep5HNRfPcBWOdnGqtFPwB6+0qtXjZ/bvT/28FUvvs8j1POpK/DuHRktEoPwfU/e16SG0thG1fmr49V3q4Y3JNUlFQvfZ0oZr29YAXg3PJLX4/cbyE3kP15NU01qCpe8fbd2aM4G0vVyUs1R+bViZiN/7fxxZh2o8VJrKNbJcS40d7S+f17XjJ8ap974qedeW/hiql6NmqBsSDNvPF+9THWrmW3NdyijxxfHVfqF57UH/YWk/OWs8UOV0sfx7p3Hw/LfL98l9bacz9765pzF4MyoGVYrSPUhz9/3Wse2+k81XVWjKsfm1r3ZlfLcYn3rlSDfr59fnkvX/0rkQ3UNlF6t0r5S7Rl20xNqWTmefdC5atW5efKftUptb+2sFbhnbz61bvm9+kjVfEyer7u3DZMeicPy9y/PrMaVXRvNPSjegjzhDu9b7S8zXupzvbostX97+4//cb9ydyoOALVfVRtodRFPjfxG8sRsgmG/u4C+RohtcJYaIyNDzSyoZ+ovAFXvchzzc6NWjVrYijI476E0ayq/c/tvpX9TcD3zvVh/l6f2q8YGTp1aQY7aUymbvWQgD7sZWyUH1Cu/b/plS08O8NsUV4XaW+tPxdp9YyRJV4J318LaNTpswgZ/flEBXXXTTdGOQvheCXEM+K4SEFGYiESzXUKUbBt5mbxkacontKlqG8jEWeq4vBPeAIoZNLOEDNjxc17LzTqyKesCiQDbUBiw4jXbevKq0n87RmKVuiBvhtgTzNIbjv12TdIdn0cTYvmDPOwiAbkwCTAQ5aIpQttVoJllqLF1IBdrEmpJaiOxfLT0/ZUzLtgEsVUSIW9A1wffd7CqxII8X5F/pU157o5VluMpJvjjyPEuWkIdot7zBdA78l9dA1455dgBicOjQyAO5POWW5QrFPU65rscRXJ/saNZCm486Ty8Rkc2YqX/txnjvNjJb3sz7/nh1dCwhkvOwItRNnxZgZaMH4+vIBBFkeNn+jzJmMj6sNGEL+NRVo0VpQ8Av5vv8Vk4rvwOrhd+B9cQ15fNebFcNLVCwOO4tUMt3ngcj+d98LmqvB4vzIHjhxxkCl/ZJBYaskpS1GRgiqjr6/I8Kl1t1WtQ7knGPF2RT0K7JveqemBF6HCtyD1wjSkhZfaYEoBGgmtWQkvtNfPM/M3jitwXWYrELsi4cS3x/TIBiJ9ZHmLLkXFR46wHjbvJBgKLqkaMYurLRk4dILTVdRxEKPOszEHbUu/xxWfj3HAc8yCTF3n9ENEVnlqXoEIjULzaBkplwLPQzhIEFufNQTmx1cQ46j67988vFFrQhtb4at374j0hbQBs7yw3UEBqq/3Fl9xz2tbg7LFDCBpaWeBa8RDCQSCA00BJvp7vlwkjWVOx+1k1xH2MvXmo20js90Nl/n8ZG6NoramJNXDdgyizj8x+NAWgRlGV4dFyu1+5NDJZxj3jflNGgBhlbIqiOQjzz0M65jgMUKty51EBYw8GD6lWElOEArKUmRzfilhgKQIb6GiFl2eWQ8qvGJFfRVPvOTle74K2mGxmXakBoXxQ65BzwPOBpt5B3MftlTZK1RICbs0C0GpHqJQ8BO0mSkXOXE5tt5RJuEZxHw/D15x90QGdeqiyLi1EYQafgGXUJYvARqFJC0RtRbOJPU4of8y7liMbLiKDZE/3VVpZLpJuAN0sMhF4bLKS1GWB1J2iCCsKRk/zB8eWLRuO16rGLSWgnAmEttIxzcLzM8Dl53wWtyTv+wLwDpquOq6aZxrsbiD9GNLtJRApSiEbytZ2NbgrIUhB7POdgILEAhwPqV1CgyxJspC54WMkziRCrcCLwpLweA8rdqH7fIW0owQPXATulAjiLnBTk7UctLhptEDxCUoURLaPuqUETSVWWJO6HOcmELYBq4jAr8rSL2jXRmRzWxAOM02zSphxxArt9cU2YZAe4Ui/3ZAvk1IWoCpbi0QRU8pHTxfm83Cbp8raFZBTNjmVP77nZRFS20Zd31WV45EliDl+elrU+K3IeDTsqnwHYdHOEkSWzIZcU8YuIfBbaOtxVmBHhslVOb/tVJRCIJ3OYqRkososAU4qfav6/gnUBV44VNZeEKzAK7jSTAXVIuoWBX6Iaa1GLGsBM8mdkqVoWYWuklHmeo0XFTR6cyKcylzbVgehRUAnJNKC9HuAzrXMQ2RxK++KAid2+HMQWUqR4Q/Hp5hwXyRInZqALseO71c4HqLMFBA7BRGinLca964AoovIBdpWR5TISlwCYg+ZC3RcgjdnNkSZCJ8V0SbQd70man6VzWMswTyE92qFZWuJ5axXlNgBGRaDOpwkxSRvgu9NVVBPAlhuSeazwMHiYnGAxBP4VvcvGg3HpCkNbPjc3G98UQ7Ysg+pjUlLL0TOWkD3ZFyoBHHjlNCgwqCVL6rnDjqIRXHuKWAEEzvm+iRf+TQS7cUwEl2maoDRLiPTlwN51nvGo9LvireUf47c5XkwN/vTWKuuNMhSey2zLXS08qfeUTLU0azb3D+WjIFMhvayOkipNHJPaYWl3ghRLPqCC7z/TruDSrmIditCoUhQ5xQ1RQEKUJB1V5VFEiHwMpE6/Jd7qtKuy36KypNY1aYEj69xZWZAy1L7U/a8Nomo8gVihnDfcofyuAn5TYMGUQJ4yoCjgymIMhQ9C1HQRqHAdZsHdBoEau90lbt/LYDOx8xvTsFxGaAAabsBu+ACJbFvRCxzcygXBy3UWGt22tayfcDij9p/ZgGp1qnGnjCuebr0OAFsiyk8loAIXBeJpwS2L8igtDEKo8ixlJEUrajrOTXA8WUTG4FOsPKxJPfZwbRMcEmLsDoUwNe6+h6BRTloBWykKTsFgHIJ8V5g06rx0aKzQixgA1ABIGBMgVIA7DJCy1MbJl5WwteZRMpryPX5fAQkF4GjBESZm0jAizaHC7hTIhrVKHNTKld8xjGVMefGC7W15SK2qwrojefQoeSjVcL7J1hPyXmyKaXXAT/XOjGFc6IAXSF6/4rO2Q3ymc5G7x6nPxfrL9BSirudoK42loqOaeuw29CYI0QxzWPNxVrSzCG0imr8kiW1rpwpJHr8HI5FsixrJnam1XNzbfC6FnV0fS2OEc/nc7mzsjbEVUpLTQCVXz+H1KIioxVSWWda7fSAph0gQgofnliIrmn9a3HsyUfrAp4nAszhghSPUQEdS9vqYsGlSLUlLvYOlbB4SVk/7maFT5wnjh1bn0p4SNmGXJNGyCtN1ewzTZFJrnVxe/fGmgAm60vGrYbE9rreHoeKMr/L5jqtILCUK1sATZSKskxHB4uiuroC6OwxzTVJcbCi7CsBXL5Pa5fzy4EzPiijwum10g0H5NAtn3iXMytp5fKJObzKnZUidahMK/XG5vsiYpRGH8l303uiLQeHDUJcJBL6Ui+Zc6F4Nu5xVwyN/OeeGVvp5+4go2LOe5F9R6uV1r2N1Kpod3GsxpHjxuezKkpGrAFeY7L32+G8K212yLPn1eRc8KcLPH2ucNkrpgGVNo+k8YruSiYfa/WOSo7IMu5trjeuBbU/jJNJxsXmeuK7XHcmvKLGT9+p/A5pMLhK92u11N9FTfEvCjlvleRS9oqsyRAT4Ng6PNEKRLuiX5AhQBpETov7MwbKk2hpBVY8WFy/nGrKTblXLetkSXG/cTfSFcnz+QWTat/GRg7wJoE2KWktC+WyooxWtjjlkFFauMdyoac+D2W/JPyw/19UC11iGfrxGqdOolqrKAFPAWgIQ0S1znW/EWWHAKV7nMum5ue+AGA3tiTLgYtLLzQTsxLhZVw72sHMY8RCpxCZVVsypSBSjmK5rl1Vwi1eyAE6j+diUpOuNhwXBjf/jPot/9uAw/8JZKtdF6RyL2mhI5otn93wClPpoKSLgIoeFy7c5VPARFFtiCAAHOU8h8P7SxRwaMEqYC87hJZ1vQs08r0iaAnmFBzcfCU1hl0HuGpBq14G4HMiyaavoAgkvn4eAh7BkYKnAITTyrHqcU4iQFy+5nO6UtjJzKGJrDUa/VUGwOXfPNKfhfq6s54W6hx/EXA6/ipgbwBdj62Y9+K/1uuEgEKPA+enpo5PzPhNKGVJxi/QCp+j5tGMH4+3iup7RYATOBcVQLqbRdFS7sEmEJ1Sf3N9ydhRONAs573p8fcSoMRx0k59Cox2CPgOECwDXgVoFoACf58AJn2l2PH7HaVAgQod74XrQZQX7oGOXocUsPPq+XlPEp7RCrHMPde5js2a/aNDTN2uVOIWze2fjC5yKjK87xRwuFa5lji/DMHwfpSFLu/bFKtawRTAI0gngE9BmQCtMpBwPbMtJRXnFbWHA64zgj/nhcNH5ZCKQt7vbNZInyM5j1/dv3X3QxoGXhFoaeSoLwLzk0DYAthtr6P3pInfcHi4jkQBUIBFQJc56K5XA+Zm/3C8jK9QYEOvTe4VgrdW4Ltjrt14ogkbGWE6SSpFu6uUmgZN3R7KuX3Tfc88dK6rmFgyBOReFoxaC3kwzw1cF9RzQUxeXzR2rmsts7me/3/u3jtKjupa+/51V3XO05OTRjmSo23AxvblGhwBk3POQeQcDEYgggSSAAmRwTgABmzs1znhgAkmCAUURpNj51zdXfWtfWoG4XvvH+/3fV7La91hzULTseqcHZ/97H3E+047dLfLPjVPBfEW1KaAeEkAxOFLQKfkdDrgmHbnU/cxLW+f2Gyn0ptyoYQ3HICqIKIF0MV+SzYct+t/VUEkK3ZuIbIk+blcWzlhy5lPEjLv1HWJ/EpCJ3Ygav9fEE2lH1O2Xcmt2FeRUwnigra9VI5ag6IBkQaFXpYrVdw+H8VSiYCcSDiN4youhoQFuw4c/jR6/P/Wef9Pr//3OnTlaPKQm+T5++9GK6Zx5BMY2SQu3YFDd1I2pV49fea3peAaCYoFDtStGroYUYdFVdXo3NQVRCzEHhPNqitIVbeqKvKVx2ySmTYVUQv8IZmZha+eV1BPQYuq9/vMPK4pAkXN6aLs9KvPC9bSCsItOQPUnAIrVezavcOtridQz6rPz+oxpfhhFdFBVmtQj8vzUisUqFaV55wVpROW5VG/DtODw3KhmU5F7PC6nGhaHYezTrleomBWcHhd1DQnlWKRsKXhsHTKzoDKxIN1yWjqlJx+dU1K9S0DX72g7i+vRdQa+MwCmlWdguhsMqGsXcXppTaVmcr9eMwSLksqvfbayXPyOfK5Ugev4VNr6zfTWM4yRdHfuodoMYhl+Uh6Jbo1CdeKiqdQ0wy1f8GKR61HzmNS0aWW9l/F8787cPWST71QsiCXWVMP1WT/nbqq04rCCECo9t+U/a+ptVGfaNnZpaAXppxlLhmx06nWT+5RrZ9lqr/lM+VH5Mdr/vP6yd/y+XVhFkyhPbJWkdqEgiXTejMlgecdTrxmkYbquPpckQuRJTlL2VU3CVYNnJauXlt2Val6JqhqNeqWBBgevJobyyhSzI7SGGujUmnEH4yRKY7ichRx1/Pq++T9khEE6zmFYFXU9euKlCb7J/tvOTRySr41vGYJt1nFrYyvk6rTjeF0Ycgailw77DzCiTFV8LJLG8oYTRExxak4TDdus4ZPvhdL3Zvh9ChZErkI1HPq/7KW8njF6VfX5zflceF6uKjqNcpu+dskUvSh1z1UVCmpitORwW2aeAzhrATIuMJq34J1AUwNKprIrS0rinylnP20U7Mdu73vU6/5BPGRbFtKUDq65iFcl322KNZLeMJe8sUsHtMiXBUZM+1ynsCpCvZ14FMFcZ2C7qbq3EWIm5Zi+5ttod5FCpuWaftxuV+RLd0UO2bT4kQnFPPaEh0Teyf5ranWXORMyn/2e6f2Q2T4kyLT/wB2/Re12qVm9ncJFmQzvWW/P/27y7GqfzmmCG4KcreJuprlQGJQy1Gn6BZ8r0bIqOGtWeimk4pTJ+lzUdZ0XHWnejxYtV9XdNWoyt5JkKZKb3YJS2yjguKnaJfiHKsmRBpb2Li1l65Z8zllxSoVIH3/umswM+PC2MF0Fqg7ndSsCHpds0ujjioFl0PJUpUA3rpJvGIHzElvgIrTo67LXa/hM4tKL3J6VN2b2GmFwiG+xUNRC6nrCtVTau1FzsvOIEUJnAONWP4I515/G0SbFRole6XAgyk52EWFs1349D78D2nK/y+//m926JI5pKCS5LkrLmBG0Emzu45eKxEI+hWiY4ggTbVXiEEUI66ZDpwi8CqytZ2SOHQxIvKrDLp6rTh0Qxl12QSbJjTN1RblcFOdgkw9ZlEJbUVFjA7kb1E28RZSQxFjJO/01YtK2CoOn/penbINDcnzYqhUYCCGM6Y2/tIgzgAAIABJREFUM1JLqOvMiUMXKEYZuLp6fc1pUdOL1J3yHX5My4dlBpSR1ExNKby4zFIhRS6fxB/xEW2LkzFKJAp5wn4/gaqJ0xSyk08ZSnHUIi7KqE6R6cQoeKySjdiqSNOB2yyr+xCjr+5DBU46BakFOr3qHlxmhXAtNSXY4jR1KpJl4cAlWZ+YVIftCMWhm06DrMeFVnfTnLODk0m/GDwH/qpd4aprRVymRahsO/Ssx8RQ0PFUMDxlAj8t1dPm2n5sl6GxHbq9p1WHOHOBPsVR73Loumkohy5rbtfRxWAKMVDHdFrKadScsu92YCeOWvZR1kBeY7+jptZLjKqsn5g9j1VWn2kzkd0qEBKOQaw6pl6f16Iq6JPAzWVViNSS6vPFocprZQ2l3uiTeq2lUXZEqGtVHPowllyTFVUBkRRB3JqF7iyQytXIVduoOrx4Q1W8zhKBWs6+XnX9tvwpsp3D+6mSQR23WVH3Ldck1yzGylOv4anZ1MSK06UMnxhhKS+ZAuU6RGeEoCVBx7T+TBOkJBuSYNKl7kPkS/bGkFq5CqzFSJsqmJHVlr2Rx+V5+QTRL7V+Dk0FMGW3rDuESn40U5y/YNvCIskqedGrISqOECl3SAUW0WpaBYhlTaM+dYTyP1vCqSxdiZb823aEdg3Yfq7idJPRfFiWTkDQEqNMtDFMX/82WlvjVNIpGnS3kjGxQeLUhTcj/yl+A04qmqYCwk93o9iO2OZ3Tzt09fzUGdxiD6ZzNNEz0T1/vajuvyb7hkcFy7I+XlP2U7gaLgzNrbgZ0uXgsWT97AzSJuHbOvTPDuK/u43pWMfmpMvO2A59Oov8tFOfXk95j+iUHcz9s0OXdTCdJnmPBB41IpUa/qqUVByUdZ0Jvzh0TTlOf9VSz4vG5D01FYyZlgR4krxIUCN8icon+qoIaeLMW9oZGU9huQO0n3+ZQnveWrFKlbKavQLyFbGcJTvQtALKP4heCRRf1h12kOrw4apLgCYkYIuMy4skanKdwsfymBUVXIrdlh9x3CKjyqE7veS0iLLjkXoS3ayqAFhsZcoZZaLqonciz9kPPAy6HYiL3jN1EqbsiY2zfIrDMY2E/os9+r/XoQvkW00op/7jS09n3+4YXT6TSmYcNCe5cgWnTxyniJztlKWmqIhBlmTkLsq6KL/9b5U9KvhGHHpdCYbbNOws3fy0QbKzdFl0ibRESFUWalnKCMrCiwEUzqRCTB12Zio/8jr5qYlhUgbLrrPL58j7xOFPO3TJjqK1CWXYJPMXhbANrjh0HxXNwnCVqQsjynKB5cYSuFpl66JoOtlcntlzZpHNJZmYHCbWEMCo5snmErQ2xqEsGaodnIhsiBOW6xADIFmg3JN8nzgV+7oFJrLvQ+5botRpAytZa1aLUdKC6nWScTZUx+zsVHbA6VGZoHyAZF7yvopDMkMTj5WhptXJuH1odRfNeSeaqZPyuilrcm86DoeB7sjiqdfxV+waetFlUhXYZepnWuh35Vz2c9P82l2xrY3Ua6rTQRy6ZOg2k1ruS2EOUwGdQnJMcej2a+3MRBy/GKOqyvAkEJTPnl4/kSfZd2W2pzIp1fYnBlVlJ7Y8ikmUICelN6nXNVZHlBMTeZGgQDJSWW9ZQ9mPgjOsZFXxcS0DzVHGslzUTaG3GfgdAwpRqZsNKrhLZ/K4PA5iTW56J7J42g8kXXPijdTJjG2nXTPx1CWoFQcqLPHSlBxLcCuZo9yD7WBshMWuWapAt15XDl2FpeLMNdv4ikMXVMXhsK9Rrkd0SD7DaTmUAVbraNlrqaiGCpq3dgVVnzxu65XohDh5WWeBKeX7ldOznEpuyi6bQOav+HGaOoYm31/Ba2WVgaYepaBFmPSEcDjqNFUm1b2KgxWH/t8Rnmmp+XSOJEjfLodU0bykHAEC4Tg7PvyAvZcsIJ9LkEqM0NkWx2mUcVXEwdi9+iJXEvzZwZjIgGSSth7ZqITNiZFsWwJAux4uNkVsjR1g2c6+prom5PG8FlaPhWsZdFP0KayySXHsgj4FJSOUbgSnh6LuI6cHFHoiAbQdlNv3vks/pkKI/zKsxw4mprVn2jnb3Sayh3bYY2fo0/+2g+dPO3Lbodt6IUROB+66U9mvrFcaOmtEyzUCVQt3zUlJ1xgXh65ruOsOAoZFtGL3heS8NSVr4tAlORP5ERsl9yTyJjor36y7PGzvH6Jn/u4kS3V2jueItHRRxkVD0IeeHVbBjUrsFM7gVjIqqJGUc0WWa047cBFk0Kt0BYqajawJ0ityKHsimXhOb1B2PVKfxFu3kyPR76wqodoJmpCJZe/KkkQ1dDFW1vjrR72cs3IduKIgKJLb7kKwV3CqDVVtzRRB7pNWyE+Xhz4xg/+f//HvdejiHI0smGmePftIDuqJMSNQo5yeQPMFKdRM6m6JSMUhlVWmLUIuGyYbJ0pU0MVoSlYg2ZnA7VNZlWS3VtV26FNOXfUmyvnnKlqW7NJNSfOpDVfGeQr2soMBEVBhYVpKAASOmd4Dm+qgK0MmmyufV1Q1FQeeukSKoqgx9ZkCtYpwFp3CinQoKF8ciwiDoQnJSqCzaYcjwaN8qyAHfgWbFh1+llxwiVA72f6j72Gkh4i4KliFcWJBH2VDxFYM9y6oWaTB7scXdZers52braxTjwlcLEKp+dTjUnIQg5PR4xS0sBJucUyNxjB+U56ziWPFKQMUqqWU4RLjIxZFc2SoOiXyjeA0XcRLck8OirqbnMtHzhXAdNQImkl8NQN31avutaoJgWvaaYvA27nDJ7+fZDq7HptKe+y8SwIu4aMKEWsKdhejo1Zgah/tssuUQ1f7b2fpihHsEMW3MzebCW0rnALop4lzKiiyVdNm+trMfDG0EvjJeg15Zql9bzEGCdeSyjjJ+hackalgS9bbpQIiuROVYVFSmYUK5upRJasha0jJOfUGZex8gQgjiWECjS7ymo/2M28GXxhy/fzjx9/Dn03jr0kGbcusOEoJLES+RWZ3OXVbEtT+qwBF5N1Cr8udfcqh65JxiuOzubhiXAV5EHheMhmFjpkiQ7Z82eUwa+o7ZeXsx+X7lUud4mFMPybrp4Kkqc4DkZG6w6Lkkn3QcFftjK2qV9EcRXxmDqepYVhxsnqUMV9YBRodpTGCNZHLqXLcJ9npP9dupjPjKS2YYlDbExjEoc856TyINfPBo2vY/ZTj2frUOkIeB7nECDG/B2e18km2PV1umF5HuxSTU4GhZGuiM9NBddAUZGEKshVn7Jx+XoKZioJ0xe5MuhvVesWqKeVcSo6oQiJq+JX9CtcSSs5Kmpe87ifjCimHHqwnVEAjttDmlUrZ6p91Zxf57Z806hOUwg5spxtHp9+7y6HbWJi9l8rVK9h/en9FDpzodSnRWOS9UparKYctjlsyckEvxgMiW1MOXTL08lSG7q1S1FwYDkGidCW34swF6RF7bdtfk2LZwB8RVNKBoQWYcdHViovx5zWP4azm6dIyqnxjlwxsHVV6rNBbCaamddbuJrGPPnfYpTlB8mTNpkRGkDNBUuV7G6qj6nNlTcuaXwXs8tni0MUuTkPxY9IXF27nnW0jnLzqCXA1KJ6H5fSRq4JQCKYzdOWZlA+a5lZMccP+bw6a/7908f9ehy5QdbWO21HkiYuOYf9WN+16EatSoG8iw7y99mMgmcbldmKkR+iQ7DSdJJNM09Uzn8lckbRhUHFoxJrbSWUL6B4/6VSKQ669BnJp+p5erwxl0O2kkBWCjYXfH8AfijA4maIejDL7/AvVBm1YcS+NIQ/ZxBhzZ81ky+aNtDQ1kk4liUQiuH1+0oUKbm+A8fEJ2jtayKQnMHU3vuaZ9PYP0hR0E4w20H7COQoaHFp1m8r6JOsVgRLnOJ3RC7RWq0JnY4ydG/7GrI4G3H4XfTv7ic5YzEDZw5KzroFoh80GrVf4cNWdhPODzGhykt2+CS3WSkUyMdPEqbnIFiuKVxeLRalUKmiSUVjg8XrU/Qu7OeD34A8GGZ1I4Qg0YNarGIkhoo0tTDiizLnwatD9vH3fnbRZEzT7oVCuMJ4pM3P3AxkeHCBspnFVDfy+OLlCBn/EJGNUSFtRQsEGXIWkYifkclUGDNh3+UpFfnj3/puJSLaHTxnqUj5HW0szo6MjtDQ3UyoWqFUN0skEsWgYn8ejrs/ncZPPZtB1Hb/PSz6fIxgMkc7k0Dx+yqaGOxwjU64y/+JL1H6+edcdxIIe/C4nAZdGYmKc2bPm0Nc3gMPpwusVUoxBrVLG49bxeDxUaybZXI54LELVqKjvk/XMFUrEGxoYGR6kra1NfW/Ao+GzSgyWPMy66RlF7vlgxTX0eLK4sv1qn0veFpKGBu4gcy66XBHl3lvzEJ0hB6X0EHVnEaNcJeJtJyQZTd/b9HR2UMpoaFqIfKVKuDnKWHGUmi+MGZhN32SGL1x6GvicfLjiIRyFLI0BHZ9mUsgk8ehOvG43FaOGYWnovhDpXJlAIAjVEo2RIGMjg/i8fqrSOxsIU5RsK9pA/+Qk+151lVqXf6xaqZx5WyRILZfCLBQJe3z4wzG2f7CR2YsXYVoGvYP9xJtblMErFvO4dJ2KYdDc0srYRJJwNEqlVFbrWywWqNZqNLW0MT4yTkSIfoIK+HS27hhg0Zy9MKpVxjIDhAImYQpoDg9Zs5GEu4E9r74W6iW2rLiFoMiY20O9ViMUCNDf30fPjG4qlTL5fB6Px4tRrxNvbGZ4fBLN7UVzeSlX61SqdRZecf0UmVBIhXUopOl97gkc5SxRtxOrImhaDV1zkJhIEI834Xb7SGfzOFwefHodR34YfyTCUMnDWLbCggULMJLDuDJ9BIIahbFRAo0dbM9Ac88CUskkUb1GsDyqODRjnmY0j5cWR5H0RIJMNYgr3K66SDwyhyO1k8aGIJm6k4YzzodwM28+9AB+Y5zWsIdSpkBY9tU0qVbKNETDDPbvpKujg7HREdxuNw6nRjafp7W9k2y+SCgSJZlO43Z50DVBWBwYRgXLrCuZ9/l8hMIhEqkUmu4iL21i4QhGzcIXCjM0OkZDvInOs86DssmmRx+mYWYzQ/07mBNrpJbKEvUG2TY8xLzbblRebdujj1OeSNLm9mLVy+S1iqo3p2hmr/MuU+TAt1cux1HO0ODXifjdjI4Mqe/JFKu4o63MPO1c8MRs0q07yG9W3kWXsZ2omSbgC2DWDDKpcYLBANGmZnq3biMUFC6Phc/nR/f6mMgUcDh1fKL7qksF0rmc2s9AUzcth58AjVESa+/EX0srW1TzROk3QqTSWfbqCkFhArfA+aqsEGOy6uH9vglOXvM0CHfKGcJ02XMJpuvoql1vOsD9pJtgivT4v8WhC99RgDbpiX34vG9wYKtOh6uEW3NQdEfp+OpR0DlDkRjeWXE7XVEvRmqcWChCrmSRr9SItrWQLpWZc+a5UwxdjQ/Wr2f3b3wN4lG2rrqfkMtBcnSAOT0zGBkeZsasObz7zrs0z5hFomaxxxVXQy5P74svUBzdztwZ7ezYsQOf14PX7cLj0nCaNcaTaUWAKBp1ujrb6d2xlUjEr2o82yfLFIw6s9qbGZlI8Jlzr1Ds4r4nl+Otl6YgeVSNWxl6qWVaXnxSb8mk6Yh7yKQGCYbcpCoGZqyD5nOuAFcLP1v7PJOTeU697lrIjTK+fgWOkc00Rb1q8Iyh2Nk1fMEwlidiQ391g1wmrRyS2+NjZHyS2T3dpIa20zyrm03vvEdb9yw84bhyon5HlWSuRPvV31ECyc5B6Gln+7JrCDsNIg0x8hWTsVyVcCiAz0gRdFjkJgoEgh5p8KQo9VdPN6VyHTM/REs4SKChm039Eyy87W7qmUk2vfIkkVqZ7b3DzJ81j8JkAo/DSTDgZ3hoEI/HTTwaUQFJPpNSRiqbThL0edWQBjE4Iv81wyBfLNI9Zz47B4ax3EHCze2MpLIsOerb0NTIwEs/ZHJkgOaGCOVcGqNUolarM6N7JqWKQT6ToT0eo1rM0rdtM7vtfwD9O4fo7ulhaMdWxa4OhUIUShUiTa1s37aN3fbejfTgAJbuxapW8NTz5ANdtCxdr5z1W/ddTqvRR0tthFq1QinYTUGP2bBd1cE+x5wE0SCbH7kHVz1Lc5Mfq2JQTtQIeNwUJPMMBihmLMKRZkzdxUg2QcVbV4atKT6XWaedpSbbvP3QStqbOxnesZUWX52ox6kGb4wO9uN2mDiFRewOYOoBysLGr9dxllMEhChUKdHY3ErOMNk5OoEejBBpbmU8m2fPSy9VOtf7xGNqYExysI+OaJhoKMzo1u3EI3FcviCJsWHcIWnJsrDcEhyYeHUH0YYIRiHHtt5+Zi7YjdHxBF6P29brbJrW9g4Gx5OEgzG8potcvkTCqLD4gIPZ/I+PcXlcWJ4CYV+V2vhOgqE4E7VGRlxRDrr0MjWrYdtj99BWL1KvVMmlM4SCAQr5LIGAj0q5RDgcRne56RsYItLQiGFCpW7RM3cBW7f14vL66blgKZuefpmFZ0nwbfDWyuU0eRzUUhPkRweY1dVGtphWsmjVLSqlKmbNgdMt5TKNfHaS1oCJQ/fg6dqNLf3j6LqGo5BgTrhGom8zLfPnUc5UKAY7GEqVmNHVTXLgY2b4ykwmxqB1JmOJJDGrSDzagBbqJFvzkMjWcDksGl0VfB4ng6kceqyFznMvUbXh0WdWU5gcJuILUc6X1BCTkN+n7IBVN1SAGg4GMQwDbzBIJp2lZjqYTKVpam2jWrdw604cRplcOqXsRGtrC/ValUQyiUPTlDMPN8TJFkr0DgyxcMkeTKazxBqb6R8YYskFF4MvwvZ1axnPjNLT1Uayr4+Y149RKNPW08O25ASLL7tcEcQnnn2e7OAgs+f2sGXbhwQ7ZrNhQuM/b7gTEiNs+cnLGJlxZnU28+Ybv2e/ffcmkcqSyJbY55qb1VSfXz71AyYKdU66+U4ojvHhyqXMiTrp3bqTGR1tZBIDtM/s4sMNG1myeHcq2bwK2EU2wk3NDOcqVGom8zo7GdjZS6y5gclcjs5ZC3nj/Y/58rKHoZDl45XX0eQqozkga3kxmheju/1oqR2kdm6gKeQm3tLJpBFguKDx5pYBLnjyh+BpBD2CYXkwtV1TNu1Jf1OI1f/WDH26k9Rr1lh77uF8plWn0RSWuANHy1zaT7vAbg8JuPhw7b3UEn1EHBUCLjfpfB3NH2I8myPU2MxuZ5yNokPG4mx44glMo4xWLRF2QSk9zrw5PYzs3IZRrqhMxRcMMZkvU3J5WXDRZQoEfOv+u5nf6GJyYDvlapVFe+3FWG8vxVyKtngEb7yFDTvGae2eTXpyjMZIQGVE3kicHcka8bZuHNUSOweHaehaQEirEpj8SDlxwyEEJ5tNL/dX0kI4TJ2ICeVslkBnG6nUJOl6lZo/SKijmw92DFLGg8cXoaWhBb/USXNZiiMjzG5popqfwGEmCXjqOKplioZJ3hmyszLLIBzwo7t0kpk8HQuWMNa7HVdxgrDfgx6Mkc6VmExn6O7uIjE2StvVkrFEeGPZA3TNmseME45R/dcjK+4mFgkzPDZOuLGNZGKSeT1tGOPjuP0R8GtUxjeSFgguthv5YgW9OkSDR2di+wQNex1C8PIbVNb3pxU30+KoEog00bdtJ/PaO9mxaROtLc10d3byztt/p71FkA/biQf9HsqFvAqq5G953ON2EersgFKZ3t5+Qo2tmO4AY9kSvoZm5pxzvoq8/77ifnq629i66SPmzOhCdzjI5fIkEkm6untIjo1RzyTpjIeJRDwM9vZh+RqoWdDdFEHTbdh9544+Qs2d6vtHtm+graWJYt3F5OQE8YCTauN8Wi5eB3qAfzy4lIbURmZ4pC/bYrAaVoQaPEEqppO2zhm0HPl1qObglRfY8s4b9MTj6KU6WkOcdK1IoiiETJ3W9i52jo3ia4zhjAaxKjW0sTxh3cPQxCixrh7e2THCwQd9hsnNb1JKDNHV1U05n8FVKxJpbyczmSNX0wk095DPpInKTDkjT6lcQQ8EMTw+9FCMkulkIp3DsBzsf8klMDLM2J/+SHLIdubumkE1n8eve8hl8kTDMRWYUBzHFOKRHlRdSenxIcxKgbaWRhwuH6O5Kk5PQDny9uYGtFqFoZFRGjpnq07ves4gGIyxcyKlOAdeb5xytUhLt5fRne+zuDFAqWQyRhu17kXMP/bbEHTS9+CtmL2bmNHVw8jQMA5hIIeCBAM+hai5XC5Gx8aZs2AhY5MJdG+AsWSWiukgEm9SUHMiW6GhfR5bdvYxc24nxdQoTZpFXDMJaRblbEINkzHqNQK+EJmEjB/yEmtuo+LzksqlFKwupZTNo0W65i4mlUwQcZvUJ7Yzf+FMJnf2ovmjDBWc+KIt9PftZGFPG1ayl7bmCIV6nUIhh9esEBSkhABj6QqlukshUVGvg00bN9A+cw6ZSo1wWxezTj8FxvsYfvmHaJZOajLBgoUL2PnxJrrb20hOjNHY3Ejv1i1qHfyBkKpFC0JRqZsKpSgZ0ttfpsnrwFkTVM9UqIpksxIIOXR7opkgG+FYIw2t7bz/0WYaWzsUEtrS3kHrqWeqoR8bH15D2OdidHAn++y+mJHBAdUKKiiIw+NT/59/3vkqUx98eBV+lwOPbtE3kaUan8ceFyxVra9vr7iHsNtBITWOVS0ru5QrltT0wUS+RrxrHumadPT4KNSdRHUD79i7xKw83R1z2Ll5A60NGka1qDghkVCM8mSaiM9u8/24t5emJfvi8gTof/8fLFqyEKNSYNvQCNGOOaQtP4tOvhgCbkZWXYe/Mq4CpJI7xrZqA8FonEYzSauniu6uMri1j4JvJpGZe/HOtiG+uvQmiHUrYlymWMMVCKiuyumOR7tYMTXGWFUHpst6/zpm3L8Vcpd7Eqeu13I8c95XOHSGn7CRIlOoUIrPY/4FV4MvBsUMlIbY9tzDzIn7GNqxA3+4BcMVIucKMeeM86Z60HUZ08Ov166lpSGijEtINykkx2iK+GiKRZSy5wtFBeUkiwYZU+egq2+AZJZ3XnyeeHVUsRvT+RK67iIU8CsDZZbS5A3wd+/O9sExDr3+avu6ZFZtxYRABz//7nJmtDax6Ozz1FSrv6xcxhzHqCKQSX1NquOqfUigSdX3rBOVlse6SX+mQFbzMOeAz/HW5i0UxfkHAxx68YVQKILHZ4/Bq+tsePqH5As1QppBxOil0V1EqxbIlmtozXPVEIX02CAN0RDlisFkNo8v1k5TLIw5sZ1KPkOgqVNF3rFoSPVLJrNF4h09bOwbJ9LSSa5UUUFRc9CFVc4rBevsaCOZTuHSdLKpSRrcHor9A3S2Ral6C5S9YSatbuqmgxZPEmNymLam2bw9UmKP21biCjfwo++cQ4de47OXXmsHYCLUuRwE/GxcvYpIMIBLd2JVDeXIK6U88WgYo5RX0bJLCFvVqoIHBfpbuGRP0uUakwUDZyBGEZ19TjkdIhH+/vh6Bvq2c/Ttt0Ixb0+lUDMC3PztoVWEPG5afDojWz+iPerB6w8qxqopJB0jSyE1aUOWHj8NnXMYHNhJd1inZpRJGxpdPTNJjA2S8XUw/6z7VG/rr797FnP1CVzpHTQ0trCtElF73docJ5VIUCiW6J7RzebNm2nwONmzswESo5SHRvA3NjMUjFHy+ghoDkZGhqg4HTTOmsncrxwODQ1MLF9Ok9dPuVxjR67KolvuUxajf+1ddJ92nApMi997lomdG9GdTpzeCGMFk6bZezI6NMDcsEnYbVIuV0iUKhRdXvJqHoBA6Q2UqhZ7nnOugiPfuu9emoI+ColxWiNh8uk0bc2tlEuGKpWVSxl87goT6QR6rAOPL4BfglgXFLMpckKQap/HWDJHd3sLgzu2MKutgeHRCbsNyB1i4YWX2jNVFXvdp3rN331sFePJjezWE8U5vB2r7mZbKUZgz4NYcuLxeDwmG++9iq56kZGJFG1t7QoNMaV+ZdVJpZI0NTURikTYuqNXleH80bhqfRKnPpbM0NDUwjyBsMtO8PtBIOBiih1PP059fJigaVCvlojPbGfn0DCNsWYKWQM3fioycdGtk6vVVHDp84fY7dyLpnrGhaouswGq/OH2m4lGwjh0YTz78PoDZLNZWhujjPZtxecwiHhNfDJuoCjEU+kw8FHX/PjCcbttulSgta2NslFVUP/g6CitLU0EPZpCrxwOHa/HQ9+O7bQ1x5XO6sLIr5ZpjNtELpE5xfiQ9mm3l0y+hNPlxu808RbHFDrn8weo1afOezAt0rkCnkCYhuZWNm3rJd7WqcicTo+fTKGssv39Tj0N4o18KPbW66GUTlCXVrFKAd0vHTsO/E4vpUKZUr1GU2sTo5PD1Es55re0UCibDFW9HHDFNQp1+GjtGsxSjljIT8jvYdu2bbh9AXrmLuLN9zfx5etutWdfuIIqQCY5xMevPc7Yxx/REu2gwe8moGcYGN6BGYigyfWmi7SGgxjlJHW/n1ykjaGRCZY0x8mNj6D53YwXygTa5zJSdnHI5beqNurB5+6m0P+hKmE4G7rZWIxwsJTMCoN89MBthMwMvkCMcVpYfMlNkChC13x7VoI3qoYrTU8MmK6h7zqHwyZsqt9/nS+f4qxISPZv+5HZ1BXlrF+84HCOWBjHT0nVXVOxBXSfd52Kdv72/ac58MiD2br6ThqsHDKEJhLvZLQeJN+6J/sedzY//cGLfO28C5RS/XD1Ko4972w1QvWP61dzyBknQT7F6/ffy1dvvsm+W4eT365eR7RjLnt/+2SlcL998hG++O1D7N54d4C/PviQmsYmw1Jbwm76x9OUo7M59FKpMZZUTVum2tnTjoTdGORHN9/AMXd8156WZhXoX3k1oXpGjXEUruUuhx5W/auFbBJPtIGui6+zh5vkq9DYYk8/koJEZsweqC1R5kgKOhaA4YNAGxhp3nrwMmLlAbRKhnCzhc7DAAAgAElEQVRzB/Ejz1L1pW0vvUAmOY4/GGbhORcI24bX7l/ON647f2owToC3V60mqMs0azD9TSRKJl+48DLl8KYl7UfLlnHMdVer4Sq/vfcuvnjphfawGHS2PPkkM31u+ra8i8NfQW/p5sNMjLaWDvb90iKFrJAzefPl37HXNatIYPD2k3fx9cO/AOGWqUlTUxOjCgV7gIjMai7kePPppzjgnDPt8DadoO/1nzA+MkRTYwOp5CR1w2DuvIVs3znE3sefDB0z1UCJN370Cgd95WvQ2sYLD63khMsunhriMTVdUAanlGXghLSOifwV2PjYKhaddox9z4aX36xdz+6zWhgf2KF4CN1zF9H4xa9DyM/WR+5h7pln2HtVtfjVqoeIzd+fPY67FpfLyV/WLOWzJx0Gk0PQ2MmbL/6J8VQeLdPPEVcLXCoMS92G5sw6b953E/70CLs1RMjj5tcZJ1177ss+3zzMHtjjliE1LizDwuHV2XjT5cTLJXxN3eysB9n96uVQKPDbdXfyxXNOhrFJ3nv9FfY8+wR7PaVNUWax+lv5x/efp7z9TRpllovbh6G7SePigEuvQBV0dVkT8cZlGBtnw1/fYMkxR9nyYpR5c81qNUSlXK0RisbY++xT7bZTGYqkhdn0gxfp/ehtlsztppJLU8HFcNnNYdfd8omTY6yP3l/8kpmnX2oP5VGMUxnQIqRRP+bgJM62KH957VFqY1s45MgjINgMeo9Cj3KRRjKTWxh5/G72O/YbEJSapcbISy+y6aMP6e7qQNOcDA8P4fX72efyKyCdhXgzDI7y69deJxxvYf+vftN2Ct6oLWPJAWgKw8BOBn/xOr5KiVw+xfbUGHOXLKH78G/Zw3qE3CrDWATelje6pItBYLaUPXVPfmSQSU0DjzxnwcQQ7//iFfY47ijo74MZs/jt488Tdlk4RzagVXIULRd7H3gQnn32g1BYBViUquCP2oXYVAoaG6bGxVqQzUM4yu/WruPQCwXJrPD280+z72knT02oq/PXVQ+RTCbZa+99aP/SYfb1BiP2fFJNppzlYfxjCr98leHhEXS3B6fuIpHJ0dY1g7aTT1MDmN57/Cn2lIClLIQLPz9euZpZ8xawx5FHKtv0/dtv4/iLL7fTM7+DXz10H22zZzI+OMoXz7hIDVtReLO0p1Lkwxd/QGHzNlrjLRR9ERaddDIUc/xyzUMcdu1VMDQILU18/NzzpHJ5DhBSsOyVGk7khfE0tHbZw8dyI+AXGdd56dYbOfoO0bGSus4/rXqULk+IVH8vHa0Bym433eddqZK3Dd97liUnHAt+l7L9r614HL15DkecLbpQYMNT32HJcYfZ0wxdMV5e/3OOOvlMCBj85b4baXUV8Xr99OVcfOaKW+2BSvIrs24lGPsUiXpX29oUGU7NRJjy5P+7HPrU6M7SIK+c8yW+NCtMyFklZ2gk4nvQc+71atzjjx9bw5HnHwnDG5h84TFiHp1K3UUx0EXj2beqcZorb76Vy7+7TFUqnn5wJaddepFMzee1x1bxjbNOtg0jNX5x330EQiEOOlrqrJ08t/wRTr7mdnsKV2KQPz7+Xea0hmn/3BegvZOPnn5KQfYtQZ2sAYsv/g5UJAov8ObTaymMDDBj5jxmnyaEJy9/f/YZdg4MceyNt6upRDtWX6eGy0j0Lax3gd8lQ5cWnILmxwxGmC3kkmyZn6x/htYZs9nvyKOhUgaPzvs/eYWtO7bR0NJOzRPksBPPwfTGKDl0AtUSf1x5GS2VIbRyimC8jdazrlPX8cGTj6osSVipnz1HYKRmZZj/dPc1xAIelhx7OjTGeWfldykZNdztC9n/mFMgGOIH996LS3Ny1NKr7GlKhTz4BB0o8rv7v4vb6+Vzoqg+H3/9zg10NbhpavXxu4+2k+34HMdK1pXbzta7byPaOZum066kElusDraIlnpthStr/GDZcpq7Wtm+cztn33gDyEEG6SRE7Kltf173qAp4DrvicvX331Y/RDo5wV577M7kxDiJiSSHXHuzCp5ev+9BLF+Er115gzIg6YEBoj09UClSy6T5xc9+ilEuUzctvn36meD1K8iRwiQ4y7z/6H14AiEWnHSxMhA/uvZiFszqIBAI8P6mHRx54112UFWb4K0V9+OMdbGPrKtT5/EH1nH6jfdTlfILW/jdrZcyZ8Fiug4/FgJz+eVPf8Jh39oXrAxvLrsLR6yTyfACjjj7XKiPsuOR5UTG+tUc6dyeX2PRIYeBkWTjL1/lox1bOeba66ChG8oTbF12GbNkprinkQ8Kfg6+8VE1z//FOy9idnOQvU45A8aHIKbz4ZqHFHwbn7kbe51xOYwMMPjr5zEmB1Qt1BNrYo+Lr1CDMH720MN4/VG+eKoEhFOOyCjzyzUryaUTHH3rzYo1/Jennybc2MiSrxyh6s6/uvMaFs2fT8cxZynH2f/H/8PkwDYK6QmaOmex4Kyr7M9fcS8+KrQGNRZ+6ygItIM3zEtrVuHyRxjP1HH7mzj1oquUfKy//3LOvuB4qJX4ww13Ed/jayw55UK2U2dmyIUzuYHEY6vJB2PMkGvBZPgvb6hM1eGwFPy++MwzVYD/xiPrKAkY5AnwZZFNmQQlwYul8fraJ5mU8k57iKOPE6ft4De33UKT7iQUC1IKulh07LHgjvDO4z8gM1HG29DKZ88+E6TsIHMrSjJueYI3Hr5XIUeeeBf7n3oFpVxN8XDQy7Dz7/zuqdXstmQJjYceAQ3zeen+5RzSWKMw2kfB08Di406CSJCBn/+M0ckE+brGoUJQzVUgKAhdid+tvAePruMNN7P3CaeA2w3JBDTHlX6vu+ZK2lvifG2plBEtNv/4xyw48DPKlv1m3RPkSoYiv37hW0eryY7DL61lePM7+AIBwpEYmsfH0OgEDreXfc8T1EHQBS+/f/YFdbbEYeddrAKWFdffxNLly0BGOhsVNq1ZTzzgpfnIwyCg8fL6RznqDJHvAH9Zdh8ZyyA+t5v9Tz1KkYU3rHyEWrZMNRpnvxNPhKgESia/uf9emhrj7H7qqSrp+v3qNXzhErGtHn728GMU6xqRxjaGxxOcdv65EHJBWuxTmxqL++v7r1Rx1MHnXqgmKv7mjuXMiASwjEm2p5J85fKboX2GCiDee+h+KlaVA5ZeC1qcR+97jPNvXmYffPXBq7zz+nNYtSr7XnU70GV3l1TH+PWya5kZqqnyXdbTziEXXAOaXyVS0nqMN0SqUFSTT6cnINjdM9M/UzMRdrn1f1lK/W+F3O3Qsw7GKC+f+2U+2+4mZJZJm34mm/dlj7OvV47otRee4htf3QdcWXau/A4+q0oiVcYR62bh0jshXeNvf/gTBx5zvNDmeX71Kk668jKVVb66/Dt888qLYbSfPzz/DLFYjEwuS61ucegVNwANkp6qjdj469eob/sTmcGP6Z63hO4TTlJjLT9as4KAVcDhjzHj3JsVPPjnVfeq1qM53Y288fY/cLcv4rCzLxK2Fn946RU+L9Gcs8j2lUuJVFOq9UMGEtgOXSa2hUm4m1lw0W3gCfGr++6gxW0RrBVwVA3CwgCtutg4XiI8eze+cMIZauiHKxikbJbwSJBtJvjb8qvp0fJoxYQaWNJ56tUKKfjr+tVEAl5FKjlYCCWJCq8//zRzAxVKmUmyBDlYlL46wZYnnmb+OdcrBumfnnqCcMDHlo0fcuytd8BkEVpa1SjEF2+5ioUdUYqlMvVIJwcee9zUPd5BNtFH4+7703X8NWpOcn7NHdSHd5D2B9iht3PodY+TzlWIBkahmuJXtz3A/AWL+HhigEirwNGTHHbh+bY8lIr8/KGVtDXFKeaSNMdjzDn+GMhm6Pvpq2zdvInGeIw9L74MEgW2vPwzUoZF3RshWXXwdVHmUMQOgi2TV9Y9SqVYwKhUFCmue8ZMvnTSKVCSMbx5Pv7hEwSrKYbGJki7W/kPCWRqKT589EGq1SqecBOLz7pcBQAb1y7DJ4x500/G8vElGXThk5GPYZWtbrr/HGZEnAwWNNLeTvY//ztQK/LhfWfTJLyCkJ+BSpB3HfM4RoIRq58PVt7CrPQYuJsInngbtM8j+9qzbH33z7T0dPJxocjnL7wCzVdj+7Xfxp8dxTVrTzbVmjl46cPK2P1m3a0EqhkOPOo43v3Jy4odLQ7A6Y+rtprdxbGWc/Q+uQxnfoyA1AOPORH8Dbz+3eV4fGF6Zi1geCzFIceeAA1xfrn8buINYSYmR1i0ZAHd3/q6HdwJRO3x8LvHH6EhPUB2MkFk9t7sLqWO3Bhbn1tPKZvAE2lk/jnXqWD5Dw8/iKOUIu6uKpLaUMXHSN7A4dfIGRYnL70VLMlwBFUV7zsIqe1sf/B+dMNLwreAYvsCPnvuOTjSfey47xranQYbyxaz992f6GFfhpEhNv30NQyjjNPpYLcLLpD2BDa+9jrJYoXRZJa5S/ZkjyO+oca9/vrZFxjdOcSSPZaweeRj1Rp79HnnQLnIzlUPUaoWGaoX+fKtt4Hp5cMnfkS9qJMzXRx80fngE96AT+aL8cEjV+PL9ZPPZSkHO+kPLOa4K75jo0DpHWx+7DoilRFFOnM0z6Pj2GtVtvzxHRfgLmVxdS2m44xz1PkRb615kFyxQKBlBgecLwG6jz88vpZ0/1YWNAXxuzx8sG2Ur95xtzoUxEYYJnlp/VoWzulhqL+XaDjAfkcdBfk8tLWpROdXD6+lWLUIhGN8WYiAZo6P7r2SUD1LJBZjZGxCkQWl68Hh9tF54ikqK/7oxVcVR+XjnUP4Y00cLpwjMd0ugYyL/O7hNUT7JtU8BGd3hAUXiDOu8af1z+LvyzK3rZuyT+cPm97hmBW3K5u64dZ7aAzEGdH97HXRpTA5wc8eX09bawvDw8Oqjv+fVwkUL9f9KN5QTJVupMvobLFLqufftANyfxgmTV575EH2muOld3Az43Un3776RhmuzvY1KzHLoxjBIIuvuk0x8/94z3fpCvkUcpA0HOxz7jUQ7AS9EYoJ+l9ZiTH4AUa5iKtlLnOPON8OBKpj/P2BG2k0J1WJasTdw14nnA9BsQFTCIKa7b+rB32q6c9232qGg91qOd2j/q9M0v/NDt3CqJbVgSavXPJVDmhzqwk/eQLkWvdh4RlXqprJs6tX0O2v8PmjvsyGpx5RveiyeDLcZfF5l/LHtU/iiTZxwH9+Hdq6+d33vs+hxx6tDOmfn1vH5wSa8znZ+OR6BgYGmDV3Lulsgf1OOhvCXVAQmKSZH9x1M/P0cZr9FlnDwUJpZ6tX6X9yLd5ajoHJHPvc9oia7/zOc+txlBK4zQxVae2I9HDwWRfsOu9SDtHQK/SuvIyYkVSDItQoTFOcO6T1GKPedva4VJQywDsPLSOQGiJQyRLw+xgrS1vNTeBthKwDGmdRL5to4QB1h0HVmsRbHOGNVcvotnK4i2M4fDFaLvquMgB/X/ld/LqJy+1l/klnqfv865OPUd32ZxbO7mawoLPXSSep44I+evwpFl8otSODP774PQU1L5jVzZJjTgB/C2RyENJ4e90K/JVJPD4/7w1kOfqW28BIML7+IZLjfTi75jLvsrtleg0brjiDJY0hhi2L8egcFp14G+7GRjB2QGKADd97lUKuQMVl4PRLu12BI5ZeaSMlpkHvc48ytu0j2lub6B0Z5/O33KPg6g/XryIzOkBHYyMzzzhTlTt+d+e9xJo6qchgiLrOl+VzBFJU89UtMAwbYp8uLgnkLvPx1WEqBX657HranWk8Xh/jWiufu/BiKIzw8VPrFCPW8jey+1lXQi5J73P34rYqbBkrEJ2zJ3uLo3dFyE7kCcc0Rh+7ivFNfyfSuYDBepzPLX0AdAe/ufE4FkQqxH2wYazESPvn+bpkx7VB3l3zHeam+zEdESLXPK6Cgw33XE/YylOoG1SaO9jz0hshO0hq1aXEgrA1ZTEeWcDnLl9lQ6EMqKDr1XtWEwsHiJsp1aIoaM5Y2c2h516nSiC9j1yPMbYNdzDKzIuvhJrO+8++QDgYZtOWHUSauvicGOxqnb8/vhZNJtE5ayTzOb50/Y0KnrRn1eu88sAyFuglKBYYypl86TohPhbYvOp+YmEvQxMZ9r7uLpvY6nHz10dX46wWmUjnic/dm89IACDtYmU5qU16K8Oo2cHhINQnwEwyvPxmQnUXo1Y7vc4Yh90sDiHD2D0Xo032k422ktH87HWJ2AqLDY+swFkvoTst5gmXxRuDZJ63f/5/qNZNxsbH+Nb1ApEG7VOVBC7PJyHqBpkiJtmu30viifVkSznSLou9LhV0I80fv/cqzbFuRjJlDr38MpWJqZJGeZz37j6dmb6iYpVXGubwRqGd46+9R5UqYIyhVRfiS29VfBW9e29az31AIQXDK69UOl8Od9Jy8hnqbIUtP3iBYrVGzRtlv9MuVQH/M7feyKKuZkJGlsEdvXTMWsICsTdyGEpA5t8b/OK+ewi4LEJBcWo7+dYtt9gz5KfOe/nZY08QjjaQKxY5/JQTIehg84ob8eSGaW8Mk8+mcWguhQwYnghzRD6cHn5x970EgkK2deKNNvPZ086zW8cCsmbjvPnYamZkizgMgwHNZN+rlir5+P0TzzCzUCc/MkpWcxCc2cFu55wKY0OkXv4xozsHMVp72ENQIX+APz/6KDWjqtoc88UyBwuRrm7x+rr1fPWscyEo5xXokC1AJKaSJ1xO6alVsPird91ETyBBOOpmc6bG4Zdfo3Rjy0P3YZVGcMSbmX/ZHTA0wuAvfkh9rE+d5plxBNn7CrEvMSolDU/QwXsrLiFYGMDrcdGbdXLw7c/YkPrkdj58aR3B1GZVqhz2zuKQ828ACZxNN+mySTAi00bl8up43fZMDNt7Tw1k+lQ+/q905vbch39rDd2e7SM19JeuPJrdGiDsloMDvYxZDRyw9EZljN94Yj2OusHnTj9V1czeefY5JsbG+MqVl0BhnLGfvEZfus7+518F7gaee+hRTr7kYhUl/v6xFXzh1G+rQf0bH19LKp1RZA/pWz5ICawotkvV0l5+cBnt5e048hPEO2cz59TT5WB2ZdidxUmVoc++4HaVFf7jF69SGd1Bm8wQ1t3s9LTzxdNOVwfxvrxmHUddfg9MDLL1gXOZ6ZbRlq0U8hnC1QG8IS9j3ka2EeWga+9SQ6IH1z+CY2iYUqmKp72DrgtFaaogx+9la/zjR3+gdzDPUTfciVErUQ9X8ZHi58tvZ5aVg7FNiondftqtEG7ig0fvQisncbs9zD3rEvB28sbjjxAeeZOoz8mEs4l9LrlKGZCfPbCaI64TgZYTg2TQTx6yExCS+l0Q3HICVpZ3H1uJMz2A7nYzYvj4j6uuAyPDhnvuoKmlkV7DyYHX36vqTv333UwoM0HBqZNpmUP3qdfijrTgMQZVoPXDW+5gXncHnmqGtLCJg0EOuux6cHWqUsm2By+lMT+A2+Witx5m8U1Pqnrlb1bdRDN5yqNj7HeV1PYtPn7ldfITOTKpIrHWLvY84USIx6ZIcE7qE0m0sCicA0olG75U2YWM+6zy+4eXEUt8oGxDrW1Pdj/+JMj0MvbTV5gs1Biv+Tn0quVQztC3+jIC1QQZ00sm2MneV9wFriYqBPHUc7x17wV01CZUj37CirLgGmG/h/nHj59gr4MWQahiH1ARFQKNkPTy/PaOKzjYlyeVr9B84zoVkO1YdTue/KQkE2gzFtJz/MXqAIz8mivJ9G1BX3Iwb47V+MZ1K1UmvmHtjThrJTZnPKotc59vft7mYcjhOZJ5uDtVzbR37VJcmZ0kShZ7XHmjqvlt/fnPqecnGR5L4Ir3cLCwjh0af3pkBTMDBh9veIfuhbsz55QLwN1iB11WjZfuvYM2I0mjW84x8THzmKMR6Gj4mcdJpRKKhDZZttjz1HNkGLddK3f7eeyu+znn1mVTB8+Ige6n96UV9A3384WbH8Yw/Dj9DegCky47j3glR8XbxdZKgINuWanW7O1bv82iRhe5mpeJWoAll0k27OSdB2/BU0momRU7xrPsc9MaVd9Xx/q6TP62bgUHnnsJ9WIYTeZuy6TKqhzMYdr6VhYuR5WJH75A31A/znCQvS++VDm2N9c/S6Eow0o8/Ieq64btFs9ainduPZEub5FYUxNbsi62R/bmm5JdS924vJOdqy8iVOpXA5pSgRnMv+RhBWdvu/dC2rQSgxmD+QL9uv385ZH1auiNofv5zwuvFJo9P3/ycQ4/+www8nZGLqeJSTks3KyIwBIEv/nAXXhreQqVLOGeDpZI548ELiUJwGL88pHHqFWKePwuvnTeySq7fveBO4gbkzRbkwo9lM6A1sX78d5YnT0lGJPy3bNPkRrcgs/npawHOWTp7eBotaemGP38/s6lLPLVmJhMMhnp4fPyPj3K9x96kOPPONI+tVLz2AdJeUKKTLz50TswCylqjd3sfub5KoD887r16nwkUya9+QMceOZZNl9HGPm+gF0qceg8d/9KerpnctC3j7VLJ3L/msZvVtxMR3kzZTkideaB7Hna+Yq7seHhBwiSZbjk4LM3rVfluy33nkuTmVDzF7L+ThZddB942u3msso4W1ZdRrg4oHryR0WPL3wA/G3Kp3z/zqUcGE1iVjJMBrrYX0rDZpSar0EBTOLVhI3iNEx1Doc9k1dOz5weWyXfMn0IzvRpd/8a1P3f7tBNmRFdGOJH1xzD3m1e/LqDQgWSZpD9r7hOCer2Z56mXDNxBhpYeOLZ/PD+lYQCXg6/8FSG1t1FYmyEcqCd/YVt6G/j1Sdf4Jtnnq2E/xeP3Mt/nnkcaFU2rF1DpVbHF4qSLZsceM5FdtQl7PFwM6+uvpc52jhWbhQ91MgCgR79Xt5b9QDkJ3AG4+x++rWK7PTWM4+R2v4h7ZSo6x4SjXP54kUXQHo7P/vejzji0vtV/c9Yfw3m8A4+GtfoaGum1TNGJjFIKtTCaKCFAy+/SSnNby++iPnhOA5fnB3lCgd95yYVhLy46h7iDi/mqEVH5x4s+Oap0BKn5ingsBL84oHlzHEWiJcHydeczFi6SpHD/rD8atpDTpUxLD7vCgjO5PePPkRX9j01uKG/HmOPcy9XNesNf/sHS755inI0/+exBwg7ioQ1g5GJJL72hRx0zHEQ1Hj/0QdwFUbVYJW+vJM9Txd4Ms3wc08rRvX2fJXP3GyTtP5657XMDXvVvn1cc/PFOx+hULcIlJOQHOfjt95m6wfv0eE20R0mBY/OAedcQYJu4n6dj2/7NnNqIzgdDrY6mpl7w/MQaOCHt5/JXG+V0P/D3ntH21pXZ6PPW1fvu7fTC4eDtBBjISpqvhixRI0aL7EgWECKoJ8dRUFBqnQQkQiCLVGxa4qJfn7SFAUO53Da7n31/tY7nvlb6xzIHfefezPGl2HcY2z2Ye+193rf3/v7zWfOZz5zTjfA1vcwQnHxj1ddh7HkALLJPNoecCIjbEZGbB4RT+Ffv/UdVGaW4Dc7GBsbQzNwMdso4S1/d4aUuf3o2k/iWG0WUSPEb9Yt/OVHPy7U2m+v+AwyY1sx3bBw2geuBtpFLN58LgaCMhpaHIvmAHZffCVgjaCjpRF1G/jVNedjvD2PtFNDXc9h6oKbpQKCzVBg1PDwHZfCipnY0zDxFu7vZg2/+fIXsLM9jdVKBRs/SQbIxa+u+DA2Z2Io1jtoZcdxysVXAN0GZq+9EFndx68rISKbT8CL3sZcaQePfu490umwVjgOf/42CkKreOz2W+DHCljyknjZmR9BNGziF1f8X9ia8lDzI9hxPnN/SXznk5dg12QezY6DMjI47YIPg7V7/3b7ddhgllBbncfQpl0YIbVIx4CD220D/3z7FzDoluEXF6EFLk646HxhPZ689ipksxmslsrIDI+j6mpYbvp4Bf9uig1oIsopgI6/v+YajOtF5Fb/DZMbRzH0hguBwd3wMAizvYKZm89DojKH6MAWTDsp7D7jA0AugoO3ngO7chiWlcVSJ4YTP3KDOCGP3/xJpJxVDMRCrDkWngim0IwM4M3nvQeYfQoYifem4E3iptvuwqC7jBGbQ4gCNNZWsHV8VJiNhYUZjE2OY35tDTtPOAn5F52mZtNnqEVhkycN37/1bpz+vg/KtK99156PsWgHc0vL6Oa2oDJ5Kl4izaU8wJ3H/i+cg5y3Ih3K1uwxHHfhrUK/Pnjp2zFmthHNDqJjJDB5+uuB0U3qGksNIJXDj+//Gv7yzW8SIPr5338JcUOD5nVwClNLdFZaagzuE1+4AgMRH7VOBU4+jd1nvB1IjeJbN9+DN7z1PMWuyHyKDmB38PXPXYKJiIl0cwlbrXXEdDozPpCbxIPzAZ77sc+DBfy//fq9MKszSCdsrHc0nHzBp9F1RxGJxYDGPuy7+wpsjTWxXqljJbUTz3n9e4HsZuXMrP8O8z/7Ln5/YA5ONI/XfuAyIGjh6ds+AtOpoqgnccrbzgaiCTx02x0i2GPjl6X1El79iU+oSW2cKhlP4odf+jK8rieRbzqWxMve8LdAalCJXBMmfnHDJdilTaPTqKFUOAHH/S0dggCP3nQVhqIeFls6nvvhu+Qc7fn8GdgYraPm61i1xvCcC24CzCGFqs4q9l7/PhTcVfi+j3JkBMd84DaJ4Olg3Pu5D+I4/SAMt4K1yABe8v7PAJEpdLQkSr3hjwOWTG7tTexk67qIzIfvz6vsz1p/RlPY/xRE/z8O6BKhN2Zx34WvxfM2phHVQjSdEJ3IIHa/l3lwB7+9/lrp7tTwDLz8kit6+RPm3suYvfVyduVGIzKI7e9iW8AsvnHTF/FGNjNolvGzO67Hy895u1CBe269CY7nwY6nRYF74rvPU4eTJTN6FD+55Rps1FbhVZdgpQrY/vZ3Cq2z/+4vIsYe2fEsxs+kk8F+fg6e/PLtSJDWNKPY/DfvANKkvhbxy1vvxAvPu1qi+4c+fgYm03HUk7Eh3YUAACAASURBVFslp23M/wpOYwnpTTtw2DNx3MWXyN/bf+31SLQ96JE0FroOTr7gXBmT+v0br4HR8rEltxnbCbps/p9OotqYQ2YwgR9c/inka4vYmuyg1PSwgxGeFsXD13wEI0lNymSOveCjgDWKf7/1eozXHlcRujGMne95v3j7P7/1Trz4784Fcnn8+ovXQmutA60SCkNjMn3oxNe/UVzOfV+6CY2FfapzmpnDaQS+oI3fX30lUp6HMFnA5os/CXgeDt11A7ziMlLsC7Dewss/fYOiy1pFNWY2DPHjL96JYHUVu7Zvxsa/eRUQHwTsLfBX5zBz+0XY5C5B0zWsRYYxeNEt4uX/2+fPxUbbQUaLIPtXrwFGx7D4/R9hfW4VnhNiqVjGKy9j1Gwrz96mqK+Lf7jtTkwMj2F1fQ3rtQre8WmKvNg1oomf3XE1tvnT0g512h/AC0nZuyuYvf1mOGYKS04cp15M5qGBpWvepbp8xXJYQBbHUmXOqFXLyIjT3930IeRrh5H2G2hbAxh5/81AQNUyvfQ6fvbpczA4XMBDiy2863PXCeX7kys/hY3teUTicWz8wGeFZtx71w3w2XjEjmMVCbzk3I8KdX/gpk9Io6IZI40X8Lm6HG/XxaGb/iea1QqWIhvwFxd/GHDX8ZsbroOWGsJsy8JrPnSN5Ez3Xns2Cn4RLT2ODW9/r1CFv73jDtGIkOZ04iP4s3eeK8fyoXtuh77yBAoJG0Ekgy0Uvo0ep8AmdPG9Kz+DLSkDMa+JTrOGY854M1iDNX3nHXDZRZCNaCp15MY2ooEImojheWeeK+IhZ70Ge2gU99x0A5KtRfxZtozR154ORDYBqU2oF12k8jYevPQMDFsdlL0oOslJPO/dn5C9eOC6cyWtUGu5KIYpnPQxTuDSsefmS6GVDsNyyogMbsB8YhfWgziycQunnvHXQG0BSBWA6FbJD//41ssR7ZRhULdimTj+HW8DFmZx6Kc/QqPTQhixcTz1Fpk8fn77XSjXuohE00inCqi0fJx+7sVK5LnwINZ++A0pLytqWZzw+guBie3KoLtL2H/t+5DzS9JytmgO4ZiLbxKHpnjPZ7Gy71EMTGzC0GveCBTG8dMbbkfHjCORH0Gp1sTg4BBeTED3PTz01b+XpkcD6ThOpcAvklHjW9tV7LvhKuRsF5VmCV4+i12sbvGiQGwQcOO495JPY+fWjajU17BcncfWrRtge0CktoQJfx6txb2IRSysOyZWo1N4/kevkGv87V23CquTT0akBesx510CRDYDHlmNRTzyufcj3ZhRs+o3Ph8733wekNmgxo9W92LvfXdibq2OtpXBqz98uQD6rz/9LlheHd3UMJ5/4YfkfR668Ra06i1MTG2Qyo6tr/8bpdkYHJSz/LXrvgBLt7BpaiNOOu3lQGFY2WKe9aCLB2/8FHZiBs1aBZXCcdh1JispHDx89WUYiYdY9yI48YO3yd596jNvxkSkgQYsrJvDOO79X1CjjQnCbhH7rr0AOb8ogN6Kj2ELAzROQNSAn3/lRgzVfo+Y3sGmsy4EEhPw2ikUkUM0y978QIRTtTttmcMgHz1APzr8lv+Syev/qRPR/2sAenMOXznnFTh1ax526MHxdRi5DZhibsVtYvG+e2X4RKnlwsqPY+crXy35m0du/DwGgxK0wEdVS+O4iz8lrRy/f9MXcfr7SLn7+MX1n8Wp554JeHUcuP0WVKo1afMXSRWUw8AyCPmM4F9uuhrZ5jS86gryI5PY+i7Wk4d4/NrPI2l4kqPlw38hI3se1LgtzU1ktq6ZBIqLeOLuK6UN7fjr3g8k03j0svdi49goCq87l8W5WLz3cljNJWSGR/HUagX+1A6c9NdvFkXm3mtvhB1JYvPZZwOJqKjc1cQBHVioKIovQ+rYw08f+Dr+4g2vFsp8z7WfQa67iNELPgDUc8DQBH5x6fmYykel7Go7qWxjCL++/UZkVh5GXPfRzW3F9nPeLyK0H15+JbJTu/B8Ulx+DQ9eezm2jA3gqf2HcOoHPyXiH3Zy2vO1L6NguaJyX2xqOJbCmm4Nv7v9ZhybSOLg3ArCnSdh59veKsD9my9cKxH68z92GWAX2GMRv7r6s3g+y+CozqUctcWSJ+a6KVCzgDgNrYcnP/UOjHUWZXRoOzuB8QuvBhIxPPb585B1KkIjFoY3IEVacWkVB/7p56jWmjj5gouABueS+3jil/8bu1/z16oMj3PlSd9xPTkFibTl8jIwMgbM78Pqd29CaWUROz96vTiMB75wqVTdlTtAJzaKk87/jOTb164/RwDDSI+gaOax9ZxLgPiYdIdCbQWH7r0C8dJBpNhMKDKA3DlXq7xwLiUzC/beeilisQg2nPl+oEEtiI6f3X4jjk8C03MzwM6T8KdnvBVoFPHw9dciNzSOrWeeA8TUc8f+R4ChPBBNqhLH7AhQXsCTN30EmVQCwfhJmHrt3wDVWRz82lex2vDxvA9+BrBHgcWDWP3eNWhMPwY7N4a2HsM2sjRBgP1fvElqk7e8/q3A4KSA4y+u+gyetyWHpemnUesCx7KLoDWEf//K1/Dnpz4f2DCGX1z2cSR0DyddzLIlDyt33YFapSjqbpZAjb37vfjtdTcjiGWky+BffeJyjlAU4aTMw2bnDc5Mn31IUbhMRfhJ/PM//hgvfcMrAG0GT15/GYzsCHae9X7Zx1hewP47L8WA3kBoW1hxLBzzwauAUhmP3XUVhswWxsaywF+8Bj/74o9gDkxJk5hXXPhuocd/cOln8cor71UiJn9dqjckMl1fk74SnX//V/z+d7+FFYvCNQ2EdgTPZfVAisInRrk20OiIY/Cdu+7Fa9/5FsBdVM4qQS49BrRT6tlwXndQwuHrPiBNfVgPThZkC/dzEGDPDR9FceYpTG7bJaLWHW96K1AYVWVv7HDEMjNCBHP72TR+ct1VGGQa4PWvUcJPm5oT0vp17L/+ShjdCqrNMmKTE9hJwNeT+Pnd38KL33S2oqxtrrmrlPeBjx/fdjf+8vWvBFJNrN1yBfTARXxgAtX4FEZe8kpgYBCP3U6B2OMoJBn8JLDl/E8AkY0qsHIWseeaj2J7xkPXB56oJ/Dc930KyEwC89PAgIdfXvYxRLLDOOX8DwNtQ6Lp3152DrZODmKmHmA3KXeWSqaz+PHHPoFt27Zjy1+dDgwP4+B3vo0tL32Z9GBQ89s1oNFSNom58/SgcsxDF7+54VKM1J+UJkb+1HOx4z3s1ung4Ss/jbzVRcvI4LiLbhBW/enPvhW5oIQwkUNRy+GYCz6nAJsfYR0Hr/8IMqijXC4jSI1hxweukrJJea/yDMBqHXYtY4DF829NwAmycCwbXQ/IMMtBwCZOCKBHEejsdq+0umzbowC930v/PyVA/6+QQ6eqeQFfefdf4CU7BmH5XXTcEHp6AlMvfwWQiWLuq/dgZXUNicIIWkYCJ5/HyN3D49ddjiGtIcKFup7GxFkXyKL/7uvfwfGvfKWs1b5v/j12MPprlVH9wQPoOpyuZcCIpjD0ytcq6o/51WoTTz7wTRS8NXltJJlB7nUU1rlo/fABeI0y1lk+MrgNa7UOnnvO2UC7qYQadW6sAvbddQvsxccQTWYwet7nJaI8eOcVmF9ewYs+eYvk5ta/9EnY5WmZrMTGHqVIEkE0jRMJrqwF7tUn7r/vXmyjaj/CfCV7TdtYeeABLMzP4CQ2mzFNfP+qK3H62e8AbFfKqQ5c/QVs/fitsl3WvnoTWmtzSCaTKLyFDk0KB3/wHQzW98oghFZiAgW21s1QkHcTEsM8oDp2/uWL5cDRUYBu4bE77sEJ1BIkbMzffTuKM0+LItbMjmGCKtpcAo9dfSW2dtpIxtP49VoV+a3bsJ0GJ8nBLQYeufVL+BOyAQFQveVG7Dt8CH/KGn+uvRuVOnNWMDzx059h92vPAtZWUfvZPdBmn0DcBNxkHtG/fgeQiKDxjWuR6NTgdmOod020zCgmJcepy3v9y2evwGkfYwMKEw984lJs2LIVx7+F4j/WDfeEKcvL+NX3vo/nn3U2UK7gqe9/Dce84QWq3toawaGv3g+sHUSjtCq6hKaZx+6/PQ9w6ih//XOwGkvQUwMoI43x910CGHmVqywvovTdW+EtPAGzU5bJapMfux0w8/jSRRfgnZ//lERrqNfw1Hd/jmPOOkemy/zi2s9jhJ3Ckgk8srKMiY0bceKrXi00o+SdnQDfuOtuvPG956i8OHO9tTIe/sGPcAqj6fV54F/vx+LsDPa3Ehie2Iidr34xEGfeMo7vXX4DXvUZMgUtPP25s7A5q2Pf3BpGtxyLlZqHY845V+5NHB9qSpjz6jiY/sE/or2wR/ZLMj+MkXdfKPfyoyuvx5YNE9j+8hcDFAD5HXmGy9/+JurlNWzbvBGHDx0U/Qb/5jjLMqPMN1OYaOPBu7+KlUoTr76IIkhTrosVAu1vfxcH51vYfS5TATH86OpL8YoL3yTiUrGSjQDIbhQnILjvFmnBaaejqBlxjJ/zCcml1h+4WyLN6sJBDGzcgfx7P91rHmMJS/fIZ/4njn/uC/Gjp0p49QUfBCJd1VOCgN7poPTAd3Hw6adg2SaGxsewVqvheKZwdBtfv/SzyA9OIJsbQrnUwF+w9tqwcM8Vn8bfnd8T+LW7qhmWOYBvXH093njReUC3iJU7WF2wLjR7mBjCEKtKDBMPX/5+HL9rKxaKFWwisAUUG96IqR27pasdq1ROp3g1w7Iuziplh7cu9n/9Pmx7+ctU6Rz39soCSt/+OqLooNVtIsxlMChVDAMqGBjZiifv+yYW5qbRdZvYsG0czyHzoLMuvQuU96L87a8AThO/33sYqU0n4qRzL5Ly2dlv3YNI5TCydij11cnXngEMHqsANdrGwes/iUx3WSL0Vn4nplhRoWXwk1tuwP946yuAiKKcf/mFO/BCqswrq1i+/zrU1ufRjg3geIrXfOA311yHk7gnWm0Rye2/+8toug7MeBy7z2DOn6U9FlAs4/D3fwjNjGLja16v6vYrRcx95+8x2T0Ep9NEI7cTeTqn8DB3z5eQNRx07QwG/vp8KY8tffkTyKCG5YYDPzmKqbM+qHpL8MOtY+mLV4mCnq2fOSBriB3kuppyLMKm2FuqPfd8+V7seuVbgK0vAPQBlLsRmGzBLCPm2eiIKQ62i+O0vaOUu+rD9wcI6IHvQHdXcN97/xIv2zUMvdtEq+OhiSSmNmyG3yyjUSnKwlbaDopdCiaSsPUAGctHe3E/MukkFms+clM7UHZtHJhbxtat21BeW0antIiTjtkMr1HC8sKMDPTwQh2Njof82JRMamMf6rbjY33hMDZnNJnHXqrWMD4xKe0X9zz+O4wUMiiMTOK30+sY3bAVqwuzKIyOoOixUZyOCCxsTFqoPfYvGBwewyFjElqmAK82LUMvjn/vJcDiHH5312XYYLSQDEN4QQA/mUKZo0XTIzg4s4CEZaKQSWF5cQGTm3diuthBMjeAbquK5dkDOGHHBhTLRaw1XGzfthOG08L64T3S6CA7OIrHipYY9Pr07zCUNLG8vIwtx50iIraV+WlssUuSI1x248iPbUCnXkK2MIAnDy8il8tjOBOD26pKL/C1UhktRDEyPgETvrTO5fCadCaDpUobdn4AexYPYzIRwUm2iaBUxgxn0udIacaxUqogVxiUevF0LIERO4JEsQgrm8OTsSSeXG8iFxvFtskRNNefQCdwsRJmMZkfQOvRf8b2lCmDbdjG0dy0E5bpobnnn5BhoBGfQq1tSvvfjmEiSEQxs7qK/OCIOBa11QpsI4K1cgWT27Zh7+IsciPDMrCjVirDrTTwkg99RKLEh2/4LLZFq9j/1BOYOvnlOHR4BscMx5GO2VivdUTBndlyCmy/BXv6FxiwXenNXvIiWG5F4MYGoaUHkTA9WMuPoaBXkY9p8GIFPN7MwhrYBI0DZtwaEs0FaMzLhWloyQxmFg9hMJPEpkwetWoRpaCJWDKOJP/+ek06ho1u2YrH56aRiMZQ2nsQ+WQCqeEUuhTZWFl0SyvINg8j9D0EQ8fIgJ4tA1GsLMzCsxKwBzdixU9Da1cwWHoMY4kAfiSNufWGqKXZl5usDfsj1FwdhZFxRKMxFJdmkEFTWrYenluUfvB6ehS+bksXwlq5KPuSXQS5Z5lSOvDUE9Kud/txuzG3b580ockNjMiZZGtk9nLIDI4JMMwWy3DiUWmhHCuvoHhoFsfsOBmr5SbWmi1s3bkJobeKw7NPY2zzFqQyA9i3Zxoj0TiGu1V4tRVEMjb2r5aR3noKPD9AWDwgfe1tr4F4fhS/L+qw82PS7XAobWL90ONID46hFJuCa7MLZAmd6jp0p4vjd+7Eob1PIRGNSD/5lVIRdjqNk5hy2rAFe775HczOr8IwYojFUnghldeWgZ/fdTsS7PqWiGFudg52JIX5lQomRsfQWV/GVDYCu7qAcbbKhY7lUhNBcgyr5TI2TWSwsrwg3QiPvZCgEsFTX/8HPPrEPklXTWzYiJNfwyY4Nn55y02ory1jcmQQXrshavC6HyBiaIg1q6jMHsRoLsHp81hsNJDfsBWz5Q5e9IFLpHPl9z55OYYH80im42h2qziF4s/UhFKKl5/GE3dcI768HU9hzYmg6WrIp5MozezFpqSLeNjFWqmC7MQO1BOTSrDZXEYmrGAk2kW1WseKPgQ3PYWiH5MBKyMoYm12P3wzJgNWFqoejtu+EZ2Dv0bcIg1uo9RwMDYwjEwiiWqpDEM3EOo6SvUq0gMFFKsVFIaG0Go0ETFM+ayslaQ5kp0rCOPK4TL1uT3YnWwIkB5sxpCf2gnbMqVDYY5YYcQRTv2ZdOzsPPETDMUDZMY3Y77cgZ4ckrI4Tl4byaeg1VcxkktJY55Ss4vhbc/BWrUFDtJlL5qgsSpgrSXSKOsZTHsFvOG9H4eWG5fY25KeVWWYMbsH6DF4PUDvR+h/mIDudaGHRdx/9stw2o4B6N2GtN6s+TERR/CgtGslpNMptL0QucmtWFxZR7W4jJFMFHnLk8lS6+0Q5a6GrpFAPDso/drZZz3sVJFkY7NuQ4ZDROMxGSJBesjh2EhY6DDfYZgcWorBaIi4GaJUrihqxDKZukSlvI5At5Ee3YzD88vYMDmOdfZVtyy0uj4KiTyS7QamkiFqi6tYim9A07SRTTrY/M4zgdgYnvrud9B97J8xGjSRgQHNc+CELhp2DIe9GHITG5CJ6qgvs/Wkho6joWLkcPLFH5Q83VN3Xo+Ysw4r4GzmDDyOvgx9qYfPa005iI8sdJHKDWCE4wy7dXQ6HWixDIp+QgTzk2ZFDHAZSbn/iO5jZXUZYxu3od5oiqHIZRJYXVzAth3HoOGEWCuyf7qJRMRE4LTRbLbQ8jSkhkfQjOjS+zqxf4/MGnaHh7EOEy12/WKzBeho16sYycQQrK9hxGe9eAp74xn4Axtx0lveC8zux8zP78Hc/CGkNj4HXtPFJsOHVl6V3t++qaHI2fNWB7nWLCwvgJ3dhY4XQ7PeQKXbRmRsEGX277ejSNoJlA4v4pgtO4W1XGlUsfl8dtNq44GrrsaxW3bAWangGIm8NDx87WU4tsCMSAUlpNFotjGWCNGqFJHMDWG9rcmceMNtYbOxirzto9LV4GgJGLEhtBBD20zACNtId+cR90uw0UEdUdSzO3BwuY7RQh5Gq4zBsI50PIGlho5OGCCb05GwDZQX1JjMVEFD1+kg8Lj/k6Ls33NovwDXtq3bYXaj8DptlCoziGWzmK8C+VQCG6ItaWoy34mi2fUwnjJk3duhAT9ewIoTk85km7Vl2E5Z9CDtwEbDMTA7tyg6BjbRWVyrwIxE4Xke/G5Tzl8iQmrRghPoQr3XWh0ZQJsv5OAFvkzF2793DwqZJIbyaRGppuJxGZKSSmek9ek6m3+YMWkh+shjT8qAk63HHYd9S4s49cILRXcxfdsX2TFVxqeGpg4ncNDoVpBIszY6htWlFcSNCCIuZ247GEjHEBhdlF0fJWShmwbSfgWJsAHba6LS9oHhnVitdWQ6VkJ3MZ61pGyuHp9Aqe0hnTJhwkOnXEEukUCnVpVszCgHfbRacE0TUxTY6jYevO1LqNa7GBvdgGgkia2vfY0on/7thutkaFDEjuBUNkEBsO/ee+HUqyhETQSNEvR2FW6zLhE6q2y0SArRRBIVOhOmgW6oYSvr0JNZPHzrF2GSUjYtLC4t45Uf+bDU2P/8y3dhw9gwauurGMikML84j0Quh8Dl2F0PsdBBNmbBtE0s12roGBEkhjZg9PQ3SEnVnm99G3Gmy5bmEE9GcMI556lpc4vzKD/yExz6zS+RT9iIcHQ14nBDQ1rJsrvlplQIvVuXs9HWYkJTg/3h3TIGIi7s5rLonOyxY7HcjeDwegtTY0OwKoellI7DjChqPrBYQTZhi6qegUVqYjsOzi4jqpuwdQPdRgsDAwNotpuwY1EU61XEZfJbCdlMBpoXIHBcTI6MYWl5VYbkcOgOe88ngiYmrYo4KKt1QwZgMQ5ORS1p5cy2uqvmiExQGw9XpNHRUr0LK5GVwSuxeFJsPltOB90WOs2m9C1ptNvS8paMSqfbFUZYC110nC4yhQL2rbXxT/uq+NT9PxW2bmGlhMF0FHaUI1upkmOKTwF6n3K3j8ye/wNTuQvX4q7g3jNfglM3pWB5bSQoWjPSaLc7GEwYqK4tSRTOTc8aUE4L4iEM2zWYTl0Okx7LoaNFJCLhgeEADi3wkIlbMo6Vm4fDNZqtFlqdDtLZAgLDlr7MshEtU0rj2pU12QDsJ86OTMXiOjZs3oxapYxm24GZyMCKJlAqlRFNJ1F22Gt5AmvzJUTbXYyiAzuaxLSfQse2oKGIneefg0e+/kMceGoPTt+9Ec2DTyPSDZFNcxRfEX42h/16BnXTRtAsIR342JzKoLjeRiM2gu0XXABUZnHwgXsQrO9HnqAVG8fCUhlGPIpM0pJmIez45mY2oFpvYTJjolHi5K4kmi5kaAsjJ7s2iy5HXBamEBoWUlFDhj8854STsLC4iAwpplYT6VQS6wTyeBKdrotMJo3A99Co1ZBKpWHYEaxUa9LVjVPUJnjdE0Oo1ytYaDhIDWxDs6PDsmw4rSrGB2z4pVUY63UkN2zHk3UXrcQQTjnnQ0B1GTP3X4FkQsfhkovA1TFiRWFxgAgNVTKCdXbCi7gYsFroFOtwIpvRcSLI2AZ8I8DhRhmj2zbj8OwsCoksEmyn3Q1kyE5mfASpV/0PYGwYe7/yFTTWytiUGkThdX8DpNN44oYrReg2PFDAcktHNBaH0VxDhAM6mHpPDaASxOC36tgUbcBwGlhvOEhkhuE6FhoOe/OzV7+DoWgTsZBRQhs1T0MnuxmlFmByjGdEh1FZlggjjA6CTXd1vYx2vQLdj2NwagReaQ8qlSKyhW2od0wERhSarSGeCkUjUC2ZyGcyKGQ8zC0vQstuQOB6MGvzKBQKWGjpiCeziPoNuJ2WzJI+sFhEYdNuma8dWd8rbYKZvk/kRlBtBpiY2oTZ6UMCROwWxjPC6WVOty0NFluNGmLxuMwF4H7g819dXVVztS1LQD0Zi8BjEw62N46YaNVriFqWaDg0w5QzU2914QY6cgPDMsCn3GzCSqWwgymT9TLmv/sAGsUiUrEIUskYFpeWMDI5gYPTh5DPZtT0sXQK5ZVVxKwowsBF160hyR7tbQO6YSDSLcHsVjCUS6Dd9UUwF1gx6H4XKStEbWUGIxMbcKjsI14Yxvr6kvRAdxtNuM0mpkZGsDA3j0wuiyIbUJkWBianUPjz04CxKdXmmbMbGl3RRTx5y9XwfRfRVB6OH2I302SZFB696rPSxCwGF06Dg2kGJMJkU6l4Ionl1VX5SpCgXckODKHedbDxTSy5HFL5ac5wYNoqCPC7m25AOhaB4XuoldYxzCmBTheBbsB1OmzOJvfYYrdCdjS0qMFJYK3hIDs0ifE3naE0K2w0Q6qXpZtNVl4ksf/H30f5wG8wFAOSlo5mqyMDfaLxFCKGDqNbQ6xThN+qIpXOwjUSKIcJ6BzsEzQQttaQ1dsywa2ipYHkCLpmAl63jZRfRsrWZJJjYMWRHprC2uIcxuOOVEYcXKnh2BP+BIvTszBDDTHLRuB5kvJodjtI5DKYX+IExCnUqlW0qjWMDg6huMQRrgNwNA0tz4dmx2F5TZjF/WK/25EBaTRVaXQwNJBHZfEw7EQGJT2HIAiwJQNU15ckuIglUlhfXpLBPozQm802hoZH5athGAgCD91OC5lMCo1WU54NR94S6DmqN7vxWPzDI/M47/Z/ALQsfCMCQ/MRtGrQoxRQK0B3oSh3Og1/wIAeCKDff/ZL8eKtWZjdBiwrgoYXgWGYiAUtoV1JTzD3zUk7bGfKaWL8pJHiQ3B1W4YHuBqXSnk9/B02czHgSUmPFgaqeRh/QvpDM+Hqlhwyvk7vzaklJSP/Ty8qDMVw+dKbV/XgpVKV1xKydlVnQ1O2RU3C9g0kXBcBLJTtDFyDJVlFeIaLhpWQ68w5TcTdAIYfQdTj1zo8y8J0cgh1O4JI0EbS7SLX8aCx1tkcQNMy4VhNjlxB1ltH3PNhuhnpUtWRiWCqpSyvix3oKCCMBk2Y4h2yz4uFjs7395H0a3Jf4r3KOpL89GRt5N60/kwg1Z5QDRRQa8Z14s8lFY1A1rCrW7ACF3m3AnYQaNoBuloMoc+6Y5YmadC0DjSjhEjQRaIrHe1RtrNoGCm4WgwmmsiEMxwrIlPogjAG27VhBro8k1B34RtteR2vn2Nn69oUEMSQ8JoIdQe1iIauaAg12D6QdNRXPvGOqaMaUV+pqbF8DamuJpFgyzLR6dSQCmoy+IXRNnO/acNF0G3L/XKwDtePzkXGK8n9OrqNMLRgBJY87zb7d2seomEVFlrQaMh1C534CDq+hW6jjpFUAlazgnatVwjsVgAAIABJREFUiURuAm2nCdOsysqGQQpm2IWtLUie3A0H4WgpmTRVb1WRTodwfeZUbRnBuTT9EEbHh1F2KdLSZQAQd2fTSCLQDNlHXDvu0/71c09z/1hhFy5TI5oNTipgW2Lube71/p5XtbMaWh1HHBwOP+H+yaUUwFQqFTGk0Wxe9gHPjB7y3KhPPVSTpdR54yd3EqtveW74LmqfdbsOQisC344hNDTogSPAZDIVF2rQ9Zh8ZTMp7lM6TcxFdnVb2gqQ1eA55n7miacjEwk7sDhcRTNkCAx/znvn9/gznzvNSMvz4Q7h1Vh+KLoWk9cdkgHjzBgdjq7DNTgilutlyjOnPkMLDNEWxIKa/I2OEZdzxr/G6+SAJ5vXEXbkbHF9uZf4854F6nUO4++Y8jNeL9+TX2V96DBx5cIQRkhb1l9f/lutrVpHnlOujXoG6rwaMgWO9pC2UV0/eRWlB+Xe4HNzdBM6XCT9ulRPcI/zdx2WynK6YxjADnifLZiBJ9/jfmrpaXkOFtqww5bYGz7jlpGUs+LIMKoAcb8OI3Tl9zzNhqNH5D4Sfk3gjcLMQDNhBpD117ntpAkLn0EosiJ+5SefCyvhDD6nXidVzvXhTAxHp3PhIOutyT1wPzAt5lL4iBCRoCNrxeujTeL1cn9yXbiQ3BumYATXVF0rr1lsYOgL1nB9aT9Yesg1lbUPXHTsHH62v4533/pN6fbIKYKa9IBgOSFviM/yKKBz/Xny/iApdznuzgruf9dpeEkf0M0IGr4tgB73m2KAuKhHAV3rAXofhPnQ2W6PYKEMhgDJEaMSyMbsG5g+QCljxyg6FMeA1+JpZu//aVC8I4eGB0MGdfVAkpuaggsbNMgUpKYFgAlCPk26GUOgczoTe4V30aWYIwRivg/TNxEGbEQSIOLWEJoGppMFNGxbxjEmXQf5jgc9iKBuZBXoWC2YWk36wtMhiDhJBGEUTctAoPuyYXkOunpcDhYNCY0YP8Rx0aJy/zQ0vF4qavvGh/d0FPy5jsyYcx2CnsPEA0UDYYrR4o3QmImzABqEAFEKi/QOOhZHMUZgOgPQfdXLONDb8O2iGI6oE4EWxGQ+PMdlUsNgoIUk5mCgLYfQD+PQ/SQ0qon5bpqL0GiSvFcHM4yjoU1ACyJIe1VoWhdNO4Sjzh8sNs9iZE1A14CuoaNhE9CVU2JxCpSjqN1KGCASNZC11P5gtO10O7D8jugGyDD0108ZqKasq+yb0BDngAaQzzfUuGot6ODMdr7GRLGjo9n1MZTLw/Q8JEIPESOC9UoXkbgN3VTjdMMgzb+CmDYvhq4DAnoascwgmp06qtVpTE5tQamWwOL8PJ6zI4eVxWmYsYIqkwnY0oL6r5jcozJAzPhpPUeX6+z3DKwn+zzQLIRh73lz34vBdJXzCzZQMYQm7TiedF6jYKpdXpHWt9RGsPtesd4Sx1Dc3FBcXfX1yNnrt+fjX1SdrZVzyPXXkLBiaPkBShRq83cNV/oBxLlXeZa7BkxfRySg00mhpgvH0FC3IvB0A1bgIwwN2UsS+QQEURpnOtaG7HM+HwWGruxncSTE2JsK4MJQ0lgEFBZcKCeegE7A0+V1Htt5ssQoNKAJoPOaHCQCpuYCtAhi4mToAq520ISNNoywK+BEEOA68VMBOsFDgx5G5BkQXFWQQadZrZVaL+UKcU0J4mpt+W8ZMt37KfW0vGbuYQKfBiNQDpTauya6Bu9BrT0fJXO8/NuBxlVyEJXAyZH34DOivePv84NrR1DnflJgF5H147vRiaetoY3mB79P0JbJbDxbdCzhy+8pUKe97dkLBErDxP3KfHx//eXKng3oIQGdV9QD/v5zCvRQng8BnNdJRoDPntdPp4TPn4abzhV/X90XnxHPBsFZ/dsOyAYqQJfJdFrkWYDO++Mz6wM675HPmtoYAvpP99dx1q3fAuwhBegcqMXyXH4VXIoJ3a5Wl50Y6HjJrNE/tLI1hteruP/s0/CSLVmYTgNWD9BNw5D8DRebm4KbXQyWRkAnyKuosv+pDkA/mnzGNBvZ/P/xJ6EAGiN0BXR9g0hA1GQj0tPjX6Ony43BDRERzy7szTd3EQ9KcuC6yMJDgltDeca6AV163jE32paKEV6nHtD7jsJDCqYPpNwm+8BgKZ6SSNwIHcQ9D1m2eQ04+zeBtqmjY9MwtAVQYl6AmBOVaIFgz8NM77S/YflO3NRcM36oQ0ggZjm0o4y8eJiMrAJ5Le+X98pDQO+ThoBOFA+6ivSUt8+NrACkJYefm18xHiF8owvPbEIPTcQ6BDBGj+wu2kYnykExPmw3KewEoy5GJoySNK2NqLYi6yWecRhHGGQkEhdzprkIjCY0TXnJfphAGyOyPim/IkDP6NzTe158AER9dfilrNTQ0DY1+SqHOdAQESDW4FoE4gAexV2+j2gyq2Ioai4onFcxkqwHD7swQnT8xJEhC6D2IJ83nQeNfU7ZTIRGjJ65HYcu07cCdGWeuAXbjKLVDWHFo2h7DWU4/JQYVltfFMPRDUknprFWbSM0AgwOR7GyWkJhcDecdgdJqyqCrgjpPwErRlYEb1vOB/9fwaZiKeT6xXBxn/B5EswMMf4EKkYyan/TEVT3SKNWdG3p6810FEs387aLVrUolHk0lUVoK8ZMTl0/wpd3VP+vTqM6e//xQyJwh/1aNDRsA17UgG6HMDUPVrcLo0vmKQbb16DJOrPE0YNjaqjZjDwNYWHomCmgUPu+H8n2nZmjbB0jLSX+o0MjkbAwEwrgFKCr66bhZgTqstRI5/lRgERA10MyR7qsZcKnQx+IXSKg82/yOk2COag1oOMbCJgSPBSzp54K/4bhK8dQhs4JqPcYDWEDe03GelF6H9h5verfimUSxoJVboo8g8FOax6BW14F19DFhtBBETYyUOyVOG48U2FX9rUCNLXfea+KTVHrIz3OGL32nH3uFz5ROqFkSY4GOspBlL3F/4odop1Q7AT/rnIcHRCklVOl9SJ0VcGq4DyUal3aTdq3/j7qgz7PNh0xnjXa8GZPoc7In44Jr5tngUAvrF3YPRLgKNZNOV/qbsneKBaXb9V3hBTTy3tX54snhc9HAkG5bh0656VbBfz0QB1n3vYPCtA1AnqvGoWLR0dGZnaqZ8u/ah+B9z8oQO/t2B6gv3hLFlYP0Ou+BQJ6nMrioNMDdEW5ywZgFNQDFC5534AoGkOVK/Zp4r5JUZDa930VoPNg84GSUuL/N420POio3+pF7WwkZ0kXJ0VZUzTDA5wQwEv6ZTnQXS0Jh1GnxvIEPuxQrjES1hXtRu9OgM9inCqvpReddBzQy6xELKGEaQxsP0TSYdSgDDEjkpblI9DVxot6QNzhPRtomaTpeodT7r3n1fcYCbXCfapc/UwBFIFYWQAerrjfkLVRkXNE7pkODalciUj1vscbk9fF/EYvelfGlJ62Z3gIzKoYxngnA8sji0FA76AVrYlB0d0MLN9ElGmUkAeaAOTA1MsSaQuNFZKyT6uvvHbdR2C0hHqXaw/j8MIC9EAXypNGJdBpNPrRDMG8HweqKJ2GmQ6hSpvoAmQSJxkGdFNHs15D4Psi4pKxD902omQ/PHrmPXPSG3vYN3i8fpuRozh9KrKiYyNtRPsRQBBgcHQcC4cOwdAtxCJx1Btt5AojqLVbMgWQO0Xz42L8DX1NKHcvzJMIRSQ9gFKjAjPqIZnKYvh17wYqVcx9+07YQR0WU1SsT5c9r1JDfQATRqoHquq+1f5XCZM+nchzYEpkxbtk6ob7QbE4MbTioxhjz/DSClbYh0BrwMwm0F0riUgu0K1npGGU4e2Dt3qv/nM4+rX/cwFGjwyTgW5Eh2syklWlWVSdm10PGSMm4CS11lxVA8K0tCxFT5s+gUvR2eLa99iBo6miXoqo52wICPTOhJQRye8RUHqUe2/f9Ns/KEDn69R5IYDyk2eXzrGibv0jZ0btMXEVJT1AsOPz5N6UCF3vReoSKeuwfDoHR4d19Id28G/I8+J26ocsvcBEvkfqWehnDb6uoWnpYicUOGqIuUxTKIB3daBtqTPQB/Sox9f50DXub6bduFeOpiTlafXSb8p+qt8Vpq4Xbav9pICun65UaQL1+n6CUj3vvuVVzp+k0oQFUdeoIvQ+oHMvc71UJa8EQyp07t2zakKnGCFXAL1hZMR2MABhNE5wpm1v6yoFxbQto2w+M+59pmKU7VdBgmI/jq632Ebleck3eWJkN4vjxWtSNoSOZtsu4Cf7G3jH7YzQhxFoNnTaIzrP4oxwFygIlzYYAugsaWP0zkCrtwjq3f5/ffwfbizTu0N3Ffe96zTJoYuB+n+N0Ps5dEZK3IiMlNTsbuVd8VH1C/YVwc58svIMn3mw+w+IXpwhy01A46GtmgUxcLGAhlLRyvRGmXshgGe8dXkvbgihDP2GfN+hwE630DVIpjAnr3JeyvOl96eMLqMKenekweiZR13lyTqmB9fgJlYGKuLxQNLD9cRDpYfN36XxJ5WcdFWesmPQSBwFcZUPP2pUj+4OroWKxtRaHNUCSJ0xHZWQufVkjzazxetOez0KS6eAMNZbh0BeT69XolOqvPUsPD2QXDl/L+rEJbXAD09qQNtyz/DzyuAEzLm78EEHKBTApsRZcriBBc3nKEI6BLw/X3Lovh4opiGMQiOdT0CQKMiFGSiaV0UDzLsrgO+dyJ7nrfYB15hgQADmsIxkOg3LjohYxut2ZTIbm7jELCpvlfHpR+p8/6MRiGI3+PwlRyqOkvq7/OC1UICYSsRl9ggHX7D/tsuoiiO0XTb4UBGf6dnQJbVQEWMWBGkS5DIu0mZZZmkBz5cxknksfPWrqNbmoHWLGGYX1cB7hoOm9oL6UPnh/vXzWal0CkGHBomRksqL8rnz9+J0EkSzwt49SeTP+xTQ9ND+xT9j/6P/jkFURFzW9jWYkTgMUz2j/jv2AYnvLusvwNR3ookw6uypnxswIynFlAQddNw2Oq46czHLQoJiOgI77V6owIQTBwVgxfoqC6vsfR+onwEmvUhW/axnnHuv5RXzObnsX/AMQFeGnRG6yqMTDLlf+mdG0eSK0habo/EMMHJTdobr24+0VRpCaVQYqfISaG+4h+g0U/tg+wQTtU4KMJ55do/u3x6uCEwqrOc1kCnjmdBQ5wwMU0XBDASSDoQ94rP3jAAtS6WkFL2tI+byK9+X16XASv1V9WSUpkY5if3IWuX1FSN39Gz1nsN/CCRUurMH4keXvrc3+84Bo3DlSCjnpJdy7u0SgjkBXyaX9ba1vK7nyJBRYEqDgF43crKuZBoJ6GR1+UwYudPmES+YFqRdJ0rQzvP3rJBaEzpctMM9NkI0C3JKeqdIOXSSCpFAUUIBsSmEmxYB/QABnRH6sEo30B8IHRiytrRQlgA6PxSgs1tmH9B7ucKjxvr/87/+iwD62hFApyjOtiKoe7ZE6M+m3PuArh3J2TCfI15p6B0Bzr7BOHLAxKPsi0d6XnzP46LHTJqbVA1p5ZI5JF8p5rB7eWIKPBpmSsA1767KV84zJ7jGPB5YH64eSIvrDlWRTAkE3GzcIBROKaOrKCZSvxR7kN4yYXjM/dCHqyPU6ekrkYx47wQVn6pK1lBSmMXIPiHGJOUyP0dHgptNHRxeB6l3EW8c8et7B1RgjlEN5RjKieCakJZiRJb2SnL4KRZSUTrz+RSZUETliMiFrIQ4Ngjk9XbYFqfJ1ZJoY1iuwzAoSmEO2pIImtbHp8jLJHhH4AeDcoBiWBYGIwgSQml2Ta4Pc5yeGBzS9QR2cTx0/j4PLiO4iOTWbbY8FTpRgVbMDWAR1IVO9uGYfo+qU4aCtC2pdqHbjlCQrHAxpH6WzIllWdC8rtQhcyhMq16VkjIRVoqIyEBXi8qBpWFTpk7pO2hv1H5TYhl+8HkUOPnq4H5s2rIVxWoD5baH3NAoVtbWpN85e9ETsKIeI0UPrtVS1L0fF42EyyEdhoH02AAGXvpyzNz7XWkgs+v4zWhVlhDtVmEEjEbIdJDOVKApVKlEQopK5CdBvM8gqXSLyo32xWP8PVLI4qiFkL0wcP5l+NWNX0R5ZQ4v2L0RidoM/GYR0XQBjZaDkHWBvbhfGX/lOPbBSWGP0if0wbz3KomQlusuDMtE2vTBwVQqhaND03RYOsVq7SMpAtKWrjSnIYXqyL0KRa0p0Rg/jjJPdFgYyfUdXAUiPBeSXQ4JwgQ5BVD9CF0AXWxDXxhH0OlblD6YK1qbV0snkykbcQKEgVOALfl2ivb6YjxhGVWqo3+W+E68D+Xs94BcgP0/OuRHYvSeA6P+n9ccY3mhDlQiJtqmosmp60g7IaKeoop9wxexqmMoDouahLhriGNNx0gclp4IT0F+n2JWGgxlJ55BwR8BfO6zowETQVyJkHv7rbcefPoK05WET72DKcwkz7zwRb3oXEXJKvWgHG8VpUtqhCe+B/q8dgI62U/S51UzL2eAwM20kRLpaWKnuc9EwOg3JEXHZ1Ayh8XGRYOGPBdJ9YHONfeMOhfP1CDxtSrtoih40aiQZfB1tOyBZwG6CA3lhl3pFqd4BNUbjh+0XBZ4xniz/L8/JECX+17HfWerCL2vcj8K6KRQ/p+iOJULVtGz2txK8CI5G/F81PYR5WkvKqFqty+UEwNHA6Ab8nBoyPjaojUmX6mmpkCNHxTckNLhAy64SxKVNYysCB1ImXEDh3pL1OxyaLRAIkYCjy9iOSrBafR9ASDmmjkrnQ5B6BWEGosHSjTWYQQn+R3VVIUiDwIGVbQtPYWmkZNoJeWS8nZ6Hqyix/g6pid4PUcPqIpexJiQ1KUYrmf4eVBp4LluGa8ov8+Ug6hU9Ygclpy7JuvP1/H7/Dk3NJkKqluZt3aRhuNvUMbEWIauNY/QVUciDi2Q3LcbDEHTXNjGjOQY4WeUapbNGnSqgzuI+KGo3I2AoMnD7MOxHHGGaAyZO4+LgF9Hg53GWGvaDRBlRMK2GrqPls21VoaRjEbcVVQkX8FIpmGT8QDSkRjW10tID4wiFotjde6wAHohn0dxdUUEWko02BdlJuR6xWHS+EyVAyUxC2u+xTAwX62cTEazS/OzSGYyGJrahOm1CmodDwNDg6gWV5G1A8Q9F3FXef1tm6ptDaZPsVQEdjKP3x88hMhwAUODwwiKTeSTSdTdKhbmD2LjYE4N36IqWRTWCjiVEVUGVuWV6TDRIVZqbHEAewaR+4EVB3y9MC+9fc89PxOOQE8PYzAVRWf5aXQPP4KpwRRSg2NYWFxFLqGYKqXiVlAtau4jueA+UPVBvS9OpSDKRlAYg9N1kGiVpL7cFLGmhbbnw/VaiEe6Ijbkax0tBh8JBVguNS48b9xqCkAUoCvxGh0Drgvtgsr/KlaCe5T3SWeVgHLUASflrsRmyn7QWVAqazJIR3LJvUiSJVZ8Tm068Lr6e8qpo3CUKSslxqNTzj2d8JtKJS66kbgADdkcK2wpWr7nRKh0zTMBvU93q1SROE+9mdp2ECDhMt0UohSlEJfsgCn92TNd7isV5Hi6h2bEk7WSCN5nqo9aEorlyBbQRqqdo9we/h5z48rR6Kcmj1a40JL0BLcEKrISsuf7Z6W333pahT4bpBxMpa4ngHJdmcOXRNGRCP0IRyDMo6TKeoDOZSHg0pliqoFry2ic6cGKOSBYQFvOSJwBGfc4q34YoNFW8nspr4hQM7Fmj8PRbMQDpYGgmNiHrQSDAv6tZ1UJsSmNssuEX6enIfIR+Caa9qAA+pmM0CPD6FJMKvtf3BbFQKlGsErnIVomMjvcZ2SY/4AAXfz7HqCLKK5blwi9Jip3Q5WtkV7vleAwr8ctRw+Kq+OIh6NEQH1qWw7wkYhJiV+Ud97PR9GjpppG5UJoGBgJ05NjmRg3AKkZGgO+hg+S9CPfI+MT+FgWkRS6mGVLIj7TWqJq9wxGQgR0GnhGw2lp6iAAT1DTPQR6F5oAugE/yEkekHPSCegEXG5QeoPcWImgqiJxjbR2Ei22amQtKw2ElIMo6lApN30xLEpV2s8XHwV0GjNVbqGiS/4OgZvrdpRyJ5ira+DhoEcrjoOmKHcCAn+Xr6fwh4fSQxKePypblWV6vDdl0BV1KaaIgpowBi/MiZDFMBYl900xGA0gRWuMxPlcSRWyBJBMhJQQkWo3mMdXhoDfpzCQ69A0lYcbpao96AmndEcofDobPKiMSDKOI8+E69o2TVQjphjzOodBjG/C4KvfIO115+67F7Mzh7BxfARBp4KYTmW9g6jH4xlB3WS5kyr1UVSlEvhweA8jx45OLQWBR2kQvNIcpjZtwNJ6FaPsqV8P8fSPf4btr38VZr5yB2LNFSS9tjgjVBzTseE16gHVuDZq3QCjW7ZhuljEdvalz4/h4LXXohN0sGlqBO3ikrBBdA6FhRJA6NGXEhMoypfULo02WR5VyaHODClH7vemzlSTgUhYE4eLRr6tp7DpHA7bMbH/W/dj8elH8aJdBbSKS9h/eAW7jjkejXJZaVl0UpBUdyt2iN39uE58L9H4+hRRsvxQAXlby6BlxrHrvPOBg/vRfOR/oXTwALSOg4gVAewIfM2DZjrCZgnNzurdMCYOHXUkAtZSNkpBoBKAKSbuGZ+9PLAQBULB90u/6OAwalVsghkqJ5xfheWQgOBodNgXzylAUfl22g7uJe51ljIqIlo5ddTJSDQsSu+uAghZGyqoo1Keyd+nYFb20hEQl/zCsylXcZh6YM4L6wE693vMd8QG1GyCM9+bETrFtgEivQid56pt+fB6ETrBkJS7FlCf0y9pU/aiz+qoKgkF6JKq60XifZblaPTaL7tTYjexwyyhE9ZBiQ/7zlC/EkJF/GrduNeEvu5F3qKE6GkKlMZBAbqyIsp+k2mjA0Anm9dJh4LOJ+00358BSJTMJtNGLOOUKgdX8uu0WzwHZXMQnk6KXmmHxFmUyhUlfKVTIPafu4vlp6yKEGaOz98VdpJ22fcNtCJD+Mn++rMA3RD7x7VQdvY/AjodJkW5s3rqDwTQ+36oTkA/6zS8dEsakW4dlmmjFtjQTNbTNsUjEmUu1bia6j4W8ZXnLbnQvuRC6LJne7ci8zgi1FDnpC/W4b9Vpkflu8WTYvTVUwkreqhHQvVUwsoT52FWKkdGy3IYWXcotdn9nKGKIFmSokRY6t0kYpXXqhYDUuIgm7P/d3vGSNgElaMVerxXgsJN13dg+oan/469zFSPynlW4urI99QKqYPbF770y5XEG5cIp6duZawkhqqnUpXSG0nEHVHRS66REVFIURX/bl/lrdb62dlLAwHreMUzV1Qq+9SLEZRDqzx4WYFAMlq9zJwqYVH5KyVWUfXCGnwfqDc7yA2NoNxsIJFNol2ew2C4Cp2imPROzBxexO7JnIyzZTQeHZlAla1NQxM1LYYXnnOR6vcdkCY18W933CLzk1N6GUl9GUa1iOHkOBorLbTzE2hpAdLRNtqNGip1H8dMDsM9/CDsQg5dvYCni540clldmMEJozZmDx3E1CevA6xxoJ0FckMyA/ypu65BdHkvNg3E4fkOzDSnk7GZSUxazrKVb6XTBRuePY8T1JoeYHNGPfDr669GLq7DrC9hMhNFa3UZdsSCn0rA1HRUD89gZMMYEA3QXFmG2QkQYUvdThOO7yMbS8Jt1VGvLSO/60+wfNBFLDcCM+5jplKEVxjHc951AVDiaEqmBjzs//odcMtPSifFdGID5mdWMVTIoV5fQzprYMD2YCzOSN2tm+WUtwD5jbvQWl1Cfv0AYkybxHTUU1N4qrsVL7j4UkBvAPVVCVtWv3oX2vP7kOHoaGpGoKPqhUikk1hZOIBjd2zFwuw8ssObkH47e343UbrzCnE4/fgAyo2ODBdJxNmYJom59SrcxAiO4exyhPjttVfIBML6+hK2bN2MfXufQjadRMTS4bYaGMyk4LQaqFUrGBwaQa3ZRmiqig+VRiGQ9EvIFCPAdJHa488UlKmSsSMA1K/NFxZH6XoE6HppD+U69E/LM7/2cb1/lp/9VQGocj6U6LOnH+D5FAq7pxWStFf//KiyNUkZ9MSE/XRkT5TQy3w/W1DZB9T+dSob2juPvd9Q9/vMCgeVg1f2pm9te3anZ4WV4IxnuW+bn7kSinp/5or0YV2JBfviOlWayWekvkcL1mNsjvRYUPoqgjSvSZWlKaeWH/3+CMICiPaBOfSjgWFfIyFw0ivPFBwINDRtqtwbeOdt3wIiQyoYErqGojgVeFDr1W8qI4ggQ1t6lPsfEqBLe3qviPvf+WK8dEsG0U4Nlmmh2gN0G6z7JUgQ0Fk6FZfSr0igylOYY+k/9P72/+PX/x4rQNC3QhMe28nGbKw2aojksxiIA4n2PDpUYmefI1PcrNJhAfTo6CRqhoWZagOdeAZ/+v6PAUjioatvR63m4WWXXC59A3553Ycwkqgj5i7AZOvhFmn2FJz8BCpdCiFXMTiYR2hksPj0k9g6ZqJycA7ewDjiU7txuOxKC93q/oexZcsW2K89E49+70Gc/K5LpcvYT798HYacZWwKVxGUF9Ro1NlZ5McnsfGYY7FQqqJDRbUdx7bTXycjfp/+4b9g3/5ZvOrjnxbT+fvbb8SQ3UZj4SDypoFEKobHZw9iYmQEmY6LTqOKdTYMiViY3LwLxSeehJaNIz80yKAW9aUZpKYycJerqIQbEETzWK8tYer45yD1pjOB9TqeuPdraFZreC5H5ZZmsOcb18PvUDsxjMH8OFamn8b4cBrtbhF6fQWTHMQRBOKQ64NT+OXjh3DqySfCefJ/ITfJwRYunm4lsP1DX5UmHD+59bOIG12c+s63AaV5FL9xO3Kmi+WFeWQHxxAmR7C2tookGjAZ5esBllo6tn/iFnFSV6++GFnTx4H1LiY3b8f64jQ2bZ7Cbx55FIWNO7Hop/G8i8iMlHDgm3eju7QX2zeM4OnDc4hof1qDAAAgAElEQVREozLoJMUKkwZbkkYl09lpt5DJFtDsutLYRwlJhdsXI9/XJPRc0F7lxH+PM/fHu3z2CvhBiFakIHXoCtCHWQSn+jYIi0yHi7yQqjznhwJ0Vc4oOfQ/AvofAf2PB0spn6PUFrSa8DUH0XwGc9UGPLeDLNrIsm1tkBLhVpZ5+1gUi50AdQCJfBoNN4AeG4RuD2JpqYuhoS2Yn1uF5pdx7A4Nywd+jWzgYcPwCNjwv1PrQjOz0s6x0l1Cy2/DimelxeVw0oDrdtG1kliudWGmCqg16hgbyMINgJn1DozcJJwoRZc2MlSAlaYxhWWkvBpCJ0CywLGoGn7+L/+EjTu3QLcScL0ICiMbUfd06T3umjGUag7isQHVBnR5L47bsRljb3qbsD577ryGzagxZifFkBTNAENDA5h/6FEcc+IJmFmaR6XJ3g4GxtIGUHwSvm6iM3g8XDuDqNbGE08fwNCu5wqFGdVDrBfLMFN5DOfiqB96EBPjYxj4qzNkgtr6fV+CV1mDy/abHvUPTRlSwnK2pWJNRnHato1cBPjdY7/B+KZtMp/gkD8EJAbht8vSprVUXILtVTBs1SX91a03oJsJVDomNk1MYXX/Y9i2YQQdr4WylcFjnRyyqTiO9WYQrs+hcMyJWJmeRdCpIZmIw05msdQMUbaHceI5F8iktcevvhTbB0ysLEyj5pnYfeIpmDl0ENlUAq3KuuiQKYJ0Oh3opgnHC6HZ7C3RA/Re1zABdJpnUcMrUd0fP/57rsAfAf0Zz50syx8j9P+eB+E/465Z9kfBIf3fVmsdAxNjOFCsI1EYhqmb6NbqsD0PXquNmB2RvHArkkabGojWOjIDw1iohnjJ374HmNgFVBwglge0Kv71mrMxOZoG6gaMTgcprQGfteotHUEkitSOjViuFcE2REtLS0jlh2SeeKNRQ36ggI7jwkykUXU0HJxbxhsvv1KJmkh11lqAlcSvv3wzNugraCxPo8ChP9MzyGcjGBsdRL1ZQ93RsNa2oUVzOOU95wIWx5vyz8QAL44f3HwjhiMcyuLhlLdeAEQt/OsXPoLJbAx5LY49B2bgjo2j027iTway+P0jD2F49y7YnBOwuI7RpI5k+xDSAwM4HAxh7+wKnrN5BKvrJXipUbzgXRzvyvo61kClJTH/40vPFwB7xadulJGj//sjZ2Hc1hFPDSNkuWnYReB2kWHRnWnJEJY907PQsgWMTG3DwmwRWiyHk8+/SEUmLN0j7RnR8fhdN8GoTGMsY//f7Z0HnFXVufb/p/cyc6YPAwOoCBYssSTeGFP9rvFqTNTwGXsNRGNDbFGjYgdRxGAD7MYktmg0ibm53839NERjsNA7wwzTzpxe9un3t9Y+BwcilgEzMmftZBxm5uyynrX3ftZ61/s+Dx3rNrLnpANY35vE7XRhSQ8Q7d9Ma1sz/SUHW1x7SJ34tuQ6CsFNeGrqCdT6SQ70kEilcNaPplsz01eq4TvC3KhvHet/tQBvISjXeruFL7fFgc2QJeBxkE+JQVUSl8VIIauRFwMUUWZoruhKfCgDWhHy0ZPgKpLQu+KOVsfY3RBQhK4IfXe7Z7+w1yu12BNZmkePItq1GqHWXKptpensC4XNCIvnzWNPd1Fae67bHJS60fteNkPmMGx+8n7appwCnrG6D3K+rBPbFYRaO7gjOtmY2vnjvHsYlf6ASQErhViODfEiewhfZ5eLVffOlOvRa+Nmjvip8HxPQCEFfVtY8fr/sDJi5IQrfias3CAxAE6xwCl8yusgFWXV/T/DbjfSaanjiGmXwEA/vb//PY1fOhTGTgJHE5idEI9K0kOLSBcuinZwWfjr/Tfw5ZOnQM1+em5GYQ3kwrw18x4C7RMZL9bBi3nWPTiH8T86GWwO0PJ88NvXCG5ez9cvOhX6w9B0IG+//Af6Ny/jmMtEvbvwhhZe5cKK0Apmt94Ge1oSsdDqNyT7obQcMiG23PcMXUk45MYbIBll1fx7qSFHJhmj6K8n0rQXk79/FtiaISfWLcPgMMm6fD27NQtalLVzZ6L1d7Hv5AN4Z/V6Dr7hdggNQMAKRY23b7sVV/04Jp0yAzwB3lpwF4ee9UNIxPiv2bfz9WuFM6Eg4hpenf8M9rbJfOOEE6DYL6MXk354tD6wcrbxX/fOxZ3twVWKYxclciK5USS0GotSZMjucJHO6uWKlTXxil69riKpCP0L+3L4F12YInRF6P+iW23kn0YkxSVjKVpam4kPbEGo2Rv8zdSdfA407Mva558j8f5/SieqvryLpj32Zfwpp0Csj3UvPM544XNdtzfPPvIUyd4uAk43zfWtHHrsN8GbljM4THvy2uML8K15mT1dWZKJPIaGcYz58dUwEGTx/TdjM1o58Kp7EBq+r9x1PRPaAoR6Ojjsohng3pN4TwRPwMXbT/wCU/8qmptaaD7mdPB56XpiFqvWraY49hC+dcZ5krRIREi9/kfe3xTk8Mtuk9r4L/7ycWxahNSmZQRa2/jGxddTSgR58+FrsBgtHHrBLEjHeeXucxjnLmDJ2Uk5Gpn8k6vBaoXQOt67bzZRby1HnjsVbF7IZVn75EMkC0YmX3AthOP8+dlH+Ma55whVGV597iWyuRSrO7qoHT2Jc6f+GPJhnntkEQcefx7jmh38ZfpRHNleS0+/EXPL3tSdeZ5Meux54iHSG1fR6LGwOpRkY93efO/y20ETAwWhBreJPz54Nzl7DRabi+9861sQcLHi7hsxpKJYbA7GC3/wWJ43X3wBOwl6N63h339+Peuf+yPjTrhIrJvw8tyZ/MfZP5Q2psLh7u27ZmLzBNh/yjRomsTdsxZy2fTLoLAF+law7NG5NLS2U3/UFGhpoef5B+hb8w4ucwmnKIbW4tJmWFjRCpMeEXaXpjJSiEdPmKrM0BWhj/x3zCe1UBG6IvRPukfU3z8lAlLGM5+nVCxSEiWO/hp6YymKgfG0n3YlhCN0/+EJ4qF+aJzIXj+YAskQS194hrwWxuqtZUWwiMPbRJ3DxaH/cQLU1IMWAq2D5b/+DZPOuw6iUTY+MwdzrJswVvabcjq0tLPy6cfwJDaSyBSYME0k0zlY8fIzdG9YTjYZwT96Ioefe720qHzuwTkUe1cz2hQiHo1RatqPb/9kKqQ2sPyV11jekePESy+H3BY+mP0zqZmeyFrpyo+mddLhLFm+hECDm29P/RGioLjk3Z9irJf3H55GIhLmq9f9Rs7QF99xIuMdaYppO115Lwddd4+cZf/95z8hYCuRCLSw39lTIZLm3ad/iaFjA3mHh4NnzpLrX6/PvI5mkw2/bxQre7pJBCx8T4SsS8JvMg3ZFG8seJwjrrkFLbKevicvwbz5AxI5H0FTACYewle+fyLkU2x64kHyA5uIm10ccO19YBlFSXNiMJX47d0X4rPk2NKTon38BFLZBN885XiwpVmx6CFSCY2Dp10OhhoWz5uPPRulKeCms6+T9akiJ896Aow2nrz1Gk69+FzYspq/P/EgzT47wUSOHmMTR8+4A8wNkEtDai3J3z9JbMN7bOoJY9/naA449QzoX8mqXy/ElE/hsxlIhXpw24SiYZ6CUHEz6+YhsmxMCkDpGdDbZkerNfRP+ciOuI8pQleEPuJu6uFqkLRhNENSy5Ixe6RRSCwep+BtZa+L75Sh17/edSUOm5XOnIdjL58OhRBvzr4Vj9dNKGPka5fOhLTINtU1B8iWwCqcLmK8Mfc+jrjqdpmB/u6NF+ItpYn56jhAJFmFE/zjyUfwZrtI5vJMvvoeMDqhdxN/+90LmIzQGSvwvRmzSaeKCItqciFIdYIQwzHX6yYumY288ejjREutHHPq6WAJsfmB2/CSJJSAhO9g9jvxLKjzgDEJ+X65zh9LNuD1WvnHrSfidbjY46JFkE6w8qGzqM9uob8zjX+fI2maej0kE0R/NZeuFUuIB0Zx2KVXQzTDsqd/SbOWpi+dYe9rbwaLhaX33EGhq5fJYklBXKerAJksOEfpOqiJGEseeYwDL70OHGmW3HgcEz1ZSrYAS3s0sqP254gzz5fr4m/dPwufcL/yBBg/5RKonUDR4MCYEfm+myAXBYNb9+X2OCDaDZ4if771RpoaRzHptAvAHJBlLEvuu5NEuIe2ca2ErD4m/mAqjkAzrzxwF8f+4Dtg09i4YC7Bjato22s/1qZ9HHHGdKgZB7EgmHv5+80X02zLYPE2sNYwmq9MvUSG4t+ddzvFVIR6j5V0qJuAxymladKplJQErtS163oKFSU10Qa9nLSikz9cz4E67/AhoAhdEfrw3X0j7MyiRt9tzBLXCsTsraSFbV06Qste++P8txOhbTx/nn0TdU3NbNEs/J8zfgT5bj54YC7RrIl/u/I2MLZBPgPZNax98G7ei+X4wQ13QtbOq/cv5JjpVwFxVtxyAaVIF85JB9F+8lkiT54lC+YTyG3CaoEBYw37fPf70NwCZjNEE7z0yxc5fuo1YHWBKL1MhkCoBMoiWgcU45BYxqqnHme5cRQnXChCzD1sfGgehsgASWstk66eRzaexyqKs7NB+p69n1WbO/nqDXMhE6Prkavp7RrgoGuFjrSJ1XefREO2m2TYQK5hEu1X3CmJZ/XMi6i1FFibM3P4jOuhZOW/b7udBmMerWjiwGvukFnxf7lpOkeefy54m/QEPiv87bEn6QjlOUlqyWf5nwcX8dXzfwbuIu/dchKtpiCRbJamvQ5iaXeRw6deARYbf37oPhosaaLhGEeIgZO5noFEiUDAD5ktkAyC2wPBINTU6DPpTJjVc+7CVVNHVyLHoTNugHRaSClCuIe3n3oSk6eZg46/EOqaefXhuzjm9OOgFGX9w3PIDHRhcgfoMbZy5CXinHUyjE6xgxWzr8aTCxHJGMiP+xoHnHEBFAdYPOdmXKYCfpuAfxOjGmrIJnV/eWPZVUuvca7UPuviNBW5X0XoI+zF8hmaowhdEfpnuF3URz8OAZHEZCvE0UpW+syt2Dz1OLIR+iJJGvY/itrjT5Z1oM/fMYvvT7sU/HY6F91OeMsmzLXjmHjODHCMZdHtN3G4twdDuh+tZhQHnHCmTJb71b0PYnDZOen8KaBtpPOpBYw6+Uy5drv4wUUYE0Ec8fWYimkKNh8te+3Lpv4YB4mQfKBFz0YXX9kCzz/6qKx5dglFvGyGeDTKKC+0W/vpHAiSHHMYXz/tPOjrYIMI5RdzdMSKHHTNXCiY+evvX6B/+d8obX6XCZMns/c0UT+fYc2sn2LIW9jj0kXSpey9u05mL3eWTMxM1DGKMRffJMurlt5yCePqvazJGZh85o9lXfs/HnkYvylLPA+Tf3wVZPO8tXAOh55/DhSs/OWBh0llEuRNNtwte3GUiCBsXMHrL73Gt6ffKRMAN82/EEt4GSaXmQ09EbCOoXnCYYyZcipkkvzu3lv47mWXizERv134S4675ibBkjxz6w2MbaqlJxqU4jThzi5a7WYswc3UOiwY7C56tCK9Ji9Wn5evT/muMJGG8AB/fORZvnPVPIntC/Nu5YSzTwJTimXzZ2HWwnINvTNfy79dcA1Y6iEdA3M/K+ZeT5M1SyhdJFy7P1/6v2eAXeONWTdiL2WodRhxlNKYCxqpaAib1YrFWrbw3SoUUxE/KntnbydapZ7Y6kJAEboi9Oq64z/H1gp1PVMuIsugNmVrcbjraLSVWLlyFabAKPY95ydQ18RL987j+CuuhJ4NrHpyNn6blVDew8RpV8vyr8V/eo1w1zsUsnGOPe8S8DRBqshfXnoRS7CLLx93NLS38tuFj3HcaSKcXGDpo/eS7VpNm8+J3VDEYrXQF9cIGzxESg6+Nv06SOf0hDRR/pTN89wDj+D21JKIhBgdcHPIqSdAso/Fz7/M6s4MpwvxlkIf/5hzIz5LHpPdT/vpIqmtlv9e+CCRaA/jxtax37eOgcYD5cxzyZyLsJQM7DttDtjMLJ83FV8uSCZcpBQYz/jLbpR5Bu/eegXNXgd9djf7iZA4dt59dCH9HctwtrVxxGU/l/PP395+Hcede64U23nz2WdJ2PJEC0V+MOV8jCLSEOzirVf+wMHnTseYi7Hk7p9Qn+nA0+iku2eA1vp9WNWd4hARzm5q4o0F93PEaYLcS6x77iXGn3EWWjCKva6F1++7DxsZQn1baBrVyOFnTJHRkI2LHmbN2o2MGrsvJUcza1atYb/RAcYdfzTUuFj80GMcfsUsWXHw3MIHOHna2bLO/O/3z8KSCWNzegkbA3x56tVgqNWlsrOdvH/fTdSb0wwkc8RrJvLlsy+A8AZWvvgUTkOWUOdamrxWiavQhnPYbWRzulyrbjdb9g8rh90raov6Wo3aqhEBReiK0Kvxvv9c2iwEFQ35hJyRbU7YyORMjPK5yWppkgWoHTcBz0mnSY12kVn93sP34op1YhXa49Z6xkw5F2rHQCYFNeKlnJP/l3Fmo5vf3HEbX3aV0Ap5xp83DTyiRt3Em7+YgzeygTFeC7l0ikh/D+NOm0Li9T+zJWMlZvLypfMvAYeLxfPncvgF50NcA1+D1EUXlqlkI/LrrccflnK7IvnrcJFdnuzk/Ydm47XDQDjJwVfOhpTQjMlBrcgQ18DsAmMT9Pfyp9nTOWCf/ag7+VLQUnyw8Fqa7EWyAxlpTDFBhKwxsOKOn5NLhCk0tnCgkEItmFk8bzZN/iL9+SyHXHitrLle8tj9HHj00eBuhLQGfquu32v2g9DP18L85z3z+ObPZstlhGV3XsJYR4qNveupDzTgxMe67jiMncj+3/s++NyQ1Vg2Zw7pXI5EXR1H/fQKKHrksgRmYSErwun9EHDy/txbMBUyuFx+2s++kDfveRQLJlqcJVrP/CFEenn/hVfZ/6KZMlP/tbtv5d+nnSOXTd5/4F5y4U7MZgsGXwv7T7tKD7mLBuT6WDr3Zmxav5SINY86gIMuuBBKaTkYIJ+k45H7seXi5JNh/G4HhZwwUxFr5GWnsUrYXUqq6oY8isw/l0d7tzmoInRF6LvNzfrFv1Dh6KDXCWfzNjSthMVopdZfI40RNg6EmHTpNeBxy2S1Zb95BlM6IZO8GmsbMdvq8IjyJqMFnAVID7Bu/hw8nnoaTjgfvLV03HAZrlofgRnXgdkIm5az4alFGKIh3A4zmVKeunofhVQY59nngsWv12wbHLy3YCGmXFz6oY857RzoCUHLON2UYdNKYv//9yS7VpBMRGWIfo8LL5Jh845752A1G3HWNrCiN8ZhM66Rcqr0dYPLTsfCRfTnjBx82XT5+SVzfkHaUMtXpp4PjjhsXkfv869hcPppOO1MGSUIPfkYmUScfG2AthNPgkSWTS8/jRZ6H5vbSfuZV8vks7/Mvp6W1gb2+M7x0NZeFn4x8vpd92EyF/nG5WdLM5xX73iMYy6/ErK9kOxn3aKHKQl/7XQBh68Oa/MY6kXYXZC2183mX9xLIh7B09bGiq4Q3774ZnB5oRSDkgaRCOufeQJvPkohGcNgsbO8o4+jZs+XXgxEO8FpJPPrp+mO5Wn/3lRoHcPGBXfSftKxoGWI/e5FKUAjjEGMDi+WY0XdfSN4vDDQQfSlp/AUo6S1DHlfG74TT4dkVr8/Shpdi+bjKCbRIv1SuyCjafLeEEpxFe+GrbN0oVkuiX07I5Uv/kOjrnAXIqAIXRH6LrydqvtQ0i/ZYiadSFBnd2AzO+mNiFIjKz6ngYF0krQnQKqYY3SDk1hoALujFmO2QFzYpFo95M0NRK0+1pVK7LVHM5b1f6XJX8fSfju1Lj8NoXUkjUZabrhHCqssnX89+wqx+HiGzRs24WgMkMoIS1MrVoeD1VuCNI2dQHc4LnmoKGZ7Xi/BSJx9Jn+Jv779vgzlttf7SXStodWWx97gp7O7m3iugMfpxu10Y7M7eWf5CtonH0AkkcJpspCLRtmjvpH+vl7yVuHElsXh8aNpRaxmFxabmXhmgPbmRqIbtpAU2elNDbg8boJLV+ET11EqUCukbLNF0pFOGrwxgn1B6loPp2iw0tO9jLpRjSQdfuKhOP54inFtY3njg5WMndCGIdtJOp3BaBqDx+EjF+2gqSlAT39EZoR7XVZ6enpIajmc/gacgRaCwSCGTISGGg+h4AC2+jGsTjpx1TVhzAbJRvvxW2002s0kNy6nweskUzRgrWthTTRHXEvR7AFLLkYpHcPqbSFkH0tfbxB3bB0HTRxLVCvQ3bmJRodwQtNIpdP4WscRMQcoWZ2gxQh3rmaM3ySV9bbECtSOmUi4KJzxDPitJcJd6xnb4CUZ6sFjt1ASHgFydi4IXRC7HnYXW8WERJZOKlKv2heRInRF6FV78+/qhueMZmJGK1byNIi1U4OVEPWyLlwIkTh9LvoKJUrC0jbVi5YtYKvfG6fRirb6HcZP3BstXqDX0cyYn84EU47nL/su4z0O2hoPIdTZjc/QR8jiZsJ1j8m12L/ddSZsWMLetaPw+RvpS2Zx+P1yHbhQKkjXtw2bOxm35570dG9hTEsja9esYvTodmLxJE63n0I2RymbppTNkNfSeN0OzFYTWj5HMp8jlc9jdTlpaG6is7NT2mXW1TWRSmYJDcSwiDpxj0eWhg2Eu2ms8eLI58nkNDYnIjTWN2CLpvD5PHSmQ3i8XgrBFHV1DfTn0mSERV22QK3TQibeicHkxOiaSEITiV4hDA4zPXmzTMxvLRkZ2NLDPl89ig3rl+Iy9GMolsgUG9G0LFZTGJvNQjbvJpHJ4g5Y0GJB9qirQ0sXWNoxQPukfSiZMwQ7NzFp9DiWr+ygsOdh7HfyKWDLs/7xBdhMRrrXr6DVWcJayuMP1LOxN4qzeS+SySRtPgPx3o2YyZCz+4nX7kMkmqQ23Y3HYiSSt2I2m6iz5TBlY5REOw1WBkw1JItmucphR6PRlsNuMdIbSaEZXWRtNSTTGRwlDY85T8BekjN0qxHyuZwUvRFkXjFo+dCGWXcyE4SuZum7+snefY6nCH1wXwlP8pJYt+zn6QuO5cg96rBqMWwWM4mCEZNJ+AmnhYOwXvMpbAdxyBec8F2Wtp7CFnD36f8v4JXuvgk9gtBDBQNtDQHoXEkiHMc75iAyRSPxYAe+Wjc9iSTNoxoIbVmDP9BER8yM3WSlpRjFoMUpWN30WgLsOV1fE171zM1Ywr2YYk5cJuEbHiTw0xkQDfDKSy+wr7sLc+9ami1e+rvDaGYnNU3N9PV24/N5MZgM2GxWOSt1OmykknFampqIhMNkhb67yYLNaqOY1/2iTVaHzHi3Cy2TUgG730veZKSzr5eaGj8OowEtrZHNG/DVNhKMigGAn0RwAJ/bhsGgYSVDMTKA2+shajRitdhIdfUQqPEQKwnnsBrivTFMRisZcwmH20UmkcZUzON1mNByJsJpD7miieYGBzEtSU+6oK+JJzXMJSFzL4RWUtR7cliMRvrDRuobGsnkesjlcmgZJ3aPh0Q+hNWQpdlqoaezB/+oCfQnU2gGDa/NQnLDZsbtfyhvbA5zxLXXS5ncZbPvIJfLMmFsK9Hu9TgtRjLifEYnsZzwqC7hMaQJeCwkY0HiJQsJzxhyRQMNpClmNFIGJw6nk2KiXy5/1PmcFE1W4iYv8bwBi8WMsaCRi3TjtlvAYgerm4hWwuF0YSpomPMpMrF+PFYTNV436ZRwlRMqcdJ4U4rLlM0+y4ahwvZTEfrOvNSknfRObDu5+06cGfIGE+LpS9oC/L/VQabOfwYsAUoGq6gAlZLL0ntBuk2INEs9viPjPNJtrWKfKj+0SzZDqSRjRsOzFVMgbC3teR6behr7jGnEachT47ZLT2LhU+yU9tm6L614oOSDtU1NqO6/W61bMV/AaDTKL4PBQLFYlApX4kv822IR/uk72mSl7W6b2CN6XoRExcDOJryHS8IX2SZ9kUXCnHhgCkbRRnHH5Lf63QtnQ/F54b0uJD01o42k2S1teO3FGJZiHpOw/xQva0NWmrokTV75QDpKMWzFDOaCyHg2lkOyevazvEflQ1rBu+LzXPHj+qjBk8BfJwZRny48msV5RAm4fBWUH8+KuIn0gxdnrhCJoVBWLtOfkbxRfzmYizrRCB9s/Tj6fvJn6elsKJNRJYtbF1AxGEQiGBSMul2opSjWisXyulEq0ZnEAFy20qqnhAlBHvGbkkUKrBTF9UjfabGfOJ8IVwsPcH1GaynqYiyayUbBIAbsIipQ9tAuy6rqCIj/VrLLxUswL9spfiv6PGPUNeAtReGajvyduB5RHy7OL44prkf6ZEsiFhjontj636TrtW6LKo4kPa4/9MGW/bHV51tcv+7rvf1Wze+enX3nymfFWMJoNqJpmnxnOZ1OBCVls1n57hLvtY/byrfzzl7KkPZPmZwMWOolof9p8bvc+OizYHJCyazn5YhnaKu7fPl5Lv9GGhLJG098ZsQQeloaSVBIsuCqGZiKWRJi/cpmlFaMItM0FQtvzSYVLxzxcMrHXw6B5CuqatewTMUidorkMxldptJkwm63YzabJZnnhSzqJ47XqncwNKSnWO2kEFAI7BIExLs8VShRW98g31+xWEy+uwSRi6iPeId90vtLZjAMU5AxY3TQmTZT1743kYTGtbfdBW4/GKyyKEUIItrFAKWMVmX6JMpet+ZdSELfdQ0Y3hm6qDqNpfG4HQz09BBoDOiKWkURhhe1OkUw6TMsvdFialEe0cgZgxjhFfTv1bgJnLJJWLeGN15/nXfeeYdoNIrD4cDr9crvYv1xh5tw5zJkdZcutSkEFAIKgX8hAjnsWPxjOO7EH9Fy4IH6mYXrnpiE2ISK0CdsW+PXn/TBz+nv4jqFG6EYUcRT4BP8JRwEbVJ2Wi933Ia99Ln4SCV0EXTQRLisvK4gqNosvkpiaV2EIfMYRDaLDGNuHd9IXpde6iKLuGrn56JaOi/rZ4WGtyxrsosw5KAtHgeRPLWjTWiJGzVdU1xtCuR0iNwAAAavSURBVAGFgELgX4qAEwo+vcxzu01UGIiwu83xMcRuEOvYOgcMx2YVuV3pkExOxSqknA06mYmqClHuWF7qGTQdHUTo5RX1kTRDFzSSBoJxqPHovGQoFPF7jDLLVKx1Dt4qBD541GMRvhpVOkH/MFJTpCS8u0UM42PXzLe77QWRGzLlIdVwPBLqnAoBhUD1ImCliBMtC+FwTC4Z1tW5PjUcYrZrHPYZXVKPJoskS0HOQiQKE6FoEovNjsMhRK22xpe3I/QRtoYuBjOChsRag/AgFh1USRHIZwpk0ylc3vIMs7zMMJjUxWdN1buErt8lRn1gOHgTkaDKl0nP+fmErVpHRJ+Ei/q7QkAh8PkhYCCXK2GxbPsCS6V061qP5+PD7nLCN9yEbshQSMUwmERpoxGTzUFJkLpx23TJD9OPxctZpp1uu4S8i0Ae9jX0QiaDyWymoKUw2axQyCK9Jys9Jblm+/XzCu2LULyY5w9X0GUX9cKQD1MeAonQTqm09UscTma9f0KGqFz7UVw+ZPTVjgoBhcDOIiDe33mSAwPyQK5AQD+g0EoQs5FPTOrdpTlln7ExIqdLxgn096hRrJkbpEJyNq+/jx02PXm7UkskKzgkoZcD8SMp5C4aVtKSGIT/ZFaTfsySnAt5PdlAELtM/S/DIcETYY3Kz6Iz9fKk6tzKA52hpnmK8gpRzlSt8FXnTaNarRD4wiAg/AUsnu1yf8TViZwgodUgzI12tA1KqxqeBhnJZgpYbU6yuTxmoVqZyWOzidLqMsdvH27fSujlKx5RhC7atI10YjlWvA3DiFHQoIBFeVJZAWy4Iy7DcyPpZ9VFKUVVwFAjFGYols03hrMh6twKAYVA9SGwkzIYYh4znPHZwUn2lTnRR82NytOucpy5EnKvzNB3rQ7IsIfctwdg+4q8CnF/1PfqewK2bbFeFZArl0EMAQ05O/+YEfAQDql2UQgoBBQCnwoBMTkz6qvJQ92Gc0I3eDyyIyIX7aoQuv7vMpNJIanBVD9UBLbdb1gJfTBJ76g52498KvuIz4uxjShxq9os9zIIQ4+Yf5oe2DU3mjqKQkAhoBAYjIDuMz/0FT+5ADuYEIYB3uIOViwHT0wr//7wd4MvejDd73wDhpXQxeVvT0af9PPgJstgxTB36M53wU4cQZQ97nQdZiXjcieuQ+2qEFAIKAQ+IwJCOtmAkG4e2iapcDjf/yLC8BF5xYMJvMJn/9zGHf9laGjoew0zoYuMv8F1Zx/XtR9B9RJMXfy1Ojdd137nNoFr9SK4c9ipvRUCCoGhIqCnOFfypoZwlPJkZqgZREM44za7iAGJ+J/4vu22/QxcUu02H/l86PyLSOgfxelbE+fKMFR+luEOA/khj/F2tkuHd399dGvZBa0fetB+eBFQZ1cIKAR2VwSEK4c+oRsiJZcJfbimI3p8QTcx+udtEGVvt1Y++G071OjEjvp8WGfo20dLPip68mHaQMWmcHBSgWjWzs5Qd9fHoXzdOxVyKmel7OYQqMtXCCgEdkMEKjFzwxAJ/YvQ5G3q5AdnfG2bCldJgKs49g2eoe9KUh92Qt8+KWJHWe//TOwVQtu1SQVfhHvk01+DCFfthFSezHL/VFJyn/6S1CcVAgoBhcCnQaCcJj5UGQ1JhMMaXBQn3xGDDVpJlzN0sX1owTsiCf2j+mNHhF65P3RoPs+gxae5E79An9mmjv+zXlc1D4Y+K1bq8woBhcAuR2BXTk93+cV9mgPuKI37oxq2bZ67TvG7dhvWGfqubYo6mkJAIaAQUAgoBKoXAUXo1dv3quUKAYWAQkAhMIIQUIQ+gjpTNUUhoBBQCCgEqhcBRejV2/eq5QoBhYBCQCEwghBQhD6COlM1RSGgEFAIKASqFwFF6NXb96rlCgGFgEJAITCCEFCEPoI6UzVFIaAQUAgoBKoXAUXo1dv3quUKAYWAQkAhMIIQUIQ+gjpTNUUhoBBQCCgEqhcBRejV2/eq5QoBhYBCQCEwghBQhD6COlM1RSGgEFAIKASqFwFF6NXb96rlCgGFgEJAITCCEFCEPoI6UzVFIaAQUAgoBKoXAUXo1dv3quUKAYWAQkAhMIIQUIQ+gjpTNUUhoBBQCCgEqhcBRejV2/eq5QoBhYBCQCEwghBQhD6COlM1RSGgEFAIKASqFwFF6NXb96rlCgGFgEJAITCCEFCEPoI6UzVFIaAQUAgoBKoXAUXo1dv3quUKAYWAQkAhMIIQUIQ+gjpTNUUhoBBQCCgEqhcBRejV2/eq5QoBhYBCQCEwghD4X5igNBXdJPHu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1" t="13033" r="7239" b="26430"/>
          <a:stretch/>
        </p:blipFill>
        <p:spPr bwMode="auto">
          <a:xfrm>
            <a:off x="2665924" y="1020495"/>
            <a:ext cx="6928831" cy="4298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"/>
          <p:cNvSpPr txBox="1"/>
          <p:nvPr/>
        </p:nvSpPr>
        <p:spPr>
          <a:xfrm>
            <a:off x="724629" y="213940"/>
            <a:ext cx="11249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*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Cuối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tuần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Minh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nhìn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cảnh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tượng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sau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Box 1"/>
          <p:cNvSpPr txBox="1"/>
          <p:nvPr/>
        </p:nvSpPr>
        <p:spPr>
          <a:xfrm>
            <a:off x="2665924" y="5497863"/>
            <a:ext cx="7234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Nêu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nhận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xét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căn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phòng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Minh.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Box 1"/>
          <p:cNvSpPr txBox="1"/>
          <p:nvPr/>
        </p:nvSpPr>
        <p:spPr>
          <a:xfrm>
            <a:off x="2732023" y="6173483"/>
            <a:ext cx="7234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,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nói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Minh.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29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137" y="-11315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380037" y="131761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562733" y="2627941"/>
            <a:ext cx="8601797" cy="923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VẬN</a:t>
            </a:r>
            <a:r>
              <a:rPr kumimoji="0" lang="en-US" altLang="zh-CN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DỤNG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213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61" y="1854557"/>
            <a:ext cx="9234152" cy="447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50991" y="187050"/>
            <a:ext cx="8326318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vi-VN" sz="2800" dirty="0"/>
              <a:t>Làm hộp đựng đồ dùng từ vật liệu đã qua sử dụng.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27716" y="1007635"/>
            <a:ext cx="301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/>
              <a:t>Bước</a:t>
            </a:r>
            <a:r>
              <a:rPr lang="en-US" sz="2800" u="sng" dirty="0" smtClean="0"/>
              <a:t> 1</a:t>
            </a:r>
            <a:r>
              <a:rPr lang="en-US" sz="2800" dirty="0" smtClean="0"/>
              <a:t>: </a:t>
            </a:r>
            <a:r>
              <a:rPr lang="en-US" sz="2800" dirty="0" err="1" smtClean="0"/>
              <a:t>Chuẩn</a:t>
            </a:r>
            <a:r>
              <a:rPr lang="en-US" sz="2800" dirty="0" smtClean="0"/>
              <a:t> </a:t>
            </a:r>
            <a:r>
              <a:rPr lang="en-US" sz="2800" dirty="0" err="1" smtClean="0"/>
              <a:t>bị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1956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487248" y="2424305"/>
            <a:ext cx="4546243" cy="3078051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70C0"/>
                </a:solidFill>
              </a:rPr>
              <a:t>Hãy nói với bạn lí do vì sao sử dụng hộp đựng từ vật liệu đã qua sử dụng cũng là góp phần giữ sạch nhà ở.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578" y="2424305"/>
            <a:ext cx="6297769" cy="403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3472" y="127671"/>
            <a:ext cx="5911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</a:rPr>
              <a:t>Bước</a:t>
            </a:r>
            <a:r>
              <a:rPr lang="en-US" sz="2800" u="sng" dirty="0" smtClean="0">
                <a:solidFill>
                  <a:srgbClr val="FF0000"/>
                </a:solidFill>
              </a:rPr>
              <a:t> 2</a:t>
            </a:r>
            <a:r>
              <a:rPr lang="en-US" sz="2800" dirty="0" smtClean="0">
                <a:solidFill>
                  <a:srgbClr val="FF0000"/>
                </a:solidFill>
              </a:rPr>
              <a:t>: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bước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thực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hiện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2834" y="669979"/>
            <a:ext cx="85172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- </a:t>
            </a:r>
            <a:r>
              <a:rPr lang="vi-VN" sz="2400" dirty="0" smtClean="0"/>
              <a:t>Cắt </a:t>
            </a:r>
            <a:r>
              <a:rPr lang="vi-VN" sz="2400" dirty="0"/>
              <a:t>nắp hộp giấy thành hộp như hình vẽ bên dưới.</a:t>
            </a:r>
          </a:p>
          <a:p>
            <a:pPr>
              <a:lnSpc>
                <a:spcPct val="150000"/>
              </a:lnSpc>
            </a:pPr>
            <a:r>
              <a:rPr lang="vi-VN" sz="2400" dirty="0"/>
              <a:t>- Dán giấy màu quanh hộp.</a:t>
            </a:r>
          </a:p>
          <a:p>
            <a:pPr>
              <a:lnSpc>
                <a:spcPct val="150000"/>
              </a:lnSpc>
            </a:pPr>
            <a:r>
              <a:rPr lang="vi-VN" sz="2400" dirty="0"/>
              <a:t>- Vẽ và trang trí xung quanh hộp theo ý tưởng của em.</a:t>
            </a:r>
          </a:p>
        </p:txBody>
      </p:sp>
    </p:spTree>
    <p:extLst>
      <p:ext uri="{BB962C8B-B14F-4D97-AF65-F5344CB8AC3E}">
        <p14:creationId xmlns:p14="http://schemas.microsoft.com/office/powerpoint/2010/main" val="72417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0" y="322789"/>
            <a:ext cx="5422006" cy="445349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81" y="774636"/>
            <a:ext cx="6297769" cy="526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938010" y="1026043"/>
            <a:ext cx="38550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  </a:t>
            </a:r>
            <a:r>
              <a:rPr lang="vi-VN" sz="2400" dirty="0" smtClean="0"/>
              <a:t>Sử </a:t>
            </a:r>
            <a:r>
              <a:rPr lang="vi-VN" sz="2400" dirty="0"/>
              <a:t>dụng hộp đựng từ vật liệu đã qua sử dụng cũng là góp phần giữ sạch nhà ở vì nó giúp căn nhà gọn gàng, sạch sẽ hơn, sẽ không phải vứt hộp đã qua sử dụng khiến ô nhiễm môi trường.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719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137" y="-11315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1696699" y="2039209"/>
            <a:ext cx="81780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   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Giữ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gìn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nhà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ở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sạch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sẽ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là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yêu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quý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ngôi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nhà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của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mình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Em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hãy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làm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những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việc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phù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hợp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với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mình</a:t>
            </a:r>
            <a:r>
              <a:rPr lang="en-US" sz="36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itchFamily="34" charset="0"/>
              </a:rPr>
              <a:t>nhé</a:t>
            </a:r>
            <a:r>
              <a:rPr lang="en-US" sz="3600" b="1" dirty="0">
                <a:solidFill>
                  <a:srgbClr val="0070C0"/>
                </a:solidFill>
                <a:latin typeface="HP001 4 hàng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9079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C_Doraemon_Nobita_and_The_Island_of_Miracle__Animal_Adventure_2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orizontal Scroll 2"/>
          <p:cNvSpPr/>
          <p:nvPr/>
        </p:nvSpPr>
        <p:spPr>
          <a:xfrm>
            <a:off x="2680523" y="5897880"/>
            <a:ext cx="5943600" cy="1005840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7280"/>
            <a:r>
              <a:rPr lang="en-US" sz="384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DẸP CĂN PHÒNG</a:t>
            </a:r>
          </a:p>
        </p:txBody>
      </p:sp>
      <p:pic>
        <p:nvPicPr>
          <p:cNvPr id="1027" name="Picture 3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124016"/>
            <a:ext cx="1234440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33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-748665"/>
            <a:ext cx="11338560" cy="763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31318"/>
            <a:ext cx="7962284" cy="467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1" y="4513217"/>
            <a:ext cx="237744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6139" y="1136573"/>
            <a:ext cx="643240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97280"/>
            <a:r>
              <a:rPr lang="en-US" sz="4320" dirty="0" err="1">
                <a:solidFill>
                  <a:prstClr val="white"/>
                </a:solidFill>
                <a:latin typeface="Calibri"/>
              </a:rPr>
              <a:t>Điền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tiếp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sau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:</a:t>
            </a:r>
          </a:p>
          <a:p>
            <a:pPr algn="ctr" defTabSz="1097280"/>
            <a:r>
              <a:rPr lang="en-US" sz="4320" dirty="0" err="1">
                <a:solidFill>
                  <a:prstClr val="white"/>
                </a:solidFill>
                <a:latin typeface="Calibri"/>
              </a:rPr>
              <a:t>Ăn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chín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uống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….</a:t>
            </a:r>
          </a:p>
        </p:txBody>
      </p:sp>
      <p:pic>
        <p:nvPicPr>
          <p:cNvPr id="2054" name="Picture 6" descr="Hình ảnh có liên qua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4803989"/>
            <a:ext cx="2086668" cy="208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1225045" y="4578088"/>
            <a:ext cx="1178002" cy="122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ADMIN\Desktop\bbe5680e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5320236" y="5502766"/>
            <a:ext cx="946510" cy="119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ADMIN\Desktop\Don phong Nobita\1 (2)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511" l="0" r="100000"/>
                    </a14:imgEffect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361" y="5830502"/>
            <a:ext cx="559370" cy="70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Kết quả hình ảnh cho GỐI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261" y="5628152"/>
            <a:ext cx="1905373" cy="117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14BFCD4-B388-4580-A626-7F189C1FE7CE}"/>
              </a:ext>
            </a:extLst>
          </p:cNvPr>
          <p:cNvSpPr txBox="1"/>
          <p:nvPr/>
        </p:nvSpPr>
        <p:spPr>
          <a:xfrm>
            <a:off x="6990058" y="1788957"/>
            <a:ext cx="127206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97280"/>
            <a:r>
              <a:rPr lang="en-US" sz="4320" dirty="0" err="1" smtClean="0">
                <a:solidFill>
                  <a:srgbClr val="FFFF00"/>
                </a:solidFill>
                <a:latin typeface="Calibri"/>
              </a:rPr>
              <a:t>sôi</a:t>
            </a:r>
            <a:endParaRPr lang="en-US" sz="4320" dirty="0">
              <a:solidFill>
                <a:srgbClr val="FFFF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149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-748665"/>
            <a:ext cx="11338560" cy="763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31318"/>
            <a:ext cx="7962284" cy="467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1" y="4513217"/>
            <a:ext cx="237744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3127" y="815543"/>
            <a:ext cx="6203942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en-US" sz="4320" dirty="0">
                <a:solidFill>
                  <a:prstClr val="white"/>
                </a:solidFill>
                <a:latin typeface="Calibri"/>
              </a:rPr>
              <a:t>Chai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dầu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ăn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nên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để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 ở </a:t>
            </a:r>
            <a:r>
              <a:rPr lang="en-US" sz="4320" dirty="0" err="1">
                <a:solidFill>
                  <a:prstClr val="white"/>
                </a:solidFill>
                <a:latin typeface="Calibri"/>
              </a:rPr>
              <a:t>đâu</a:t>
            </a:r>
            <a:r>
              <a:rPr lang="en-US" sz="4320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pic>
        <p:nvPicPr>
          <p:cNvPr id="2054" name="Picture 6" descr="Hình ảnh có liên qua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4803989"/>
            <a:ext cx="2086668" cy="208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1225045" y="4578088"/>
            <a:ext cx="1178002" cy="122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bbe5680e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5292342" y="5472548"/>
            <a:ext cx="946510" cy="119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n phong Nobita\1 (2)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511" l="0" r="100000"/>
                    </a14:imgEffect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31" y="1194108"/>
            <a:ext cx="559370" cy="70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Kết quả hình ảnh cho GỐI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696" y="5597933"/>
            <a:ext cx="1905373" cy="117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22422B-36FF-4988-A41B-A3A07088D70C}"/>
              </a:ext>
            </a:extLst>
          </p:cNvPr>
          <p:cNvSpPr txBox="1"/>
          <p:nvPr/>
        </p:nvSpPr>
        <p:spPr>
          <a:xfrm>
            <a:off x="4117387" y="1733768"/>
            <a:ext cx="2644891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097280"/>
            <a:r>
              <a:rPr lang="en-US" sz="4320" dirty="0" smtClean="0">
                <a:solidFill>
                  <a:srgbClr val="FFFF00"/>
                </a:solidFill>
                <a:latin typeface="Calibri"/>
              </a:rPr>
              <a:t>     </a:t>
            </a:r>
            <a:r>
              <a:rPr lang="en-US" sz="4320" dirty="0" err="1" smtClean="0">
                <a:solidFill>
                  <a:srgbClr val="FFFF00"/>
                </a:solidFill>
                <a:latin typeface="Calibri"/>
              </a:rPr>
              <a:t>Kệ</a:t>
            </a:r>
            <a:r>
              <a:rPr lang="en-US" sz="4320" dirty="0" smtClean="0">
                <a:solidFill>
                  <a:srgbClr val="FFFF00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srgbClr val="FFFF00"/>
                </a:solidFill>
                <a:latin typeface="Calibri"/>
              </a:rPr>
              <a:t>gia</a:t>
            </a:r>
            <a:r>
              <a:rPr lang="en-US" sz="4320" dirty="0">
                <a:solidFill>
                  <a:srgbClr val="FFFF00"/>
                </a:solidFill>
                <a:latin typeface="Calibri"/>
              </a:rPr>
              <a:t> </a:t>
            </a:r>
            <a:r>
              <a:rPr lang="en-US" sz="4320" dirty="0" err="1">
                <a:solidFill>
                  <a:srgbClr val="FFFF00"/>
                </a:solidFill>
                <a:latin typeface="Calibri"/>
              </a:rPr>
              <a:t>vị</a:t>
            </a:r>
            <a:endParaRPr lang="en-US" sz="4320" dirty="0">
              <a:solidFill>
                <a:srgbClr val="FFFF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33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-748665"/>
            <a:ext cx="11338560" cy="763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31318"/>
            <a:ext cx="7962284" cy="467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1" y="4513217"/>
            <a:ext cx="237744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88373" y="1169910"/>
            <a:ext cx="60086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en-US" sz="3600" dirty="0" err="1">
                <a:solidFill>
                  <a:prstClr val="white"/>
                </a:solidFill>
                <a:latin typeface="Calibri"/>
              </a:rPr>
              <a:t>Hằng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ngày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em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thường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làm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gì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</a:p>
          <a:p>
            <a:pPr defTabSz="1097280"/>
            <a:r>
              <a:rPr lang="en-US" sz="3600" dirty="0" err="1">
                <a:solidFill>
                  <a:prstClr val="white"/>
                </a:solidFill>
                <a:latin typeface="Calibri"/>
              </a:rPr>
              <a:t>để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giữ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vệ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sinh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nhà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ở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của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mình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pic>
        <p:nvPicPr>
          <p:cNvPr id="2054" name="Picture 6" descr="Hình ảnh có liên qua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4803989"/>
            <a:ext cx="2086668" cy="208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1225045" y="4578088"/>
            <a:ext cx="1178002" cy="122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bbe5680e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5080855" y="5669450"/>
            <a:ext cx="946510" cy="119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n phong Nobita\1 (2)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511" l="0" r="100000"/>
                    </a14:imgEffect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38" y="5904678"/>
            <a:ext cx="559370" cy="70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Kết quả hình ảnh cho GỐI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696" y="5654878"/>
            <a:ext cx="1905373" cy="117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21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thao">
            <a:extLst>
              <a:ext uri="{FF2B5EF4-FFF2-40B4-BE49-F238E27FC236}">
                <a16:creationId xmlns:a16="http://schemas.microsoft.com/office/drawing/2014/main" xmlns="" id="{2D742921-B8EF-4356-AE75-C91AF5AF2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8372" y="-464679"/>
            <a:ext cx="2185670" cy="21856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6DBADD9-287C-4547-A223-4453DDA883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286"/>
          <a:stretch/>
        </p:blipFill>
        <p:spPr>
          <a:xfrm>
            <a:off x="0" y="-270933"/>
            <a:ext cx="12192000" cy="7128933"/>
          </a:xfrm>
          <a:prstGeom prst="rect">
            <a:avLst/>
          </a:prstGeom>
        </p:spPr>
      </p:pic>
      <p:pic>
        <p:nvPicPr>
          <p:cNvPr id="5" name="1166">
            <a:extLst>
              <a:ext uri="{FF2B5EF4-FFF2-40B4-BE49-F238E27FC236}">
                <a16:creationId xmlns:a16="http://schemas.microsoft.com/office/drawing/2014/main" xmlns="" id="{32C3F5BC-DEC8-42FE-A096-AB14434A1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525" y="2474259"/>
            <a:ext cx="2456687" cy="3899991"/>
          </a:xfrm>
          <a:prstGeom prst="rect">
            <a:avLst/>
          </a:prstGeom>
        </p:spPr>
      </p:pic>
      <p:pic>
        <p:nvPicPr>
          <p:cNvPr id="6" name="3">
            <a:extLst>
              <a:ext uri="{FF2B5EF4-FFF2-40B4-BE49-F238E27FC236}">
                <a16:creationId xmlns:a16="http://schemas.microsoft.com/office/drawing/2014/main" xmlns="" id="{FEBBEC0D-F2AA-4FEC-859D-8E9F93CF67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6123"/>
          <a:stretch>
            <a:fillRect/>
          </a:stretch>
        </p:blipFill>
        <p:spPr>
          <a:xfrm>
            <a:off x="0" y="4506120"/>
            <a:ext cx="7799294" cy="2351880"/>
          </a:xfrm>
          <a:prstGeom prst="rect">
            <a:avLst/>
          </a:prstGeom>
        </p:spPr>
      </p:pic>
      <p:pic>
        <p:nvPicPr>
          <p:cNvPr id="7" name="1165">
            <a:extLst>
              <a:ext uri="{FF2B5EF4-FFF2-40B4-BE49-F238E27FC236}">
                <a16:creationId xmlns:a16="http://schemas.microsoft.com/office/drawing/2014/main" xmlns="" id="{D8341300-D21C-4F92-A269-092F7C3E54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4930" y="3674126"/>
            <a:ext cx="3986883" cy="3136469"/>
          </a:xfrm>
          <a:prstGeom prst="rect">
            <a:avLst/>
          </a:prstGeom>
        </p:spPr>
      </p:pic>
      <p:sp>
        <p:nvSpPr>
          <p:cNvPr id="8" name="13">
            <a:extLst>
              <a:ext uri="{FF2B5EF4-FFF2-40B4-BE49-F238E27FC236}">
                <a16:creationId xmlns:a16="http://schemas.microsoft.com/office/drawing/2014/main" xmlns="" id="{519AA487-D934-416E-888B-725FA424F705}"/>
              </a:ext>
            </a:extLst>
          </p:cNvPr>
          <p:cNvSpPr txBox="1"/>
          <p:nvPr/>
        </p:nvSpPr>
        <p:spPr>
          <a:xfrm>
            <a:off x="2510601" y="1550468"/>
            <a:ext cx="71707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u="sng" dirty="0" err="1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Bài</a:t>
            </a:r>
            <a:r>
              <a:rPr lang="en-US" altLang="zh-CN" sz="6600" b="1" u="sng" dirty="0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altLang="zh-CN" sz="6600" b="1" u="sng" dirty="0" smtClean="0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4</a:t>
            </a:r>
            <a:r>
              <a:rPr lang="en-US" altLang="zh-CN" sz="6600" b="1" dirty="0" smtClean="0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 </a:t>
            </a:r>
            <a:endParaRPr lang="en-US" altLang="zh-CN" sz="6600" b="1" dirty="0" smtClean="0">
              <a:solidFill>
                <a:srgbClr val="F74F4F"/>
              </a:solidFill>
              <a:latin typeface="+mj-lt"/>
              <a:cs typeface="+mn-ea"/>
              <a:sym typeface="+mn-lt"/>
            </a:endParaRPr>
          </a:p>
          <a:p>
            <a:pPr algn="ctr"/>
            <a:r>
              <a:rPr lang="en-US" altLang="zh-CN" sz="6600" b="1" dirty="0" err="1" smtClean="0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Giữ</a:t>
            </a:r>
            <a:r>
              <a:rPr lang="en-US" altLang="zh-CN" sz="6600" b="1" dirty="0" smtClean="0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sạch</a:t>
            </a:r>
            <a:r>
              <a:rPr lang="en-US" altLang="zh-CN" sz="6600" b="1" dirty="0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nhà</a:t>
            </a:r>
            <a:r>
              <a:rPr lang="en-US" altLang="zh-CN" sz="6600" b="1" dirty="0">
                <a:solidFill>
                  <a:srgbClr val="F74F4F"/>
                </a:solidFill>
                <a:latin typeface="+mj-lt"/>
                <a:cs typeface="+mn-ea"/>
                <a:sym typeface="+mn-lt"/>
              </a:rPr>
              <a:t> ở</a:t>
            </a:r>
            <a:endParaRPr lang="zh-CN" altLang="en-US" sz="6600" b="1" dirty="0">
              <a:solidFill>
                <a:srgbClr val="F74F4F"/>
              </a:solidFill>
              <a:latin typeface="+mj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846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BBC1395-F05A-415C-BB40-9B583C6216A7}"/>
              </a:ext>
            </a:extLst>
          </p:cNvPr>
          <p:cNvSpPr txBox="1"/>
          <p:nvPr/>
        </p:nvSpPr>
        <p:spPr>
          <a:xfrm>
            <a:off x="88203" y="277403"/>
            <a:ext cx="12205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endParaRPr lang="en-US" sz="3600" b="1" dirty="0"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4: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sạch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(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1)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275909" y="1003663"/>
            <a:ext cx="38753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1166">
            <a:extLst>
              <a:ext uri="{FF2B5EF4-FFF2-40B4-BE49-F238E27FC236}">
                <a16:creationId xmlns:a16="http://schemas.microsoft.com/office/drawing/2014/main" xmlns="" id="{32C3F5BC-DEC8-42FE-A096-AB14434A1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4" y="1531418"/>
            <a:ext cx="3811444" cy="4883346"/>
          </a:xfrm>
          <a:prstGeom prst="rect">
            <a:avLst/>
          </a:prstGeom>
        </p:spPr>
      </p:pic>
      <p:pic>
        <p:nvPicPr>
          <p:cNvPr id="6" name="3">
            <a:extLst>
              <a:ext uri="{FF2B5EF4-FFF2-40B4-BE49-F238E27FC236}">
                <a16:creationId xmlns:a16="http://schemas.microsoft.com/office/drawing/2014/main" xmlns="" id="{FEBBEC0D-F2AA-4FEC-859D-8E9F93CF67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6123"/>
          <a:stretch>
            <a:fillRect/>
          </a:stretch>
        </p:blipFill>
        <p:spPr>
          <a:xfrm>
            <a:off x="0" y="4506120"/>
            <a:ext cx="7799294" cy="2351880"/>
          </a:xfrm>
          <a:prstGeom prst="rect">
            <a:avLst/>
          </a:prstGeom>
        </p:spPr>
      </p:pic>
      <p:pic>
        <p:nvPicPr>
          <p:cNvPr id="7" name="1165">
            <a:extLst>
              <a:ext uri="{FF2B5EF4-FFF2-40B4-BE49-F238E27FC236}">
                <a16:creationId xmlns:a16="http://schemas.microsoft.com/office/drawing/2014/main" xmlns="" id="{D8341300-D21C-4F92-A269-092F7C3E5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153" y="3150344"/>
            <a:ext cx="4652682" cy="3660251"/>
          </a:xfrm>
          <a:prstGeom prst="rect">
            <a:avLst/>
          </a:prstGeom>
        </p:spPr>
      </p:pic>
      <p:pic>
        <p:nvPicPr>
          <p:cNvPr id="8" name="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8740" y="494353"/>
            <a:ext cx="2433260" cy="23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6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137" y="-11315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380037" y="131761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562733" y="2627941"/>
            <a:ext cx="8601797" cy="923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KHÁM</a:t>
            </a:r>
            <a:r>
              <a:rPr kumimoji="0" lang="en-US" altLang="zh-CN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PHÁ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548</Words>
  <Application>Microsoft Office PowerPoint</Application>
  <PresentationFormat>Custom</PresentationFormat>
  <Paragraphs>82</Paragraphs>
  <Slides>29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Office 主题</vt:lpstr>
      <vt:lpstr>1_Office Theme</vt:lpstr>
      <vt:lpstr>3_Office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47</cp:revision>
  <dcterms:created xsi:type="dcterms:W3CDTF">2021-04-22T02:25:44Z</dcterms:created>
  <dcterms:modified xsi:type="dcterms:W3CDTF">2023-04-19T13:45:20Z</dcterms:modified>
</cp:coreProperties>
</file>