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1"/>
    <p:sldMasterId id="2147483797" r:id="rId2"/>
    <p:sldMasterId id="2147483809" r:id="rId3"/>
    <p:sldMasterId id="2147483821" r:id="rId4"/>
    <p:sldMasterId id="2147483833" r:id="rId5"/>
    <p:sldMasterId id="2147483846" r:id="rId6"/>
    <p:sldMasterId id="2147483864" r:id="rId7"/>
    <p:sldMasterId id="2147483876" r:id="rId8"/>
  </p:sldMasterIdLst>
  <p:notesMasterIdLst>
    <p:notesMasterId r:id="rId39"/>
  </p:notesMasterIdLst>
  <p:sldIdLst>
    <p:sldId id="812" r:id="rId9"/>
    <p:sldId id="549" r:id="rId10"/>
    <p:sldId id="557" r:id="rId11"/>
    <p:sldId id="263" r:id="rId12"/>
    <p:sldId id="815" r:id="rId13"/>
    <p:sldId id="258" r:id="rId14"/>
    <p:sldId id="540" r:id="rId15"/>
    <p:sldId id="541" r:id="rId16"/>
    <p:sldId id="580" r:id="rId17"/>
    <p:sldId id="841" r:id="rId18"/>
    <p:sldId id="333" r:id="rId19"/>
    <p:sldId id="821" r:id="rId20"/>
    <p:sldId id="823" r:id="rId21"/>
    <p:sldId id="835" r:id="rId22"/>
    <p:sldId id="826" r:id="rId23"/>
    <p:sldId id="544" r:id="rId24"/>
    <p:sldId id="833" r:id="rId25"/>
    <p:sldId id="840" r:id="rId26"/>
    <p:sldId id="839" r:id="rId27"/>
    <p:sldId id="816" r:id="rId28"/>
    <p:sldId id="547" r:id="rId29"/>
    <p:sldId id="575" r:id="rId30"/>
    <p:sldId id="259" r:id="rId31"/>
    <p:sldId id="576" r:id="rId32"/>
    <p:sldId id="817" r:id="rId33"/>
    <p:sldId id="818" r:id="rId34"/>
    <p:sldId id="574" r:id="rId35"/>
    <p:sldId id="827" r:id="rId36"/>
    <p:sldId id="572" r:id="rId37"/>
    <p:sldId id="552" r:id="rId38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CC"/>
    <a:srgbClr val="0000FF"/>
    <a:srgbClr val="00FF00"/>
    <a:srgbClr val="FFFF99"/>
    <a:srgbClr val="FFFF00"/>
    <a:srgbClr val="5ACDF1"/>
    <a:srgbClr val="FF7C80"/>
    <a:srgbClr val="003399"/>
    <a:srgbClr val="5ACD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E8DD0D-946B-430F-A8C2-29012C8F5C88}" v="931" dt="2022-12-19T16:59:01.2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489" autoAdjust="0"/>
    <p:restoredTop sz="86371" autoAdjust="0"/>
  </p:normalViewPr>
  <p:slideViewPr>
    <p:cSldViewPr snapToGrid="0">
      <p:cViewPr varScale="1">
        <p:scale>
          <a:sx n="49" d="100"/>
          <a:sy n="49" d="100"/>
        </p:scale>
        <p:origin x="896" y="40"/>
      </p:cViewPr>
      <p:guideLst/>
    </p:cSldViewPr>
  </p:slideViewPr>
  <p:outlineViewPr>
    <p:cViewPr>
      <p:scale>
        <a:sx n="33" d="100"/>
        <a:sy n="33" d="100"/>
      </p:scale>
      <p:origin x="0" y="-121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20" Type="http://schemas.openxmlformats.org/officeDocument/2006/relationships/slide" Target="slides/slide12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úy Trần Diệu" userId="1410f50f6f5f380e" providerId="LiveId" clId="{35E8DD0D-946B-430F-A8C2-29012C8F5C88}"/>
    <pc:docChg chg="undo custSel addSld delSld modSld sldOrd delMainMaster">
      <pc:chgData name="Thúy Trần Diệu" userId="1410f50f6f5f380e" providerId="LiveId" clId="{35E8DD0D-946B-430F-A8C2-29012C8F5C88}" dt="2022-12-19T16:59:40.979" v="2871"/>
      <pc:docMkLst>
        <pc:docMk/>
      </pc:docMkLst>
      <pc:sldChg chg="addSp delSp modSp del mod ord delAnim">
        <pc:chgData name="Thúy Trần Diệu" userId="1410f50f6f5f380e" providerId="LiveId" clId="{35E8DD0D-946B-430F-A8C2-29012C8F5C88}" dt="2022-12-17T09:43:44.745" v="521" actId="47"/>
        <pc:sldMkLst>
          <pc:docMk/>
          <pc:sldMk cId="3029430275" sldId="257"/>
        </pc:sldMkLst>
        <pc:spChg chg="del">
          <ac:chgData name="Thúy Trần Diệu" userId="1410f50f6f5f380e" providerId="LiveId" clId="{35E8DD0D-946B-430F-A8C2-29012C8F5C88}" dt="2022-12-17T03:03:24.331" v="11" actId="478"/>
          <ac:spMkLst>
            <pc:docMk/>
            <pc:sldMk cId="3029430275" sldId="257"/>
            <ac:spMk id="4" creationId="{00000000-0000-0000-0000-000000000000}"/>
          </ac:spMkLst>
        </pc:spChg>
        <pc:spChg chg="del mod">
          <ac:chgData name="Thúy Trần Diệu" userId="1410f50f6f5f380e" providerId="LiveId" clId="{35E8DD0D-946B-430F-A8C2-29012C8F5C88}" dt="2022-12-17T09:07:24.687" v="228" actId="478"/>
          <ac:spMkLst>
            <pc:docMk/>
            <pc:sldMk cId="3029430275" sldId="257"/>
            <ac:spMk id="5" creationId="{00000000-0000-0000-0000-000000000000}"/>
          </ac:spMkLst>
        </pc:spChg>
        <pc:spChg chg="del mod">
          <ac:chgData name="Thúy Trần Diệu" userId="1410f50f6f5f380e" providerId="LiveId" clId="{35E8DD0D-946B-430F-A8C2-29012C8F5C88}" dt="2022-12-17T09:07:23.122" v="227" actId="478"/>
          <ac:spMkLst>
            <pc:docMk/>
            <pc:sldMk cId="3029430275" sldId="257"/>
            <ac:spMk id="7" creationId="{00000000-0000-0000-0000-000000000000}"/>
          </ac:spMkLst>
        </pc:spChg>
        <pc:picChg chg="add del mod modCrop">
          <ac:chgData name="Thúy Trần Diệu" userId="1410f50f6f5f380e" providerId="LiveId" clId="{35E8DD0D-946B-430F-A8C2-29012C8F5C88}" dt="2022-12-17T09:10:02.255" v="249" actId="478"/>
          <ac:picMkLst>
            <pc:docMk/>
            <pc:sldMk cId="3029430275" sldId="257"/>
            <ac:picMk id="2" creationId="{74342EF9-AAB2-1E41-676C-DD78CF5FCD1D}"/>
          </ac:picMkLst>
        </pc:picChg>
        <pc:picChg chg="del">
          <ac:chgData name="Thúy Trần Diệu" userId="1410f50f6f5f380e" providerId="LiveId" clId="{35E8DD0D-946B-430F-A8C2-29012C8F5C88}" dt="2022-12-17T09:07:39.833" v="231" actId="478"/>
          <ac:picMkLst>
            <pc:docMk/>
            <pc:sldMk cId="3029430275" sldId="257"/>
            <ac:picMk id="6" creationId="{00000000-0000-0000-0000-000000000000}"/>
          </ac:picMkLst>
        </pc:picChg>
        <pc:picChg chg="add del mod">
          <ac:chgData name="Thúy Trần Diệu" userId="1410f50f6f5f380e" providerId="LiveId" clId="{35E8DD0D-946B-430F-A8C2-29012C8F5C88}" dt="2022-12-17T09:07:56.433" v="233" actId="478"/>
          <ac:picMkLst>
            <pc:docMk/>
            <pc:sldMk cId="3029430275" sldId="257"/>
            <ac:picMk id="3074" creationId="{B2C88E55-21F7-331A-F7D3-ED314905713B}"/>
          </ac:picMkLst>
        </pc:picChg>
      </pc:sldChg>
      <pc:sldChg chg="addSp delSp modSp mod ord modTransition addAnim delAnim modAnim">
        <pc:chgData name="Thúy Trần Diệu" userId="1410f50f6f5f380e" providerId="LiveId" clId="{35E8DD0D-946B-430F-A8C2-29012C8F5C88}" dt="2022-12-19T10:53:11.787" v="1978" actId="1076"/>
        <pc:sldMkLst>
          <pc:docMk/>
          <pc:sldMk cId="2181704076" sldId="258"/>
        </pc:sldMkLst>
        <pc:spChg chg="add mod">
          <ac:chgData name="Thúy Trần Diệu" userId="1410f50f6f5f380e" providerId="LiveId" clId="{35E8DD0D-946B-430F-A8C2-29012C8F5C88}" dt="2022-12-19T10:52:09.641" v="1966" actId="1076"/>
          <ac:spMkLst>
            <pc:docMk/>
            <pc:sldMk cId="2181704076" sldId="258"/>
            <ac:spMk id="2" creationId="{65D86F73-7058-3D30-E724-AFF467FA9060}"/>
          </ac:spMkLst>
        </pc:spChg>
        <pc:spChg chg="add mod">
          <ac:chgData name="Thúy Trần Diệu" userId="1410f50f6f5f380e" providerId="LiveId" clId="{35E8DD0D-946B-430F-A8C2-29012C8F5C88}" dt="2022-12-19T10:53:11.787" v="1978" actId="1076"/>
          <ac:spMkLst>
            <pc:docMk/>
            <pc:sldMk cId="2181704076" sldId="258"/>
            <ac:spMk id="4" creationId="{DD7F32A2-F742-82BE-D0B7-E29A0A5F2219}"/>
          </ac:spMkLst>
        </pc:spChg>
        <pc:spChg chg="add del mod">
          <ac:chgData name="Thúy Trần Diệu" userId="1410f50f6f5f380e" providerId="LiveId" clId="{35E8DD0D-946B-430F-A8C2-29012C8F5C88}" dt="2022-12-19T10:51:22.291" v="1963" actId="1076"/>
          <ac:spMkLst>
            <pc:docMk/>
            <pc:sldMk cId="2181704076" sldId="258"/>
            <ac:spMk id="5" creationId="{00000000-0000-0000-0000-000000000000}"/>
          </ac:spMkLst>
        </pc:spChg>
        <pc:spChg chg="add mod">
          <ac:chgData name="Thúy Trần Diệu" userId="1410f50f6f5f380e" providerId="LiveId" clId="{35E8DD0D-946B-430F-A8C2-29012C8F5C88}" dt="2022-12-19T10:53:09.224" v="1977" actId="1076"/>
          <ac:spMkLst>
            <pc:docMk/>
            <pc:sldMk cId="2181704076" sldId="258"/>
            <ac:spMk id="6" creationId="{48E84531-A7EC-8712-23B5-2A05731208D9}"/>
          </ac:spMkLst>
        </pc:spChg>
        <pc:spChg chg="mod">
          <ac:chgData name="Thúy Trần Diệu" userId="1410f50f6f5f380e" providerId="LiveId" clId="{35E8DD0D-946B-430F-A8C2-29012C8F5C88}" dt="2022-12-19T10:51:05.452" v="1956" actId="1076"/>
          <ac:spMkLst>
            <pc:docMk/>
            <pc:sldMk cId="2181704076" sldId="258"/>
            <ac:spMk id="7" creationId="{00000000-0000-0000-0000-000000000000}"/>
          </ac:spMkLst>
        </pc:spChg>
        <pc:spChg chg="del">
          <ac:chgData name="Thúy Trần Diệu" userId="1410f50f6f5f380e" providerId="LiveId" clId="{35E8DD0D-946B-430F-A8C2-29012C8F5C88}" dt="2022-12-17T09:44:49.408" v="532" actId="478"/>
          <ac:spMkLst>
            <pc:docMk/>
            <pc:sldMk cId="2181704076" sldId="258"/>
            <ac:spMk id="9" creationId="{00000000-0000-0000-0000-000000000000}"/>
          </ac:spMkLst>
        </pc:spChg>
        <pc:spChg chg="del">
          <ac:chgData name="Thúy Trần Diệu" userId="1410f50f6f5f380e" providerId="LiveId" clId="{35E8DD0D-946B-430F-A8C2-29012C8F5C88}" dt="2022-12-17T08:58:29.797" v="189" actId="478"/>
          <ac:spMkLst>
            <pc:docMk/>
            <pc:sldMk cId="2181704076" sldId="258"/>
            <ac:spMk id="10" creationId="{00000000-0000-0000-0000-000000000000}"/>
          </ac:spMkLst>
        </pc:spChg>
        <pc:picChg chg="mod">
          <ac:chgData name="Thúy Trần Diệu" userId="1410f50f6f5f380e" providerId="LiveId" clId="{35E8DD0D-946B-430F-A8C2-29012C8F5C88}" dt="2022-12-19T10:53:05.147" v="1976" actId="1076"/>
          <ac:picMkLst>
            <pc:docMk/>
            <pc:sldMk cId="2181704076" sldId="258"/>
            <ac:picMk id="3" creationId="{00000000-0000-0000-0000-000000000000}"/>
          </ac:picMkLst>
        </pc:picChg>
        <pc:picChg chg="mod">
          <ac:chgData name="Thúy Trần Diệu" userId="1410f50f6f5f380e" providerId="LiveId" clId="{35E8DD0D-946B-430F-A8C2-29012C8F5C88}" dt="2022-12-19T10:52:48.486" v="1974" actId="1076"/>
          <ac:picMkLst>
            <pc:docMk/>
            <pc:sldMk cId="2181704076" sldId="258"/>
            <ac:picMk id="8" creationId="{00000000-0000-0000-0000-000000000000}"/>
          </ac:picMkLst>
        </pc:picChg>
        <pc:picChg chg="add del mod">
          <ac:chgData name="Thúy Trần Diệu" userId="1410f50f6f5f380e" providerId="LiveId" clId="{35E8DD0D-946B-430F-A8C2-29012C8F5C88}" dt="2022-12-17T09:02:11.551" v="193" actId="478"/>
          <ac:picMkLst>
            <pc:docMk/>
            <pc:sldMk cId="2181704076" sldId="258"/>
            <ac:picMk id="1026" creationId="{3C934408-3E3B-2F97-8A55-C42D5B783EA9}"/>
          </ac:picMkLst>
        </pc:picChg>
        <pc:picChg chg="add mod">
          <ac:chgData name="Thúy Trần Diệu" userId="1410f50f6f5f380e" providerId="LiveId" clId="{35E8DD0D-946B-430F-A8C2-29012C8F5C88}" dt="2022-12-19T10:50:49.135" v="1952" actId="1076"/>
          <ac:picMkLst>
            <pc:docMk/>
            <pc:sldMk cId="2181704076" sldId="258"/>
            <ac:picMk id="1028" creationId="{C2BD7781-11A2-D52B-D97D-EFCC7519E617}"/>
          </ac:picMkLst>
        </pc:picChg>
      </pc:sldChg>
      <pc:sldChg chg="addSp delSp modSp add del mod ord addAnim delAnim modAnim">
        <pc:chgData name="Thúy Trần Diệu" userId="1410f50f6f5f380e" providerId="LiveId" clId="{35E8DD0D-946B-430F-A8C2-29012C8F5C88}" dt="2022-12-19T14:35:09.804" v="2358"/>
        <pc:sldMkLst>
          <pc:docMk/>
          <pc:sldMk cId="235816998" sldId="260"/>
        </pc:sldMkLst>
        <pc:spChg chg="del">
          <ac:chgData name="Thúy Trần Diệu" userId="1410f50f6f5f380e" providerId="LiveId" clId="{35E8DD0D-946B-430F-A8C2-29012C8F5C88}" dt="2022-12-17T10:00:36.278" v="631" actId="478"/>
          <ac:spMkLst>
            <pc:docMk/>
            <pc:sldMk cId="235816998" sldId="260"/>
            <ac:spMk id="5" creationId="{00000000-0000-0000-0000-000000000000}"/>
          </ac:spMkLst>
        </pc:spChg>
        <pc:spChg chg="add del mod">
          <ac:chgData name="Thúy Trần Diệu" userId="1410f50f6f5f380e" providerId="LiveId" clId="{35E8DD0D-946B-430F-A8C2-29012C8F5C88}" dt="2022-12-17T10:01:44.535" v="652" actId="122"/>
          <ac:spMkLst>
            <pc:docMk/>
            <pc:sldMk cId="235816998" sldId="260"/>
            <ac:spMk id="7" creationId="{00000000-0000-0000-0000-000000000000}"/>
          </ac:spMkLst>
        </pc:spChg>
        <pc:spChg chg="mod">
          <ac:chgData name="Thúy Trần Diệu" userId="1410f50f6f5f380e" providerId="LiveId" clId="{35E8DD0D-946B-430F-A8C2-29012C8F5C88}" dt="2022-12-17T10:01:15.696" v="645" actId="20577"/>
          <ac:spMkLst>
            <pc:docMk/>
            <pc:sldMk cId="235816998" sldId="260"/>
            <ac:spMk id="14" creationId="{00000000-0000-0000-0000-000000000000}"/>
          </ac:spMkLst>
        </pc:spChg>
        <pc:spChg chg="del">
          <ac:chgData name="Thúy Trần Diệu" userId="1410f50f6f5f380e" providerId="LiveId" clId="{35E8DD0D-946B-430F-A8C2-29012C8F5C88}" dt="2022-12-17T10:00:31.412" v="628" actId="478"/>
          <ac:spMkLst>
            <pc:docMk/>
            <pc:sldMk cId="235816998" sldId="260"/>
            <ac:spMk id="31" creationId="{00000000-0000-0000-0000-000000000000}"/>
          </ac:spMkLst>
        </pc:spChg>
        <pc:grpChg chg="del">
          <ac:chgData name="Thúy Trần Diệu" userId="1410f50f6f5f380e" providerId="LiveId" clId="{35E8DD0D-946B-430F-A8C2-29012C8F5C88}" dt="2022-12-17T10:01:18.742" v="646" actId="478"/>
          <ac:grpSpMkLst>
            <pc:docMk/>
            <pc:sldMk cId="235816998" sldId="260"/>
            <ac:grpSpMk id="10" creationId="{00000000-0000-0000-0000-000000000000}"/>
          </ac:grpSpMkLst>
        </pc:grpChg>
        <pc:picChg chg="del mod modCrop">
          <ac:chgData name="Thúy Trần Diệu" userId="1410f50f6f5f380e" providerId="LiveId" clId="{35E8DD0D-946B-430F-A8C2-29012C8F5C88}" dt="2022-12-17T09:25:34.638" v="319" actId="21"/>
          <ac:picMkLst>
            <pc:docMk/>
            <pc:sldMk cId="235816998" sldId="260"/>
            <ac:picMk id="2" creationId="{00000000-0000-0000-0000-000000000000}"/>
          </ac:picMkLst>
        </pc:picChg>
        <pc:picChg chg="add mod">
          <ac:chgData name="Thúy Trần Diệu" userId="1410f50f6f5f380e" providerId="LiveId" clId="{35E8DD0D-946B-430F-A8C2-29012C8F5C88}" dt="2022-12-17T10:01:31.683" v="651" actId="1076"/>
          <ac:picMkLst>
            <pc:docMk/>
            <pc:sldMk cId="235816998" sldId="260"/>
            <ac:picMk id="3" creationId="{32D9C319-8E5C-9B83-52D0-D2B22AB793B8}"/>
          </ac:picMkLst>
        </pc:picChg>
      </pc:sldChg>
      <pc:sldChg chg="addSp delSp modSp mod ord delAnim modAnim">
        <pc:chgData name="Thúy Trần Diệu" userId="1410f50f6f5f380e" providerId="LiveId" clId="{35E8DD0D-946B-430F-A8C2-29012C8F5C88}" dt="2022-12-19T16:22:01.524" v="2837" actId="22"/>
        <pc:sldMkLst>
          <pc:docMk/>
          <pc:sldMk cId="2537200586" sldId="261"/>
        </pc:sldMkLst>
        <pc:spChg chg="add del">
          <ac:chgData name="Thúy Trần Diệu" userId="1410f50f6f5f380e" providerId="LiveId" clId="{35E8DD0D-946B-430F-A8C2-29012C8F5C88}" dt="2022-12-19T16:22:01.524" v="2837" actId="22"/>
          <ac:spMkLst>
            <pc:docMk/>
            <pc:sldMk cId="2537200586" sldId="261"/>
            <ac:spMk id="4" creationId="{4B0E0EB1-416E-3A7E-AA36-A272DE42B317}"/>
          </ac:spMkLst>
        </pc:spChg>
        <pc:spChg chg="del">
          <ac:chgData name="Thúy Trần Diệu" userId="1410f50f6f5f380e" providerId="LiveId" clId="{35E8DD0D-946B-430F-A8C2-29012C8F5C88}" dt="2022-12-17T10:13:23.042" v="777" actId="478"/>
          <ac:spMkLst>
            <pc:docMk/>
            <pc:sldMk cId="2537200586" sldId="261"/>
            <ac:spMk id="5" creationId="{00000000-0000-0000-0000-000000000000}"/>
          </ac:spMkLst>
        </pc:spChg>
        <pc:spChg chg="mod">
          <ac:chgData name="Thúy Trần Diệu" userId="1410f50f6f5f380e" providerId="LiveId" clId="{35E8DD0D-946B-430F-A8C2-29012C8F5C88}" dt="2022-12-17T13:52:48.712" v="965" actId="1076"/>
          <ac:spMkLst>
            <pc:docMk/>
            <pc:sldMk cId="2537200586" sldId="261"/>
            <ac:spMk id="7" creationId="{00000000-0000-0000-0000-000000000000}"/>
          </ac:spMkLst>
        </pc:spChg>
        <pc:spChg chg="del mod">
          <ac:chgData name="Thúy Trần Diệu" userId="1410f50f6f5f380e" providerId="LiveId" clId="{35E8DD0D-946B-430F-A8C2-29012C8F5C88}" dt="2022-12-17T10:11:02.135" v="757" actId="478"/>
          <ac:spMkLst>
            <pc:docMk/>
            <pc:sldMk cId="2537200586" sldId="261"/>
            <ac:spMk id="10" creationId="{00000000-0000-0000-0000-000000000000}"/>
          </ac:spMkLst>
        </pc:spChg>
        <pc:spChg chg="del">
          <ac:chgData name="Thúy Trần Diệu" userId="1410f50f6f5f380e" providerId="LiveId" clId="{35E8DD0D-946B-430F-A8C2-29012C8F5C88}" dt="2022-12-17T10:13:35.594" v="786" actId="478"/>
          <ac:spMkLst>
            <pc:docMk/>
            <pc:sldMk cId="2537200586" sldId="261"/>
            <ac:spMk id="14" creationId="{00000000-0000-0000-0000-000000000000}"/>
          </ac:spMkLst>
        </pc:spChg>
        <pc:picChg chg="mod modCrop">
          <ac:chgData name="Thúy Trần Diệu" userId="1410f50f6f5f380e" providerId="LiveId" clId="{35E8DD0D-946B-430F-A8C2-29012C8F5C88}" dt="2022-12-17T14:09:08.531" v="970" actId="1076"/>
          <ac:picMkLst>
            <pc:docMk/>
            <pc:sldMk cId="2537200586" sldId="261"/>
            <ac:picMk id="3" creationId="{00000000-0000-0000-0000-000000000000}"/>
          </ac:picMkLst>
        </pc:picChg>
      </pc:sldChg>
      <pc:sldChg chg="delSp modSp mod">
        <pc:chgData name="Thúy Trần Diệu" userId="1410f50f6f5f380e" providerId="LiveId" clId="{35E8DD0D-946B-430F-A8C2-29012C8F5C88}" dt="2022-12-17T10:14:42.298" v="799" actId="20577"/>
        <pc:sldMkLst>
          <pc:docMk/>
          <pc:sldMk cId="1650983498" sldId="262"/>
        </pc:sldMkLst>
        <pc:spChg chg="del">
          <ac:chgData name="Thúy Trần Diệu" userId="1410f50f6f5f380e" providerId="LiveId" clId="{35E8DD0D-946B-430F-A8C2-29012C8F5C88}" dt="2022-12-17T10:14:35.418" v="795" actId="478"/>
          <ac:spMkLst>
            <pc:docMk/>
            <pc:sldMk cId="1650983498" sldId="262"/>
            <ac:spMk id="8" creationId="{00000000-0000-0000-0000-000000000000}"/>
          </ac:spMkLst>
        </pc:spChg>
        <pc:spChg chg="mod">
          <ac:chgData name="Thúy Trần Diệu" userId="1410f50f6f5f380e" providerId="LiveId" clId="{35E8DD0D-946B-430F-A8C2-29012C8F5C88}" dt="2022-12-17T10:14:42.298" v="799" actId="20577"/>
          <ac:spMkLst>
            <pc:docMk/>
            <pc:sldMk cId="1650983498" sldId="262"/>
            <ac:spMk id="14" creationId="{00000000-0000-0000-0000-000000000000}"/>
          </ac:spMkLst>
        </pc:spChg>
        <pc:picChg chg="mod">
          <ac:chgData name="Thúy Trần Diệu" userId="1410f50f6f5f380e" providerId="LiveId" clId="{35E8DD0D-946B-430F-A8C2-29012C8F5C88}" dt="2022-12-17T10:14:38.839" v="796" actId="1076"/>
          <ac:picMkLst>
            <pc:docMk/>
            <pc:sldMk cId="1650983498" sldId="262"/>
            <ac:picMk id="5" creationId="{00000000-0000-0000-0000-000000000000}"/>
          </ac:picMkLst>
        </pc:picChg>
      </pc:sldChg>
      <pc:sldChg chg="addSp delSp modSp add del mod ord modAnim">
        <pc:chgData name="Thúy Trần Diệu" userId="1410f50f6f5f380e" providerId="LiveId" clId="{35E8DD0D-946B-430F-A8C2-29012C8F5C88}" dt="2022-12-19T09:35:12.955" v="1759" actId="1076"/>
        <pc:sldMkLst>
          <pc:docMk/>
          <pc:sldMk cId="3022325119" sldId="263"/>
        </pc:sldMkLst>
        <pc:spChg chg="add mod">
          <ac:chgData name="Thúy Trần Diệu" userId="1410f50f6f5f380e" providerId="LiveId" clId="{35E8DD0D-946B-430F-A8C2-29012C8F5C88}" dt="2022-12-19T09:35:10.600" v="1758" actId="1076"/>
          <ac:spMkLst>
            <pc:docMk/>
            <pc:sldMk cId="3022325119" sldId="263"/>
            <ac:spMk id="2" creationId="{2E87E7EB-C23D-FA94-2B5D-8988CECC9B47}"/>
          </ac:spMkLst>
        </pc:spChg>
        <pc:picChg chg="mod modCrop">
          <ac:chgData name="Thúy Trần Diệu" userId="1410f50f6f5f380e" providerId="LiveId" clId="{35E8DD0D-946B-430F-A8C2-29012C8F5C88}" dt="2022-12-19T09:35:12.955" v="1759" actId="1076"/>
          <ac:picMkLst>
            <pc:docMk/>
            <pc:sldMk cId="3022325119" sldId="263"/>
            <ac:picMk id="3" creationId="{D011811E-9946-417A-9765-A7C38462D942}"/>
          </ac:picMkLst>
        </pc:picChg>
        <pc:picChg chg="add del mod">
          <ac:chgData name="Thúy Trần Diệu" userId="1410f50f6f5f380e" providerId="LiveId" clId="{35E8DD0D-946B-430F-A8C2-29012C8F5C88}" dt="2022-12-17T09:53:10.848" v="592"/>
          <ac:picMkLst>
            <pc:docMk/>
            <pc:sldMk cId="3022325119" sldId="263"/>
            <ac:picMk id="5" creationId="{814C527F-F62F-3B07-019D-6678CA087920}"/>
          </ac:picMkLst>
        </pc:picChg>
        <pc:picChg chg="add mod">
          <ac:chgData name="Thúy Trần Diệu" userId="1410f50f6f5f380e" providerId="LiveId" clId="{35E8DD0D-946B-430F-A8C2-29012C8F5C88}" dt="2022-12-17T14:31:21.926" v="1066" actId="1076"/>
          <ac:picMkLst>
            <pc:docMk/>
            <pc:sldMk cId="3022325119" sldId="263"/>
            <ac:picMk id="2050" creationId="{D0731783-B036-7981-6BBB-7D3912AF9F97}"/>
          </ac:picMkLst>
        </pc:picChg>
      </pc:sldChg>
      <pc:sldChg chg="modSp new del mod">
        <pc:chgData name="Thúy Trần Diệu" userId="1410f50f6f5f380e" providerId="LiveId" clId="{35E8DD0D-946B-430F-A8C2-29012C8F5C88}" dt="2022-12-17T03:03:11.584" v="6" actId="47"/>
        <pc:sldMkLst>
          <pc:docMk/>
          <pc:sldMk cId="251789904" sldId="264"/>
        </pc:sldMkLst>
        <pc:spChg chg="mod">
          <ac:chgData name="Thúy Trần Diệu" userId="1410f50f6f5f380e" providerId="LiveId" clId="{35E8DD0D-946B-430F-A8C2-29012C8F5C88}" dt="2022-12-17T03:03:06.256" v="5" actId="20577"/>
          <ac:spMkLst>
            <pc:docMk/>
            <pc:sldMk cId="251789904" sldId="264"/>
            <ac:spMk id="2" creationId="{E043080D-F2A3-4233-B1CE-1BC346B5AE87}"/>
          </ac:spMkLst>
        </pc:spChg>
      </pc:sldChg>
      <pc:sldChg chg="delSp new del mod ord">
        <pc:chgData name="Thúy Trần Diệu" userId="1410f50f6f5f380e" providerId="LiveId" clId="{35E8DD0D-946B-430F-A8C2-29012C8F5C88}" dt="2022-12-17T08:44:39.161" v="79" actId="47"/>
        <pc:sldMkLst>
          <pc:docMk/>
          <pc:sldMk cId="604683472" sldId="264"/>
        </pc:sldMkLst>
        <pc:spChg chg="del">
          <ac:chgData name="Thúy Trần Diệu" userId="1410f50f6f5f380e" providerId="LiveId" clId="{35E8DD0D-946B-430F-A8C2-29012C8F5C88}" dt="2022-12-17T07:15:21.934" v="35" actId="478"/>
          <ac:spMkLst>
            <pc:docMk/>
            <pc:sldMk cId="604683472" sldId="264"/>
            <ac:spMk id="2" creationId="{3E75CAAE-5AC1-0199-707C-35F89DCD4B3B}"/>
          </ac:spMkLst>
        </pc:spChg>
        <pc:spChg chg="del">
          <ac:chgData name="Thúy Trần Diệu" userId="1410f50f6f5f380e" providerId="LiveId" clId="{35E8DD0D-946B-430F-A8C2-29012C8F5C88}" dt="2022-12-17T07:15:23.802" v="36" actId="478"/>
          <ac:spMkLst>
            <pc:docMk/>
            <pc:sldMk cId="604683472" sldId="264"/>
            <ac:spMk id="3" creationId="{3CB7A74E-0119-4FB3-A4A6-18C63667D041}"/>
          </ac:spMkLst>
        </pc:spChg>
      </pc:sldChg>
      <pc:sldChg chg="addSp delSp modSp mod ord">
        <pc:chgData name="Thúy Trần Diệu" userId="1410f50f6f5f380e" providerId="LiveId" clId="{35E8DD0D-946B-430F-A8C2-29012C8F5C88}" dt="2022-12-19T10:17:50.107" v="1916"/>
        <pc:sldMkLst>
          <pc:docMk/>
          <pc:sldMk cId="2006443609" sldId="266"/>
        </pc:sldMkLst>
        <pc:spChg chg="del">
          <ac:chgData name="Thúy Trần Diệu" userId="1410f50f6f5f380e" providerId="LiveId" clId="{35E8DD0D-946B-430F-A8C2-29012C8F5C88}" dt="2022-12-19T02:48:44.341" v="1247" actId="478"/>
          <ac:spMkLst>
            <pc:docMk/>
            <pc:sldMk cId="2006443609" sldId="266"/>
            <ac:spMk id="20" creationId="{6AF537CA-0965-4208-B469-E4DE11F9BA54}"/>
          </ac:spMkLst>
        </pc:spChg>
        <pc:grpChg chg="del">
          <ac:chgData name="Thúy Trần Diệu" userId="1410f50f6f5f380e" providerId="LiveId" clId="{35E8DD0D-946B-430F-A8C2-29012C8F5C88}" dt="2022-12-19T02:48:49.621" v="1253" actId="478"/>
          <ac:grpSpMkLst>
            <pc:docMk/>
            <pc:sldMk cId="2006443609" sldId="266"/>
            <ac:grpSpMk id="28" creationId="{DF251D62-7894-40AB-998D-8FBDCB9A4E1A}"/>
          </ac:grpSpMkLst>
        </pc:grpChg>
        <pc:picChg chg="add del mod">
          <ac:chgData name="Thúy Trần Diệu" userId="1410f50f6f5f380e" providerId="LiveId" clId="{35E8DD0D-946B-430F-A8C2-29012C8F5C88}" dt="2022-12-19T02:52:01.174" v="1274" actId="478"/>
          <ac:picMkLst>
            <pc:docMk/>
            <pc:sldMk cId="2006443609" sldId="266"/>
            <ac:picMk id="2" creationId="{33E089F1-0E4E-4843-9371-7581A20E229C}"/>
          </ac:picMkLst>
        </pc:picChg>
        <pc:picChg chg="add mod">
          <ac:chgData name="Thúy Trần Diệu" userId="1410f50f6f5f380e" providerId="LiveId" clId="{35E8DD0D-946B-430F-A8C2-29012C8F5C88}" dt="2022-12-19T02:53:28.445" v="1282" actId="1076"/>
          <ac:picMkLst>
            <pc:docMk/>
            <pc:sldMk cId="2006443609" sldId="266"/>
            <ac:picMk id="3" creationId="{3C266FEB-48BF-261D-20F3-622666D0FC39}"/>
          </ac:picMkLst>
        </pc:picChg>
        <pc:picChg chg="add mod">
          <ac:chgData name="Thúy Trần Diệu" userId="1410f50f6f5f380e" providerId="LiveId" clId="{35E8DD0D-946B-430F-A8C2-29012C8F5C88}" dt="2022-12-19T02:53:50.184" v="1289" actId="1076"/>
          <ac:picMkLst>
            <pc:docMk/>
            <pc:sldMk cId="2006443609" sldId="266"/>
            <ac:picMk id="4" creationId="{11105C2D-311B-D51C-EC50-75D86D19D89E}"/>
          </ac:picMkLst>
        </pc:picChg>
        <pc:picChg chg="add del mod">
          <ac:chgData name="Thúy Trần Diệu" userId="1410f50f6f5f380e" providerId="LiveId" clId="{35E8DD0D-946B-430F-A8C2-29012C8F5C88}" dt="2022-12-19T02:56:33.497" v="1311" actId="478"/>
          <ac:picMkLst>
            <pc:docMk/>
            <pc:sldMk cId="2006443609" sldId="266"/>
            <ac:picMk id="5" creationId="{283C2258-2760-9607-7ED8-7691C91CF284}"/>
          </ac:picMkLst>
        </pc:picChg>
        <pc:picChg chg="del">
          <ac:chgData name="Thúy Trần Diệu" userId="1410f50f6f5f380e" providerId="LiveId" clId="{35E8DD0D-946B-430F-A8C2-29012C8F5C88}" dt="2022-12-19T02:48:55.357" v="1258" actId="478"/>
          <ac:picMkLst>
            <pc:docMk/>
            <pc:sldMk cId="2006443609" sldId="266"/>
            <ac:picMk id="9" creationId="{B451EAFB-C70E-4790-A5BD-281DF4E5F561}"/>
          </ac:picMkLst>
        </pc:picChg>
        <pc:picChg chg="del">
          <ac:chgData name="Thúy Trần Diệu" userId="1410f50f6f5f380e" providerId="LiveId" clId="{35E8DD0D-946B-430F-A8C2-29012C8F5C88}" dt="2022-12-19T02:49:00.085" v="1263" actId="478"/>
          <ac:picMkLst>
            <pc:docMk/>
            <pc:sldMk cId="2006443609" sldId="266"/>
            <ac:picMk id="10" creationId="{1C1DED2E-C98E-4DFD-A1DE-8DD7B7D3B63D}"/>
          </ac:picMkLst>
        </pc:picChg>
        <pc:picChg chg="del">
          <ac:chgData name="Thúy Trần Diệu" userId="1410f50f6f5f380e" providerId="LiveId" clId="{35E8DD0D-946B-430F-A8C2-29012C8F5C88}" dt="2022-12-19T02:49:01.214" v="1264" actId="478"/>
          <ac:picMkLst>
            <pc:docMk/>
            <pc:sldMk cId="2006443609" sldId="266"/>
            <ac:picMk id="11" creationId="{4FDE2D41-ECB1-4FA9-9EAD-5485CB73AB69}"/>
          </ac:picMkLst>
        </pc:picChg>
        <pc:picChg chg="del">
          <ac:chgData name="Thúy Trần Diệu" userId="1410f50f6f5f380e" providerId="LiveId" clId="{35E8DD0D-946B-430F-A8C2-29012C8F5C88}" dt="2022-12-19T02:48:56.356" v="1259" actId="478"/>
          <ac:picMkLst>
            <pc:docMk/>
            <pc:sldMk cId="2006443609" sldId="266"/>
            <ac:picMk id="12" creationId="{F53497AB-F41D-4B6C-9ADC-2C84280CD35D}"/>
          </ac:picMkLst>
        </pc:picChg>
        <pc:picChg chg="del">
          <ac:chgData name="Thúy Trần Diệu" userId="1410f50f6f5f380e" providerId="LiveId" clId="{35E8DD0D-946B-430F-A8C2-29012C8F5C88}" dt="2022-12-19T02:48:57.369" v="1260" actId="478"/>
          <ac:picMkLst>
            <pc:docMk/>
            <pc:sldMk cId="2006443609" sldId="266"/>
            <ac:picMk id="13" creationId="{7BD781A9-85B9-441E-BA90-9165BE33EBCA}"/>
          </ac:picMkLst>
        </pc:picChg>
        <pc:picChg chg="del">
          <ac:chgData name="Thúy Trần Diệu" userId="1410f50f6f5f380e" providerId="LiveId" clId="{35E8DD0D-946B-430F-A8C2-29012C8F5C88}" dt="2022-12-19T02:48:58.311" v="1261" actId="478"/>
          <ac:picMkLst>
            <pc:docMk/>
            <pc:sldMk cId="2006443609" sldId="266"/>
            <ac:picMk id="14" creationId="{F41D2A92-AD97-4290-88BF-03592EBE74CF}"/>
          </ac:picMkLst>
        </pc:picChg>
        <pc:picChg chg="del">
          <ac:chgData name="Thúy Trần Diệu" userId="1410f50f6f5f380e" providerId="LiveId" clId="{35E8DD0D-946B-430F-A8C2-29012C8F5C88}" dt="2022-12-19T02:48:59.207" v="1262" actId="478"/>
          <ac:picMkLst>
            <pc:docMk/>
            <pc:sldMk cId="2006443609" sldId="266"/>
            <ac:picMk id="15" creationId="{B361A1D0-FA42-4137-B333-FC9E08DE1594}"/>
          </ac:picMkLst>
        </pc:picChg>
        <pc:picChg chg="del">
          <ac:chgData name="Thúy Trần Diệu" userId="1410f50f6f5f380e" providerId="LiveId" clId="{35E8DD0D-946B-430F-A8C2-29012C8F5C88}" dt="2022-12-19T02:48:39.800" v="1241" actId="478"/>
          <ac:picMkLst>
            <pc:docMk/>
            <pc:sldMk cId="2006443609" sldId="266"/>
            <ac:picMk id="16" creationId="{A6AB54A6-626B-4F6B-96EC-5D91AA3BC213}"/>
          </ac:picMkLst>
        </pc:picChg>
        <pc:picChg chg="del">
          <ac:chgData name="Thúy Trần Diệu" userId="1410f50f6f5f380e" providerId="LiveId" clId="{35E8DD0D-946B-430F-A8C2-29012C8F5C88}" dt="2022-12-19T02:48:42.090" v="1244" actId="478"/>
          <ac:picMkLst>
            <pc:docMk/>
            <pc:sldMk cId="2006443609" sldId="266"/>
            <ac:picMk id="17" creationId="{54159CFE-4B8E-486B-A3A0-C2FDA7981EB8}"/>
          </ac:picMkLst>
        </pc:picChg>
        <pc:picChg chg="del">
          <ac:chgData name="Thúy Trần Diệu" userId="1410f50f6f5f380e" providerId="LiveId" clId="{35E8DD0D-946B-430F-A8C2-29012C8F5C88}" dt="2022-12-19T02:48:42.901" v="1245" actId="478"/>
          <ac:picMkLst>
            <pc:docMk/>
            <pc:sldMk cId="2006443609" sldId="266"/>
            <ac:picMk id="18" creationId="{39284B10-EF69-475B-A47D-1BC8B6CF3748}"/>
          </ac:picMkLst>
        </pc:picChg>
        <pc:picChg chg="del">
          <ac:chgData name="Thúy Trần Diệu" userId="1410f50f6f5f380e" providerId="LiveId" clId="{35E8DD0D-946B-430F-A8C2-29012C8F5C88}" dt="2022-12-19T02:48:43.603" v="1246" actId="478"/>
          <ac:picMkLst>
            <pc:docMk/>
            <pc:sldMk cId="2006443609" sldId="266"/>
            <ac:picMk id="19" creationId="{49DC67FF-BD73-4E21-AE8A-0EA35E5CBC26}"/>
          </ac:picMkLst>
        </pc:picChg>
        <pc:picChg chg="del">
          <ac:chgData name="Thúy Trần Diệu" userId="1410f50f6f5f380e" providerId="LiveId" clId="{35E8DD0D-946B-430F-A8C2-29012C8F5C88}" dt="2022-12-19T02:48:46.824" v="1250" actId="478"/>
          <ac:picMkLst>
            <pc:docMk/>
            <pc:sldMk cId="2006443609" sldId="266"/>
            <ac:picMk id="22" creationId="{46EF7536-F293-41AA-8B49-1FA22EC9FDB7}"/>
          </ac:picMkLst>
        </pc:picChg>
        <pc:picChg chg="del">
          <ac:chgData name="Thúy Trần Diệu" userId="1410f50f6f5f380e" providerId="LiveId" clId="{35E8DD0D-946B-430F-A8C2-29012C8F5C88}" dt="2022-12-19T02:48:45.114" v="1248" actId="478"/>
          <ac:picMkLst>
            <pc:docMk/>
            <pc:sldMk cId="2006443609" sldId="266"/>
            <ac:picMk id="23" creationId="{BE561E32-6313-4E01-851E-612334110069}"/>
          </ac:picMkLst>
        </pc:picChg>
        <pc:picChg chg="del">
          <ac:chgData name="Thúy Trần Diệu" userId="1410f50f6f5f380e" providerId="LiveId" clId="{35E8DD0D-946B-430F-A8C2-29012C8F5C88}" dt="2022-12-19T02:48:40.601" v="1242" actId="478"/>
          <ac:picMkLst>
            <pc:docMk/>
            <pc:sldMk cId="2006443609" sldId="266"/>
            <ac:picMk id="24" creationId="{E6B60C5C-C668-4C28-99F8-7277CC64B2F4}"/>
          </ac:picMkLst>
        </pc:picChg>
        <pc:picChg chg="mod">
          <ac:chgData name="Thúy Trần Diệu" userId="1410f50f6f5f380e" providerId="LiveId" clId="{35E8DD0D-946B-430F-A8C2-29012C8F5C88}" dt="2022-12-19T03:11:22.651" v="1363" actId="1076"/>
          <ac:picMkLst>
            <pc:docMk/>
            <pc:sldMk cId="2006443609" sldId="266"/>
            <ac:picMk id="25" creationId="{AADF0070-F81F-4103-BA82-73203B52D593}"/>
          </ac:picMkLst>
        </pc:picChg>
        <pc:picChg chg="del">
          <ac:chgData name="Thúy Trần Diệu" userId="1410f50f6f5f380e" providerId="LiveId" clId="{35E8DD0D-946B-430F-A8C2-29012C8F5C88}" dt="2022-12-19T02:48:29.059" v="1229" actId="478"/>
          <ac:picMkLst>
            <pc:docMk/>
            <pc:sldMk cId="2006443609" sldId="266"/>
            <ac:picMk id="26" creationId="{B4660721-59EB-45CD-8D6A-7AB8AEDAB787}"/>
          </ac:picMkLst>
        </pc:picChg>
        <pc:picChg chg="del">
          <ac:chgData name="Thúy Trần Diệu" userId="1410f50f6f5f380e" providerId="LiveId" clId="{35E8DD0D-946B-430F-A8C2-29012C8F5C88}" dt="2022-12-19T02:48:50.361" v="1254" actId="478"/>
          <ac:picMkLst>
            <pc:docMk/>
            <pc:sldMk cId="2006443609" sldId="266"/>
            <ac:picMk id="27" creationId="{CF4E681D-1B8E-4569-A426-21EF62E5EB28}"/>
          </ac:picMkLst>
        </pc:picChg>
        <pc:picChg chg="del">
          <ac:chgData name="Thúy Trần Diệu" userId="1410f50f6f5f380e" providerId="LiveId" clId="{35E8DD0D-946B-430F-A8C2-29012C8F5C88}" dt="2022-12-19T02:48:41.265" v="1243" actId="478"/>
          <ac:picMkLst>
            <pc:docMk/>
            <pc:sldMk cId="2006443609" sldId="266"/>
            <ac:picMk id="31" creationId="{FFEBE02F-AC8D-4F68-8CDF-6B6842956ECF}"/>
          </ac:picMkLst>
        </pc:picChg>
        <pc:picChg chg="del">
          <ac:chgData name="Thúy Trần Diệu" userId="1410f50f6f5f380e" providerId="LiveId" clId="{35E8DD0D-946B-430F-A8C2-29012C8F5C88}" dt="2022-12-19T02:49:03.220" v="1265" actId="478"/>
          <ac:picMkLst>
            <pc:docMk/>
            <pc:sldMk cId="2006443609" sldId="266"/>
            <ac:picMk id="32" creationId="{DFF5ACBB-6DC7-4F51-AC43-AAB1EF2DDB33}"/>
          </ac:picMkLst>
        </pc:picChg>
        <pc:picChg chg="del">
          <ac:chgData name="Thúy Trần Diệu" userId="1410f50f6f5f380e" providerId="LiveId" clId="{35E8DD0D-946B-430F-A8C2-29012C8F5C88}" dt="2022-12-19T02:48:29.906" v="1230" actId="478"/>
          <ac:picMkLst>
            <pc:docMk/>
            <pc:sldMk cId="2006443609" sldId="266"/>
            <ac:picMk id="33" creationId="{33A51467-BD14-4246-B6B9-A2875A0C2E84}"/>
          </ac:picMkLst>
        </pc:picChg>
        <pc:picChg chg="del">
          <ac:chgData name="Thúy Trần Diệu" userId="1410f50f6f5f380e" providerId="LiveId" clId="{35E8DD0D-946B-430F-A8C2-29012C8F5C88}" dt="2022-12-19T02:48:31.793" v="1232" actId="478"/>
          <ac:picMkLst>
            <pc:docMk/>
            <pc:sldMk cId="2006443609" sldId="266"/>
            <ac:picMk id="34" creationId="{BBCD3D7C-A0AD-4CF0-88D6-F5B1CD0E6809}"/>
          </ac:picMkLst>
        </pc:picChg>
        <pc:picChg chg="del">
          <ac:chgData name="Thúy Trần Diệu" userId="1410f50f6f5f380e" providerId="LiveId" clId="{35E8DD0D-946B-430F-A8C2-29012C8F5C88}" dt="2022-12-19T02:48:54.676" v="1257" actId="478"/>
          <ac:picMkLst>
            <pc:docMk/>
            <pc:sldMk cId="2006443609" sldId="266"/>
            <ac:picMk id="35" creationId="{77D63EEB-47F4-4FF7-8E1E-74C6291CD6E3}"/>
          </ac:picMkLst>
        </pc:picChg>
        <pc:picChg chg="del">
          <ac:chgData name="Thúy Trần Diệu" userId="1410f50f6f5f380e" providerId="LiveId" clId="{35E8DD0D-946B-430F-A8C2-29012C8F5C88}" dt="2022-12-19T02:48:37.778" v="1239" actId="478"/>
          <ac:picMkLst>
            <pc:docMk/>
            <pc:sldMk cId="2006443609" sldId="266"/>
            <ac:picMk id="36" creationId="{28F7B3D1-59C4-41A1-A829-6DA5DB6D3255}"/>
          </ac:picMkLst>
        </pc:picChg>
        <pc:picChg chg="del">
          <ac:chgData name="Thúy Trần Diệu" userId="1410f50f6f5f380e" providerId="LiveId" clId="{35E8DD0D-946B-430F-A8C2-29012C8F5C88}" dt="2022-12-19T02:48:30.777" v="1231" actId="478"/>
          <ac:picMkLst>
            <pc:docMk/>
            <pc:sldMk cId="2006443609" sldId="266"/>
            <ac:picMk id="37" creationId="{11E1F100-0675-4BAB-9D95-6455CAB592A2}"/>
          </ac:picMkLst>
        </pc:picChg>
        <pc:picChg chg="del">
          <ac:chgData name="Thúy Trần Diệu" userId="1410f50f6f5f380e" providerId="LiveId" clId="{35E8DD0D-946B-430F-A8C2-29012C8F5C88}" dt="2022-12-19T02:48:32.633" v="1233" actId="478"/>
          <ac:picMkLst>
            <pc:docMk/>
            <pc:sldMk cId="2006443609" sldId="266"/>
            <ac:picMk id="38" creationId="{F77F99C3-302E-4687-A365-65DFB462879E}"/>
          </ac:picMkLst>
        </pc:picChg>
        <pc:picChg chg="del">
          <ac:chgData name="Thúy Trần Diệu" userId="1410f50f6f5f380e" providerId="LiveId" clId="{35E8DD0D-946B-430F-A8C2-29012C8F5C88}" dt="2022-12-19T02:48:36.749" v="1238" actId="478"/>
          <ac:picMkLst>
            <pc:docMk/>
            <pc:sldMk cId="2006443609" sldId="266"/>
            <ac:picMk id="39" creationId="{1B880E4D-CBA5-4157-BEB2-1F8067F1B63B}"/>
          </ac:picMkLst>
        </pc:picChg>
        <pc:picChg chg="del">
          <ac:chgData name="Thúy Trần Diệu" userId="1410f50f6f5f380e" providerId="LiveId" clId="{35E8DD0D-946B-430F-A8C2-29012C8F5C88}" dt="2022-12-19T02:48:35.989" v="1237" actId="478"/>
          <ac:picMkLst>
            <pc:docMk/>
            <pc:sldMk cId="2006443609" sldId="266"/>
            <ac:picMk id="40" creationId="{D140EBDB-581D-4F7C-B485-745A0042CA1C}"/>
          </ac:picMkLst>
        </pc:picChg>
        <pc:picChg chg="del">
          <ac:chgData name="Thúy Trần Diệu" userId="1410f50f6f5f380e" providerId="LiveId" clId="{35E8DD0D-946B-430F-A8C2-29012C8F5C88}" dt="2022-12-19T02:48:38.596" v="1240" actId="478"/>
          <ac:picMkLst>
            <pc:docMk/>
            <pc:sldMk cId="2006443609" sldId="266"/>
            <ac:picMk id="41" creationId="{B89983A1-CB04-41BD-82BB-D1EBE7B762EE}"/>
          </ac:picMkLst>
        </pc:picChg>
        <pc:picChg chg="del">
          <ac:chgData name="Thúy Trần Diệu" userId="1410f50f6f5f380e" providerId="LiveId" clId="{35E8DD0D-946B-430F-A8C2-29012C8F5C88}" dt="2022-12-19T02:48:34.202" v="1235" actId="478"/>
          <ac:picMkLst>
            <pc:docMk/>
            <pc:sldMk cId="2006443609" sldId="266"/>
            <ac:picMk id="42" creationId="{6F98266E-E0D7-4791-A534-B5F8B257A948}"/>
          </ac:picMkLst>
        </pc:picChg>
        <pc:picChg chg="del">
          <ac:chgData name="Thúy Trần Diệu" userId="1410f50f6f5f380e" providerId="LiveId" clId="{35E8DD0D-946B-430F-A8C2-29012C8F5C88}" dt="2022-12-19T02:48:33.341" v="1234" actId="478"/>
          <ac:picMkLst>
            <pc:docMk/>
            <pc:sldMk cId="2006443609" sldId="266"/>
            <ac:picMk id="43" creationId="{3314CA2F-F46E-45DE-88EE-F4FCA892AA14}"/>
          </ac:picMkLst>
        </pc:picChg>
        <pc:picChg chg="del">
          <ac:chgData name="Thúy Trần Diệu" userId="1410f50f6f5f380e" providerId="LiveId" clId="{35E8DD0D-946B-430F-A8C2-29012C8F5C88}" dt="2022-12-19T02:48:53.672" v="1256" actId="478"/>
          <ac:picMkLst>
            <pc:docMk/>
            <pc:sldMk cId="2006443609" sldId="266"/>
            <ac:picMk id="44" creationId="{377B6820-408C-4DFB-A0DA-8EF7333B7269}"/>
          </ac:picMkLst>
        </pc:picChg>
        <pc:picChg chg="del">
          <ac:chgData name="Thúy Trần Diệu" userId="1410f50f6f5f380e" providerId="LiveId" clId="{35E8DD0D-946B-430F-A8C2-29012C8F5C88}" dt="2022-12-19T02:48:45.965" v="1249" actId="478"/>
          <ac:picMkLst>
            <pc:docMk/>
            <pc:sldMk cId="2006443609" sldId="266"/>
            <ac:picMk id="45" creationId="{49D365B1-2B4F-49F4-8097-7F0AA36BF19F}"/>
          </ac:picMkLst>
        </pc:picChg>
        <pc:picChg chg="del">
          <ac:chgData name="Thúy Trần Diệu" userId="1410f50f6f5f380e" providerId="LiveId" clId="{35E8DD0D-946B-430F-A8C2-29012C8F5C88}" dt="2022-12-19T02:48:48.826" v="1252" actId="478"/>
          <ac:picMkLst>
            <pc:docMk/>
            <pc:sldMk cId="2006443609" sldId="266"/>
            <ac:picMk id="46" creationId="{29D8D321-A9B7-4BA4-8221-DB4A66C01B2C}"/>
          </ac:picMkLst>
        </pc:picChg>
        <pc:picChg chg="del">
          <ac:chgData name="Thúy Trần Diệu" userId="1410f50f6f5f380e" providerId="LiveId" clId="{35E8DD0D-946B-430F-A8C2-29012C8F5C88}" dt="2022-12-19T02:48:35.305" v="1236" actId="478"/>
          <ac:picMkLst>
            <pc:docMk/>
            <pc:sldMk cId="2006443609" sldId="266"/>
            <ac:picMk id="47" creationId="{ECF2E8D2-F657-4A12-B635-69719F6EBFBE}"/>
          </ac:picMkLst>
        </pc:picChg>
        <pc:picChg chg="del">
          <ac:chgData name="Thúy Trần Diệu" userId="1410f50f6f5f380e" providerId="LiveId" clId="{35E8DD0D-946B-430F-A8C2-29012C8F5C88}" dt="2022-12-19T02:48:47.875" v="1251" actId="478"/>
          <ac:picMkLst>
            <pc:docMk/>
            <pc:sldMk cId="2006443609" sldId="266"/>
            <ac:picMk id="48" creationId="{6EC0D56B-C1A8-4050-AD77-BA4CBCB84390}"/>
          </ac:picMkLst>
        </pc:picChg>
        <pc:picChg chg="del">
          <ac:chgData name="Thúy Trần Diệu" userId="1410f50f6f5f380e" providerId="LiveId" clId="{35E8DD0D-946B-430F-A8C2-29012C8F5C88}" dt="2022-12-19T02:48:52.895" v="1255" actId="478"/>
          <ac:picMkLst>
            <pc:docMk/>
            <pc:sldMk cId="2006443609" sldId="266"/>
            <ac:picMk id="49" creationId="{E6003C1F-6957-4806-A040-6586A0B3614D}"/>
          </ac:picMkLst>
        </pc:picChg>
      </pc:sldChg>
      <pc:sldChg chg="addSp delSp modSp mod modTransition delAnim modAnim">
        <pc:chgData name="Thúy Trần Diệu" userId="1410f50f6f5f380e" providerId="LiveId" clId="{35E8DD0D-946B-430F-A8C2-29012C8F5C88}" dt="2022-12-19T14:11:56.020" v="2172" actId="123"/>
        <pc:sldMkLst>
          <pc:docMk/>
          <pc:sldMk cId="3401918519" sldId="297"/>
        </pc:sldMkLst>
        <pc:spChg chg="del">
          <ac:chgData name="Thúy Trần Diệu" userId="1410f50f6f5f380e" providerId="LiveId" clId="{35E8DD0D-946B-430F-A8C2-29012C8F5C88}" dt="2022-12-19T14:06:00.705" v="2070" actId="478"/>
          <ac:spMkLst>
            <pc:docMk/>
            <pc:sldMk cId="3401918519" sldId="297"/>
            <ac:spMk id="3" creationId="{5D9BBB87-6EF7-4CCB-9B6F-2CEEF8C362E7}"/>
          </ac:spMkLst>
        </pc:spChg>
        <pc:spChg chg="add mod">
          <ac:chgData name="Thúy Trần Diệu" userId="1410f50f6f5f380e" providerId="LiveId" clId="{35E8DD0D-946B-430F-A8C2-29012C8F5C88}" dt="2022-12-19T14:11:56.020" v="2172" actId="123"/>
          <ac:spMkLst>
            <pc:docMk/>
            <pc:sldMk cId="3401918519" sldId="297"/>
            <ac:spMk id="4" creationId="{73139886-0BDC-5149-FA20-598464EA98B3}"/>
          </ac:spMkLst>
        </pc:spChg>
        <pc:spChg chg="del mod">
          <ac:chgData name="Thúy Trần Diệu" userId="1410f50f6f5f380e" providerId="LiveId" clId="{35E8DD0D-946B-430F-A8C2-29012C8F5C88}" dt="2022-12-19T14:07:04.964" v="2078" actId="478"/>
          <ac:spMkLst>
            <pc:docMk/>
            <pc:sldMk cId="3401918519" sldId="297"/>
            <ac:spMk id="6" creationId="{4585AC8C-AA4B-45F8-9497-31B55496E54B}"/>
          </ac:spMkLst>
        </pc:spChg>
        <pc:picChg chg="mod">
          <ac:chgData name="Thúy Trần Diệu" userId="1410f50f6f5f380e" providerId="LiveId" clId="{35E8DD0D-946B-430F-A8C2-29012C8F5C88}" dt="2022-12-19T14:11:24.047" v="2131" actId="1076"/>
          <ac:picMkLst>
            <pc:docMk/>
            <pc:sldMk cId="3401918519" sldId="297"/>
            <ac:picMk id="2" creationId="{00000000-0000-0000-0000-000000000000}"/>
          </ac:picMkLst>
        </pc:picChg>
        <pc:picChg chg="del">
          <ac:chgData name="Thúy Trần Diệu" userId="1410f50f6f5f380e" providerId="LiveId" clId="{35E8DD0D-946B-430F-A8C2-29012C8F5C88}" dt="2022-12-19T14:06:31.221" v="2074" actId="478"/>
          <ac:picMkLst>
            <pc:docMk/>
            <pc:sldMk cId="3401918519" sldId="297"/>
            <ac:picMk id="10" creationId="{41689D5B-1ADC-49D9-BF04-6787014DA99F}"/>
          </ac:picMkLst>
        </pc:picChg>
      </pc:sldChg>
      <pc:sldChg chg="modSp mod">
        <pc:chgData name="Thúy Trần Diệu" userId="1410f50f6f5f380e" providerId="LiveId" clId="{35E8DD0D-946B-430F-A8C2-29012C8F5C88}" dt="2022-12-19T08:23:00.491" v="1505" actId="1076"/>
        <pc:sldMkLst>
          <pc:docMk/>
          <pc:sldMk cId="2413644082" sldId="480"/>
        </pc:sldMkLst>
        <pc:spChg chg="mod">
          <ac:chgData name="Thúy Trần Diệu" userId="1410f50f6f5f380e" providerId="LiveId" clId="{35E8DD0D-946B-430F-A8C2-29012C8F5C88}" dt="2022-12-17T09:43:51.420" v="522" actId="1076"/>
          <ac:spMkLst>
            <pc:docMk/>
            <pc:sldMk cId="2413644082" sldId="480"/>
            <ac:spMk id="6" creationId="{702D8C14-07BE-4B70-8FB7-450A4A6C2B8E}"/>
          </ac:spMkLst>
        </pc:spChg>
        <pc:picChg chg="mod">
          <ac:chgData name="Thúy Trần Diệu" userId="1410f50f6f5f380e" providerId="LiveId" clId="{35E8DD0D-946B-430F-A8C2-29012C8F5C88}" dt="2022-12-19T08:23:00.491" v="1505" actId="1076"/>
          <ac:picMkLst>
            <pc:docMk/>
            <pc:sldMk cId="2413644082" sldId="480"/>
            <ac:picMk id="5" creationId="{B9F96CCA-35EF-46FE-A831-536ED4A323B1}"/>
          </ac:picMkLst>
        </pc:picChg>
      </pc:sldChg>
      <pc:sldChg chg="modSp mod modTransition">
        <pc:chgData name="Thúy Trần Diệu" userId="1410f50f6f5f380e" providerId="LiveId" clId="{35E8DD0D-946B-430F-A8C2-29012C8F5C88}" dt="2022-12-17T12:56:12.900" v="945" actId="1076"/>
        <pc:sldMkLst>
          <pc:docMk/>
          <pc:sldMk cId="1968199679" sldId="538"/>
        </pc:sldMkLst>
        <pc:spChg chg="mod">
          <ac:chgData name="Thúy Trần Diệu" userId="1410f50f6f5f380e" providerId="LiveId" clId="{35E8DD0D-946B-430F-A8C2-29012C8F5C88}" dt="2022-12-17T10:16:19.260" v="812" actId="14100"/>
          <ac:spMkLst>
            <pc:docMk/>
            <pc:sldMk cId="1968199679" sldId="538"/>
            <ac:spMk id="2" creationId="{B33B98B4-BD71-A462-FF92-0A19822C0387}"/>
          </ac:spMkLst>
        </pc:spChg>
        <pc:spChg chg="mod">
          <ac:chgData name="Thúy Trần Diệu" userId="1410f50f6f5f380e" providerId="LiveId" clId="{35E8DD0D-946B-430F-A8C2-29012C8F5C88}" dt="2022-12-17T12:56:12.900" v="945" actId="1076"/>
          <ac:spMkLst>
            <pc:docMk/>
            <pc:sldMk cId="1968199679" sldId="538"/>
            <ac:spMk id="3" creationId="{6F9DE7BC-23F9-43E6-BD0C-6CA31CB77F12}"/>
          </ac:spMkLst>
        </pc:spChg>
        <pc:grpChg chg="mod">
          <ac:chgData name="Thúy Trần Diệu" userId="1410f50f6f5f380e" providerId="LiveId" clId="{35E8DD0D-946B-430F-A8C2-29012C8F5C88}" dt="2022-12-17T10:15:19.564" v="802" actId="1076"/>
          <ac:grpSpMkLst>
            <pc:docMk/>
            <pc:sldMk cId="1968199679" sldId="538"/>
            <ac:grpSpMk id="21" creationId="{6CA717E8-89B8-22DA-C479-32522C6F427A}"/>
          </ac:grpSpMkLst>
        </pc:grpChg>
      </pc:sldChg>
      <pc:sldChg chg="addSp delSp modSp add del mod ord setBg delAnim modAnim">
        <pc:chgData name="Thúy Trần Diệu" userId="1410f50f6f5f380e" providerId="LiveId" clId="{35E8DD0D-946B-430F-A8C2-29012C8F5C88}" dt="2022-12-17T10:10:37.858" v="755" actId="47"/>
        <pc:sldMkLst>
          <pc:docMk/>
          <pc:sldMk cId="4096657437" sldId="539"/>
        </pc:sldMkLst>
        <pc:spChg chg="del topLvl">
          <ac:chgData name="Thúy Trần Diệu" userId="1410f50f6f5f380e" providerId="LiveId" clId="{35E8DD0D-946B-430F-A8C2-29012C8F5C88}" dt="2022-12-17T09:10:24.754" v="252" actId="478"/>
          <ac:spMkLst>
            <pc:docMk/>
            <pc:sldMk cId="4096657437" sldId="539"/>
            <ac:spMk id="4" creationId="{00000000-0000-0000-0000-000000000000}"/>
          </ac:spMkLst>
        </pc:spChg>
        <pc:spChg chg="del">
          <ac:chgData name="Thúy Trần Diệu" userId="1410f50f6f5f380e" providerId="LiveId" clId="{35E8DD0D-946B-430F-A8C2-29012C8F5C88}" dt="2022-12-17T09:10:22.779" v="251" actId="478"/>
          <ac:spMkLst>
            <pc:docMk/>
            <pc:sldMk cId="4096657437" sldId="539"/>
            <ac:spMk id="5" creationId="{00000000-0000-0000-0000-000000000000}"/>
          </ac:spMkLst>
        </pc:spChg>
        <pc:spChg chg="del">
          <ac:chgData name="Thúy Trần Diệu" userId="1410f50f6f5f380e" providerId="LiveId" clId="{35E8DD0D-946B-430F-A8C2-29012C8F5C88}" dt="2022-12-17T09:10:22.779" v="251" actId="478"/>
          <ac:spMkLst>
            <pc:docMk/>
            <pc:sldMk cId="4096657437" sldId="539"/>
            <ac:spMk id="7" creationId="{00000000-0000-0000-0000-000000000000}"/>
          </ac:spMkLst>
        </pc:spChg>
        <pc:spChg chg="add del mod">
          <ac:chgData name="Thúy Trần Diệu" userId="1410f50f6f5f380e" providerId="LiveId" clId="{35E8DD0D-946B-430F-A8C2-29012C8F5C88}" dt="2022-12-17T09:26:49.101" v="327" actId="478"/>
          <ac:spMkLst>
            <pc:docMk/>
            <pc:sldMk cId="4096657437" sldId="539"/>
            <ac:spMk id="12" creationId="{806581EB-ECB8-6144-EDFE-B25AA0045288}"/>
          </ac:spMkLst>
        </pc:spChg>
        <pc:spChg chg="add del mod">
          <ac:chgData name="Thúy Trần Diệu" userId="1410f50f6f5f380e" providerId="LiveId" clId="{35E8DD0D-946B-430F-A8C2-29012C8F5C88}" dt="2022-12-17T09:40:59.819" v="495" actId="478"/>
          <ac:spMkLst>
            <pc:docMk/>
            <pc:sldMk cId="4096657437" sldId="539"/>
            <ac:spMk id="13" creationId="{BFF86475-72F1-EBE8-9BC8-1431B3C7EFB5}"/>
          </ac:spMkLst>
        </pc:spChg>
        <pc:spChg chg="del topLvl">
          <ac:chgData name="Thúy Trần Diệu" userId="1410f50f6f5f380e" providerId="LiveId" clId="{35E8DD0D-946B-430F-A8C2-29012C8F5C88}" dt="2022-12-17T09:10:27.324" v="253" actId="478"/>
          <ac:spMkLst>
            <pc:docMk/>
            <pc:sldMk cId="4096657437" sldId="539"/>
            <ac:spMk id="14" creationId="{00000000-0000-0000-0000-000000000000}"/>
          </ac:spMkLst>
        </pc:spChg>
        <pc:spChg chg="add del mod">
          <ac:chgData name="Thúy Trần Diệu" userId="1410f50f6f5f380e" providerId="LiveId" clId="{35E8DD0D-946B-430F-A8C2-29012C8F5C88}" dt="2022-12-17T09:41:40.459" v="506" actId="478"/>
          <ac:spMkLst>
            <pc:docMk/>
            <pc:sldMk cId="4096657437" sldId="539"/>
            <ac:spMk id="15" creationId="{02675445-B44F-34F0-F30B-847B38402515}"/>
          </ac:spMkLst>
        </pc:spChg>
        <pc:spChg chg="add del mod">
          <ac:chgData name="Thúy Trần Diệu" userId="1410f50f6f5f380e" providerId="LiveId" clId="{35E8DD0D-946B-430F-A8C2-29012C8F5C88}" dt="2022-12-17T09:41:10.315" v="498" actId="478"/>
          <ac:spMkLst>
            <pc:docMk/>
            <pc:sldMk cId="4096657437" sldId="539"/>
            <ac:spMk id="16" creationId="{04CEC412-F61E-F177-75D2-EC4084FA89D5}"/>
          </ac:spMkLst>
        </pc:spChg>
        <pc:spChg chg="add del mod">
          <ac:chgData name="Thúy Trần Diệu" userId="1410f50f6f5f380e" providerId="LiveId" clId="{35E8DD0D-946B-430F-A8C2-29012C8F5C88}" dt="2022-12-17T09:41:56.570" v="512" actId="478"/>
          <ac:spMkLst>
            <pc:docMk/>
            <pc:sldMk cId="4096657437" sldId="539"/>
            <ac:spMk id="17" creationId="{B7E1B2E9-0E14-BAE3-7DB7-4C7551FF5426}"/>
          </ac:spMkLst>
        </pc:spChg>
        <pc:spChg chg="add del mod">
          <ac:chgData name="Thúy Trần Diệu" userId="1410f50f6f5f380e" providerId="LiveId" clId="{35E8DD0D-946B-430F-A8C2-29012C8F5C88}" dt="2022-12-17T09:41:49.112" v="509" actId="478"/>
          <ac:spMkLst>
            <pc:docMk/>
            <pc:sldMk cId="4096657437" sldId="539"/>
            <ac:spMk id="18" creationId="{E124558C-D781-6FF7-5F5E-E3E987852463}"/>
          </ac:spMkLst>
        </pc:spChg>
        <pc:spChg chg="add del mod">
          <ac:chgData name="Thúy Trần Diệu" userId="1410f50f6f5f380e" providerId="LiveId" clId="{35E8DD0D-946B-430F-A8C2-29012C8F5C88}" dt="2022-12-17T09:41:21.172" v="501" actId="478"/>
          <ac:spMkLst>
            <pc:docMk/>
            <pc:sldMk cId="4096657437" sldId="539"/>
            <ac:spMk id="19" creationId="{52E3D31F-4DA3-ECD4-8C3B-EF9DECB186E9}"/>
          </ac:spMkLst>
        </pc:spChg>
        <pc:spChg chg="add">
          <ac:chgData name="Thúy Trần Diệu" userId="1410f50f6f5f380e" providerId="LiveId" clId="{35E8DD0D-946B-430F-A8C2-29012C8F5C88}" dt="2022-12-17T09:42:01.174" v="515" actId="26606"/>
          <ac:spMkLst>
            <pc:docMk/>
            <pc:sldMk cId="4096657437" sldId="539"/>
            <ac:spMk id="30" creationId="{E1750109-3B91-4506-B997-0CD8E35A1488}"/>
          </ac:spMkLst>
        </pc:spChg>
        <pc:spChg chg="del">
          <ac:chgData name="Thúy Trần Diệu" userId="1410f50f6f5f380e" providerId="LiveId" clId="{35E8DD0D-946B-430F-A8C2-29012C8F5C88}" dt="2022-12-17T09:10:22.779" v="251" actId="478"/>
          <ac:spMkLst>
            <pc:docMk/>
            <pc:sldMk cId="4096657437" sldId="539"/>
            <ac:spMk id="31" creationId="{00000000-0000-0000-0000-000000000000}"/>
          </ac:spMkLst>
        </pc:spChg>
        <pc:spChg chg="add">
          <ac:chgData name="Thúy Trần Diệu" userId="1410f50f6f5f380e" providerId="LiveId" clId="{35E8DD0D-946B-430F-A8C2-29012C8F5C88}" dt="2022-12-17T09:42:01.174" v="515" actId="26606"/>
          <ac:spMkLst>
            <pc:docMk/>
            <pc:sldMk cId="4096657437" sldId="539"/>
            <ac:spMk id="32" creationId="{E72D8D1B-59F6-4FF3-8547-9BBB6129F2FA}"/>
          </ac:spMkLst>
        </pc:spChg>
        <pc:spChg chg="add">
          <ac:chgData name="Thúy Trần Diệu" userId="1410f50f6f5f380e" providerId="LiveId" clId="{35E8DD0D-946B-430F-A8C2-29012C8F5C88}" dt="2022-12-17T09:42:01.174" v="515" actId="26606"/>
          <ac:spMkLst>
            <pc:docMk/>
            <pc:sldMk cId="4096657437" sldId="539"/>
            <ac:spMk id="34" creationId="{2C444748-5A8D-4B53-89FE-42B455DFA2D1}"/>
          </ac:spMkLst>
        </pc:spChg>
        <pc:spChg chg="add">
          <ac:chgData name="Thúy Trần Diệu" userId="1410f50f6f5f380e" providerId="LiveId" clId="{35E8DD0D-946B-430F-A8C2-29012C8F5C88}" dt="2022-12-17T09:42:01.174" v="515" actId="26606"/>
          <ac:spMkLst>
            <pc:docMk/>
            <pc:sldMk cId="4096657437" sldId="539"/>
            <ac:spMk id="36" creationId="{14044C96-7CFD-44DB-A579-D77B0D37C681}"/>
          </ac:spMkLst>
        </pc:spChg>
        <pc:spChg chg="add">
          <ac:chgData name="Thúy Trần Diệu" userId="1410f50f6f5f380e" providerId="LiveId" clId="{35E8DD0D-946B-430F-A8C2-29012C8F5C88}" dt="2022-12-17T09:42:01.174" v="515" actId="26606"/>
          <ac:spMkLst>
            <pc:docMk/>
            <pc:sldMk cId="4096657437" sldId="539"/>
            <ac:spMk id="38" creationId="{8FC8C21F-9484-4A71-ABFA-6C10682FAC3E}"/>
          </ac:spMkLst>
        </pc:spChg>
        <pc:spChg chg="add">
          <ac:chgData name="Thúy Trần Diệu" userId="1410f50f6f5f380e" providerId="LiveId" clId="{35E8DD0D-946B-430F-A8C2-29012C8F5C88}" dt="2022-12-17T09:42:01.174" v="515" actId="26606"/>
          <ac:spMkLst>
            <pc:docMk/>
            <pc:sldMk cId="4096657437" sldId="539"/>
            <ac:spMk id="40" creationId="{F4FFA271-A10A-4AC3-8F06-E3313A197A80}"/>
          </ac:spMkLst>
        </pc:spChg>
        <pc:spChg chg="add">
          <ac:chgData name="Thúy Trần Diệu" userId="1410f50f6f5f380e" providerId="LiveId" clId="{35E8DD0D-946B-430F-A8C2-29012C8F5C88}" dt="2022-12-17T09:42:01.174" v="515" actId="26606"/>
          <ac:spMkLst>
            <pc:docMk/>
            <pc:sldMk cId="4096657437" sldId="539"/>
            <ac:spMk id="42" creationId="{7F9FE375-3674-4B26-B67B-30AFAF78CC57}"/>
          </ac:spMkLst>
        </pc:spChg>
        <pc:grpChg chg="del">
          <ac:chgData name="Thúy Trần Diệu" userId="1410f50f6f5f380e" providerId="LiveId" clId="{35E8DD0D-946B-430F-A8C2-29012C8F5C88}" dt="2022-12-17T09:10:24.754" v="252" actId="478"/>
          <ac:grpSpMkLst>
            <pc:docMk/>
            <pc:sldMk cId="4096657437" sldId="539"/>
            <ac:grpSpMk id="10" creationId="{00000000-0000-0000-0000-000000000000}"/>
          </ac:grpSpMkLst>
        </pc:grpChg>
        <pc:picChg chg="del mod modCrop">
          <ac:chgData name="Thúy Trần Diệu" userId="1410f50f6f5f380e" providerId="LiveId" clId="{35E8DD0D-946B-430F-A8C2-29012C8F5C88}" dt="2022-12-17T09:41:10.315" v="498" actId="478"/>
          <ac:picMkLst>
            <pc:docMk/>
            <pc:sldMk cId="4096657437" sldId="539"/>
            <ac:picMk id="2" creationId="{00000000-0000-0000-0000-000000000000}"/>
          </ac:picMkLst>
        </pc:picChg>
        <pc:picChg chg="add del mod modCrop">
          <ac:chgData name="Thúy Trần Diệu" userId="1410f50f6f5f380e" providerId="LiveId" clId="{35E8DD0D-946B-430F-A8C2-29012C8F5C88}" dt="2022-12-17T09:41:40.459" v="506" actId="478"/>
          <ac:picMkLst>
            <pc:docMk/>
            <pc:sldMk cId="4096657437" sldId="539"/>
            <ac:picMk id="3" creationId="{1ED9C287-7C52-B659-DD00-B395281B4AD6}"/>
          </ac:picMkLst>
        </pc:picChg>
        <pc:picChg chg="add del mod modCrop">
          <ac:chgData name="Thúy Trần Diệu" userId="1410f50f6f5f380e" providerId="LiveId" clId="{35E8DD0D-946B-430F-A8C2-29012C8F5C88}" dt="2022-12-17T09:41:56.570" v="512" actId="478"/>
          <ac:picMkLst>
            <pc:docMk/>
            <pc:sldMk cId="4096657437" sldId="539"/>
            <ac:picMk id="6" creationId="{74789593-63FE-D7D0-ACEF-1621FA822FE6}"/>
          </ac:picMkLst>
        </pc:picChg>
        <pc:picChg chg="add del mod modCrop">
          <ac:chgData name="Thúy Trần Diệu" userId="1410f50f6f5f380e" providerId="LiveId" clId="{35E8DD0D-946B-430F-A8C2-29012C8F5C88}" dt="2022-12-17T09:41:21.172" v="501" actId="478"/>
          <ac:picMkLst>
            <pc:docMk/>
            <pc:sldMk cId="4096657437" sldId="539"/>
            <ac:picMk id="8" creationId="{D997CB20-6EC9-DB7E-D70C-DFD50BC1AD9C}"/>
          </ac:picMkLst>
        </pc:picChg>
        <pc:picChg chg="add del mod modCrop">
          <ac:chgData name="Thúy Trần Diệu" userId="1410f50f6f5f380e" providerId="LiveId" clId="{35E8DD0D-946B-430F-A8C2-29012C8F5C88}" dt="2022-12-17T09:41:49.112" v="509" actId="478"/>
          <ac:picMkLst>
            <pc:docMk/>
            <pc:sldMk cId="4096657437" sldId="539"/>
            <ac:picMk id="9" creationId="{1CFA375D-E970-C902-F31C-46A5887D4A9B}"/>
          </ac:picMkLst>
        </pc:picChg>
        <pc:picChg chg="add del mod">
          <ac:chgData name="Thúy Trần Diệu" userId="1410f50f6f5f380e" providerId="LiveId" clId="{35E8DD0D-946B-430F-A8C2-29012C8F5C88}" dt="2022-12-17T09:40:59.819" v="495" actId="478"/>
          <ac:picMkLst>
            <pc:docMk/>
            <pc:sldMk cId="4096657437" sldId="539"/>
            <ac:picMk id="11" creationId="{A83B5F36-7563-0421-356E-E08CD433C681}"/>
          </ac:picMkLst>
        </pc:picChg>
        <pc:picChg chg="add mod">
          <ac:chgData name="Thúy Trần Diệu" userId="1410f50f6f5f380e" providerId="LiveId" clId="{35E8DD0D-946B-430F-A8C2-29012C8F5C88}" dt="2022-12-17T09:42:01.174" v="515" actId="26606"/>
          <ac:picMkLst>
            <pc:docMk/>
            <pc:sldMk cId="4096657437" sldId="539"/>
            <ac:picMk id="20" creationId="{22023F08-47D2-E582-07F7-71FFD9F63634}"/>
          </ac:picMkLst>
        </pc:picChg>
        <pc:picChg chg="add mod">
          <ac:chgData name="Thúy Trần Diệu" userId="1410f50f6f5f380e" providerId="LiveId" clId="{35E8DD0D-946B-430F-A8C2-29012C8F5C88}" dt="2022-12-17T09:42:01.174" v="515" actId="26606"/>
          <ac:picMkLst>
            <pc:docMk/>
            <pc:sldMk cId="4096657437" sldId="539"/>
            <ac:picMk id="21" creationId="{7EF5C4AA-23A1-DFB7-1D49-9DBB048A82E6}"/>
          </ac:picMkLst>
        </pc:picChg>
        <pc:picChg chg="add del mod">
          <ac:chgData name="Thúy Trần Diệu" userId="1410f50f6f5f380e" providerId="LiveId" clId="{35E8DD0D-946B-430F-A8C2-29012C8F5C88}" dt="2022-12-17T09:42:01.174" v="515" actId="26606"/>
          <ac:picMkLst>
            <pc:docMk/>
            <pc:sldMk cId="4096657437" sldId="539"/>
            <ac:picMk id="22" creationId="{EF3E8915-9B7C-CB7B-7E23-230625EC38FD}"/>
          </ac:picMkLst>
        </pc:picChg>
        <pc:picChg chg="add mod ord">
          <ac:chgData name="Thúy Trần Diệu" userId="1410f50f6f5f380e" providerId="LiveId" clId="{35E8DD0D-946B-430F-A8C2-29012C8F5C88}" dt="2022-12-17T09:42:04.381" v="516" actId="27614"/>
          <ac:picMkLst>
            <pc:docMk/>
            <pc:sldMk cId="4096657437" sldId="539"/>
            <ac:picMk id="23" creationId="{CE891C95-B853-B063-37AF-007C9A31D86F}"/>
          </ac:picMkLst>
        </pc:picChg>
        <pc:picChg chg="add mod">
          <ac:chgData name="Thúy Trần Diệu" userId="1410f50f6f5f380e" providerId="LiveId" clId="{35E8DD0D-946B-430F-A8C2-29012C8F5C88}" dt="2022-12-17T09:42:04.579" v="520" actId="27614"/>
          <ac:picMkLst>
            <pc:docMk/>
            <pc:sldMk cId="4096657437" sldId="539"/>
            <ac:picMk id="24" creationId="{2E33A322-0A37-14A9-6589-0A4A851D71EF}"/>
          </ac:picMkLst>
        </pc:picChg>
        <pc:picChg chg="add mod ord">
          <ac:chgData name="Thúy Trần Diệu" userId="1410f50f6f5f380e" providerId="LiveId" clId="{35E8DD0D-946B-430F-A8C2-29012C8F5C88}" dt="2022-12-17T09:42:04.398" v="519" actId="962"/>
          <ac:picMkLst>
            <pc:docMk/>
            <pc:sldMk cId="4096657437" sldId="539"/>
            <ac:picMk id="25" creationId="{63A2A400-7D33-EC60-F28E-D1047670DF40}"/>
          </ac:picMkLst>
        </pc:picChg>
      </pc:sldChg>
      <pc:sldChg chg="addSp delSp modSp add mod modTransition delAnim modAnim">
        <pc:chgData name="Thúy Trần Diệu" userId="1410f50f6f5f380e" providerId="LiveId" clId="{35E8DD0D-946B-430F-A8C2-29012C8F5C88}" dt="2022-12-19T10:53:47.617" v="1983" actId="1440"/>
        <pc:sldMkLst>
          <pc:docMk/>
          <pc:sldMk cId="1919165581" sldId="540"/>
        </pc:sldMkLst>
        <pc:spChg chg="add mod">
          <ac:chgData name="Thúy Trần Diệu" userId="1410f50f6f5f380e" providerId="LiveId" clId="{35E8DD0D-946B-430F-A8C2-29012C8F5C88}" dt="2022-12-18T04:19:38.996" v="1160" actId="1076"/>
          <ac:spMkLst>
            <pc:docMk/>
            <pc:sldMk cId="1919165581" sldId="540"/>
            <ac:spMk id="2" creationId="{D705135A-D420-92FE-F58C-24D42774F3D4}"/>
          </ac:spMkLst>
        </pc:spChg>
        <pc:spChg chg="del">
          <ac:chgData name="Thúy Trần Diệu" userId="1410f50f6f5f380e" providerId="LiveId" clId="{35E8DD0D-946B-430F-A8C2-29012C8F5C88}" dt="2022-12-17T09:45:24.998" v="541" actId="478"/>
          <ac:spMkLst>
            <pc:docMk/>
            <pc:sldMk cId="1919165581" sldId="540"/>
            <ac:spMk id="5" creationId="{00000000-0000-0000-0000-000000000000}"/>
          </ac:spMkLst>
        </pc:spChg>
        <pc:spChg chg="del">
          <ac:chgData name="Thúy Trần Diệu" userId="1410f50f6f5f380e" providerId="LiveId" clId="{35E8DD0D-946B-430F-A8C2-29012C8F5C88}" dt="2022-12-17T09:45:26.726" v="542" actId="478"/>
          <ac:spMkLst>
            <pc:docMk/>
            <pc:sldMk cId="1919165581" sldId="540"/>
            <ac:spMk id="7" creationId="{00000000-0000-0000-0000-000000000000}"/>
          </ac:spMkLst>
        </pc:spChg>
        <pc:picChg chg="del">
          <ac:chgData name="Thúy Trần Diệu" userId="1410f50f6f5f380e" providerId="LiveId" clId="{35E8DD0D-946B-430F-A8C2-29012C8F5C88}" dt="2022-12-17T09:45:15.414" v="539" actId="478"/>
          <ac:picMkLst>
            <pc:docMk/>
            <pc:sldMk cId="1919165581" sldId="540"/>
            <ac:picMk id="3" creationId="{00000000-0000-0000-0000-000000000000}"/>
          </ac:picMkLst>
        </pc:picChg>
        <pc:picChg chg="mod">
          <ac:chgData name="Thúy Trần Diệu" userId="1410f50f6f5f380e" providerId="LiveId" clId="{35E8DD0D-946B-430F-A8C2-29012C8F5C88}" dt="2022-12-19T10:53:47.617" v="1983" actId="1440"/>
          <ac:picMkLst>
            <pc:docMk/>
            <pc:sldMk cId="1919165581" sldId="540"/>
            <ac:picMk id="8" creationId="{00000000-0000-0000-0000-000000000000}"/>
          </ac:picMkLst>
        </pc:picChg>
      </pc:sldChg>
      <pc:sldChg chg="add del">
        <pc:chgData name="Thúy Trần Diệu" userId="1410f50f6f5f380e" providerId="LiveId" clId="{35E8DD0D-946B-430F-A8C2-29012C8F5C88}" dt="2022-12-17T08:50:23.926" v="83"/>
        <pc:sldMkLst>
          <pc:docMk/>
          <pc:sldMk cId="3444295136" sldId="540"/>
        </pc:sldMkLst>
      </pc:sldChg>
      <pc:sldChg chg="new del">
        <pc:chgData name="Thúy Trần Diệu" userId="1410f50f6f5f380e" providerId="LiveId" clId="{35E8DD0D-946B-430F-A8C2-29012C8F5C88}" dt="2022-12-17T09:45:55.225" v="550" actId="680"/>
        <pc:sldMkLst>
          <pc:docMk/>
          <pc:sldMk cId="2878810738" sldId="541"/>
        </pc:sldMkLst>
      </pc:sldChg>
      <pc:sldChg chg="addSp delSp modSp mod modTransition delAnim modAnim">
        <pc:chgData name="Thúy Trần Diệu" userId="1410f50f6f5f380e" providerId="LiveId" clId="{35E8DD0D-946B-430F-A8C2-29012C8F5C88}" dt="2022-12-19T10:53:58.246" v="1984" actId="1440"/>
        <pc:sldMkLst>
          <pc:docMk/>
          <pc:sldMk cId="3001313143" sldId="541"/>
        </pc:sldMkLst>
        <pc:spChg chg="add mod">
          <ac:chgData name="Thúy Trần Diệu" userId="1410f50f6f5f380e" providerId="LiveId" clId="{35E8DD0D-946B-430F-A8C2-29012C8F5C88}" dt="2022-12-18T04:20:55.540" v="1175" actId="255"/>
          <ac:spMkLst>
            <pc:docMk/>
            <pc:sldMk cId="3001313143" sldId="541"/>
            <ac:spMk id="2" creationId="{338FD2F6-9A06-7747-70CA-5B34F31AA135}"/>
          </ac:spMkLst>
        </pc:spChg>
        <pc:spChg chg="add mod">
          <ac:chgData name="Thúy Trần Diệu" userId="1410f50f6f5f380e" providerId="LiveId" clId="{35E8DD0D-946B-430F-A8C2-29012C8F5C88}" dt="2022-12-18T04:26:38.806" v="1195" actId="20577"/>
          <ac:spMkLst>
            <pc:docMk/>
            <pc:sldMk cId="3001313143" sldId="541"/>
            <ac:spMk id="4" creationId="{0A876D12-7B7B-00D5-8101-C8CB290ED64B}"/>
          </ac:spMkLst>
        </pc:spChg>
        <pc:spChg chg="del">
          <ac:chgData name="Thúy Trần Diệu" userId="1410f50f6f5f380e" providerId="LiveId" clId="{35E8DD0D-946B-430F-A8C2-29012C8F5C88}" dt="2022-12-17T09:46:07.195" v="553" actId="478"/>
          <ac:spMkLst>
            <pc:docMk/>
            <pc:sldMk cId="3001313143" sldId="541"/>
            <ac:spMk id="5" creationId="{00000000-0000-0000-0000-000000000000}"/>
          </ac:spMkLst>
        </pc:spChg>
        <pc:spChg chg="del">
          <ac:chgData name="Thúy Trần Diệu" userId="1410f50f6f5f380e" providerId="LiveId" clId="{35E8DD0D-946B-430F-A8C2-29012C8F5C88}" dt="2022-12-17T09:46:03.525" v="552" actId="478"/>
          <ac:spMkLst>
            <pc:docMk/>
            <pc:sldMk cId="3001313143" sldId="541"/>
            <ac:spMk id="7" creationId="{00000000-0000-0000-0000-000000000000}"/>
          </ac:spMkLst>
        </pc:spChg>
        <pc:picChg chg="mod">
          <ac:chgData name="Thúy Trần Diệu" userId="1410f50f6f5f380e" providerId="LiveId" clId="{35E8DD0D-946B-430F-A8C2-29012C8F5C88}" dt="2022-12-19T10:53:58.246" v="1984" actId="1440"/>
          <ac:picMkLst>
            <pc:docMk/>
            <pc:sldMk cId="3001313143" sldId="541"/>
            <ac:picMk id="3" creationId="{00000000-0000-0000-0000-000000000000}"/>
          </ac:picMkLst>
        </pc:picChg>
        <pc:picChg chg="del">
          <ac:chgData name="Thúy Trần Diệu" userId="1410f50f6f5f380e" providerId="LiveId" clId="{35E8DD0D-946B-430F-A8C2-29012C8F5C88}" dt="2022-12-17T09:46:00.335" v="551" actId="478"/>
          <ac:picMkLst>
            <pc:docMk/>
            <pc:sldMk cId="3001313143" sldId="541"/>
            <ac:picMk id="8" creationId="{00000000-0000-0000-0000-000000000000}"/>
          </ac:picMkLst>
        </pc:picChg>
      </pc:sldChg>
      <pc:sldChg chg="add del modTransition modAnim">
        <pc:chgData name="Thúy Trần Diệu" userId="1410f50f6f5f380e" providerId="LiveId" clId="{35E8DD0D-946B-430F-A8C2-29012C8F5C88}" dt="2022-12-17T09:56:10.363" v="617"/>
        <pc:sldMkLst>
          <pc:docMk/>
          <pc:sldMk cId="1436136986" sldId="542"/>
        </pc:sldMkLst>
      </pc:sldChg>
      <pc:sldChg chg="addSp delSp modSp new mod ord modTransition">
        <pc:chgData name="Thúy Trần Diệu" userId="1410f50f6f5f380e" providerId="LiveId" clId="{35E8DD0D-946B-430F-A8C2-29012C8F5C88}" dt="2022-12-19T14:34:17.915" v="2356"/>
        <pc:sldMkLst>
          <pc:docMk/>
          <pc:sldMk cId="578192994" sldId="543"/>
        </pc:sldMkLst>
        <pc:spChg chg="del">
          <ac:chgData name="Thúy Trần Diệu" userId="1410f50f6f5f380e" providerId="LiveId" clId="{35E8DD0D-946B-430F-A8C2-29012C8F5C88}" dt="2022-12-17T09:53:17.741" v="594" actId="478"/>
          <ac:spMkLst>
            <pc:docMk/>
            <pc:sldMk cId="578192994" sldId="543"/>
            <ac:spMk id="2" creationId="{1FEF327F-AC9F-2C30-0A54-3070CD039CE8}"/>
          </ac:spMkLst>
        </pc:spChg>
        <pc:spChg chg="del">
          <ac:chgData name="Thúy Trần Diệu" userId="1410f50f6f5f380e" providerId="LiveId" clId="{35E8DD0D-946B-430F-A8C2-29012C8F5C88}" dt="2022-12-17T09:53:17.741" v="594" actId="478"/>
          <ac:spMkLst>
            <pc:docMk/>
            <pc:sldMk cId="578192994" sldId="543"/>
            <ac:spMk id="3" creationId="{5EA3D193-D1FE-2B74-51E9-20146318C788}"/>
          </ac:spMkLst>
        </pc:spChg>
        <pc:picChg chg="add mod modCrop">
          <ac:chgData name="Thúy Trần Diệu" userId="1410f50f6f5f380e" providerId="LiveId" clId="{35E8DD0D-946B-430F-A8C2-29012C8F5C88}" dt="2022-12-19T02:52:24.080" v="1276" actId="1076"/>
          <ac:picMkLst>
            <pc:docMk/>
            <pc:sldMk cId="578192994" sldId="543"/>
            <ac:picMk id="5" creationId="{29D0E824-3E7E-7263-86B2-2A1A68DDDBC3}"/>
          </ac:picMkLst>
        </pc:picChg>
      </pc:sldChg>
      <pc:sldChg chg="addSp delSp modSp new mod ord modTransition">
        <pc:chgData name="Thúy Trần Diệu" userId="1410f50f6f5f380e" providerId="LiveId" clId="{35E8DD0D-946B-430F-A8C2-29012C8F5C88}" dt="2022-12-19T16:56:22.572" v="2864"/>
        <pc:sldMkLst>
          <pc:docMk/>
          <pc:sldMk cId="4158183129" sldId="544"/>
        </pc:sldMkLst>
        <pc:spChg chg="del">
          <ac:chgData name="Thúy Trần Diệu" userId="1410f50f6f5f380e" providerId="LiveId" clId="{35E8DD0D-946B-430F-A8C2-29012C8F5C88}" dt="2022-12-17T09:58:32.834" v="619" actId="478"/>
          <ac:spMkLst>
            <pc:docMk/>
            <pc:sldMk cId="4158183129" sldId="544"/>
            <ac:spMk id="2" creationId="{17CD97B2-2068-FCA6-04EF-4ABAC8DA5870}"/>
          </ac:spMkLst>
        </pc:spChg>
        <pc:spChg chg="del">
          <ac:chgData name="Thúy Trần Diệu" userId="1410f50f6f5f380e" providerId="LiveId" clId="{35E8DD0D-946B-430F-A8C2-29012C8F5C88}" dt="2022-12-17T09:58:32.834" v="619" actId="478"/>
          <ac:spMkLst>
            <pc:docMk/>
            <pc:sldMk cId="4158183129" sldId="544"/>
            <ac:spMk id="3" creationId="{5F9125DB-539F-C260-6465-CE326FF5134A}"/>
          </ac:spMkLst>
        </pc:spChg>
        <pc:picChg chg="add mod modCrop">
          <ac:chgData name="Thúy Trần Diệu" userId="1410f50f6f5f380e" providerId="LiveId" clId="{35E8DD0D-946B-430F-A8C2-29012C8F5C88}" dt="2022-12-17T09:59:09.575" v="624" actId="14100"/>
          <ac:picMkLst>
            <pc:docMk/>
            <pc:sldMk cId="4158183129" sldId="544"/>
            <ac:picMk id="4" creationId="{95297E81-AD21-AADC-736D-4303DBA75A2C}"/>
          </ac:picMkLst>
        </pc:picChg>
      </pc:sldChg>
      <pc:sldChg chg="delSp modSp mod ord delAnim">
        <pc:chgData name="Thúy Trần Diệu" userId="1410f50f6f5f380e" providerId="LiveId" clId="{35E8DD0D-946B-430F-A8C2-29012C8F5C88}" dt="2022-12-17T10:13:19.408" v="776" actId="478"/>
        <pc:sldMkLst>
          <pc:docMk/>
          <pc:sldMk cId="1917750345" sldId="545"/>
        </pc:sldMkLst>
        <pc:spChg chg="del">
          <ac:chgData name="Thúy Trần Diệu" userId="1410f50f6f5f380e" providerId="LiveId" clId="{35E8DD0D-946B-430F-A8C2-29012C8F5C88}" dt="2022-12-17T10:13:19.408" v="776" actId="478"/>
          <ac:spMkLst>
            <pc:docMk/>
            <pc:sldMk cId="1917750345" sldId="545"/>
            <ac:spMk id="7" creationId="{00000000-0000-0000-0000-000000000000}"/>
          </ac:spMkLst>
        </pc:spChg>
        <pc:picChg chg="mod">
          <ac:chgData name="Thúy Trần Diệu" userId="1410f50f6f5f380e" providerId="LiveId" clId="{35E8DD0D-946B-430F-A8C2-29012C8F5C88}" dt="2022-12-17T10:02:18.458" v="654" actId="1076"/>
          <ac:picMkLst>
            <pc:docMk/>
            <pc:sldMk cId="1917750345" sldId="545"/>
            <ac:picMk id="3" creationId="{32D9C319-8E5C-9B83-52D0-D2B22AB793B8}"/>
          </ac:picMkLst>
        </pc:picChg>
      </pc:sldChg>
      <pc:sldChg chg="delSp modSp add del mod setBg delDesignElem">
        <pc:chgData name="Thúy Trần Diệu" userId="1410f50f6f5f380e" providerId="LiveId" clId="{35E8DD0D-946B-430F-A8C2-29012C8F5C88}" dt="2022-12-17T10:03:18.124" v="667" actId="47"/>
        <pc:sldMkLst>
          <pc:docMk/>
          <pc:sldMk cId="648402742" sldId="546"/>
        </pc:sldMkLst>
        <pc:spChg chg="del">
          <ac:chgData name="Thúy Trần Diệu" userId="1410f50f6f5f380e" providerId="LiveId" clId="{35E8DD0D-946B-430F-A8C2-29012C8F5C88}" dt="2022-12-17T10:02:44.066" v="658"/>
          <ac:spMkLst>
            <pc:docMk/>
            <pc:sldMk cId="648402742" sldId="546"/>
            <ac:spMk id="30" creationId="{E1750109-3B91-4506-B997-0CD8E35A1488}"/>
          </ac:spMkLst>
        </pc:spChg>
        <pc:spChg chg="del">
          <ac:chgData name="Thúy Trần Diệu" userId="1410f50f6f5f380e" providerId="LiveId" clId="{35E8DD0D-946B-430F-A8C2-29012C8F5C88}" dt="2022-12-17T10:02:44.066" v="658"/>
          <ac:spMkLst>
            <pc:docMk/>
            <pc:sldMk cId="648402742" sldId="546"/>
            <ac:spMk id="32" creationId="{E72D8D1B-59F6-4FF3-8547-9BBB6129F2FA}"/>
          </ac:spMkLst>
        </pc:spChg>
        <pc:spChg chg="del">
          <ac:chgData name="Thúy Trần Diệu" userId="1410f50f6f5f380e" providerId="LiveId" clId="{35E8DD0D-946B-430F-A8C2-29012C8F5C88}" dt="2022-12-17T10:02:44.066" v="658"/>
          <ac:spMkLst>
            <pc:docMk/>
            <pc:sldMk cId="648402742" sldId="546"/>
            <ac:spMk id="34" creationId="{2C444748-5A8D-4B53-89FE-42B455DFA2D1}"/>
          </ac:spMkLst>
        </pc:spChg>
        <pc:spChg chg="del">
          <ac:chgData name="Thúy Trần Diệu" userId="1410f50f6f5f380e" providerId="LiveId" clId="{35E8DD0D-946B-430F-A8C2-29012C8F5C88}" dt="2022-12-17T10:02:44.066" v="658"/>
          <ac:spMkLst>
            <pc:docMk/>
            <pc:sldMk cId="648402742" sldId="546"/>
            <ac:spMk id="36" creationId="{14044C96-7CFD-44DB-A579-D77B0D37C681}"/>
          </ac:spMkLst>
        </pc:spChg>
        <pc:spChg chg="del">
          <ac:chgData name="Thúy Trần Diệu" userId="1410f50f6f5f380e" providerId="LiveId" clId="{35E8DD0D-946B-430F-A8C2-29012C8F5C88}" dt="2022-12-17T10:02:44.066" v="658"/>
          <ac:spMkLst>
            <pc:docMk/>
            <pc:sldMk cId="648402742" sldId="546"/>
            <ac:spMk id="38" creationId="{8FC8C21F-9484-4A71-ABFA-6C10682FAC3E}"/>
          </ac:spMkLst>
        </pc:spChg>
        <pc:spChg chg="del">
          <ac:chgData name="Thúy Trần Diệu" userId="1410f50f6f5f380e" providerId="LiveId" clId="{35E8DD0D-946B-430F-A8C2-29012C8F5C88}" dt="2022-12-17T10:02:44.066" v="658"/>
          <ac:spMkLst>
            <pc:docMk/>
            <pc:sldMk cId="648402742" sldId="546"/>
            <ac:spMk id="40" creationId="{F4FFA271-A10A-4AC3-8F06-E3313A197A80}"/>
          </ac:spMkLst>
        </pc:spChg>
        <pc:spChg chg="del">
          <ac:chgData name="Thúy Trần Diệu" userId="1410f50f6f5f380e" providerId="LiveId" clId="{35E8DD0D-946B-430F-A8C2-29012C8F5C88}" dt="2022-12-17T10:02:44.066" v="658"/>
          <ac:spMkLst>
            <pc:docMk/>
            <pc:sldMk cId="648402742" sldId="546"/>
            <ac:spMk id="42" creationId="{7F9FE375-3674-4B26-B67B-30AFAF78CC57}"/>
          </ac:spMkLst>
        </pc:spChg>
        <pc:picChg chg="mod">
          <ac:chgData name="Thúy Trần Diệu" userId="1410f50f6f5f380e" providerId="LiveId" clId="{35E8DD0D-946B-430F-A8C2-29012C8F5C88}" dt="2022-12-17T10:02:57.669" v="666" actId="1076"/>
          <ac:picMkLst>
            <pc:docMk/>
            <pc:sldMk cId="648402742" sldId="546"/>
            <ac:picMk id="20" creationId="{22023F08-47D2-E582-07F7-71FFD9F63634}"/>
          </ac:picMkLst>
        </pc:picChg>
        <pc:picChg chg="del">
          <ac:chgData name="Thúy Trần Diệu" userId="1410f50f6f5f380e" providerId="LiveId" clId="{35E8DD0D-946B-430F-A8C2-29012C8F5C88}" dt="2022-12-17T10:02:48.658" v="660" actId="478"/>
          <ac:picMkLst>
            <pc:docMk/>
            <pc:sldMk cId="648402742" sldId="546"/>
            <ac:picMk id="21" creationId="{7EF5C4AA-23A1-DFB7-1D49-9DBB048A82E6}"/>
          </ac:picMkLst>
        </pc:picChg>
        <pc:picChg chg="del">
          <ac:chgData name="Thúy Trần Diệu" userId="1410f50f6f5f380e" providerId="LiveId" clId="{35E8DD0D-946B-430F-A8C2-29012C8F5C88}" dt="2022-12-17T10:02:52.687" v="663" actId="478"/>
          <ac:picMkLst>
            <pc:docMk/>
            <pc:sldMk cId="648402742" sldId="546"/>
            <ac:picMk id="22" creationId="{EF3E8915-9B7C-CB7B-7E23-230625EC38FD}"/>
          </ac:picMkLst>
        </pc:picChg>
        <pc:picChg chg="del">
          <ac:chgData name="Thúy Trần Diệu" userId="1410f50f6f5f380e" providerId="LiveId" clId="{35E8DD0D-946B-430F-A8C2-29012C8F5C88}" dt="2022-12-17T10:02:49.402" v="661" actId="478"/>
          <ac:picMkLst>
            <pc:docMk/>
            <pc:sldMk cId="648402742" sldId="546"/>
            <ac:picMk id="23" creationId="{CE891C95-B853-B063-37AF-007C9A31D86F}"/>
          </ac:picMkLst>
        </pc:picChg>
        <pc:picChg chg="del">
          <ac:chgData name="Thúy Trần Diệu" userId="1410f50f6f5f380e" providerId="LiveId" clId="{35E8DD0D-946B-430F-A8C2-29012C8F5C88}" dt="2022-12-17T10:02:50.132" v="662" actId="478"/>
          <ac:picMkLst>
            <pc:docMk/>
            <pc:sldMk cId="648402742" sldId="546"/>
            <ac:picMk id="24" creationId="{2E33A322-0A37-14A9-6589-0A4A851D71EF}"/>
          </ac:picMkLst>
        </pc:picChg>
        <pc:picChg chg="del">
          <ac:chgData name="Thúy Trần Diệu" userId="1410f50f6f5f380e" providerId="LiveId" clId="{35E8DD0D-946B-430F-A8C2-29012C8F5C88}" dt="2022-12-17T10:02:47.691" v="659" actId="478"/>
          <ac:picMkLst>
            <pc:docMk/>
            <pc:sldMk cId="648402742" sldId="546"/>
            <ac:picMk id="25" creationId="{63A2A400-7D33-EC60-F28E-D1047670DF40}"/>
          </ac:picMkLst>
        </pc:picChg>
      </pc:sldChg>
      <pc:sldChg chg="addSp delSp modSp mod ord delDesignElem">
        <pc:chgData name="Thúy Trần Diệu" userId="1410f50f6f5f380e" providerId="LiveId" clId="{35E8DD0D-946B-430F-A8C2-29012C8F5C88}" dt="2022-12-19T14:45:12.876" v="2461" actId="1076"/>
        <pc:sldMkLst>
          <pc:docMk/>
          <pc:sldMk cId="2476990678" sldId="546"/>
        </pc:sldMkLst>
        <pc:picChg chg="add mod">
          <ac:chgData name="Thúy Trần Diệu" userId="1410f50f6f5f380e" providerId="LiveId" clId="{35E8DD0D-946B-430F-A8C2-29012C8F5C88}" dt="2022-12-19T14:45:12.876" v="2461" actId="1076"/>
          <ac:picMkLst>
            <pc:docMk/>
            <pc:sldMk cId="2476990678" sldId="546"/>
            <ac:picMk id="2" creationId="{DCF1E2A9-6C37-181E-D9E9-8BBEEE058028}"/>
          </ac:picMkLst>
        </pc:picChg>
        <pc:picChg chg="add mod">
          <ac:chgData name="Thúy Trần Diệu" userId="1410f50f6f5f380e" providerId="LiveId" clId="{35E8DD0D-946B-430F-A8C2-29012C8F5C88}" dt="2022-12-19T14:44:26.318" v="2448" actId="1076"/>
          <ac:picMkLst>
            <pc:docMk/>
            <pc:sldMk cId="2476990678" sldId="546"/>
            <ac:picMk id="3" creationId="{186D6917-A36F-229D-2D46-2C33BA4AC27E}"/>
          </ac:picMkLst>
        </pc:picChg>
        <pc:picChg chg="add del mod">
          <ac:chgData name="Thúy Trần Diệu" userId="1410f50f6f5f380e" providerId="LiveId" clId="{35E8DD0D-946B-430F-A8C2-29012C8F5C88}" dt="2022-12-19T14:44:44.260" v="2454" actId="478"/>
          <ac:picMkLst>
            <pc:docMk/>
            <pc:sldMk cId="2476990678" sldId="546"/>
            <ac:picMk id="5" creationId="{A8AB8ECA-1184-A357-1257-B3A62F968F26}"/>
          </ac:picMkLst>
        </pc:picChg>
        <pc:picChg chg="add mod">
          <ac:chgData name="Thúy Trần Diệu" userId="1410f50f6f5f380e" providerId="LiveId" clId="{35E8DD0D-946B-430F-A8C2-29012C8F5C88}" dt="2022-12-19T14:44:58.384" v="2458" actId="1076"/>
          <ac:picMkLst>
            <pc:docMk/>
            <pc:sldMk cId="2476990678" sldId="546"/>
            <ac:picMk id="6" creationId="{39A39711-B498-1710-1BFC-83F7E560FD9B}"/>
          </ac:picMkLst>
        </pc:picChg>
        <pc:picChg chg="mod">
          <ac:chgData name="Thúy Trần Diệu" userId="1410f50f6f5f380e" providerId="LiveId" clId="{35E8DD0D-946B-430F-A8C2-29012C8F5C88}" dt="2022-12-19T14:45:10.520" v="2460" actId="1076"/>
          <ac:picMkLst>
            <pc:docMk/>
            <pc:sldMk cId="2476990678" sldId="546"/>
            <ac:picMk id="20" creationId="{22023F08-47D2-E582-07F7-71FFD9F63634}"/>
          </ac:picMkLst>
        </pc:picChg>
        <pc:picChg chg="del mod">
          <ac:chgData name="Thúy Trần Diệu" userId="1410f50f6f5f380e" providerId="LiveId" clId="{35E8DD0D-946B-430F-A8C2-29012C8F5C88}" dt="2022-12-19T14:44:51.407" v="2457" actId="478"/>
          <ac:picMkLst>
            <pc:docMk/>
            <pc:sldMk cId="2476990678" sldId="546"/>
            <ac:picMk id="21" creationId="{7EF5C4AA-23A1-DFB7-1D49-9DBB048A82E6}"/>
          </ac:picMkLst>
        </pc:picChg>
        <pc:picChg chg="mod">
          <ac:chgData name="Thúy Trần Diệu" userId="1410f50f6f5f380e" providerId="LiveId" clId="{35E8DD0D-946B-430F-A8C2-29012C8F5C88}" dt="2022-12-19T14:44:28.898" v="2450" actId="1076"/>
          <ac:picMkLst>
            <pc:docMk/>
            <pc:sldMk cId="2476990678" sldId="546"/>
            <ac:picMk id="22" creationId="{EF3E8915-9B7C-CB7B-7E23-230625EC38FD}"/>
          </ac:picMkLst>
        </pc:picChg>
        <pc:picChg chg="del mod">
          <ac:chgData name="Thúy Trần Diệu" userId="1410f50f6f5f380e" providerId="LiveId" clId="{35E8DD0D-946B-430F-A8C2-29012C8F5C88}" dt="2022-12-19T14:43:50.559" v="2433" actId="478"/>
          <ac:picMkLst>
            <pc:docMk/>
            <pc:sldMk cId="2476990678" sldId="546"/>
            <ac:picMk id="23" creationId="{CE891C95-B853-B063-37AF-007C9A31D86F}"/>
          </ac:picMkLst>
        </pc:picChg>
        <pc:picChg chg="mod">
          <ac:chgData name="Thúy Trần Diệu" userId="1410f50f6f5f380e" providerId="LiveId" clId="{35E8DD0D-946B-430F-A8C2-29012C8F5C88}" dt="2022-12-19T14:44:30.226" v="2451" actId="1076"/>
          <ac:picMkLst>
            <pc:docMk/>
            <pc:sldMk cId="2476990678" sldId="546"/>
            <ac:picMk id="24" creationId="{2E33A322-0A37-14A9-6589-0A4A851D71EF}"/>
          </ac:picMkLst>
        </pc:picChg>
        <pc:picChg chg="mod">
          <ac:chgData name="Thúy Trần Diệu" userId="1410f50f6f5f380e" providerId="LiveId" clId="{35E8DD0D-946B-430F-A8C2-29012C8F5C88}" dt="2022-12-19T14:44:27.664" v="2449" actId="1076"/>
          <ac:picMkLst>
            <pc:docMk/>
            <pc:sldMk cId="2476990678" sldId="546"/>
            <ac:picMk id="25" creationId="{63A2A400-7D33-EC60-F28E-D1047670DF40}"/>
          </ac:picMkLst>
        </pc:picChg>
        <pc:picChg chg="add mod">
          <ac:chgData name="Thúy Trần Diệu" userId="1410f50f6f5f380e" providerId="LiveId" clId="{35E8DD0D-946B-430F-A8C2-29012C8F5C88}" dt="2022-12-19T14:44:02.454" v="2436" actId="1076"/>
          <ac:picMkLst>
            <pc:docMk/>
            <pc:sldMk cId="2476990678" sldId="546"/>
            <ac:picMk id="4098" creationId="{A099D906-E20B-A33C-9376-9AB81072B766}"/>
          </ac:picMkLst>
        </pc:picChg>
        <pc:cxnChg chg="add mod">
          <ac:chgData name="Thúy Trần Diệu" userId="1410f50f6f5f380e" providerId="LiveId" clId="{35E8DD0D-946B-430F-A8C2-29012C8F5C88}" dt="2022-12-17T10:09:43.539" v="742" actId="1076"/>
          <ac:cxnSpMkLst>
            <pc:docMk/>
            <pc:sldMk cId="2476990678" sldId="546"/>
            <ac:cxnSpMk id="4" creationId="{0E85E088-E95F-1681-9580-93D3582D5649}"/>
          </ac:cxnSpMkLst>
        </pc:cxnChg>
      </pc:sldChg>
      <pc:sldChg chg="addSp delSp modSp new mod ord modTransition">
        <pc:chgData name="Thúy Trần Diệu" userId="1410f50f6f5f380e" providerId="LiveId" clId="{35E8DD0D-946B-430F-A8C2-29012C8F5C88}" dt="2022-12-19T14:52:50.563" v="2467"/>
        <pc:sldMkLst>
          <pc:docMk/>
          <pc:sldMk cId="3470261263" sldId="547"/>
        </pc:sldMkLst>
        <pc:spChg chg="del">
          <ac:chgData name="Thúy Trần Diệu" userId="1410f50f6f5f380e" providerId="LiveId" clId="{35E8DD0D-946B-430F-A8C2-29012C8F5C88}" dt="2022-12-17T10:12:19.358" v="759" actId="478"/>
          <ac:spMkLst>
            <pc:docMk/>
            <pc:sldMk cId="3470261263" sldId="547"/>
            <ac:spMk id="2" creationId="{F1BD18BB-4DE4-B6D0-43B5-D0126886C597}"/>
          </ac:spMkLst>
        </pc:spChg>
        <pc:spChg chg="del">
          <ac:chgData name="Thúy Trần Diệu" userId="1410f50f6f5f380e" providerId="LiveId" clId="{35E8DD0D-946B-430F-A8C2-29012C8F5C88}" dt="2022-12-17T10:12:19.358" v="759" actId="478"/>
          <ac:spMkLst>
            <pc:docMk/>
            <pc:sldMk cId="3470261263" sldId="547"/>
            <ac:spMk id="3" creationId="{E8C8D3BA-6D9B-46C3-422C-E284A73AE650}"/>
          </ac:spMkLst>
        </pc:spChg>
        <pc:picChg chg="add mod modCrop">
          <ac:chgData name="Thúy Trần Diệu" userId="1410f50f6f5f380e" providerId="LiveId" clId="{35E8DD0D-946B-430F-A8C2-29012C8F5C88}" dt="2022-12-17T10:13:00.759" v="770" actId="14100"/>
          <ac:picMkLst>
            <pc:docMk/>
            <pc:sldMk cId="3470261263" sldId="547"/>
            <ac:picMk id="5" creationId="{B4B8A0A5-83C9-AF7A-D03F-7A53DB428D51}"/>
          </ac:picMkLst>
        </pc:picChg>
      </pc:sldChg>
      <pc:sldChg chg="addSp delSp modSp new del mod delAnim modAnim">
        <pc:chgData name="Thúy Trần Diệu" userId="1410f50f6f5f380e" providerId="LiveId" clId="{35E8DD0D-946B-430F-A8C2-29012C8F5C88}" dt="2022-12-19T08:36:41.841" v="1633" actId="47"/>
        <pc:sldMkLst>
          <pc:docMk/>
          <pc:sldMk cId="1009963371" sldId="548"/>
        </pc:sldMkLst>
        <pc:spChg chg="del">
          <ac:chgData name="Thúy Trần Diệu" userId="1410f50f6f5f380e" providerId="LiveId" clId="{35E8DD0D-946B-430F-A8C2-29012C8F5C88}" dt="2022-12-17T12:56:49.066" v="947" actId="478"/>
          <ac:spMkLst>
            <pc:docMk/>
            <pc:sldMk cId="1009963371" sldId="548"/>
            <ac:spMk id="2" creationId="{CB76EC3D-D9EE-3B45-B40A-49ADC19C653F}"/>
          </ac:spMkLst>
        </pc:spChg>
        <pc:spChg chg="del">
          <ac:chgData name="Thúy Trần Diệu" userId="1410f50f6f5f380e" providerId="LiveId" clId="{35E8DD0D-946B-430F-A8C2-29012C8F5C88}" dt="2022-12-17T12:56:49.980" v="948" actId="478"/>
          <ac:spMkLst>
            <pc:docMk/>
            <pc:sldMk cId="1009963371" sldId="548"/>
            <ac:spMk id="3" creationId="{34163B47-8CE0-E605-F14F-4146A273818F}"/>
          </ac:spMkLst>
        </pc:spChg>
        <pc:spChg chg="add del mod">
          <ac:chgData name="Thúy Trần Diệu" userId="1410f50f6f5f380e" providerId="LiveId" clId="{35E8DD0D-946B-430F-A8C2-29012C8F5C88}" dt="2022-12-19T08:21:49.658" v="1502" actId="478"/>
          <ac:spMkLst>
            <pc:docMk/>
            <pc:sldMk cId="1009963371" sldId="548"/>
            <ac:spMk id="8" creationId="{907B0693-D941-C540-2724-978838FD2CE6}"/>
          </ac:spMkLst>
        </pc:spChg>
        <pc:picChg chg="add mod">
          <ac:chgData name="Thúy Trần Diệu" userId="1410f50f6f5f380e" providerId="LiveId" clId="{35E8DD0D-946B-430F-A8C2-29012C8F5C88}" dt="2022-12-19T08:30:05.568" v="1628" actId="1076"/>
          <ac:picMkLst>
            <pc:docMk/>
            <pc:sldMk cId="1009963371" sldId="548"/>
            <ac:picMk id="2" creationId="{7E8E50E2-B203-0E9E-981E-3E057D37D7AE}"/>
          </ac:picMkLst>
        </pc:picChg>
        <pc:picChg chg="add del mod">
          <ac:chgData name="Thúy Trần Diệu" userId="1410f50f6f5f380e" providerId="LiveId" clId="{35E8DD0D-946B-430F-A8C2-29012C8F5C88}" dt="2022-12-19T02:19:54.019" v="1210" actId="478"/>
          <ac:picMkLst>
            <pc:docMk/>
            <pc:sldMk cId="1009963371" sldId="548"/>
            <ac:picMk id="2" creationId="{EAD542D0-82BA-6ADE-7AE0-DDCD3AD67B11}"/>
          </ac:picMkLst>
        </pc:picChg>
        <pc:picChg chg="add del mod">
          <ac:chgData name="Thúy Trần Diệu" userId="1410f50f6f5f380e" providerId="LiveId" clId="{35E8DD0D-946B-430F-A8C2-29012C8F5C88}" dt="2022-12-19T08:21:48.671" v="1501" actId="478"/>
          <ac:picMkLst>
            <pc:docMk/>
            <pc:sldMk cId="1009963371" sldId="548"/>
            <ac:picMk id="3" creationId="{B081A33D-1AB2-FCA1-7471-C27280EDBAAB}"/>
          </ac:picMkLst>
        </pc:picChg>
        <pc:picChg chg="add del mod">
          <ac:chgData name="Thúy Trần Diệu" userId="1410f50f6f5f380e" providerId="LiveId" clId="{35E8DD0D-946B-430F-A8C2-29012C8F5C88}" dt="2022-12-19T03:43:19.425" v="1368" actId="478"/>
          <ac:picMkLst>
            <pc:docMk/>
            <pc:sldMk cId="1009963371" sldId="548"/>
            <ac:picMk id="4" creationId="{1100C05C-6F79-A4DF-BB4E-A6618E6C88E6}"/>
          </ac:picMkLst>
        </pc:picChg>
        <pc:picChg chg="add del mod">
          <ac:chgData name="Thúy Trần Diệu" userId="1410f50f6f5f380e" providerId="LiveId" clId="{35E8DD0D-946B-430F-A8C2-29012C8F5C88}" dt="2022-12-17T13:37:57.892" v="956" actId="478"/>
          <ac:picMkLst>
            <pc:docMk/>
            <pc:sldMk cId="1009963371" sldId="548"/>
            <ac:picMk id="4" creationId="{9642EBAB-6283-F48E-2471-53F85C38BA49}"/>
          </ac:picMkLst>
        </pc:picChg>
        <pc:picChg chg="add del mod">
          <ac:chgData name="Thúy Trần Diệu" userId="1410f50f6f5f380e" providerId="LiveId" clId="{35E8DD0D-946B-430F-A8C2-29012C8F5C88}" dt="2022-12-17T13:48:15.286" v="960" actId="21"/>
          <ac:picMkLst>
            <pc:docMk/>
            <pc:sldMk cId="1009963371" sldId="548"/>
            <ac:picMk id="5" creationId="{DCF1AFD0-1B5F-C8F7-C112-1BB89F41EB38}"/>
          </ac:picMkLst>
        </pc:picChg>
        <pc:picChg chg="add del mod modCrop">
          <ac:chgData name="Thúy Trần Diệu" userId="1410f50f6f5f380e" providerId="LiveId" clId="{35E8DD0D-946B-430F-A8C2-29012C8F5C88}" dt="2022-12-19T03:46:26.926" v="1415" actId="478"/>
          <ac:picMkLst>
            <pc:docMk/>
            <pc:sldMk cId="1009963371" sldId="548"/>
            <ac:picMk id="5" creationId="{FBBB6227-A9AF-743C-BF79-E1D45FC1A28E}"/>
          </ac:picMkLst>
        </pc:picChg>
        <pc:picChg chg="add del mod">
          <ac:chgData name="Thúy Trần Diệu" userId="1410f50f6f5f380e" providerId="LiveId" clId="{35E8DD0D-946B-430F-A8C2-29012C8F5C88}" dt="2022-12-19T02:19:01.808" v="1204" actId="478"/>
          <ac:picMkLst>
            <pc:docMk/>
            <pc:sldMk cId="1009963371" sldId="548"/>
            <ac:picMk id="6" creationId="{80051E6B-3D02-9A44-5953-E208494ABC35}"/>
          </ac:picMkLst>
        </pc:picChg>
        <pc:picChg chg="add del mod modCrop">
          <ac:chgData name="Thúy Trần Diệu" userId="1410f50f6f5f380e" providerId="LiveId" clId="{35E8DD0D-946B-430F-A8C2-29012C8F5C88}" dt="2022-12-19T03:49:20.412" v="1448" actId="478"/>
          <ac:picMkLst>
            <pc:docMk/>
            <pc:sldMk cId="1009963371" sldId="548"/>
            <ac:picMk id="7" creationId="{06888492-25DE-C8E8-B558-927C33E75EA2}"/>
          </ac:picMkLst>
        </pc:picChg>
      </pc:sldChg>
      <pc:sldChg chg="addSp delSp modSp new mod setBg delAnim modAnim">
        <pc:chgData name="Thúy Trần Diệu" userId="1410f50f6f5f380e" providerId="LiveId" clId="{35E8DD0D-946B-430F-A8C2-29012C8F5C88}" dt="2022-12-19T08:44:57.234" v="1647" actId="1440"/>
        <pc:sldMkLst>
          <pc:docMk/>
          <pc:sldMk cId="523179068" sldId="549"/>
        </pc:sldMkLst>
        <pc:spChg chg="del">
          <ac:chgData name="Thúy Trần Diệu" userId="1410f50f6f5f380e" providerId="LiveId" clId="{35E8DD0D-946B-430F-A8C2-29012C8F5C88}" dt="2022-12-17T13:51:49.841" v="963" actId="478"/>
          <ac:spMkLst>
            <pc:docMk/>
            <pc:sldMk cId="523179068" sldId="549"/>
            <ac:spMk id="2" creationId="{83FDA045-DBAF-48CE-D8B0-F42854D75C84}"/>
          </ac:spMkLst>
        </pc:spChg>
        <pc:spChg chg="add del mod">
          <ac:chgData name="Thúy Trần Diệu" userId="1410f50f6f5f380e" providerId="LiveId" clId="{35E8DD0D-946B-430F-A8C2-29012C8F5C88}" dt="2022-12-19T04:11:33.606" v="1466" actId="478"/>
          <ac:spMkLst>
            <pc:docMk/>
            <pc:sldMk cId="523179068" sldId="549"/>
            <ac:spMk id="2" creationId="{8C9DDA06-4AE6-3089-6A53-418166D8C0D9}"/>
          </ac:spMkLst>
        </pc:spChg>
        <pc:spChg chg="add del mod">
          <ac:chgData name="Thúy Trần Diệu" userId="1410f50f6f5f380e" providerId="LiveId" clId="{35E8DD0D-946B-430F-A8C2-29012C8F5C88}" dt="2022-12-19T04:11:35.760" v="1468" actId="478"/>
          <ac:spMkLst>
            <pc:docMk/>
            <pc:sldMk cId="523179068" sldId="549"/>
            <ac:spMk id="3" creationId="{AE195E32-5307-FF4A-C900-82DF78A2DB35}"/>
          </ac:spMkLst>
        </pc:spChg>
        <pc:spChg chg="del">
          <ac:chgData name="Thúy Trần Diệu" userId="1410f50f6f5f380e" providerId="LiveId" clId="{35E8DD0D-946B-430F-A8C2-29012C8F5C88}" dt="2022-12-17T13:51:50.788" v="964" actId="478"/>
          <ac:spMkLst>
            <pc:docMk/>
            <pc:sldMk cId="523179068" sldId="549"/>
            <ac:spMk id="3" creationId="{D694AC10-1CB9-86D4-B1FB-A0714FF13CAB}"/>
          </ac:spMkLst>
        </pc:spChg>
        <pc:spChg chg="add mod">
          <ac:chgData name="Thúy Trần Diệu" userId="1410f50f6f5f380e" providerId="LiveId" clId="{35E8DD0D-946B-430F-A8C2-29012C8F5C88}" dt="2022-12-19T08:44:11.138" v="1644" actId="1036"/>
          <ac:spMkLst>
            <pc:docMk/>
            <pc:sldMk cId="523179068" sldId="549"/>
            <ac:spMk id="3" creationId="{DCE18830-E294-AE98-36EA-F3FA0A81289D}"/>
          </ac:spMkLst>
        </pc:spChg>
        <pc:spChg chg="add del mod">
          <ac:chgData name="Thúy Trần Diệu" userId="1410f50f6f5f380e" providerId="LiveId" clId="{35E8DD0D-946B-430F-A8C2-29012C8F5C88}" dt="2022-12-19T04:14:20.152" v="1487" actId="478"/>
          <ac:spMkLst>
            <pc:docMk/>
            <pc:sldMk cId="523179068" sldId="549"/>
            <ac:spMk id="8" creationId="{FC07E410-7AE0-74BD-4833-A65DE42E6403}"/>
          </ac:spMkLst>
        </pc:spChg>
        <pc:spChg chg="add del">
          <ac:chgData name="Thúy Trần Diệu" userId="1410f50f6f5f380e" providerId="LiveId" clId="{35E8DD0D-946B-430F-A8C2-29012C8F5C88}" dt="2022-12-17T14:30:56.465" v="1059" actId="26606"/>
          <ac:spMkLst>
            <pc:docMk/>
            <pc:sldMk cId="523179068" sldId="549"/>
            <ac:spMk id="16" creationId="{6C2997EE-0889-44C3-AC0D-18F26AC9AAAB}"/>
          </ac:spMkLst>
        </pc:spChg>
        <pc:picChg chg="add mod">
          <ac:chgData name="Thúy Trần Diệu" userId="1410f50f6f5f380e" providerId="LiveId" clId="{35E8DD0D-946B-430F-A8C2-29012C8F5C88}" dt="2022-12-19T08:44:57.234" v="1647" actId="1440"/>
          <ac:picMkLst>
            <pc:docMk/>
            <pc:sldMk cId="523179068" sldId="549"/>
            <ac:picMk id="2" creationId="{3C9554D7-91E1-A05C-BBFF-658D3115CE4B}"/>
          </ac:picMkLst>
        </pc:picChg>
        <pc:picChg chg="add del mod">
          <ac:chgData name="Thúy Trần Diệu" userId="1410f50f6f5f380e" providerId="LiveId" clId="{35E8DD0D-946B-430F-A8C2-29012C8F5C88}" dt="2022-12-19T04:11:37.513" v="1470" actId="478"/>
          <ac:picMkLst>
            <pc:docMk/>
            <pc:sldMk cId="523179068" sldId="549"/>
            <ac:picMk id="4" creationId="{E3AC34EC-596D-49DA-EE20-956D25F9AA86}"/>
          </ac:picMkLst>
        </pc:picChg>
        <pc:picChg chg="add del mod ord modCrop">
          <ac:chgData name="Thúy Trần Diệu" userId="1410f50f6f5f380e" providerId="LiveId" clId="{35E8DD0D-946B-430F-A8C2-29012C8F5C88}" dt="2022-12-19T04:11:32.660" v="1465" actId="478"/>
          <ac:picMkLst>
            <pc:docMk/>
            <pc:sldMk cId="523179068" sldId="549"/>
            <ac:picMk id="5" creationId="{400F7635-E413-F129-77A4-88018092AA47}"/>
          </ac:picMkLst>
        </pc:picChg>
        <pc:picChg chg="add del mod">
          <ac:chgData name="Thúy Trần Diệu" userId="1410f50f6f5f380e" providerId="LiveId" clId="{35E8DD0D-946B-430F-A8C2-29012C8F5C88}" dt="2022-12-19T04:14:20.152" v="1487" actId="478"/>
          <ac:picMkLst>
            <pc:docMk/>
            <pc:sldMk cId="523179068" sldId="549"/>
            <ac:picMk id="6" creationId="{AE460F7B-C4EB-00FC-9B1D-DCCD2799B74C}"/>
          </ac:picMkLst>
        </pc:picChg>
        <pc:picChg chg="add del mod modCrop">
          <ac:chgData name="Thúy Trần Diệu" userId="1410f50f6f5f380e" providerId="LiveId" clId="{35E8DD0D-946B-430F-A8C2-29012C8F5C88}" dt="2022-12-19T04:11:34.649" v="1467" actId="478"/>
          <ac:picMkLst>
            <pc:docMk/>
            <pc:sldMk cId="523179068" sldId="549"/>
            <ac:picMk id="7" creationId="{5E48958A-5554-F1CC-A2FB-A91822DEA68A}"/>
          </ac:picMkLst>
        </pc:picChg>
        <pc:picChg chg="add del mod modCrop">
          <ac:chgData name="Thúy Trần Diệu" userId="1410f50f6f5f380e" providerId="LiveId" clId="{35E8DD0D-946B-430F-A8C2-29012C8F5C88}" dt="2022-12-17T14:28:34.445" v="1033" actId="478"/>
          <ac:picMkLst>
            <pc:docMk/>
            <pc:sldMk cId="523179068" sldId="549"/>
            <ac:picMk id="9" creationId="{93B5C1C7-F125-20FA-D46F-F53AA0A81EB8}"/>
          </ac:picMkLst>
        </pc:picChg>
        <pc:picChg chg="add del mod modCrop">
          <ac:chgData name="Thúy Trần Diệu" userId="1410f50f6f5f380e" providerId="LiveId" clId="{35E8DD0D-946B-430F-A8C2-29012C8F5C88}" dt="2022-12-19T04:11:36.604" v="1469" actId="478"/>
          <ac:picMkLst>
            <pc:docMk/>
            <pc:sldMk cId="523179068" sldId="549"/>
            <ac:picMk id="11" creationId="{3F506412-891E-0057-BA34-57E555B5DD85}"/>
          </ac:picMkLst>
        </pc:picChg>
      </pc:sldChg>
      <pc:sldChg chg="addSp delSp modSp new mod ord setBg delAnim modAnim setClrOvrMap">
        <pc:chgData name="Thúy Trần Diệu" userId="1410f50f6f5f380e" providerId="LiveId" clId="{35E8DD0D-946B-430F-A8C2-29012C8F5C88}" dt="2022-12-19T10:33:31.878" v="1928" actId="1038"/>
        <pc:sldMkLst>
          <pc:docMk/>
          <pc:sldMk cId="2374104710" sldId="550"/>
        </pc:sldMkLst>
        <pc:spChg chg="del">
          <ac:chgData name="Thúy Trần Diệu" userId="1410f50f6f5f380e" providerId="LiveId" clId="{35E8DD0D-946B-430F-A8C2-29012C8F5C88}" dt="2022-12-17T14:36:11.705" v="1099" actId="478"/>
          <ac:spMkLst>
            <pc:docMk/>
            <pc:sldMk cId="2374104710" sldId="550"/>
            <ac:spMk id="2" creationId="{AFBB4D0B-F82E-D3C2-50E7-245470F320BA}"/>
          </ac:spMkLst>
        </pc:spChg>
        <pc:spChg chg="del mod">
          <ac:chgData name="Thúy Trần Diệu" userId="1410f50f6f5f380e" providerId="LiveId" clId="{35E8DD0D-946B-430F-A8C2-29012C8F5C88}" dt="2022-12-17T14:36:14.122" v="1101" actId="478"/>
          <ac:spMkLst>
            <pc:docMk/>
            <pc:sldMk cId="2374104710" sldId="550"/>
            <ac:spMk id="3" creationId="{AEA453EA-D82F-3BB5-6916-6B1E78AF85E0}"/>
          </ac:spMkLst>
        </pc:spChg>
        <pc:spChg chg="add del">
          <ac:chgData name="Thúy Trần Diệu" userId="1410f50f6f5f380e" providerId="LiveId" clId="{35E8DD0D-946B-430F-A8C2-29012C8F5C88}" dt="2022-12-19T10:10:39.768" v="1832" actId="26606"/>
          <ac:spMkLst>
            <pc:docMk/>
            <pc:sldMk cId="2374104710" sldId="550"/>
            <ac:spMk id="1033" creationId="{8B089790-F4B6-46A7-BB28-7B74A9A9EFDC}"/>
          </ac:spMkLst>
        </pc:spChg>
        <pc:spChg chg="add del">
          <ac:chgData name="Thúy Trần Diệu" userId="1410f50f6f5f380e" providerId="LiveId" clId="{35E8DD0D-946B-430F-A8C2-29012C8F5C88}" dt="2022-12-19T10:10:39.768" v="1832" actId="26606"/>
          <ac:spMkLst>
            <pc:docMk/>
            <pc:sldMk cId="2374104710" sldId="550"/>
            <ac:spMk id="1035" creationId="{9A191B90-62D1-4718-B891-6A3FC82DD6A2}"/>
          </ac:spMkLst>
        </pc:spChg>
        <pc:spChg chg="add del">
          <ac:chgData name="Thúy Trần Diệu" userId="1410f50f6f5f380e" providerId="LiveId" clId="{35E8DD0D-946B-430F-A8C2-29012C8F5C88}" dt="2022-12-19T10:10:37.480" v="1829" actId="26606"/>
          <ac:spMkLst>
            <pc:docMk/>
            <pc:sldMk cId="2374104710" sldId="550"/>
            <ac:spMk id="1052" creationId="{AB8C311F-7253-4AED-9701-7FC0708C41C7}"/>
          </ac:spMkLst>
        </pc:spChg>
        <pc:spChg chg="add del">
          <ac:chgData name="Thúy Trần Diệu" userId="1410f50f6f5f380e" providerId="LiveId" clId="{35E8DD0D-946B-430F-A8C2-29012C8F5C88}" dt="2022-12-19T10:10:37.480" v="1829" actId="26606"/>
          <ac:spMkLst>
            <pc:docMk/>
            <pc:sldMk cId="2374104710" sldId="550"/>
            <ac:spMk id="1054" creationId="{E2384209-CB15-4CDF-9D31-C44FD9A3F20D}"/>
          </ac:spMkLst>
        </pc:spChg>
        <pc:spChg chg="add del">
          <ac:chgData name="Thúy Trần Diệu" userId="1410f50f6f5f380e" providerId="LiveId" clId="{35E8DD0D-946B-430F-A8C2-29012C8F5C88}" dt="2022-12-19T10:10:37.480" v="1829" actId="26606"/>
          <ac:spMkLst>
            <pc:docMk/>
            <pc:sldMk cId="2374104710" sldId="550"/>
            <ac:spMk id="1056" creationId="{2633B3B5-CC90-43F0-8714-D31D1F3F0209}"/>
          </ac:spMkLst>
        </pc:spChg>
        <pc:spChg chg="add del">
          <ac:chgData name="Thúy Trần Diệu" userId="1410f50f6f5f380e" providerId="LiveId" clId="{35E8DD0D-946B-430F-A8C2-29012C8F5C88}" dt="2022-12-19T10:10:37.480" v="1829" actId="26606"/>
          <ac:spMkLst>
            <pc:docMk/>
            <pc:sldMk cId="2374104710" sldId="550"/>
            <ac:spMk id="1058" creationId="{A8D57A06-A426-446D-B02C-A2DC6B62E45E}"/>
          </ac:spMkLst>
        </pc:spChg>
        <pc:spChg chg="add del">
          <ac:chgData name="Thúy Trần Diệu" userId="1410f50f6f5f380e" providerId="LiveId" clId="{35E8DD0D-946B-430F-A8C2-29012C8F5C88}" dt="2022-12-19T10:10:39.751" v="1831" actId="26606"/>
          <ac:spMkLst>
            <pc:docMk/>
            <pc:sldMk cId="2374104710" sldId="550"/>
            <ac:spMk id="1060" creationId="{1500B4A4-B1F1-41EA-886A-B8A210DBCA3B}"/>
          </ac:spMkLst>
        </pc:spChg>
        <pc:spChg chg="add del">
          <ac:chgData name="Thúy Trần Diệu" userId="1410f50f6f5f380e" providerId="LiveId" clId="{35E8DD0D-946B-430F-A8C2-29012C8F5C88}" dt="2022-12-19T10:10:39.751" v="1831" actId="26606"/>
          <ac:spMkLst>
            <pc:docMk/>
            <pc:sldMk cId="2374104710" sldId="550"/>
            <ac:spMk id="1061" creationId="{5E55A99C-0BDC-4DBE-8E40-9FA66F629FA1}"/>
          </ac:spMkLst>
        </pc:spChg>
        <pc:spChg chg="add del">
          <ac:chgData name="Thúy Trần Diệu" userId="1410f50f6f5f380e" providerId="LiveId" clId="{35E8DD0D-946B-430F-A8C2-29012C8F5C88}" dt="2022-12-19T10:10:49.518" v="1837" actId="26606"/>
          <ac:spMkLst>
            <pc:docMk/>
            <pc:sldMk cId="2374104710" sldId="550"/>
            <ac:spMk id="1063" creationId="{8B089790-F4B6-46A7-BB28-7B74A9A9EFDC}"/>
          </ac:spMkLst>
        </pc:spChg>
        <pc:spChg chg="add del">
          <ac:chgData name="Thúy Trần Diệu" userId="1410f50f6f5f380e" providerId="LiveId" clId="{35E8DD0D-946B-430F-A8C2-29012C8F5C88}" dt="2022-12-19T10:12:24.647" v="1844" actId="26606"/>
          <ac:spMkLst>
            <pc:docMk/>
            <pc:sldMk cId="2374104710" sldId="550"/>
            <ac:spMk id="1071" creationId="{42A4FC2C-047E-45A5-965D-8E1E3BF09BC6}"/>
          </ac:spMkLst>
        </pc:spChg>
        <pc:spChg chg="add mod">
          <ac:chgData name="Thúy Trần Diệu" userId="1410f50f6f5f380e" providerId="LiveId" clId="{35E8DD0D-946B-430F-A8C2-29012C8F5C88}" dt="2022-12-19T10:15:55.653" v="1914" actId="1037"/>
          <ac:spMkLst>
            <pc:docMk/>
            <pc:sldMk cId="2374104710" sldId="550"/>
            <ac:spMk id="1076" creationId="{42A4FC2C-047E-45A5-965D-8E1E3BF09BC6}"/>
          </ac:spMkLst>
        </pc:spChg>
        <pc:grpChg chg="add del">
          <ac:chgData name="Thúy Trần Diệu" userId="1410f50f6f5f380e" providerId="LiveId" clId="{35E8DD0D-946B-430F-A8C2-29012C8F5C88}" dt="2022-12-19T10:10:39.768" v="1832" actId="26606"/>
          <ac:grpSpMkLst>
            <pc:docMk/>
            <pc:sldMk cId="2374104710" sldId="550"/>
            <ac:grpSpMk id="1037" creationId="{63A1050F-42B7-42F4-9436-314DB03DE463}"/>
          </ac:grpSpMkLst>
        </pc:grpChg>
        <pc:grpChg chg="add del">
          <ac:chgData name="Thúy Trần Diệu" userId="1410f50f6f5f380e" providerId="LiveId" clId="{35E8DD0D-946B-430F-A8C2-29012C8F5C88}" dt="2022-12-19T10:10:39.768" v="1832" actId="26606"/>
          <ac:grpSpMkLst>
            <pc:docMk/>
            <pc:sldMk cId="2374104710" sldId="550"/>
            <ac:grpSpMk id="1043" creationId="{CB04806E-DE07-4370-8B2D-439E32B3A25B}"/>
          </ac:grpSpMkLst>
        </pc:grpChg>
        <pc:grpChg chg="add del">
          <ac:chgData name="Thúy Trần Diệu" userId="1410f50f6f5f380e" providerId="LiveId" clId="{35E8DD0D-946B-430F-A8C2-29012C8F5C88}" dt="2022-12-19T10:10:49.518" v="1837" actId="26606"/>
          <ac:grpSpMkLst>
            <pc:docMk/>
            <pc:sldMk cId="2374104710" sldId="550"/>
            <ac:grpSpMk id="1064" creationId="{9DE3F54D-33BC-4382-A2AB-5E002F0F1166}"/>
          </ac:grpSpMkLst>
        </pc:grpChg>
        <pc:picChg chg="add del mod">
          <ac:chgData name="Thúy Trần Diệu" userId="1410f50f6f5f380e" providerId="LiveId" clId="{35E8DD0D-946B-430F-A8C2-29012C8F5C88}" dt="2022-12-19T10:07:29.061" v="1812" actId="478"/>
          <ac:picMkLst>
            <pc:docMk/>
            <pc:sldMk cId="2374104710" sldId="550"/>
            <ac:picMk id="2" creationId="{D7C5AE95-61B8-6328-F2C2-4075D7BE6B11}"/>
          </ac:picMkLst>
        </pc:picChg>
        <pc:picChg chg="add mod">
          <ac:chgData name="Thúy Trần Diệu" userId="1410f50f6f5f380e" providerId="LiveId" clId="{35E8DD0D-946B-430F-A8C2-29012C8F5C88}" dt="2022-12-19T10:15:55.653" v="1914" actId="1037"/>
          <ac:picMkLst>
            <pc:docMk/>
            <pc:sldMk cId="2374104710" sldId="550"/>
            <ac:picMk id="3" creationId="{23AE83EE-F257-583A-E77A-FB42C76DC747}"/>
          </ac:picMkLst>
        </pc:picChg>
        <pc:picChg chg="add del">
          <ac:chgData name="Thúy Trần Diệu" userId="1410f50f6f5f380e" providerId="LiveId" clId="{35E8DD0D-946B-430F-A8C2-29012C8F5C88}" dt="2022-12-19T02:45:41.913" v="1225" actId="478"/>
          <ac:picMkLst>
            <pc:docMk/>
            <pc:sldMk cId="2374104710" sldId="550"/>
            <ac:picMk id="3" creationId="{787D4D4D-F4B2-A498-E5F1-1ABA4EAC595E}"/>
          </ac:picMkLst>
        </pc:picChg>
        <pc:picChg chg="add del">
          <ac:chgData name="Thúy Trần Diệu" userId="1410f50f6f5f380e" providerId="LiveId" clId="{35E8DD0D-946B-430F-A8C2-29012C8F5C88}" dt="2022-12-19T02:47:46.417" v="1228" actId="478"/>
          <ac:picMkLst>
            <pc:docMk/>
            <pc:sldMk cId="2374104710" sldId="550"/>
            <ac:picMk id="4" creationId="{1BEC4282-5788-A6AD-313E-8FE0FB55204B}"/>
          </ac:picMkLst>
        </pc:picChg>
        <pc:picChg chg="add mod">
          <ac:chgData name="Thúy Trần Diệu" userId="1410f50f6f5f380e" providerId="LiveId" clId="{35E8DD0D-946B-430F-A8C2-29012C8F5C88}" dt="2022-12-19T10:33:31.878" v="1928" actId="1038"/>
          <ac:picMkLst>
            <pc:docMk/>
            <pc:sldMk cId="2374104710" sldId="550"/>
            <ac:picMk id="4" creationId="{D55F0F40-311D-533C-802B-1A711118D6A7}"/>
          </ac:picMkLst>
        </pc:picChg>
        <pc:picChg chg="add mod">
          <ac:chgData name="Thúy Trần Diệu" userId="1410f50f6f5f380e" providerId="LiveId" clId="{35E8DD0D-946B-430F-A8C2-29012C8F5C88}" dt="2022-12-19T10:15:55.653" v="1914" actId="1037"/>
          <ac:picMkLst>
            <pc:docMk/>
            <pc:sldMk cId="2374104710" sldId="550"/>
            <ac:picMk id="5" creationId="{161F2C3D-6110-0449-C005-A40E3101AF77}"/>
          </ac:picMkLst>
        </pc:picChg>
        <pc:picChg chg="del">
          <ac:chgData name="Thúy Trần Diệu" userId="1410f50f6f5f380e" providerId="LiveId" clId="{35E8DD0D-946B-430F-A8C2-29012C8F5C88}" dt="2022-12-19T02:47:39.267" v="1227" actId="478"/>
          <ac:picMkLst>
            <pc:docMk/>
            <pc:sldMk cId="2374104710" sldId="550"/>
            <ac:picMk id="5" creationId="{3CD06864-F06A-B947-1AE3-D290C450A1FD}"/>
          </ac:picMkLst>
        </pc:picChg>
        <pc:picChg chg="add del">
          <ac:chgData name="Thúy Trần Diệu" userId="1410f50f6f5f380e" providerId="LiveId" clId="{35E8DD0D-946B-430F-A8C2-29012C8F5C88}" dt="2022-12-19T10:07:38.226" v="1814" actId="478"/>
          <ac:picMkLst>
            <pc:docMk/>
            <pc:sldMk cId="2374104710" sldId="550"/>
            <ac:picMk id="1026" creationId="{71C23A63-599C-A646-8A9A-CE7C30040D6E}"/>
          </ac:picMkLst>
        </pc:picChg>
        <pc:picChg chg="add del mod">
          <ac:chgData name="Thúy Trần Diệu" userId="1410f50f6f5f380e" providerId="LiveId" clId="{35E8DD0D-946B-430F-A8C2-29012C8F5C88}" dt="2022-12-19T10:11:06.442" v="1842" actId="478"/>
          <ac:picMkLst>
            <pc:docMk/>
            <pc:sldMk cId="2374104710" sldId="550"/>
            <ac:picMk id="1028" creationId="{42C1F3EE-D1A3-4502-BAAA-A02B5E945343}"/>
          </ac:picMkLst>
        </pc:picChg>
        <pc:picChg chg="add mod">
          <ac:chgData name="Thúy Trần Diệu" userId="1410f50f6f5f380e" providerId="LiveId" clId="{35E8DD0D-946B-430F-A8C2-29012C8F5C88}" dt="2022-12-19T10:15:55.653" v="1914" actId="1037"/>
          <ac:picMkLst>
            <pc:docMk/>
            <pc:sldMk cId="2374104710" sldId="550"/>
            <ac:picMk id="1030" creationId="{FFCA657C-A6DC-414F-CC5D-75E5AB86BC92}"/>
          </ac:picMkLst>
        </pc:picChg>
      </pc:sldChg>
      <pc:sldChg chg="addSp delSp modSp new mod">
        <pc:chgData name="Thúy Trần Diệu" userId="1410f50f6f5f380e" providerId="LiveId" clId="{35E8DD0D-946B-430F-A8C2-29012C8F5C88}" dt="2022-12-19T14:29:04.397" v="2337" actId="478"/>
        <pc:sldMkLst>
          <pc:docMk/>
          <pc:sldMk cId="2810887370" sldId="551"/>
        </pc:sldMkLst>
        <pc:spChg chg="del">
          <ac:chgData name="Thúy Trần Diệu" userId="1410f50f6f5f380e" providerId="LiveId" clId="{35E8DD0D-946B-430F-A8C2-29012C8F5C88}" dt="2022-12-19T14:19:57.776" v="2181" actId="478"/>
          <ac:spMkLst>
            <pc:docMk/>
            <pc:sldMk cId="2810887370" sldId="551"/>
            <ac:spMk id="2" creationId="{EC1F1501-70E8-BF58-6BCB-C52C66E9C4D0}"/>
          </ac:spMkLst>
        </pc:spChg>
        <pc:spChg chg="del">
          <ac:chgData name="Thúy Trần Diệu" userId="1410f50f6f5f380e" providerId="LiveId" clId="{35E8DD0D-946B-430F-A8C2-29012C8F5C88}" dt="2022-12-19T14:19:59.586" v="2182" actId="478"/>
          <ac:spMkLst>
            <pc:docMk/>
            <pc:sldMk cId="2810887370" sldId="551"/>
            <ac:spMk id="3" creationId="{0BCE4082-8FC9-60F1-8AD9-85C5307AFFCE}"/>
          </ac:spMkLst>
        </pc:spChg>
        <pc:picChg chg="add del mod">
          <ac:chgData name="Thúy Trần Diệu" userId="1410f50f6f5f380e" providerId="LiveId" clId="{35E8DD0D-946B-430F-A8C2-29012C8F5C88}" dt="2022-12-19T14:29:04.397" v="2337" actId="478"/>
          <ac:picMkLst>
            <pc:docMk/>
            <pc:sldMk cId="2810887370" sldId="551"/>
            <ac:picMk id="4" creationId="{03C615F9-08E5-A96E-A63C-3C72D2E7A76A}"/>
          </ac:picMkLst>
        </pc:picChg>
      </pc:sldChg>
      <pc:sldChg chg="modSp del mod ord">
        <pc:chgData name="Thúy Trần Diệu" userId="1410f50f6f5f380e" providerId="LiveId" clId="{35E8DD0D-946B-430F-A8C2-29012C8F5C88}" dt="2022-12-19T14:15:25.998" v="2175" actId="47"/>
        <pc:sldMkLst>
          <pc:docMk/>
          <pc:sldMk cId="4243752546" sldId="552"/>
        </pc:sldMkLst>
        <pc:spChg chg="mod">
          <ac:chgData name="Thúy Trần Diệu" userId="1410f50f6f5f380e" providerId="LiveId" clId="{35E8DD0D-946B-430F-A8C2-29012C8F5C88}" dt="2022-12-18T04:26:27.751" v="1188" actId="1076"/>
          <ac:spMkLst>
            <pc:docMk/>
            <pc:sldMk cId="4243752546" sldId="552"/>
            <ac:spMk id="4" creationId="{DD7F32A2-F742-82BE-D0B7-E29A0A5F2219}"/>
          </ac:spMkLst>
        </pc:spChg>
      </pc:sldChg>
      <pc:sldChg chg="delSp mod ord">
        <pc:chgData name="Thúy Trần Diệu" userId="1410f50f6f5f380e" providerId="LiveId" clId="{35E8DD0D-946B-430F-A8C2-29012C8F5C88}" dt="2022-12-19T14:41:13.615" v="2390"/>
        <pc:sldMkLst>
          <pc:docMk/>
          <pc:sldMk cId="4061756531" sldId="553"/>
        </pc:sldMkLst>
        <pc:cxnChg chg="del">
          <ac:chgData name="Thúy Trần Diệu" userId="1410f50f6f5f380e" providerId="LiveId" clId="{35E8DD0D-946B-430F-A8C2-29012C8F5C88}" dt="2022-12-19T01:07:03.424" v="1203" actId="478"/>
          <ac:cxnSpMkLst>
            <pc:docMk/>
            <pc:sldMk cId="4061756531" sldId="553"/>
            <ac:cxnSpMk id="4" creationId="{0E85E088-E95F-1681-9580-93D3582D5649}"/>
          </ac:cxnSpMkLst>
        </pc:cxnChg>
      </pc:sldChg>
      <pc:sldChg chg="addSp delSp modSp new mod ord">
        <pc:chgData name="Thúy Trần Diệu" userId="1410f50f6f5f380e" providerId="LiveId" clId="{35E8DD0D-946B-430F-A8C2-29012C8F5C88}" dt="2022-12-19T14:59:15.110" v="2473"/>
        <pc:sldMkLst>
          <pc:docMk/>
          <pc:sldMk cId="3418600847" sldId="554"/>
        </pc:sldMkLst>
        <pc:spChg chg="del">
          <ac:chgData name="Thúy Trần Diệu" userId="1410f50f6f5f380e" providerId="LiveId" clId="{35E8DD0D-946B-430F-A8C2-29012C8F5C88}" dt="2022-12-19T02:24:10.265" v="1215" actId="931"/>
          <ac:spMkLst>
            <pc:docMk/>
            <pc:sldMk cId="3418600847" sldId="554"/>
            <ac:spMk id="3" creationId="{AED7D514-11FE-2AD0-3D45-5A9562171732}"/>
          </ac:spMkLst>
        </pc:spChg>
        <pc:picChg chg="add mod">
          <ac:chgData name="Thúy Trần Diệu" userId="1410f50f6f5f380e" providerId="LiveId" clId="{35E8DD0D-946B-430F-A8C2-29012C8F5C88}" dt="2022-12-19T04:17:41.193" v="1489" actId="1076"/>
          <ac:picMkLst>
            <pc:docMk/>
            <pc:sldMk cId="3418600847" sldId="554"/>
            <ac:picMk id="5" creationId="{1C6DB4D0-3EA0-4661-33E1-E216884E81F1}"/>
          </ac:picMkLst>
        </pc:picChg>
      </pc:sldChg>
      <pc:sldChg chg="addSp delSp modSp new mod ord">
        <pc:chgData name="Thúy Trần Diệu" userId="1410f50f6f5f380e" providerId="LiveId" clId="{35E8DD0D-946B-430F-A8C2-29012C8F5C88}" dt="2022-12-19T10:04:47.553" v="1805"/>
        <pc:sldMkLst>
          <pc:docMk/>
          <pc:sldMk cId="1468776940" sldId="555"/>
        </pc:sldMkLst>
        <pc:spChg chg="del">
          <ac:chgData name="Thúy Trần Diệu" userId="1410f50f6f5f380e" providerId="LiveId" clId="{35E8DD0D-946B-430F-A8C2-29012C8F5C88}" dt="2022-12-19T02:55:43.387" v="1294" actId="478"/>
          <ac:spMkLst>
            <pc:docMk/>
            <pc:sldMk cId="1468776940" sldId="555"/>
            <ac:spMk id="2" creationId="{A91BCAC1-430C-BD8C-0EFD-1B32BD0B20C7}"/>
          </ac:spMkLst>
        </pc:spChg>
        <pc:spChg chg="del">
          <ac:chgData name="Thúy Trần Diệu" userId="1410f50f6f5f380e" providerId="LiveId" clId="{35E8DD0D-946B-430F-A8C2-29012C8F5C88}" dt="2022-12-19T02:55:44.753" v="1295" actId="478"/>
          <ac:spMkLst>
            <pc:docMk/>
            <pc:sldMk cId="1468776940" sldId="555"/>
            <ac:spMk id="3" creationId="{56A877EC-8BCC-AA08-4415-FE3CFD583286}"/>
          </ac:spMkLst>
        </pc:spChg>
        <pc:picChg chg="add mod">
          <ac:chgData name="Thúy Trần Diệu" userId="1410f50f6f5f380e" providerId="LiveId" clId="{35E8DD0D-946B-430F-A8C2-29012C8F5C88}" dt="2022-12-19T02:56:28.587" v="1310" actId="1440"/>
          <ac:picMkLst>
            <pc:docMk/>
            <pc:sldMk cId="1468776940" sldId="555"/>
            <ac:picMk id="4" creationId="{151E11BB-9B7B-2D09-C5A2-84EC73C4CABD}"/>
          </ac:picMkLst>
        </pc:picChg>
        <pc:picChg chg="add mod">
          <ac:chgData name="Thúy Trần Diệu" userId="1410f50f6f5f380e" providerId="LiveId" clId="{35E8DD0D-946B-430F-A8C2-29012C8F5C88}" dt="2022-12-19T02:56:42.908" v="1314" actId="14100"/>
          <ac:picMkLst>
            <pc:docMk/>
            <pc:sldMk cId="1468776940" sldId="555"/>
            <ac:picMk id="5" creationId="{895F2B48-A42F-CD33-D110-5744517B9BDF}"/>
          </ac:picMkLst>
        </pc:picChg>
        <pc:picChg chg="add mod">
          <ac:chgData name="Thúy Trần Diệu" userId="1410f50f6f5f380e" providerId="LiveId" clId="{35E8DD0D-946B-430F-A8C2-29012C8F5C88}" dt="2022-12-19T02:59:05.192" v="1362" actId="1038"/>
          <ac:picMkLst>
            <pc:docMk/>
            <pc:sldMk cId="1468776940" sldId="555"/>
            <ac:picMk id="6" creationId="{7E746A00-3E57-98FF-228C-A6B6CD603025}"/>
          </ac:picMkLst>
        </pc:picChg>
        <pc:picChg chg="add mod">
          <ac:chgData name="Thúy Trần Diệu" userId="1410f50f6f5f380e" providerId="LiveId" clId="{35E8DD0D-946B-430F-A8C2-29012C8F5C88}" dt="2022-12-19T02:57:57.537" v="1353" actId="1038"/>
          <ac:picMkLst>
            <pc:docMk/>
            <pc:sldMk cId="1468776940" sldId="555"/>
            <ac:picMk id="7" creationId="{29AE6AF8-3F88-8CBC-CDB2-BDB3721767BD}"/>
          </ac:picMkLst>
        </pc:picChg>
      </pc:sldChg>
      <pc:sldChg chg="del">
        <pc:chgData name="Thúy Trần Diệu" userId="1410f50f6f5f380e" providerId="LiveId" clId="{35E8DD0D-946B-430F-A8C2-29012C8F5C88}" dt="2022-12-19T02:52:13.826" v="1275" actId="47"/>
        <pc:sldMkLst>
          <pc:docMk/>
          <pc:sldMk cId="2993961098" sldId="555"/>
        </pc:sldMkLst>
      </pc:sldChg>
      <pc:sldChg chg="addSp delSp modSp new del mod">
        <pc:chgData name="Thúy Trần Diệu" userId="1410f50f6f5f380e" providerId="LiveId" clId="{35E8DD0D-946B-430F-A8C2-29012C8F5C88}" dt="2022-12-19T10:13:04.771" v="1851" actId="47"/>
        <pc:sldMkLst>
          <pc:docMk/>
          <pc:sldMk cId="3150455212" sldId="556"/>
        </pc:sldMkLst>
        <pc:spChg chg="del">
          <ac:chgData name="Thúy Trần Diệu" userId="1410f50f6f5f380e" providerId="LiveId" clId="{35E8DD0D-946B-430F-A8C2-29012C8F5C88}" dt="2022-12-19T09:43:21.498" v="1784" actId="478"/>
          <ac:spMkLst>
            <pc:docMk/>
            <pc:sldMk cId="3150455212" sldId="556"/>
            <ac:spMk id="2" creationId="{F71BD743-5E8E-C7BD-179E-BB816BC01EC7}"/>
          </ac:spMkLst>
        </pc:spChg>
        <pc:spChg chg="del">
          <ac:chgData name="Thúy Trần Diệu" userId="1410f50f6f5f380e" providerId="LiveId" clId="{35E8DD0D-946B-430F-A8C2-29012C8F5C88}" dt="2022-12-19T09:43:23.353" v="1785" actId="478"/>
          <ac:spMkLst>
            <pc:docMk/>
            <pc:sldMk cId="3150455212" sldId="556"/>
            <ac:spMk id="3" creationId="{5CBD2683-45D4-AEA9-B74A-7120BE013821}"/>
          </ac:spMkLst>
        </pc:spChg>
        <pc:picChg chg="add mod">
          <ac:chgData name="Thúy Trần Diệu" userId="1410f50f6f5f380e" providerId="LiveId" clId="{35E8DD0D-946B-430F-A8C2-29012C8F5C88}" dt="2022-12-19T09:44:19.910" v="1800" actId="14100"/>
          <ac:picMkLst>
            <pc:docMk/>
            <pc:sldMk cId="3150455212" sldId="556"/>
            <ac:picMk id="4" creationId="{619D330C-0C19-387D-ADAB-90029CD60493}"/>
          </ac:picMkLst>
        </pc:picChg>
        <pc:picChg chg="add mod">
          <ac:chgData name="Thúy Trần Diệu" userId="1410f50f6f5f380e" providerId="LiveId" clId="{35E8DD0D-946B-430F-A8C2-29012C8F5C88}" dt="2022-12-19T10:05:53.990" v="1811" actId="1076"/>
          <ac:picMkLst>
            <pc:docMk/>
            <pc:sldMk cId="3150455212" sldId="556"/>
            <ac:picMk id="5" creationId="{05511BE0-6A6E-70B9-9CEA-A5EC8765D511}"/>
          </ac:picMkLst>
        </pc:picChg>
      </pc:sldChg>
      <pc:sldChg chg="addSp delSp modSp add del mod modTransition delAnim modAnim">
        <pc:chgData name="Thúy Trần Diệu" userId="1410f50f6f5f380e" providerId="LiveId" clId="{35E8DD0D-946B-430F-A8C2-29012C8F5C88}" dt="2022-12-19T14:33:16.927" v="2354"/>
        <pc:sldMkLst>
          <pc:docMk/>
          <pc:sldMk cId="3544634129" sldId="557"/>
        </pc:sldMkLst>
        <pc:spChg chg="mod">
          <ac:chgData name="Thúy Trần Diệu" userId="1410f50f6f5f380e" providerId="LiveId" clId="{35E8DD0D-946B-430F-A8C2-29012C8F5C88}" dt="2022-12-19T09:32:22.215" v="1732" actId="1036"/>
          <ac:spMkLst>
            <pc:docMk/>
            <pc:sldMk cId="3544634129" sldId="557"/>
            <ac:spMk id="2" creationId="{8C9DDA06-4AE6-3089-6A53-418166D8C0D9}"/>
          </ac:spMkLst>
        </pc:spChg>
        <pc:spChg chg="del">
          <ac:chgData name="Thúy Trần Diệu" userId="1410f50f6f5f380e" providerId="LiveId" clId="{35E8DD0D-946B-430F-A8C2-29012C8F5C88}" dt="2022-12-19T04:12:00.642" v="1476" actId="478"/>
          <ac:spMkLst>
            <pc:docMk/>
            <pc:sldMk cId="3544634129" sldId="557"/>
            <ac:spMk id="3" creationId="{AE195E32-5307-FF4A-C900-82DF78A2DB35}"/>
          </ac:spMkLst>
        </pc:spChg>
        <pc:spChg chg="add mod">
          <ac:chgData name="Thúy Trần Diệu" userId="1410f50f6f5f380e" providerId="LiveId" clId="{35E8DD0D-946B-430F-A8C2-29012C8F5C88}" dt="2022-12-19T09:32:03.039" v="1726" actId="14100"/>
          <ac:spMkLst>
            <pc:docMk/>
            <pc:sldMk cId="3544634129" sldId="557"/>
            <ac:spMk id="4" creationId="{62AFB73C-4768-13A8-6FB1-BA65636127CB}"/>
          </ac:spMkLst>
        </pc:spChg>
        <pc:picChg chg="add mod modCrop">
          <ac:chgData name="Thúy Trần Diệu" userId="1410f50f6f5f380e" providerId="LiveId" clId="{35E8DD0D-946B-430F-A8C2-29012C8F5C88}" dt="2022-12-19T09:32:14.983" v="1729" actId="14100"/>
          <ac:picMkLst>
            <pc:docMk/>
            <pc:sldMk cId="3544634129" sldId="557"/>
            <ac:picMk id="3" creationId="{A5AE2B43-E331-23AA-7E4B-9FF0FD908342}"/>
          </ac:picMkLst>
        </pc:picChg>
        <pc:picChg chg="del">
          <ac:chgData name="Thúy Trần Diệu" userId="1410f50f6f5f380e" providerId="LiveId" clId="{35E8DD0D-946B-430F-A8C2-29012C8F5C88}" dt="2022-12-19T04:12:02.432" v="1478" actId="478"/>
          <ac:picMkLst>
            <pc:docMk/>
            <pc:sldMk cId="3544634129" sldId="557"/>
            <ac:picMk id="4" creationId="{E3AC34EC-596D-49DA-EE20-956D25F9AA86}"/>
          </ac:picMkLst>
        </pc:picChg>
        <pc:picChg chg="mod">
          <ac:chgData name="Thúy Trần Diệu" userId="1410f50f6f5f380e" providerId="LiveId" clId="{35E8DD0D-946B-430F-A8C2-29012C8F5C88}" dt="2022-12-19T09:32:16.906" v="1730" actId="1076"/>
          <ac:picMkLst>
            <pc:docMk/>
            <pc:sldMk cId="3544634129" sldId="557"/>
            <ac:picMk id="5" creationId="{400F7635-E413-F129-77A4-88018092AA47}"/>
          </ac:picMkLst>
        </pc:picChg>
        <pc:picChg chg="add del mod modCrop">
          <ac:chgData name="Thúy Trần Diệu" userId="1410f50f6f5f380e" providerId="LiveId" clId="{35E8DD0D-946B-430F-A8C2-29012C8F5C88}" dt="2022-12-19T09:30:35.963" v="1706" actId="478"/>
          <ac:picMkLst>
            <pc:docMk/>
            <pc:sldMk cId="3544634129" sldId="557"/>
            <ac:picMk id="6" creationId="{770FF99B-62B7-7672-27FE-ABBD5E8C6C06}"/>
          </ac:picMkLst>
        </pc:picChg>
        <pc:picChg chg="del">
          <ac:chgData name="Thúy Trần Diệu" userId="1410f50f6f5f380e" providerId="LiveId" clId="{35E8DD0D-946B-430F-A8C2-29012C8F5C88}" dt="2022-12-19T04:11:59.610" v="1475" actId="478"/>
          <ac:picMkLst>
            <pc:docMk/>
            <pc:sldMk cId="3544634129" sldId="557"/>
            <ac:picMk id="7" creationId="{5E48958A-5554-F1CC-A2FB-A91822DEA68A}"/>
          </ac:picMkLst>
        </pc:picChg>
        <pc:picChg chg="del">
          <ac:chgData name="Thúy Trần Diệu" userId="1410f50f6f5f380e" providerId="LiveId" clId="{35E8DD0D-946B-430F-A8C2-29012C8F5C88}" dt="2022-12-19T04:12:01.550" v="1477" actId="478"/>
          <ac:picMkLst>
            <pc:docMk/>
            <pc:sldMk cId="3544634129" sldId="557"/>
            <ac:picMk id="11" creationId="{3F506412-891E-0057-BA34-57E555B5DD85}"/>
          </ac:picMkLst>
        </pc:picChg>
      </pc:sldChg>
      <pc:sldChg chg="addSp delSp modSp add del mod delAnim">
        <pc:chgData name="Thúy Trần Diệu" userId="1410f50f6f5f380e" providerId="LiveId" clId="{35E8DD0D-946B-430F-A8C2-29012C8F5C88}" dt="2022-12-19T10:05:25.894" v="1807" actId="47"/>
        <pc:sldMkLst>
          <pc:docMk/>
          <pc:sldMk cId="1166204904" sldId="558"/>
        </pc:sldMkLst>
        <pc:spChg chg="del">
          <ac:chgData name="Thúy Trần Diệu" userId="1410f50f6f5f380e" providerId="LiveId" clId="{35E8DD0D-946B-430F-A8C2-29012C8F5C88}" dt="2022-12-19T08:45:40.337" v="1653" actId="478"/>
          <ac:spMkLst>
            <pc:docMk/>
            <pc:sldMk cId="1166204904" sldId="558"/>
            <ac:spMk id="2" creationId="{8C9DDA06-4AE6-3089-6A53-418166D8C0D9}"/>
          </ac:spMkLst>
        </pc:spChg>
        <pc:spChg chg="del">
          <ac:chgData name="Thúy Trần Diệu" userId="1410f50f6f5f380e" providerId="LiveId" clId="{35E8DD0D-946B-430F-A8C2-29012C8F5C88}" dt="2022-12-19T08:45:44.290" v="1655" actId="478"/>
          <ac:spMkLst>
            <pc:docMk/>
            <pc:sldMk cId="1166204904" sldId="558"/>
            <ac:spMk id="3" creationId="{AE195E32-5307-FF4A-C900-82DF78A2DB35}"/>
          </ac:spMkLst>
        </pc:spChg>
        <pc:picChg chg="del">
          <ac:chgData name="Thúy Trần Diệu" userId="1410f50f6f5f380e" providerId="LiveId" clId="{35E8DD0D-946B-430F-A8C2-29012C8F5C88}" dt="2022-12-19T09:33:03.031" v="1738" actId="478"/>
          <ac:picMkLst>
            <pc:docMk/>
            <pc:sldMk cId="1166204904" sldId="558"/>
            <ac:picMk id="4" creationId="{E3AC34EC-596D-49DA-EE20-956D25F9AA86}"/>
          </ac:picMkLst>
        </pc:picChg>
        <pc:picChg chg="del">
          <ac:chgData name="Thúy Trần Diệu" userId="1410f50f6f5f380e" providerId="LiveId" clId="{35E8DD0D-946B-430F-A8C2-29012C8F5C88}" dt="2022-12-19T08:45:39.099" v="1652" actId="478"/>
          <ac:picMkLst>
            <pc:docMk/>
            <pc:sldMk cId="1166204904" sldId="558"/>
            <ac:picMk id="5" creationId="{400F7635-E413-F129-77A4-88018092AA47}"/>
          </ac:picMkLst>
        </pc:picChg>
        <pc:picChg chg="add del mod">
          <ac:chgData name="Thúy Trần Diệu" userId="1410f50f6f5f380e" providerId="LiveId" clId="{35E8DD0D-946B-430F-A8C2-29012C8F5C88}" dt="2022-12-19T09:40:59.202" v="1769" actId="478"/>
          <ac:picMkLst>
            <pc:docMk/>
            <pc:sldMk cId="1166204904" sldId="558"/>
            <ac:picMk id="6" creationId="{89D61E54-500F-CA1A-5C4B-5D927791F84E}"/>
          </ac:picMkLst>
        </pc:picChg>
        <pc:picChg chg="del">
          <ac:chgData name="Thúy Trần Diệu" userId="1410f50f6f5f380e" providerId="LiveId" clId="{35E8DD0D-946B-430F-A8C2-29012C8F5C88}" dt="2022-12-19T08:45:42.452" v="1654" actId="478"/>
          <ac:picMkLst>
            <pc:docMk/>
            <pc:sldMk cId="1166204904" sldId="558"/>
            <ac:picMk id="7" creationId="{5E48958A-5554-F1CC-A2FB-A91822DEA68A}"/>
          </ac:picMkLst>
        </pc:picChg>
        <pc:picChg chg="add del mod">
          <ac:chgData name="Thúy Trần Diệu" userId="1410f50f6f5f380e" providerId="LiveId" clId="{35E8DD0D-946B-430F-A8C2-29012C8F5C88}" dt="2022-12-19T09:41:26.056" v="1776" actId="478"/>
          <ac:picMkLst>
            <pc:docMk/>
            <pc:sldMk cId="1166204904" sldId="558"/>
            <ac:picMk id="8" creationId="{E0E8B265-DEB1-B21A-F249-B24369C587A2}"/>
          </ac:picMkLst>
        </pc:picChg>
        <pc:picChg chg="add mod">
          <ac:chgData name="Thúy Trần Diệu" userId="1410f50f6f5f380e" providerId="LiveId" clId="{35E8DD0D-946B-430F-A8C2-29012C8F5C88}" dt="2022-12-19T10:05:00.424" v="1806" actId="1076"/>
          <ac:picMkLst>
            <pc:docMk/>
            <pc:sldMk cId="1166204904" sldId="558"/>
            <ac:picMk id="9" creationId="{A82734FD-7DD9-9626-5107-8F12D4FA84E0}"/>
          </ac:picMkLst>
        </pc:picChg>
        <pc:picChg chg="del">
          <ac:chgData name="Thúy Trần Diệu" userId="1410f50f6f5f380e" providerId="LiveId" clId="{35E8DD0D-946B-430F-A8C2-29012C8F5C88}" dt="2022-12-19T09:33:01.567" v="1737" actId="478"/>
          <ac:picMkLst>
            <pc:docMk/>
            <pc:sldMk cId="1166204904" sldId="558"/>
            <ac:picMk id="11" creationId="{3F506412-891E-0057-BA34-57E555B5DD85}"/>
          </ac:picMkLst>
        </pc:picChg>
      </pc:sldChg>
      <pc:sldChg chg="delSp del mod delAnim modAnim">
        <pc:chgData name="Thúy Trần Diệu" userId="1410f50f6f5f380e" providerId="LiveId" clId="{35E8DD0D-946B-430F-A8C2-29012C8F5C88}" dt="2022-12-19T08:45:29.935" v="1649" actId="47"/>
        <pc:sldMkLst>
          <pc:docMk/>
          <pc:sldMk cId="666986163" sldId="559"/>
        </pc:sldMkLst>
        <pc:spChg chg="del">
          <ac:chgData name="Thúy Trần Diệu" userId="1410f50f6f5f380e" providerId="LiveId" clId="{35E8DD0D-946B-430F-A8C2-29012C8F5C88}" dt="2022-12-19T08:24:57.406" v="1576" actId="478"/>
          <ac:spMkLst>
            <pc:docMk/>
            <pc:sldMk cId="666986163" sldId="559"/>
            <ac:spMk id="2" creationId="{8C9DDA06-4AE6-3089-6A53-418166D8C0D9}"/>
          </ac:spMkLst>
        </pc:spChg>
        <pc:picChg chg="del">
          <ac:chgData name="Thúy Trần Diệu" userId="1410f50f6f5f380e" providerId="LiveId" clId="{35E8DD0D-946B-430F-A8C2-29012C8F5C88}" dt="2022-12-19T08:25:01.106" v="1578" actId="478"/>
          <ac:picMkLst>
            <pc:docMk/>
            <pc:sldMk cId="666986163" sldId="559"/>
            <ac:picMk id="4" creationId="{E3AC34EC-596D-49DA-EE20-956D25F9AA86}"/>
          </ac:picMkLst>
        </pc:picChg>
        <pc:picChg chg="del">
          <ac:chgData name="Thúy Trần Diệu" userId="1410f50f6f5f380e" providerId="LiveId" clId="{35E8DD0D-946B-430F-A8C2-29012C8F5C88}" dt="2022-12-19T08:24:56.383" v="1575" actId="478"/>
          <ac:picMkLst>
            <pc:docMk/>
            <pc:sldMk cId="666986163" sldId="559"/>
            <ac:picMk id="5" creationId="{400F7635-E413-F129-77A4-88018092AA47}"/>
          </ac:picMkLst>
        </pc:picChg>
        <pc:picChg chg="del">
          <ac:chgData name="Thúy Trần Diệu" userId="1410f50f6f5f380e" providerId="LiveId" clId="{35E8DD0D-946B-430F-A8C2-29012C8F5C88}" dt="2022-12-19T08:25:00.295" v="1577" actId="478"/>
          <ac:picMkLst>
            <pc:docMk/>
            <pc:sldMk cId="666986163" sldId="559"/>
            <ac:picMk id="11" creationId="{3F506412-891E-0057-BA34-57E555B5DD85}"/>
          </ac:picMkLst>
        </pc:picChg>
      </pc:sldChg>
      <pc:sldChg chg="addSp delSp modSp new mod ord delAnim modAnim">
        <pc:chgData name="Thúy Trần Diệu" userId="1410f50f6f5f380e" providerId="LiveId" clId="{35E8DD0D-946B-430F-A8C2-29012C8F5C88}" dt="2022-12-19T09:30:10.996" v="1705"/>
        <pc:sldMkLst>
          <pc:docMk/>
          <pc:sldMk cId="3054302390" sldId="559"/>
        </pc:sldMkLst>
        <pc:spChg chg="del">
          <ac:chgData name="Thúy Trần Diệu" userId="1410f50f6f5f380e" providerId="LiveId" clId="{35E8DD0D-946B-430F-A8C2-29012C8F5C88}" dt="2022-12-19T08:58:46.292" v="1660" actId="478"/>
          <ac:spMkLst>
            <pc:docMk/>
            <pc:sldMk cId="3054302390" sldId="559"/>
            <ac:spMk id="2" creationId="{6738BE78-45A0-D9F7-6047-B914478CBB2F}"/>
          </ac:spMkLst>
        </pc:spChg>
        <pc:spChg chg="del">
          <ac:chgData name="Thúy Trần Diệu" userId="1410f50f6f5f380e" providerId="LiveId" clId="{35E8DD0D-946B-430F-A8C2-29012C8F5C88}" dt="2022-12-19T08:58:43.702" v="1659"/>
          <ac:spMkLst>
            <pc:docMk/>
            <pc:sldMk cId="3054302390" sldId="559"/>
            <ac:spMk id="3" creationId="{D6DE0F32-FCFD-F8B6-959D-DDAA7B3F0EA0}"/>
          </ac:spMkLst>
        </pc:spChg>
        <pc:spChg chg="add del mod">
          <ac:chgData name="Thúy Trần Diệu" userId="1410f50f6f5f380e" providerId="LiveId" clId="{35E8DD0D-946B-430F-A8C2-29012C8F5C88}" dt="2022-12-19T08:59:57.116" v="1664" actId="478"/>
          <ac:spMkLst>
            <pc:docMk/>
            <pc:sldMk cId="3054302390" sldId="559"/>
            <ac:spMk id="6" creationId="{A297D95C-7BC7-F650-BCF1-94B0275B3031}"/>
          </ac:spMkLst>
        </pc:spChg>
        <pc:picChg chg="add del mod">
          <ac:chgData name="Thúy Trần Diệu" userId="1410f50f6f5f380e" providerId="LiveId" clId="{35E8DD0D-946B-430F-A8C2-29012C8F5C88}" dt="2022-12-19T08:59:50.601" v="1663" actId="478"/>
          <ac:picMkLst>
            <pc:docMk/>
            <pc:sldMk cId="3054302390" sldId="559"/>
            <ac:picMk id="4" creationId="{AF0BB34F-A5AC-7141-FD21-A9C9FAF643B7}"/>
          </ac:picMkLst>
        </pc:picChg>
        <pc:picChg chg="add del mod">
          <ac:chgData name="Thúy Trần Diệu" userId="1410f50f6f5f380e" providerId="LiveId" clId="{35E8DD0D-946B-430F-A8C2-29012C8F5C88}" dt="2022-12-19T09:01:35.411" v="1666" actId="478"/>
          <ac:picMkLst>
            <pc:docMk/>
            <pc:sldMk cId="3054302390" sldId="559"/>
            <ac:picMk id="7" creationId="{902B80A1-4700-A880-D6AF-75B17B1D3B43}"/>
          </ac:picMkLst>
        </pc:picChg>
        <pc:picChg chg="add del mod">
          <ac:chgData name="Thúy Trần Diệu" userId="1410f50f6f5f380e" providerId="LiveId" clId="{35E8DD0D-946B-430F-A8C2-29012C8F5C88}" dt="2022-12-19T09:02:13.041" v="1668" actId="478"/>
          <ac:picMkLst>
            <pc:docMk/>
            <pc:sldMk cId="3054302390" sldId="559"/>
            <ac:picMk id="8" creationId="{F7A3667B-E909-5CF3-BDF5-FF2C804E4C4F}"/>
          </ac:picMkLst>
        </pc:picChg>
        <pc:picChg chg="add mod">
          <ac:chgData name="Thúy Trần Diệu" userId="1410f50f6f5f380e" providerId="LiveId" clId="{35E8DD0D-946B-430F-A8C2-29012C8F5C88}" dt="2022-12-19T09:04:13.954" v="1669"/>
          <ac:picMkLst>
            <pc:docMk/>
            <pc:sldMk cId="3054302390" sldId="559"/>
            <ac:picMk id="9" creationId="{F1A70B79-DCDB-37B8-70E1-F0E78C4B6A1A}"/>
          </ac:picMkLst>
        </pc:picChg>
      </pc:sldChg>
      <pc:sldChg chg="addSp delSp modSp mod ord delAnim modAnim">
        <pc:chgData name="Thúy Trần Diệu" userId="1410f50f6f5f380e" providerId="LiveId" clId="{35E8DD0D-946B-430F-A8C2-29012C8F5C88}" dt="2022-12-19T09:30:02.074" v="1703"/>
        <pc:sldMkLst>
          <pc:docMk/>
          <pc:sldMk cId="2249801127" sldId="560"/>
        </pc:sldMkLst>
        <pc:picChg chg="add mod">
          <ac:chgData name="Thúy Trần Diệu" userId="1410f50f6f5f380e" providerId="LiveId" clId="{35E8DD0D-946B-430F-A8C2-29012C8F5C88}" dt="2022-12-19T09:15:45.642" v="1673" actId="1076"/>
          <ac:picMkLst>
            <pc:docMk/>
            <pc:sldMk cId="2249801127" sldId="560"/>
            <ac:picMk id="2" creationId="{E4790250-0F1B-9AE7-7D25-5A84532CD49A}"/>
          </ac:picMkLst>
        </pc:picChg>
        <pc:picChg chg="del">
          <ac:chgData name="Thúy Trần Diệu" userId="1410f50f6f5f380e" providerId="LiveId" clId="{35E8DD0D-946B-430F-A8C2-29012C8F5C88}" dt="2022-12-19T09:10:16.260" v="1670" actId="478"/>
          <ac:picMkLst>
            <pc:docMk/>
            <pc:sldMk cId="2249801127" sldId="560"/>
            <ac:picMk id="9" creationId="{F1A70B79-DCDB-37B8-70E1-F0E78C4B6A1A}"/>
          </ac:picMkLst>
        </pc:picChg>
      </pc:sldChg>
      <pc:sldChg chg="addSp delSp modSp new add del mod ord modAnim">
        <pc:chgData name="Thúy Trần Diệu" userId="1410f50f6f5f380e" providerId="LiveId" clId="{35E8DD0D-946B-430F-A8C2-29012C8F5C88}" dt="2022-12-19T08:45:08.711" v="1648" actId="47"/>
        <pc:sldMkLst>
          <pc:docMk/>
          <pc:sldMk cId="2685699251" sldId="560"/>
        </pc:sldMkLst>
        <pc:spChg chg="del">
          <ac:chgData name="Thúy Trần Diệu" userId="1410f50f6f5f380e" providerId="LiveId" clId="{35E8DD0D-946B-430F-A8C2-29012C8F5C88}" dt="2022-12-19T08:15:03.674" v="1491" actId="478"/>
          <ac:spMkLst>
            <pc:docMk/>
            <pc:sldMk cId="2685699251" sldId="560"/>
            <ac:spMk id="2" creationId="{50A19928-803A-6016-844E-52F47383CEE7}"/>
          </ac:spMkLst>
        </pc:spChg>
        <pc:spChg chg="del">
          <ac:chgData name="Thúy Trần Diệu" userId="1410f50f6f5f380e" providerId="LiveId" clId="{35E8DD0D-946B-430F-A8C2-29012C8F5C88}" dt="2022-12-19T08:15:06.974" v="1492" actId="478"/>
          <ac:spMkLst>
            <pc:docMk/>
            <pc:sldMk cId="2685699251" sldId="560"/>
            <ac:spMk id="3" creationId="{D0C9BC46-E34D-187D-8BA2-BA3D582B9B59}"/>
          </ac:spMkLst>
        </pc:spChg>
        <pc:spChg chg="add mod">
          <ac:chgData name="Thúy Trần Diệu" userId="1410f50f6f5f380e" providerId="LiveId" clId="{35E8DD0D-946B-430F-A8C2-29012C8F5C88}" dt="2022-12-19T08:32:16.494" v="1632" actId="14100"/>
          <ac:spMkLst>
            <pc:docMk/>
            <pc:sldMk cId="2685699251" sldId="560"/>
            <ac:spMk id="5" creationId="{D739A257-58C5-5A8B-B970-F946F0B7A2EF}"/>
          </ac:spMkLst>
        </pc:spChg>
        <pc:spChg chg="add del mod">
          <ac:chgData name="Thúy Trần Diệu" userId="1410f50f6f5f380e" providerId="LiveId" clId="{35E8DD0D-946B-430F-A8C2-29012C8F5C88}" dt="2022-12-19T08:27:35.128" v="1599" actId="478"/>
          <ac:spMkLst>
            <pc:docMk/>
            <pc:sldMk cId="2685699251" sldId="560"/>
            <ac:spMk id="8" creationId="{761C8E1D-F62B-0BBE-A97C-AA0A456F9E48}"/>
          </ac:spMkLst>
        </pc:spChg>
        <pc:spChg chg="add del mod">
          <ac:chgData name="Thúy Trần Diệu" userId="1410f50f6f5f380e" providerId="LiveId" clId="{35E8DD0D-946B-430F-A8C2-29012C8F5C88}" dt="2022-12-19T08:27:11.122" v="1597" actId="478"/>
          <ac:spMkLst>
            <pc:docMk/>
            <pc:sldMk cId="2685699251" sldId="560"/>
            <ac:spMk id="10" creationId="{10757111-BD18-DC4A-FDC4-EAACAE9F50DC}"/>
          </ac:spMkLst>
        </pc:spChg>
        <pc:spChg chg="add del mod">
          <ac:chgData name="Thúy Trần Diệu" userId="1410f50f6f5f380e" providerId="LiveId" clId="{35E8DD0D-946B-430F-A8C2-29012C8F5C88}" dt="2022-12-19T08:27:40.678" v="1601" actId="478"/>
          <ac:spMkLst>
            <pc:docMk/>
            <pc:sldMk cId="2685699251" sldId="560"/>
            <ac:spMk id="12" creationId="{23817144-462D-7DD3-6143-B7D7989B9F1F}"/>
          </ac:spMkLst>
        </pc:spChg>
        <pc:picChg chg="add mod">
          <ac:chgData name="Thúy Trần Diệu" userId="1410f50f6f5f380e" providerId="LiveId" clId="{35E8DD0D-946B-430F-A8C2-29012C8F5C88}" dt="2022-12-19T08:29:53.817" v="1626" actId="1076"/>
          <ac:picMkLst>
            <pc:docMk/>
            <pc:sldMk cId="2685699251" sldId="560"/>
            <ac:picMk id="4" creationId="{2D08A2D4-27C1-831F-E65C-BE96488CCF0F}"/>
          </ac:picMkLst>
        </pc:picChg>
        <pc:picChg chg="add del mod">
          <ac:chgData name="Thúy Trần Diệu" userId="1410f50f6f5f380e" providerId="LiveId" clId="{35E8DD0D-946B-430F-A8C2-29012C8F5C88}" dt="2022-12-19T08:23:56.989" v="1515"/>
          <ac:picMkLst>
            <pc:docMk/>
            <pc:sldMk cId="2685699251" sldId="560"/>
            <ac:picMk id="6" creationId="{2939BF02-A846-1279-1906-B1FA6D5D29A4}"/>
          </ac:picMkLst>
        </pc:picChg>
        <pc:picChg chg="add del mod">
          <ac:chgData name="Thúy Trần Diệu" userId="1410f50f6f5f380e" providerId="LiveId" clId="{35E8DD0D-946B-430F-A8C2-29012C8F5C88}" dt="2022-12-19T08:27:38.153" v="1600" actId="478"/>
          <ac:picMkLst>
            <pc:docMk/>
            <pc:sldMk cId="2685699251" sldId="560"/>
            <ac:picMk id="7" creationId="{F8C912F9-72B7-59D0-C8AB-90D1EDFD08C5}"/>
          </ac:picMkLst>
        </pc:picChg>
        <pc:picChg chg="add del mod">
          <ac:chgData name="Thúy Trần Diệu" userId="1410f50f6f5f380e" providerId="LiveId" clId="{35E8DD0D-946B-430F-A8C2-29012C8F5C88}" dt="2022-12-19T08:28:44.775" v="1623" actId="478"/>
          <ac:picMkLst>
            <pc:docMk/>
            <pc:sldMk cId="2685699251" sldId="560"/>
            <ac:picMk id="13" creationId="{C0E46A9C-FE27-A706-1616-92A35F754D2A}"/>
          </ac:picMkLst>
        </pc:picChg>
        <pc:picChg chg="add del mod">
          <ac:chgData name="Thúy Trần Diệu" userId="1410f50f6f5f380e" providerId="LiveId" clId="{35E8DD0D-946B-430F-A8C2-29012C8F5C88}" dt="2022-12-19T08:29:35.849" v="1625" actId="478"/>
          <ac:picMkLst>
            <pc:docMk/>
            <pc:sldMk cId="2685699251" sldId="560"/>
            <ac:picMk id="14" creationId="{BB0E1079-02CD-E0AC-67CA-E0A45BA68E59}"/>
          </ac:picMkLst>
        </pc:picChg>
      </pc:sldChg>
      <pc:sldChg chg="addSp delSp new del mod">
        <pc:chgData name="Thúy Trần Diệu" userId="1410f50f6f5f380e" providerId="LiveId" clId="{35E8DD0D-946B-430F-A8C2-29012C8F5C88}" dt="2022-12-19T09:26:39.129" v="1701" actId="47"/>
        <pc:sldMkLst>
          <pc:docMk/>
          <pc:sldMk cId="995769261" sldId="561"/>
        </pc:sldMkLst>
        <pc:spChg chg="del">
          <ac:chgData name="Thúy Trần Diệu" userId="1410f50f6f5f380e" providerId="LiveId" clId="{35E8DD0D-946B-430F-A8C2-29012C8F5C88}" dt="2022-12-19T09:16:07.060" v="1675" actId="478"/>
          <ac:spMkLst>
            <pc:docMk/>
            <pc:sldMk cId="995769261" sldId="561"/>
            <ac:spMk id="2" creationId="{CFDC5E30-AD21-699A-9EF6-29D57BD73541}"/>
          </ac:spMkLst>
        </pc:spChg>
        <pc:spChg chg="del">
          <ac:chgData name="Thúy Trần Diệu" userId="1410f50f6f5f380e" providerId="LiveId" clId="{35E8DD0D-946B-430F-A8C2-29012C8F5C88}" dt="2022-12-19T09:16:08.259" v="1676" actId="478"/>
          <ac:spMkLst>
            <pc:docMk/>
            <pc:sldMk cId="995769261" sldId="561"/>
            <ac:spMk id="3" creationId="{02D59F73-0B1B-7324-77B1-8C899CD436AF}"/>
          </ac:spMkLst>
        </pc:spChg>
        <pc:picChg chg="add">
          <ac:chgData name="Thúy Trần Diệu" userId="1410f50f6f5f380e" providerId="LiveId" clId="{35E8DD0D-946B-430F-A8C2-29012C8F5C88}" dt="2022-12-19T09:16:10.909" v="1677" actId="22"/>
          <ac:picMkLst>
            <pc:docMk/>
            <pc:sldMk cId="995769261" sldId="561"/>
            <ac:picMk id="5" creationId="{C14C2B01-09B3-847E-91E1-8E0C158AD59F}"/>
          </ac:picMkLst>
        </pc:picChg>
      </pc:sldChg>
      <pc:sldChg chg="modSp add mod ord">
        <pc:chgData name="Thúy Trần Diệu" userId="1410f50f6f5f380e" providerId="LiveId" clId="{35E8DD0D-946B-430F-A8C2-29012C8F5C88}" dt="2022-12-19T09:32:55.332" v="1736"/>
        <pc:sldMkLst>
          <pc:docMk/>
          <pc:sldMk cId="2246004670" sldId="562"/>
        </pc:sldMkLst>
        <pc:picChg chg="mod">
          <ac:chgData name="Thúy Trần Diệu" userId="1410f50f6f5f380e" providerId="LiveId" clId="{35E8DD0D-946B-430F-A8C2-29012C8F5C88}" dt="2022-12-19T09:25:01.768" v="1682" actId="14100"/>
          <ac:picMkLst>
            <pc:docMk/>
            <pc:sldMk cId="2246004670" sldId="562"/>
            <ac:picMk id="5" creationId="{C14C2B01-09B3-847E-91E1-8E0C158AD59F}"/>
          </ac:picMkLst>
        </pc:picChg>
      </pc:sldChg>
      <pc:sldChg chg="addSp delSp modSp mod ord">
        <pc:chgData name="Thúy Trần Diệu" userId="1410f50f6f5f380e" providerId="LiveId" clId="{35E8DD0D-946B-430F-A8C2-29012C8F5C88}" dt="2022-12-19T10:13:13.510" v="1855"/>
        <pc:sldMkLst>
          <pc:docMk/>
          <pc:sldMk cId="3624186809" sldId="563"/>
        </pc:sldMkLst>
        <pc:picChg chg="add mod">
          <ac:chgData name="Thúy Trần Diệu" userId="1410f50f6f5f380e" providerId="LiveId" clId="{35E8DD0D-946B-430F-A8C2-29012C8F5C88}" dt="2022-12-19T09:44:56.726" v="1803" actId="1076"/>
          <ac:picMkLst>
            <pc:docMk/>
            <pc:sldMk cId="3624186809" sldId="563"/>
            <ac:picMk id="2" creationId="{AC3AF8D9-6667-0ABD-4F95-FF19798A7830}"/>
          </ac:picMkLst>
        </pc:picChg>
        <pc:picChg chg="del">
          <ac:chgData name="Thúy Trần Diệu" userId="1410f50f6f5f380e" providerId="LiveId" clId="{35E8DD0D-946B-430F-A8C2-29012C8F5C88}" dt="2022-12-19T09:39:10.235" v="1764" actId="478"/>
          <ac:picMkLst>
            <pc:docMk/>
            <pc:sldMk cId="3624186809" sldId="563"/>
            <ac:picMk id="5" creationId="{895F2B48-A42F-CD33-D110-5744517B9BDF}"/>
          </ac:picMkLst>
        </pc:picChg>
      </pc:sldChg>
      <pc:sldChg chg="delSp modSp mod delAnim">
        <pc:chgData name="Thúy Trần Diệu" userId="1410f50f6f5f380e" providerId="LiveId" clId="{35E8DD0D-946B-430F-A8C2-29012C8F5C88}" dt="2022-12-19T10:43:29.501" v="1931" actId="1076"/>
        <pc:sldMkLst>
          <pc:docMk/>
          <pc:sldMk cId="932410701" sldId="564"/>
        </pc:sldMkLst>
        <pc:spChg chg="del">
          <ac:chgData name="Thúy Trần Diệu" userId="1410f50f6f5f380e" providerId="LiveId" clId="{35E8DD0D-946B-430F-A8C2-29012C8F5C88}" dt="2022-12-19T10:43:25.269" v="1929" actId="478"/>
          <ac:spMkLst>
            <pc:docMk/>
            <pc:sldMk cId="932410701" sldId="564"/>
            <ac:spMk id="7" creationId="{00000000-0000-0000-0000-000000000000}"/>
          </ac:spMkLst>
        </pc:spChg>
        <pc:picChg chg="mod">
          <ac:chgData name="Thúy Trần Diệu" userId="1410f50f6f5f380e" providerId="LiveId" clId="{35E8DD0D-946B-430F-A8C2-29012C8F5C88}" dt="2022-12-19T10:43:29.501" v="1931" actId="1076"/>
          <ac:picMkLst>
            <pc:docMk/>
            <pc:sldMk cId="932410701" sldId="564"/>
            <ac:picMk id="3" creationId="{00000000-0000-0000-0000-000000000000}"/>
          </ac:picMkLst>
        </pc:picChg>
      </pc:sldChg>
      <pc:sldChg chg="addSp delSp modSp mod delAnim modAnim">
        <pc:chgData name="Thúy Trần Diệu" userId="1410f50f6f5f380e" providerId="LiveId" clId="{35E8DD0D-946B-430F-A8C2-29012C8F5C88}" dt="2022-12-19T14:00:57.990" v="2066"/>
        <pc:sldMkLst>
          <pc:docMk/>
          <pc:sldMk cId="23975080" sldId="565"/>
        </pc:sldMkLst>
        <pc:spChg chg="mod">
          <ac:chgData name="Thúy Trần Diệu" userId="1410f50f6f5f380e" providerId="LiveId" clId="{35E8DD0D-946B-430F-A8C2-29012C8F5C88}" dt="2022-12-19T14:00:09.105" v="2062" actId="1076"/>
          <ac:spMkLst>
            <pc:docMk/>
            <pc:sldMk cId="23975080" sldId="565"/>
            <ac:spMk id="2" creationId="{65D86F73-7058-3D30-E724-AFF467FA9060}"/>
          </ac:spMkLst>
        </pc:spChg>
        <pc:spChg chg="add del mod">
          <ac:chgData name="Thúy Trần Diệu" userId="1410f50f6f5f380e" providerId="LiveId" clId="{35E8DD0D-946B-430F-A8C2-29012C8F5C88}" dt="2022-12-19T14:00:50.554" v="2065" actId="478"/>
          <ac:spMkLst>
            <pc:docMk/>
            <pc:sldMk cId="23975080" sldId="565"/>
            <ac:spMk id="9" creationId="{04D38048-97A8-C06A-480E-1A5713E4F167}"/>
          </ac:spMkLst>
        </pc:spChg>
      </pc:sldChg>
      <pc:sldChg chg="modSp mod modTransition">
        <pc:chgData name="Thúy Trần Diệu" userId="1410f50f6f5f380e" providerId="LiveId" clId="{35E8DD0D-946B-430F-A8C2-29012C8F5C88}" dt="2022-12-19T14:01:34.745" v="2069"/>
        <pc:sldMkLst>
          <pc:docMk/>
          <pc:sldMk cId="2944078263" sldId="566"/>
        </pc:sldMkLst>
        <pc:spChg chg="mod">
          <ac:chgData name="Thúy Trần Diệu" userId="1410f50f6f5f380e" providerId="LiveId" clId="{35E8DD0D-946B-430F-A8C2-29012C8F5C88}" dt="2022-12-19T10:55:47.788" v="1986" actId="207"/>
          <ac:spMkLst>
            <pc:docMk/>
            <pc:sldMk cId="2944078263" sldId="566"/>
            <ac:spMk id="5" creationId="{00000000-0000-0000-0000-000000000000}"/>
          </ac:spMkLst>
        </pc:spChg>
        <pc:spChg chg="mod">
          <ac:chgData name="Thúy Trần Diệu" userId="1410f50f6f5f380e" providerId="LiveId" clId="{35E8DD0D-946B-430F-A8C2-29012C8F5C88}" dt="2022-12-19T10:56:34.357" v="2058" actId="20577"/>
          <ac:spMkLst>
            <pc:docMk/>
            <pc:sldMk cId="2944078263" sldId="566"/>
            <ac:spMk id="7" creationId="{00000000-0000-0000-0000-000000000000}"/>
          </ac:spMkLst>
        </pc:spChg>
      </pc:sldChg>
      <pc:sldChg chg="addSp delSp modSp add del mod setBg delAnim">
        <pc:chgData name="Thúy Trần Diệu" userId="1410f50f6f5f380e" providerId="LiveId" clId="{35E8DD0D-946B-430F-A8C2-29012C8F5C88}" dt="2022-12-19T14:29:13.650" v="2341" actId="478"/>
        <pc:sldMkLst>
          <pc:docMk/>
          <pc:sldMk cId="2341837570" sldId="567"/>
        </pc:sldMkLst>
        <pc:spChg chg="del">
          <ac:chgData name="Thúy Trần Diệu" userId="1410f50f6f5f380e" providerId="LiveId" clId="{35E8DD0D-946B-430F-A8C2-29012C8F5C88}" dt="2022-12-19T14:29:08.342" v="2338" actId="478"/>
          <ac:spMkLst>
            <pc:docMk/>
            <pc:sldMk cId="2341837570" sldId="567"/>
            <ac:spMk id="2" creationId="{00000000-0000-0000-0000-000000000000}"/>
          </ac:spMkLst>
        </pc:spChg>
        <pc:spChg chg="del">
          <ac:chgData name="Thúy Trần Diệu" userId="1410f50f6f5f380e" providerId="LiveId" clId="{35E8DD0D-946B-430F-A8C2-29012C8F5C88}" dt="2022-12-19T14:29:12.376" v="2340" actId="478"/>
          <ac:spMkLst>
            <pc:docMk/>
            <pc:sldMk cId="2341837570" sldId="567"/>
            <ac:spMk id="3" creationId="{00000000-0000-0000-0000-000000000000}"/>
          </ac:spMkLst>
        </pc:spChg>
        <pc:spChg chg="del">
          <ac:chgData name="Thúy Trần Diệu" userId="1410f50f6f5f380e" providerId="LiveId" clId="{35E8DD0D-946B-430F-A8C2-29012C8F5C88}" dt="2022-12-19T14:29:10.715" v="2339" actId="478"/>
          <ac:spMkLst>
            <pc:docMk/>
            <pc:sldMk cId="2341837570" sldId="567"/>
            <ac:spMk id="5" creationId="{00000000-0000-0000-0000-000000000000}"/>
          </ac:spMkLst>
        </pc:spChg>
        <pc:spChg chg="add del mod">
          <ac:chgData name="Thúy Trần Diệu" userId="1410f50f6f5f380e" providerId="LiveId" clId="{35E8DD0D-946B-430F-A8C2-29012C8F5C88}" dt="2022-12-19T14:19:16.245" v="2177" actId="478"/>
          <ac:spMkLst>
            <pc:docMk/>
            <pc:sldMk cId="2341837570" sldId="567"/>
            <ac:spMk id="6" creationId="{05592022-A54C-2852-D10F-17132F781135}"/>
          </ac:spMkLst>
        </pc:spChg>
        <pc:spChg chg="add del mod">
          <ac:chgData name="Thúy Trần Diệu" userId="1410f50f6f5f380e" providerId="LiveId" clId="{35E8DD0D-946B-430F-A8C2-29012C8F5C88}" dt="2022-12-19T14:29:13.650" v="2341" actId="478"/>
          <ac:spMkLst>
            <pc:docMk/>
            <pc:sldMk cId="2341837570" sldId="567"/>
            <ac:spMk id="6" creationId="{5539570A-D623-CED3-786D-5596CDA5046C}"/>
          </ac:spMkLst>
        </pc:spChg>
      </pc:sldChg>
      <pc:sldChg chg="addSp delSp modSp add mod ord modTransition modAnim">
        <pc:chgData name="Thúy Trần Diệu" userId="1410f50f6f5f380e" providerId="LiveId" clId="{35E8DD0D-946B-430F-A8C2-29012C8F5C88}" dt="2022-12-19T16:59:40.979" v="2871"/>
        <pc:sldMkLst>
          <pc:docMk/>
          <pc:sldMk cId="2046803052" sldId="568"/>
        </pc:sldMkLst>
        <pc:spChg chg="del">
          <ac:chgData name="Thúy Trần Diệu" userId="1410f50f6f5f380e" providerId="LiveId" clId="{35E8DD0D-946B-430F-A8C2-29012C8F5C88}" dt="2022-12-19T14:25:29.205" v="2189" actId="478"/>
          <ac:spMkLst>
            <pc:docMk/>
            <pc:sldMk cId="2046803052" sldId="568"/>
            <ac:spMk id="2" creationId="{00000000-0000-0000-0000-000000000000}"/>
          </ac:spMkLst>
        </pc:spChg>
        <pc:spChg chg="mod">
          <ac:chgData name="Thúy Trần Diệu" userId="1410f50f6f5f380e" providerId="LiveId" clId="{35E8DD0D-946B-430F-A8C2-29012C8F5C88}" dt="2022-12-19T14:30:51.046" v="2344" actId="1076"/>
          <ac:spMkLst>
            <pc:docMk/>
            <pc:sldMk cId="2046803052" sldId="568"/>
            <ac:spMk id="3" creationId="{00000000-0000-0000-0000-000000000000}"/>
          </ac:spMkLst>
        </pc:spChg>
        <pc:spChg chg="del">
          <ac:chgData name="Thúy Trần Diệu" userId="1410f50f6f5f380e" providerId="LiveId" clId="{35E8DD0D-946B-430F-A8C2-29012C8F5C88}" dt="2022-12-19T14:25:25.050" v="2187" actId="478"/>
          <ac:spMkLst>
            <pc:docMk/>
            <pc:sldMk cId="2046803052" sldId="568"/>
            <ac:spMk id="5" creationId="{00000000-0000-0000-0000-000000000000}"/>
          </ac:spMkLst>
        </pc:spChg>
        <pc:spChg chg="add del mod">
          <ac:chgData name="Thúy Trần Diệu" userId="1410f50f6f5f380e" providerId="LiveId" clId="{35E8DD0D-946B-430F-A8C2-29012C8F5C88}" dt="2022-12-19T14:25:27.354" v="2188" actId="478"/>
          <ac:spMkLst>
            <pc:docMk/>
            <pc:sldMk cId="2046803052" sldId="568"/>
            <ac:spMk id="6" creationId="{24CF5BBA-8B15-35ED-2928-A7140E90BF87}"/>
          </ac:spMkLst>
        </pc:spChg>
      </pc:sldChg>
      <pc:sldChg chg="addSp delSp modSp del mod modAnim">
        <pc:chgData name="Thúy Trần Diệu" userId="1410f50f6f5f380e" providerId="LiveId" clId="{35E8DD0D-946B-430F-A8C2-29012C8F5C88}" dt="2022-12-19T14:36:49.480" v="2364" actId="47"/>
        <pc:sldMkLst>
          <pc:docMk/>
          <pc:sldMk cId="1414810669" sldId="569"/>
        </pc:sldMkLst>
        <pc:spChg chg="del">
          <ac:chgData name="Thúy Trần Diệu" userId="1410f50f6f5f380e" providerId="LiveId" clId="{35E8DD0D-946B-430F-A8C2-29012C8F5C88}" dt="2022-12-19T14:36:18.661" v="2361" actId="478"/>
          <ac:spMkLst>
            <pc:docMk/>
            <pc:sldMk cId="1414810669" sldId="569"/>
            <ac:spMk id="2" creationId="{00000000-0000-0000-0000-000000000000}"/>
          </ac:spMkLst>
        </pc:spChg>
        <pc:spChg chg="del">
          <ac:chgData name="Thúy Trần Diệu" userId="1410f50f6f5f380e" providerId="LiveId" clId="{35E8DD0D-946B-430F-A8C2-29012C8F5C88}" dt="2022-12-19T14:36:25.080" v="2362" actId="478"/>
          <ac:spMkLst>
            <pc:docMk/>
            <pc:sldMk cId="1414810669" sldId="569"/>
            <ac:spMk id="4" creationId="{00000000-0000-0000-0000-000000000000}"/>
          </ac:spMkLst>
        </pc:spChg>
        <pc:spChg chg="del">
          <ac:chgData name="Thúy Trần Diệu" userId="1410f50f6f5f380e" providerId="LiveId" clId="{35E8DD0D-946B-430F-A8C2-29012C8F5C88}" dt="2022-12-19T14:36:13.042" v="2359" actId="478"/>
          <ac:spMkLst>
            <pc:docMk/>
            <pc:sldMk cId="1414810669" sldId="569"/>
            <ac:spMk id="5" creationId="{00000000-0000-0000-0000-000000000000}"/>
          </ac:spMkLst>
        </pc:spChg>
        <pc:spChg chg="add del mod">
          <ac:chgData name="Thúy Trần Diệu" userId="1410f50f6f5f380e" providerId="LiveId" clId="{35E8DD0D-946B-430F-A8C2-29012C8F5C88}" dt="2022-12-19T14:36:15.705" v="2360" actId="478"/>
          <ac:spMkLst>
            <pc:docMk/>
            <pc:sldMk cId="1414810669" sldId="569"/>
            <ac:spMk id="8" creationId="{CFBDBD81-E6E7-753E-44DC-729DF7C96C9B}"/>
          </ac:spMkLst>
        </pc:spChg>
        <pc:picChg chg="del">
          <ac:chgData name="Thúy Trần Diệu" userId="1410f50f6f5f380e" providerId="LiveId" clId="{35E8DD0D-946B-430F-A8C2-29012C8F5C88}" dt="2022-12-19T14:36:28.167" v="2363" actId="478"/>
          <ac:picMkLst>
            <pc:docMk/>
            <pc:sldMk cId="1414810669" sldId="569"/>
            <ac:picMk id="6" creationId="{00000000-0000-0000-0000-000000000000}"/>
          </ac:picMkLst>
        </pc:picChg>
      </pc:sldChg>
      <pc:sldChg chg="addSp delSp modSp new mod modTransition">
        <pc:chgData name="Thúy Trần Diệu" userId="1410f50f6f5f380e" providerId="LiveId" clId="{35E8DD0D-946B-430F-A8C2-29012C8F5C88}" dt="2022-12-19T14:39:44.328" v="2382"/>
        <pc:sldMkLst>
          <pc:docMk/>
          <pc:sldMk cId="4226672375" sldId="569"/>
        </pc:sldMkLst>
        <pc:spChg chg="del">
          <ac:chgData name="Thúy Trần Diệu" userId="1410f50f6f5f380e" providerId="LiveId" clId="{35E8DD0D-946B-430F-A8C2-29012C8F5C88}" dt="2022-12-19T14:37:58.654" v="2366" actId="478"/>
          <ac:spMkLst>
            <pc:docMk/>
            <pc:sldMk cId="4226672375" sldId="569"/>
            <ac:spMk id="2" creationId="{5979535E-8635-B87E-038B-6514854F9A0B}"/>
          </ac:spMkLst>
        </pc:spChg>
        <pc:spChg chg="del">
          <ac:chgData name="Thúy Trần Diệu" userId="1410f50f6f5f380e" providerId="LiveId" clId="{35E8DD0D-946B-430F-A8C2-29012C8F5C88}" dt="2022-12-19T14:38:00.698" v="2367" actId="478"/>
          <ac:spMkLst>
            <pc:docMk/>
            <pc:sldMk cId="4226672375" sldId="569"/>
            <ac:spMk id="3" creationId="{45035EEC-C41F-FD3E-2BB3-27674BC55957}"/>
          </ac:spMkLst>
        </pc:spChg>
        <pc:spChg chg="add mod">
          <ac:chgData name="Thúy Trần Diệu" userId="1410f50f6f5f380e" providerId="LiveId" clId="{35E8DD0D-946B-430F-A8C2-29012C8F5C88}" dt="2022-12-19T14:38:48.206" v="2377" actId="1582"/>
          <ac:spMkLst>
            <pc:docMk/>
            <pc:sldMk cId="4226672375" sldId="569"/>
            <ac:spMk id="4" creationId="{1ED6C8FE-8113-167C-0077-F8BBE69536A6}"/>
          </ac:spMkLst>
        </pc:spChg>
        <pc:spChg chg="add mod">
          <ac:chgData name="Thúy Trần Diệu" userId="1410f50f6f5f380e" providerId="LiveId" clId="{35E8DD0D-946B-430F-A8C2-29012C8F5C88}" dt="2022-12-19T14:39:10.862" v="2380" actId="14100"/>
          <ac:spMkLst>
            <pc:docMk/>
            <pc:sldMk cId="4226672375" sldId="569"/>
            <ac:spMk id="5" creationId="{D91D46FC-2470-A80E-CEF8-0EB2DB253B66}"/>
          </ac:spMkLst>
        </pc:spChg>
        <pc:picChg chg="add mod">
          <ac:chgData name="Thúy Trần Diệu" userId="1410f50f6f5f380e" providerId="LiveId" clId="{35E8DD0D-946B-430F-A8C2-29012C8F5C88}" dt="2022-12-19T14:39:13.152" v="2381" actId="1076"/>
          <ac:picMkLst>
            <pc:docMk/>
            <pc:sldMk cId="4226672375" sldId="569"/>
            <ac:picMk id="6" creationId="{57EFED96-F4D5-AD4A-6C35-E64A6955A4B6}"/>
          </ac:picMkLst>
        </pc:picChg>
      </pc:sldChg>
      <pc:sldChg chg="delSp new mod">
        <pc:chgData name="Thúy Trần Diệu" userId="1410f50f6f5f380e" providerId="LiveId" clId="{35E8DD0D-946B-430F-A8C2-29012C8F5C88}" dt="2022-12-19T14:59:29.269" v="2476" actId="478"/>
        <pc:sldMkLst>
          <pc:docMk/>
          <pc:sldMk cId="2204054192" sldId="571"/>
        </pc:sldMkLst>
        <pc:spChg chg="del">
          <ac:chgData name="Thúy Trần Diệu" userId="1410f50f6f5f380e" providerId="LiveId" clId="{35E8DD0D-946B-430F-A8C2-29012C8F5C88}" dt="2022-12-19T14:59:27.703" v="2475" actId="478"/>
          <ac:spMkLst>
            <pc:docMk/>
            <pc:sldMk cId="2204054192" sldId="571"/>
            <ac:spMk id="2" creationId="{867682A3-0417-1EE1-0743-D171A99730B5}"/>
          </ac:spMkLst>
        </pc:spChg>
        <pc:spChg chg="del">
          <ac:chgData name="Thúy Trần Diệu" userId="1410f50f6f5f380e" providerId="LiveId" clId="{35E8DD0D-946B-430F-A8C2-29012C8F5C88}" dt="2022-12-19T14:59:29.269" v="2476" actId="478"/>
          <ac:spMkLst>
            <pc:docMk/>
            <pc:sldMk cId="2204054192" sldId="571"/>
            <ac:spMk id="3" creationId="{A0745F8D-4C73-DCF1-BD9C-EEBC36F7580A}"/>
          </ac:spMkLst>
        </pc:spChg>
      </pc:sldChg>
      <pc:sldChg chg="addSp delSp modSp mod">
        <pc:chgData name="Thúy Trần Diệu" userId="1410f50f6f5f380e" providerId="LiveId" clId="{35E8DD0D-946B-430F-A8C2-29012C8F5C88}" dt="2022-12-19T15:07:54.936" v="2706" actId="478"/>
        <pc:sldMkLst>
          <pc:docMk/>
          <pc:sldMk cId="0" sldId="572"/>
        </pc:sldMkLst>
        <pc:spChg chg="add mod">
          <ac:chgData name="Thúy Trần Diệu" userId="1410f50f6f5f380e" providerId="LiveId" clId="{35E8DD0D-946B-430F-A8C2-29012C8F5C88}" dt="2022-12-19T15:07:31.471" v="2703" actId="1076"/>
          <ac:spMkLst>
            <pc:docMk/>
            <pc:sldMk cId="0" sldId="572"/>
            <ac:spMk id="2" creationId="{306007ED-69F3-462A-5DB8-97424DDBBCB6}"/>
          </ac:spMkLst>
        </pc:spChg>
        <pc:spChg chg="add del mod">
          <ac:chgData name="Thúy Trần Diệu" userId="1410f50f6f5f380e" providerId="LiveId" clId="{35E8DD0D-946B-430F-A8C2-29012C8F5C88}" dt="2022-12-19T15:07:54.936" v="2706" actId="478"/>
          <ac:spMkLst>
            <pc:docMk/>
            <pc:sldMk cId="0" sldId="572"/>
            <ac:spMk id="3" creationId="{5BDE7A7D-DDCB-9847-0062-56E7ABB24BAA}"/>
          </ac:spMkLst>
        </pc:spChg>
        <pc:spChg chg="del mod">
          <ac:chgData name="Thúy Trần Diệu" userId="1410f50f6f5f380e" providerId="LiveId" clId="{35E8DD0D-946B-430F-A8C2-29012C8F5C88}" dt="2022-12-19T15:01:52.434" v="2510" actId="478"/>
          <ac:spMkLst>
            <pc:docMk/>
            <pc:sldMk cId="0" sldId="572"/>
            <ac:spMk id="7" creationId="{00000000-0000-0000-0000-000000000000}"/>
          </ac:spMkLst>
        </pc:spChg>
        <pc:picChg chg="mod">
          <ac:chgData name="Thúy Trần Diệu" userId="1410f50f6f5f380e" providerId="LiveId" clId="{35E8DD0D-946B-430F-A8C2-29012C8F5C88}" dt="2022-12-19T15:07:27.402" v="2702" actId="14100"/>
          <ac:picMkLst>
            <pc:docMk/>
            <pc:sldMk cId="0" sldId="572"/>
            <ac:picMk id="6" creationId="{00000000-0000-0000-0000-000000000000}"/>
          </ac:picMkLst>
        </pc:picChg>
      </pc:sldChg>
      <pc:sldChg chg="addSp delSp modSp new mod ord setBg setClrOvrMap">
        <pc:chgData name="Thúy Trần Diệu" userId="1410f50f6f5f380e" providerId="LiveId" clId="{35E8DD0D-946B-430F-A8C2-29012C8F5C88}" dt="2022-12-19T15:41:29.244" v="2835" actId="1076"/>
        <pc:sldMkLst>
          <pc:docMk/>
          <pc:sldMk cId="2035277761" sldId="574"/>
        </pc:sldMkLst>
        <pc:spChg chg="del">
          <ac:chgData name="Thúy Trần Diệu" userId="1410f50f6f5f380e" providerId="LiveId" clId="{35E8DD0D-946B-430F-A8C2-29012C8F5C88}" dt="2022-12-19T15:21:34.879" v="2708" actId="478"/>
          <ac:spMkLst>
            <pc:docMk/>
            <pc:sldMk cId="2035277761" sldId="574"/>
            <ac:spMk id="2" creationId="{631E8FE6-2F0B-551C-5830-D57C34A8BF52}"/>
          </ac:spMkLst>
        </pc:spChg>
        <pc:spChg chg="del">
          <ac:chgData name="Thúy Trần Diệu" userId="1410f50f6f5f380e" providerId="LiveId" clId="{35E8DD0D-946B-430F-A8C2-29012C8F5C88}" dt="2022-12-19T15:21:35.956" v="2709" actId="478"/>
          <ac:spMkLst>
            <pc:docMk/>
            <pc:sldMk cId="2035277761" sldId="574"/>
            <ac:spMk id="3" creationId="{2AEE990C-686D-3FBE-02BE-6F3CC7526CA5}"/>
          </ac:spMkLst>
        </pc:spChg>
        <pc:spChg chg="add mod">
          <ac:chgData name="Thúy Trần Diệu" userId="1410f50f6f5f380e" providerId="LiveId" clId="{35E8DD0D-946B-430F-A8C2-29012C8F5C88}" dt="2022-12-19T15:23:49.623" v="2784" actId="1076"/>
          <ac:spMkLst>
            <pc:docMk/>
            <pc:sldMk cId="2035277761" sldId="574"/>
            <ac:spMk id="8" creationId="{E63117C7-3B4F-7E73-77B2-D9BD49AD417A}"/>
          </ac:spMkLst>
        </pc:spChg>
        <pc:spChg chg="add del">
          <ac:chgData name="Thúy Trần Diệu" userId="1410f50f6f5f380e" providerId="LiveId" clId="{35E8DD0D-946B-430F-A8C2-29012C8F5C88}" dt="2022-12-19T15:22:34.292" v="2723" actId="26606"/>
          <ac:spMkLst>
            <pc:docMk/>
            <pc:sldMk cId="2035277761" sldId="574"/>
            <ac:spMk id="10" creationId="{AB8C311F-7253-4AED-9701-7FC0708C41C7}"/>
          </ac:spMkLst>
        </pc:spChg>
        <pc:spChg chg="add del">
          <ac:chgData name="Thúy Trần Diệu" userId="1410f50f6f5f380e" providerId="LiveId" clId="{35E8DD0D-946B-430F-A8C2-29012C8F5C88}" dt="2022-12-19T15:22:34.292" v="2723" actId="26606"/>
          <ac:spMkLst>
            <pc:docMk/>
            <pc:sldMk cId="2035277761" sldId="574"/>
            <ac:spMk id="12" creationId="{E2384209-CB15-4CDF-9D31-C44FD9A3F20D}"/>
          </ac:spMkLst>
        </pc:spChg>
        <pc:spChg chg="add del">
          <ac:chgData name="Thúy Trần Diệu" userId="1410f50f6f5f380e" providerId="LiveId" clId="{35E8DD0D-946B-430F-A8C2-29012C8F5C88}" dt="2022-12-19T15:22:34.292" v="2723" actId="26606"/>
          <ac:spMkLst>
            <pc:docMk/>
            <pc:sldMk cId="2035277761" sldId="574"/>
            <ac:spMk id="14" creationId="{2633B3B5-CC90-43F0-8714-D31D1F3F0209}"/>
          </ac:spMkLst>
        </pc:spChg>
        <pc:spChg chg="add del">
          <ac:chgData name="Thúy Trần Diệu" userId="1410f50f6f5f380e" providerId="LiveId" clId="{35E8DD0D-946B-430F-A8C2-29012C8F5C88}" dt="2022-12-19T15:22:34.292" v="2723" actId="26606"/>
          <ac:spMkLst>
            <pc:docMk/>
            <pc:sldMk cId="2035277761" sldId="574"/>
            <ac:spMk id="16" creationId="{A8D57A06-A426-446D-B02C-A2DC6B62E45E}"/>
          </ac:spMkLst>
        </pc:spChg>
        <pc:spChg chg="add del">
          <ac:chgData name="Thúy Trần Diệu" userId="1410f50f6f5f380e" providerId="LiveId" clId="{35E8DD0D-946B-430F-A8C2-29012C8F5C88}" dt="2022-12-19T15:22:33.776" v="2722" actId="26606"/>
          <ac:spMkLst>
            <pc:docMk/>
            <pc:sldMk cId="2035277761" sldId="574"/>
            <ac:spMk id="18" creationId="{32BC26D8-82FB-445E-AA49-62A77D7C1EE0}"/>
          </ac:spMkLst>
        </pc:spChg>
        <pc:spChg chg="add del">
          <ac:chgData name="Thúy Trần Diệu" userId="1410f50f6f5f380e" providerId="LiveId" clId="{35E8DD0D-946B-430F-A8C2-29012C8F5C88}" dt="2022-12-19T15:22:33.776" v="2722" actId="26606"/>
          <ac:spMkLst>
            <pc:docMk/>
            <pc:sldMk cId="2035277761" sldId="574"/>
            <ac:spMk id="19" creationId="{CB44330D-EA18-4254-AA95-EB49948539B8}"/>
          </ac:spMkLst>
        </pc:spChg>
        <pc:spChg chg="add del">
          <ac:chgData name="Thúy Trần Diệu" userId="1410f50f6f5f380e" providerId="LiveId" clId="{35E8DD0D-946B-430F-A8C2-29012C8F5C88}" dt="2022-12-19T15:22:19.475" v="2714" actId="26606"/>
          <ac:spMkLst>
            <pc:docMk/>
            <pc:sldMk cId="2035277761" sldId="574"/>
            <ac:spMk id="21" creationId="{1500B4A4-B1F1-41EA-886A-B8A210DBCA3B}"/>
          </ac:spMkLst>
        </pc:spChg>
        <pc:spChg chg="add del">
          <ac:chgData name="Thúy Trần Diệu" userId="1410f50f6f5f380e" providerId="LiveId" clId="{35E8DD0D-946B-430F-A8C2-29012C8F5C88}" dt="2022-12-19T15:22:19.475" v="2714" actId="26606"/>
          <ac:spMkLst>
            <pc:docMk/>
            <pc:sldMk cId="2035277761" sldId="574"/>
            <ac:spMk id="23" creationId="{5E55A99C-0BDC-4DBE-8E40-9FA66F629FA1}"/>
          </ac:spMkLst>
        </pc:spChg>
        <pc:spChg chg="add del">
          <ac:chgData name="Thúy Trần Diệu" userId="1410f50f6f5f380e" providerId="LiveId" clId="{35E8DD0D-946B-430F-A8C2-29012C8F5C88}" dt="2022-12-19T15:22:23.115" v="2716" actId="26606"/>
          <ac:spMkLst>
            <pc:docMk/>
            <pc:sldMk cId="2035277761" sldId="574"/>
            <ac:spMk id="32" creationId="{14995E8B-DB3C-4E23-9186-1613402BFDCF}"/>
          </ac:spMkLst>
        </pc:spChg>
        <pc:spChg chg="add del">
          <ac:chgData name="Thúy Trần Diệu" userId="1410f50f6f5f380e" providerId="LiveId" clId="{35E8DD0D-946B-430F-A8C2-29012C8F5C88}" dt="2022-12-19T15:22:23.115" v="2716" actId="26606"/>
          <ac:spMkLst>
            <pc:docMk/>
            <pc:sldMk cId="2035277761" sldId="574"/>
            <ac:spMk id="33" creationId="{57957B04-C024-4B5F-B7C3-20FAE3F1D3CA}"/>
          </ac:spMkLst>
        </pc:spChg>
        <pc:spChg chg="add del">
          <ac:chgData name="Thúy Trần Diệu" userId="1410f50f6f5f380e" providerId="LiveId" clId="{35E8DD0D-946B-430F-A8C2-29012C8F5C88}" dt="2022-12-19T15:22:23.115" v="2716" actId="26606"/>
          <ac:spMkLst>
            <pc:docMk/>
            <pc:sldMk cId="2035277761" sldId="574"/>
            <ac:spMk id="34" creationId="{CF21E7C5-2080-4549-97AA-9A6688257789}"/>
          </ac:spMkLst>
        </pc:spChg>
        <pc:spChg chg="add del">
          <ac:chgData name="Thúy Trần Diệu" userId="1410f50f6f5f380e" providerId="LiveId" clId="{35E8DD0D-946B-430F-A8C2-29012C8F5C88}" dt="2022-12-19T15:22:23.115" v="2716" actId="26606"/>
          <ac:spMkLst>
            <pc:docMk/>
            <pc:sldMk cId="2035277761" sldId="574"/>
            <ac:spMk id="35" creationId="{C6FBFCE4-B693-49EB-9CE1-4420332195E7}"/>
          </ac:spMkLst>
        </pc:spChg>
        <pc:grpChg chg="add del">
          <ac:chgData name="Thúy Trần Diệu" userId="1410f50f6f5f380e" providerId="LiveId" clId="{35E8DD0D-946B-430F-A8C2-29012C8F5C88}" dt="2022-12-19T15:22:23.115" v="2716" actId="26606"/>
          <ac:grpSpMkLst>
            <pc:docMk/>
            <pc:sldMk cId="2035277761" sldId="574"/>
            <ac:grpSpMk id="25" creationId="{58454601-8C5B-41C4-8012-BF42AE4E16F2}"/>
          </ac:grpSpMkLst>
        </pc:grpChg>
        <pc:grpChg chg="add del">
          <ac:chgData name="Thúy Trần Diệu" userId="1410f50f6f5f380e" providerId="LiveId" clId="{35E8DD0D-946B-430F-A8C2-29012C8F5C88}" dt="2022-12-19T15:22:23.115" v="2716" actId="26606"/>
          <ac:grpSpMkLst>
            <pc:docMk/>
            <pc:sldMk cId="2035277761" sldId="574"/>
            <ac:grpSpMk id="37" creationId="{8FFC4225-9683-4D55-8686-FCDDB8BCBF38}"/>
          </ac:grpSpMkLst>
        </pc:grpChg>
        <pc:grpChg chg="add del">
          <ac:chgData name="Thúy Trần Diệu" userId="1410f50f6f5f380e" providerId="LiveId" clId="{35E8DD0D-946B-430F-A8C2-29012C8F5C88}" dt="2022-12-19T15:22:23.115" v="2716" actId="26606"/>
          <ac:grpSpMkLst>
            <pc:docMk/>
            <pc:sldMk cId="2035277761" sldId="574"/>
            <ac:grpSpMk id="43" creationId="{2993EE7D-6C2F-43A3-9C60-0C79DB9E529F}"/>
          </ac:grpSpMkLst>
        </pc:grpChg>
        <pc:picChg chg="add del mod">
          <ac:chgData name="Thúy Trần Diệu" userId="1410f50f6f5f380e" providerId="LiveId" clId="{35E8DD0D-946B-430F-A8C2-29012C8F5C88}" dt="2022-12-19T15:22:34.499" v="2724" actId="22"/>
          <ac:picMkLst>
            <pc:docMk/>
            <pc:sldMk cId="2035277761" sldId="574"/>
            <ac:picMk id="5" creationId="{420AB480-DE76-9C24-6CD7-7915A0F7A903}"/>
          </ac:picMkLst>
        </pc:picChg>
        <pc:picChg chg="add mod">
          <ac:chgData name="Thúy Trần Diệu" userId="1410f50f6f5f380e" providerId="LiveId" clId="{35E8DD0D-946B-430F-A8C2-29012C8F5C88}" dt="2022-12-19T15:22:58.732" v="2729" actId="1076"/>
          <ac:picMkLst>
            <pc:docMk/>
            <pc:sldMk cId="2035277761" sldId="574"/>
            <ac:picMk id="7" creationId="{D66E6078-80F6-E0EA-9713-EDA796C8A27D}"/>
          </ac:picMkLst>
        </pc:picChg>
        <pc:picChg chg="add mod">
          <ac:chgData name="Thúy Trần Diệu" userId="1410f50f6f5f380e" providerId="LiveId" clId="{35E8DD0D-946B-430F-A8C2-29012C8F5C88}" dt="2022-12-19T15:39:10.638" v="2793" actId="1076"/>
          <ac:picMkLst>
            <pc:docMk/>
            <pc:sldMk cId="2035277761" sldId="574"/>
            <ac:picMk id="9" creationId="{4430129E-1D64-AAC8-01FC-A5AB232B357D}"/>
          </ac:picMkLst>
        </pc:picChg>
        <pc:picChg chg="add mod">
          <ac:chgData name="Thúy Trần Diệu" userId="1410f50f6f5f380e" providerId="LiveId" clId="{35E8DD0D-946B-430F-A8C2-29012C8F5C88}" dt="2022-12-19T15:41:22.139" v="2831" actId="1076"/>
          <ac:picMkLst>
            <pc:docMk/>
            <pc:sldMk cId="2035277761" sldId="574"/>
            <ac:picMk id="11" creationId="{5B170AB1-1124-E531-53A3-761791085078}"/>
          </ac:picMkLst>
        </pc:picChg>
        <pc:picChg chg="add mod">
          <ac:chgData name="Thúy Trần Diệu" userId="1410f50f6f5f380e" providerId="LiveId" clId="{35E8DD0D-946B-430F-A8C2-29012C8F5C88}" dt="2022-12-19T15:41:09.684" v="2825" actId="1076"/>
          <ac:picMkLst>
            <pc:docMk/>
            <pc:sldMk cId="2035277761" sldId="574"/>
            <ac:picMk id="13" creationId="{667ED405-8921-4332-8602-A73861AE3746}"/>
          </ac:picMkLst>
        </pc:picChg>
        <pc:picChg chg="add mod">
          <ac:chgData name="Thúy Trần Diệu" userId="1410f50f6f5f380e" providerId="LiveId" clId="{35E8DD0D-946B-430F-A8C2-29012C8F5C88}" dt="2022-12-19T15:41:29.244" v="2835" actId="1076"/>
          <ac:picMkLst>
            <pc:docMk/>
            <pc:sldMk cId="2035277761" sldId="574"/>
            <ac:picMk id="15" creationId="{90CCFFA3-1E62-EA50-441B-0FC131B3835D}"/>
          </ac:picMkLst>
        </pc:picChg>
        <pc:picChg chg="add mod">
          <ac:chgData name="Thúy Trần Diệu" userId="1410f50f6f5f380e" providerId="LiveId" clId="{35E8DD0D-946B-430F-A8C2-29012C8F5C88}" dt="2022-12-19T15:41:10.757" v="2826" actId="1076"/>
          <ac:picMkLst>
            <pc:docMk/>
            <pc:sldMk cId="2035277761" sldId="574"/>
            <ac:picMk id="17" creationId="{0D65600D-A521-184E-5843-C5DFFDDC29EB}"/>
          </ac:picMkLst>
        </pc:picChg>
        <pc:picChg chg="add mod">
          <ac:chgData name="Thúy Trần Diệu" userId="1410f50f6f5f380e" providerId="LiveId" clId="{35E8DD0D-946B-430F-A8C2-29012C8F5C88}" dt="2022-12-19T15:41:17.053" v="2829" actId="1076"/>
          <ac:picMkLst>
            <pc:docMk/>
            <pc:sldMk cId="2035277761" sldId="574"/>
            <ac:picMk id="20" creationId="{AC6BEA0D-14B3-B192-820B-DE2A2898A0C2}"/>
          </ac:picMkLst>
        </pc:picChg>
        <pc:picChg chg="add mod">
          <ac:chgData name="Thúy Trần Diệu" userId="1410f50f6f5f380e" providerId="LiveId" clId="{35E8DD0D-946B-430F-A8C2-29012C8F5C88}" dt="2022-12-19T15:41:24.308" v="2832" actId="1076"/>
          <ac:picMkLst>
            <pc:docMk/>
            <pc:sldMk cId="2035277761" sldId="574"/>
            <ac:picMk id="22" creationId="{7E3B09CB-18A3-66A4-63CB-C478D5F1BAD3}"/>
          </ac:picMkLst>
        </pc:picChg>
      </pc:sldChg>
      <pc:sldChg chg="addSp modSp mod modAnim">
        <pc:chgData name="Thúy Trần Diệu" userId="1410f50f6f5f380e" providerId="LiveId" clId="{35E8DD0D-946B-430F-A8C2-29012C8F5C88}" dt="2022-12-19T16:23:47.369" v="2860"/>
        <pc:sldMkLst>
          <pc:docMk/>
          <pc:sldMk cId="3232893973" sldId="575"/>
        </pc:sldMkLst>
        <pc:spChg chg="add mod">
          <ac:chgData name="Thúy Trần Diệu" userId="1410f50f6f5f380e" providerId="LiveId" clId="{35E8DD0D-946B-430F-A8C2-29012C8F5C88}" dt="2022-12-19T16:23:34.744" v="2859" actId="20577"/>
          <ac:spMkLst>
            <pc:docMk/>
            <pc:sldMk cId="3232893973" sldId="575"/>
            <ac:spMk id="5" creationId="{5850361C-C1F6-AAFB-7231-E7E8A750EF6A}"/>
          </ac:spMkLst>
        </pc:spChg>
        <pc:picChg chg="mod">
          <ac:chgData name="Thúy Trần Diệu" userId="1410f50f6f5f380e" providerId="LiveId" clId="{35E8DD0D-946B-430F-A8C2-29012C8F5C88}" dt="2022-12-19T16:23:19.006" v="2839" actId="14100"/>
          <ac:picMkLst>
            <pc:docMk/>
            <pc:sldMk cId="3232893973" sldId="575"/>
            <ac:picMk id="4" creationId="{00000000-0000-0000-0000-000000000000}"/>
          </ac:picMkLst>
        </pc:picChg>
      </pc:sldChg>
      <pc:sldChg chg="modTransition">
        <pc:chgData name="Thúy Trần Diệu" userId="1410f50f6f5f380e" providerId="LiveId" clId="{35E8DD0D-946B-430F-A8C2-29012C8F5C88}" dt="2022-12-19T16:56:07.223" v="2863"/>
        <pc:sldMkLst>
          <pc:docMk/>
          <pc:sldMk cId="4177322494" sldId="577"/>
        </pc:sldMkLst>
      </pc:sldChg>
      <pc:sldChg chg="addSp delSp modSp mod delAnim modAnim">
        <pc:chgData name="Thúy Trần Diệu" userId="1410f50f6f5f380e" providerId="LiveId" clId="{35E8DD0D-946B-430F-A8C2-29012C8F5C88}" dt="2022-12-19T16:59:05.266" v="2869" actId="1076"/>
        <pc:sldMkLst>
          <pc:docMk/>
          <pc:sldMk cId="385280722" sldId="578"/>
        </pc:sldMkLst>
        <pc:picChg chg="add mod">
          <ac:chgData name="Thúy Trần Diệu" userId="1410f50f6f5f380e" providerId="LiveId" clId="{35E8DD0D-946B-430F-A8C2-29012C8F5C88}" dt="2022-12-19T16:59:05.266" v="2869" actId="1076"/>
          <ac:picMkLst>
            <pc:docMk/>
            <pc:sldMk cId="385280722" sldId="578"/>
            <ac:picMk id="2" creationId="{403B5F2C-56B1-7765-32A0-B270F52A8831}"/>
          </ac:picMkLst>
        </pc:picChg>
        <pc:picChg chg="del">
          <ac:chgData name="Thúy Trần Diệu" userId="1410f50f6f5f380e" providerId="LiveId" clId="{35E8DD0D-946B-430F-A8C2-29012C8F5C88}" dt="2022-12-19T16:58:50.840" v="2867" actId="478"/>
          <ac:picMkLst>
            <pc:docMk/>
            <pc:sldMk cId="385280722" sldId="578"/>
            <ac:picMk id="7" creationId="{3AAE21C0-C15A-4BC4-B69C-03A0BF5F7CF5}"/>
          </ac:picMkLst>
        </pc:picChg>
        <pc:picChg chg="add del">
          <ac:chgData name="Thúy Trần Diệu" userId="1410f50f6f5f380e" providerId="LiveId" clId="{35E8DD0D-946B-430F-A8C2-29012C8F5C88}" dt="2022-12-19T16:58:47.382" v="2866" actId="478"/>
          <ac:picMkLst>
            <pc:docMk/>
            <pc:sldMk cId="385280722" sldId="578"/>
            <ac:picMk id="1030" creationId="{FFCA657C-A6DC-414F-CC5D-75E5AB86BC92}"/>
          </ac:picMkLst>
        </pc:picChg>
      </pc:sldChg>
      <pc:sldMasterChg chg="del delSldLayout">
        <pc:chgData name="Thúy Trần Diệu" userId="1410f50f6f5f380e" providerId="LiveId" clId="{35E8DD0D-946B-430F-A8C2-29012C8F5C88}" dt="2022-12-19T14:19:53.219" v="2180" actId="47"/>
        <pc:sldMasterMkLst>
          <pc:docMk/>
          <pc:sldMasterMk cId="2036105490" sldId="2147483797"/>
        </pc:sldMasterMkLst>
        <pc:sldLayoutChg chg="del">
          <pc:chgData name="Thúy Trần Diệu" userId="1410f50f6f5f380e" providerId="LiveId" clId="{35E8DD0D-946B-430F-A8C2-29012C8F5C88}" dt="2022-12-19T14:19:53.219" v="2180" actId="47"/>
          <pc:sldLayoutMkLst>
            <pc:docMk/>
            <pc:sldMasterMk cId="2036105490" sldId="2147483797"/>
            <pc:sldLayoutMk cId="1864984298" sldId="2147483798"/>
          </pc:sldLayoutMkLst>
        </pc:sldLayoutChg>
        <pc:sldLayoutChg chg="del">
          <pc:chgData name="Thúy Trần Diệu" userId="1410f50f6f5f380e" providerId="LiveId" clId="{35E8DD0D-946B-430F-A8C2-29012C8F5C88}" dt="2022-12-19T14:19:53.219" v="2180" actId="47"/>
          <pc:sldLayoutMkLst>
            <pc:docMk/>
            <pc:sldMasterMk cId="2036105490" sldId="2147483797"/>
            <pc:sldLayoutMk cId="1498912048" sldId="2147483799"/>
          </pc:sldLayoutMkLst>
        </pc:sldLayoutChg>
        <pc:sldLayoutChg chg="del">
          <pc:chgData name="Thúy Trần Diệu" userId="1410f50f6f5f380e" providerId="LiveId" clId="{35E8DD0D-946B-430F-A8C2-29012C8F5C88}" dt="2022-12-19T14:19:53.219" v="2180" actId="47"/>
          <pc:sldLayoutMkLst>
            <pc:docMk/>
            <pc:sldMasterMk cId="2036105490" sldId="2147483797"/>
            <pc:sldLayoutMk cId="4046011132" sldId="2147483800"/>
          </pc:sldLayoutMkLst>
        </pc:sldLayoutChg>
        <pc:sldLayoutChg chg="del">
          <pc:chgData name="Thúy Trần Diệu" userId="1410f50f6f5f380e" providerId="LiveId" clId="{35E8DD0D-946B-430F-A8C2-29012C8F5C88}" dt="2022-12-19T14:19:53.219" v="2180" actId="47"/>
          <pc:sldLayoutMkLst>
            <pc:docMk/>
            <pc:sldMasterMk cId="2036105490" sldId="2147483797"/>
            <pc:sldLayoutMk cId="597431115" sldId="2147483801"/>
          </pc:sldLayoutMkLst>
        </pc:sldLayoutChg>
        <pc:sldLayoutChg chg="del">
          <pc:chgData name="Thúy Trần Diệu" userId="1410f50f6f5f380e" providerId="LiveId" clId="{35E8DD0D-946B-430F-A8C2-29012C8F5C88}" dt="2022-12-19T14:19:53.219" v="2180" actId="47"/>
          <pc:sldLayoutMkLst>
            <pc:docMk/>
            <pc:sldMasterMk cId="2036105490" sldId="2147483797"/>
            <pc:sldLayoutMk cId="266720093" sldId="2147483802"/>
          </pc:sldLayoutMkLst>
        </pc:sldLayoutChg>
        <pc:sldLayoutChg chg="del">
          <pc:chgData name="Thúy Trần Diệu" userId="1410f50f6f5f380e" providerId="LiveId" clId="{35E8DD0D-946B-430F-A8C2-29012C8F5C88}" dt="2022-12-19T14:19:53.219" v="2180" actId="47"/>
          <pc:sldLayoutMkLst>
            <pc:docMk/>
            <pc:sldMasterMk cId="2036105490" sldId="2147483797"/>
            <pc:sldLayoutMk cId="933073262" sldId="2147483803"/>
          </pc:sldLayoutMkLst>
        </pc:sldLayoutChg>
        <pc:sldLayoutChg chg="del">
          <pc:chgData name="Thúy Trần Diệu" userId="1410f50f6f5f380e" providerId="LiveId" clId="{35E8DD0D-946B-430F-A8C2-29012C8F5C88}" dt="2022-12-19T14:19:53.219" v="2180" actId="47"/>
          <pc:sldLayoutMkLst>
            <pc:docMk/>
            <pc:sldMasterMk cId="2036105490" sldId="2147483797"/>
            <pc:sldLayoutMk cId="935696276" sldId="2147483804"/>
          </pc:sldLayoutMkLst>
        </pc:sldLayoutChg>
        <pc:sldLayoutChg chg="del">
          <pc:chgData name="Thúy Trần Diệu" userId="1410f50f6f5f380e" providerId="LiveId" clId="{35E8DD0D-946B-430F-A8C2-29012C8F5C88}" dt="2022-12-19T14:19:53.219" v="2180" actId="47"/>
          <pc:sldLayoutMkLst>
            <pc:docMk/>
            <pc:sldMasterMk cId="2036105490" sldId="2147483797"/>
            <pc:sldLayoutMk cId="3667590978" sldId="2147483805"/>
          </pc:sldLayoutMkLst>
        </pc:sldLayoutChg>
        <pc:sldLayoutChg chg="del">
          <pc:chgData name="Thúy Trần Diệu" userId="1410f50f6f5f380e" providerId="LiveId" clId="{35E8DD0D-946B-430F-A8C2-29012C8F5C88}" dt="2022-12-19T14:19:53.219" v="2180" actId="47"/>
          <pc:sldLayoutMkLst>
            <pc:docMk/>
            <pc:sldMasterMk cId="2036105490" sldId="2147483797"/>
            <pc:sldLayoutMk cId="2126840483" sldId="2147483806"/>
          </pc:sldLayoutMkLst>
        </pc:sldLayoutChg>
        <pc:sldLayoutChg chg="del">
          <pc:chgData name="Thúy Trần Diệu" userId="1410f50f6f5f380e" providerId="LiveId" clId="{35E8DD0D-946B-430F-A8C2-29012C8F5C88}" dt="2022-12-19T14:19:53.219" v="2180" actId="47"/>
          <pc:sldLayoutMkLst>
            <pc:docMk/>
            <pc:sldMasterMk cId="2036105490" sldId="2147483797"/>
            <pc:sldLayoutMk cId="899405887" sldId="2147483807"/>
          </pc:sldLayoutMkLst>
        </pc:sldLayoutChg>
        <pc:sldLayoutChg chg="del">
          <pc:chgData name="Thúy Trần Diệu" userId="1410f50f6f5f380e" providerId="LiveId" clId="{35E8DD0D-946B-430F-A8C2-29012C8F5C88}" dt="2022-12-19T14:19:53.219" v="2180" actId="47"/>
          <pc:sldLayoutMkLst>
            <pc:docMk/>
            <pc:sldMasterMk cId="2036105490" sldId="2147483797"/>
            <pc:sldLayoutMk cId="2675442171" sldId="2147483808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73088B-54D8-40E8-815D-E40332CCC8F5}" type="datetimeFigureOut">
              <a:rPr lang="vi-VN" smtClean="0"/>
              <a:t>20/04/2023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5C2A6B-79AE-452A-8A93-EC5E5D3B313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18603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5C2A6B-79AE-452A-8A93-EC5E5D3B3130}" type="slidenum">
              <a:rPr lang="vi-VN" smtClean="0"/>
              <a:t>2</a:t>
            </a:fld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167139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5C2A6B-79AE-452A-8A93-EC5E5D3B3130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2682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48656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5C2A6B-79AE-452A-8A93-EC5E5D3B3130}" type="slidenum">
              <a:rPr lang="vi-VN" smtClean="0"/>
              <a:t>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054050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5C2A6B-79AE-452A-8A93-EC5E5D3B3130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52182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5C2A6B-79AE-452A-8A93-EC5E5D3B3130}" type="slidenum">
              <a:rPr lang="vi-VN" smtClean="0"/>
              <a:t>13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056805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5C2A6B-79AE-452A-8A93-EC5E5D3B3130}" type="slidenum">
              <a:rPr lang="vi-VN" smtClean="0"/>
              <a:t>15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50965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FE603-1ECE-FCA9-DBBA-D566CBF3C2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757AED-F7C0-5FEA-6779-EE539B666F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45FA3E-F24F-DAD5-8217-596DF07B9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D925A-08B9-4D99-88A8-3AF7E4DB6866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DAF38B-7D78-1AB7-2084-BDD997335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1BA9B4-FD57-2AA3-A54D-8AB30F40A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4CCD3-B862-430D-A056-9EBC9195C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933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6509C-F39C-92EF-EBCD-515BE613B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69C04A-4054-5B59-BD55-79F9C41584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24251-D121-ABCE-22BE-2D18CDF71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D925A-08B9-4D99-88A8-3AF7E4DB6866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E54FA1-7842-0A14-1EA8-823CB493C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DE2ED0-2EDA-BE1C-D214-C0C695080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4CCD3-B862-430D-A056-9EBC9195C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2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957B25-073A-C814-3D89-FAF5E2F301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1607E6-6C6B-C794-8309-EDE526236F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FAF4DB-D73B-65EB-BC03-E2D3F5D8A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D925A-08B9-4D99-88A8-3AF7E4DB6866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0169F0-630E-A7D1-8AD5-9A51CC3EF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AB5F86-905A-4F6A-D0D9-D6F2F1A9D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4CCD3-B862-430D-A056-9EBC9195C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09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655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6171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4859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72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5744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3264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3901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816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E2AE3-DADE-FCF8-3369-94B7EE48D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DB7D74-90FE-D7BE-E7C5-29905D09FE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B035D5-2577-BB0A-B8BD-F58A6AC29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D925A-08B9-4D99-88A8-3AF7E4DB6866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39CFB2-6B2F-53EB-258C-12D668973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BF4791-1AC8-0E41-42E8-EC4044BA2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4CCD3-B862-430D-A056-9EBC9195C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8918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752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9116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8485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1C1F7-4375-481B-B2FA-B983C46E56E9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1730-7AC3-4612-A561-7E9845E19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6360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1C1F7-4375-481B-B2FA-B983C46E56E9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1730-7AC3-4612-A561-7E9845E19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5065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1C1F7-4375-481B-B2FA-B983C46E56E9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1730-7AC3-4612-A561-7E9845E19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4356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1C1F7-4375-481B-B2FA-B983C46E56E9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1730-7AC3-4612-A561-7E9845E19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4375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1C1F7-4375-481B-B2FA-B983C46E56E9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1730-7AC3-4612-A561-7E9845E19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584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1C1F7-4375-481B-B2FA-B983C46E56E9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1730-7AC3-4612-A561-7E9845E19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0399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1C1F7-4375-481B-B2FA-B983C46E56E9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1730-7AC3-4612-A561-7E9845E19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538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9BCBA-B931-EF42-D9CE-CAD32CAA3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88BB53-1A2D-9834-A34D-084C0BC7D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4945A-0F7F-1352-1ABC-E7815BCF8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D925A-08B9-4D99-88A8-3AF7E4DB6866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6375E7-A7B0-D3DB-1E64-BF6173F1B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66A2E3-1A19-5709-BCFA-6E16DE55A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4CCD3-B862-430D-A056-9EBC9195C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2360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1C1F7-4375-481B-B2FA-B983C46E56E9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1730-7AC3-4612-A561-7E9845E19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7167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1C1F7-4375-481B-B2FA-B983C46E56E9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1730-7AC3-4612-A561-7E9845E19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1486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1C1F7-4375-481B-B2FA-B983C46E56E9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1730-7AC3-4612-A561-7E9845E19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8158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1C1F7-4375-481B-B2FA-B983C46E56E9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1730-7AC3-4612-A561-7E9845E19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3283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8CDF0-F6A4-4848-865D-08A5275D152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0896-0367-4820-A06B-929FD1C0B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0314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8CDF0-F6A4-4848-865D-08A5275D152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0896-0367-4820-A06B-929FD1C0B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0014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8CDF0-F6A4-4848-865D-08A5275D152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0896-0367-4820-A06B-929FD1C0B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2827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8CDF0-F6A4-4848-865D-08A5275D152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0896-0367-4820-A06B-929FD1C0B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5267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8CDF0-F6A4-4848-865D-08A5275D152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0896-0367-4820-A06B-929FD1C0B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3496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8CDF0-F6A4-4848-865D-08A5275D152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0896-0367-4820-A06B-929FD1C0B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357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D1B5B-17A4-1F9E-367F-98F286F97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1D0FF-A934-7139-397C-2403DB30D9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23B72E-83D2-2799-D5CB-223974C5B8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BABE7-7579-F0EF-AF0A-91AA01820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D925A-08B9-4D99-88A8-3AF7E4DB6866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F0652B-4F79-2509-D677-B4E107BA3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57B224-DE79-A687-981F-2F1E2908F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4CCD3-B862-430D-A056-9EBC9195C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5736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8CDF0-F6A4-4848-865D-08A5275D152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0896-0367-4820-A06B-929FD1C0B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2721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8CDF0-F6A4-4848-865D-08A5275D152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0896-0367-4820-A06B-929FD1C0B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281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8CDF0-F6A4-4848-865D-08A5275D152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0896-0367-4820-A06B-929FD1C0B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443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8CDF0-F6A4-4848-865D-08A5275D152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0896-0367-4820-A06B-929FD1C0B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3175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8CDF0-F6A4-4848-865D-08A5275D152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0896-0367-4820-A06B-929FD1C0B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191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A32974-9CD8-3FDD-2B3E-937421CA2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046E21-B268-079E-7E88-4E12618A1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045A8A-240A-2751-0F45-38EC9C3D4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2FED2-B354-4F08-AB2D-94BDE33A977B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68875623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2A5FA0-CFE5-0613-5050-5E76EE934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E2032B-299D-EF80-3F63-949FFEB1C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38237C-04C5-DFDB-A534-DE59687E4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ABF8D-5E5B-4BD1-9A67-62F15E90AA56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53559547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CC37A7-60E0-6202-3A97-AA03F3AC5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6653B0-550A-F325-30C9-0E748CF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D1242F-8425-C671-F84A-ECD4EF2B4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0B176-C776-44EE-AD1D-ABD42F2D9761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9302815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34D47E5-0769-5D2B-ACA3-E1118D585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DA584C0-F3C2-2CE3-C003-5DCBDD105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6FE7014-F9D5-D6B2-1EE8-43E1A8B66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686880-E0E8-47C4-A5FC-80BB81AA5478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22904971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2B67E0C-8944-6828-05BA-1656095E8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EA97A07-869D-0C5A-178A-A6D50A15B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5B9298C-2425-505F-A8C6-A524B02F0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89FD-969B-44F6-8345-0A65F3CBE7C0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650283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698BD-FC1E-D714-E097-5C6C1F3EB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D12560-68D6-198E-0E32-FFE84AC8B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D6678-0B20-7A94-3E70-788BB953AA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491235-038E-8D14-3D78-9492D3A36E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E80FA4-8B72-2297-39CF-A1A8C2B434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68EB51-8A2B-01CB-7419-35C6A92D6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D925A-08B9-4D99-88A8-3AF7E4DB6866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3C28C2-F83C-67F8-F8A7-DE9251360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6EC86E-D659-C444-FF00-4258552BB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4CCD3-B862-430D-A056-9EBC9195C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8784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AD98DEF-A5E2-176B-0C51-D02AEA750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D634A5F-B286-BEA1-2B31-6B2115092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133B98F-E4B5-1B18-1A22-391FB12DD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5FB4E-24C8-4254-8220-F96FEEFC735B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45069443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D7580AE-382A-1EB7-5FCA-23D608A77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29AA215-DF96-D768-84E6-4F415DBC0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103F2ED-4118-3C33-6BA0-1922179B7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445AA-037E-435B-8E6A-CE7E7A991C9E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2202523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0FDF06E-0745-34A3-84FE-9B62BF4B2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B72206-BB7F-BFA1-B9B4-879054EBA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DBD78-40DF-F845-D8F6-189DF6070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5A209-2EA9-4D0E-8CE8-879C244CEB35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95612676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D129509-35DB-9260-8F83-FD8B7771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506408C-99C7-EA74-ED50-08C34219A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1209026-6BF5-81C2-8FBC-C605DC1D3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CA3E3-71E1-4386-BA05-9C22A9CA0E80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2338106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CD87EF-2D3C-ABDA-518D-CE73BCCEE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0211B-3E5C-5173-4CDE-48282B2CB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FEA805-A020-DE73-453F-ADC564418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95017-B57B-4698-AAC4-F8D9E844868C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1697835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A6A2B1-3BC6-F63E-4EC2-50B16CD76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8BEBBE-F272-99E7-86E3-924B2AC2F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10257B-A4D5-EC92-F475-25899B3B2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AAC4C-F04D-4A0E-A965-CC3ABFD2428F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02583789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C8737E9-5D64-9AB0-BED3-E7621D4F19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F129B74-1B71-DD62-F9C8-68D31C69FD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9675B03-A121-0D12-A2CA-D5C9F8A749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95E5E16-9D66-4C90-8838-7385439249E6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93109288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000" y="540918"/>
            <a:ext cx="10160000" cy="5776164"/>
          </a:xfrm>
          <a:prstGeom prst="rect">
            <a:avLst/>
          </a:prstGeom>
        </p:spPr>
      </p:pic>
      <p:sp>
        <p:nvSpPr>
          <p:cNvPr id="8" name="图文框 7"/>
          <p:cNvSpPr/>
          <p:nvPr userDrawn="1"/>
        </p:nvSpPr>
        <p:spPr>
          <a:xfrm>
            <a:off x="317500" y="349250"/>
            <a:ext cx="11557000" cy="6159500"/>
          </a:xfrm>
          <a:prstGeom prst="frame">
            <a:avLst>
              <a:gd name="adj1" fmla="val 542"/>
            </a:avLst>
          </a:prstGeom>
          <a:gradFill flip="none" rotWithShape="1">
            <a:gsLst>
              <a:gs pos="0">
                <a:srgbClr val="B5853D"/>
              </a:gs>
              <a:gs pos="49000">
                <a:srgbClr val="E2BE5A"/>
              </a:gs>
              <a:gs pos="100000">
                <a:srgbClr val="B5853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878217"/>
      </p:ext>
    </p:extLst>
  </p:cSld>
  <p:clrMapOvr>
    <a:masterClrMapping/>
  </p:clrMapOvr>
  <p:transition spd="med" advTm="0">
    <p:pull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文框 2"/>
          <p:cNvSpPr/>
          <p:nvPr userDrawn="1"/>
        </p:nvSpPr>
        <p:spPr>
          <a:xfrm>
            <a:off x="317500" y="349250"/>
            <a:ext cx="11557000" cy="6159500"/>
          </a:xfrm>
          <a:prstGeom prst="frame">
            <a:avLst>
              <a:gd name="adj1" fmla="val 542"/>
            </a:avLst>
          </a:prstGeom>
          <a:gradFill flip="none" rotWithShape="1">
            <a:gsLst>
              <a:gs pos="0">
                <a:srgbClr val="B5853D"/>
              </a:gs>
              <a:gs pos="49000">
                <a:srgbClr val="E2BE5A"/>
              </a:gs>
              <a:gs pos="100000">
                <a:srgbClr val="B5853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2"/>
          <a:srcRect l="40850" t="7222" r="7067" b="14722"/>
          <a:stretch/>
        </p:blipFill>
        <p:spPr>
          <a:xfrm>
            <a:off x="6096000" y="1070919"/>
            <a:ext cx="6096000" cy="578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795530"/>
      </p:ext>
    </p:extLst>
  </p:cSld>
  <p:clrMapOvr>
    <a:masterClrMapping/>
  </p:clrMapOvr>
  <p:transition spd="med" advTm="0">
    <p:pull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9719207"/>
      </p:ext>
    </p:extLst>
  </p:cSld>
  <p:clrMapOvr>
    <a:masterClrMapping/>
  </p:clrMapOvr>
  <p:transition spd="med" advTm="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B4666-6150-40D4-E614-5E4C1B8A3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5956A3-DA4F-102A-1ED5-646515E33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D925A-08B9-4D99-88A8-3AF7E4DB6866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563D06-BACC-1C00-F4AC-6E4326E6A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8FA352-3E8B-21AB-A8C3-31DF04907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4CCD3-B862-430D-A056-9EBC9195C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70758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8"/>
          <p:cNvSpPr>
            <a:spLocks noGrp="1"/>
          </p:cNvSpPr>
          <p:nvPr>
            <p:ph type="pic" sz="quarter" idx="10"/>
          </p:nvPr>
        </p:nvSpPr>
        <p:spPr>
          <a:xfrm>
            <a:off x="3729567" y="2036763"/>
            <a:ext cx="2273300" cy="3505200"/>
          </a:xfrm>
          <a:custGeom>
            <a:avLst/>
            <a:gdLst>
              <a:gd name="connsiteX0" fmla="*/ 0 w 2273300"/>
              <a:gd name="connsiteY0" fmla="*/ 0 h 3505200"/>
              <a:gd name="connsiteX1" fmla="*/ 2273300 w 2273300"/>
              <a:gd name="connsiteY1" fmla="*/ 0 h 3505200"/>
              <a:gd name="connsiteX2" fmla="*/ 2273300 w 2273300"/>
              <a:gd name="connsiteY2" fmla="*/ 3505200 h 3505200"/>
              <a:gd name="connsiteX3" fmla="*/ 0 w 2273300"/>
              <a:gd name="connsiteY3" fmla="*/ 3505200 h 350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3300" h="3505200">
                <a:moveTo>
                  <a:pt x="0" y="0"/>
                </a:moveTo>
                <a:lnTo>
                  <a:pt x="2273300" y="0"/>
                </a:lnTo>
                <a:lnTo>
                  <a:pt x="2273300" y="3505200"/>
                </a:lnTo>
                <a:lnTo>
                  <a:pt x="0" y="35052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8" name="任意多边形: 形状 7"/>
          <p:cNvSpPr>
            <a:spLocks noGrp="1"/>
          </p:cNvSpPr>
          <p:nvPr>
            <p:ph type="pic" sz="quarter" idx="11"/>
          </p:nvPr>
        </p:nvSpPr>
        <p:spPr>
          <a:xfrm>
            <a:off x="8648700" y="2036763"/>
            <a:ext cx="2273300" cy="3505200"/>
          </a:xfrm>
          <a:custGeom>
            <a:avLst/>
            <a:gdLst>
              <a:gd name="connsiteX0" fmla="*/ 0 w 2273300"/>
              <a:gd name="connsiteY0" fmla="*/ 0 h 3505200"/>
              <a:gd name="connsiteX1" fmla="*/ 2273300 w 2273300"/>
              <a:gd name="connsiteY1" fmla="*/ 0 h 3505200"/>
              <a:gd name="connsiteX2" fmla="*/ 2273300 w 2273300"/>
              <a:gd name="connsiteY2" fmla="*/ 3505200 h 3505200"/>
              <a:gd name="connsiteX3" fmla="*/ 0 w 2273300"/>
              <a:gd name="connsiteY3" fmla="*/ 3505200 h 350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3300" h="3505200">
                <a:moveTo>
                  <a:pt x="0" y="0"/>
                </a:moveTo>
                <a:lnTo>
                  <a:pt x="2273300" y="0"/>
                </a:lnTo>
                <a:lnTo>
                  <a:pt x="2273300" y="3505200"/>
                </a:lnTo>
                <a:lnTo>
                  <a:pt x="0" y="35052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4016143"/>
      </p:ext>
    </p:extLst>
  </p:cSld>
  <p:clrMapOvr>
    <a:masterClrMapping/>
  </p:clrMapOvr>
  <p:transition spd="med" advTm="0">
    <p:pull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任意多边形: 形状 9"/>
          <p:cNvSpPr>
            <a:spLocks noGrp="1"/>
          </p:cNvSpPr>
          <p:nvPr>
            <p:ph type="pic" sz="quarter" idx="10"/>
          </p:nvPr>
        </p:nvSpPr>
        <p:spPr>
          <a:xfrm>
            <a:off x="2184400" y="2019300"/>
            <a:ext cx="2108200" cy="2108200"/>
          </a:xfrm>
          <a:custGeom>
            <a:avLst/>
            <a:gdLst>
              <a:gd name="connsiteX0" fmla="*/ 1054100 w 2108200"/>
              <a:gd name="connsiteY0" fmla="*/ 0 h 2108200"/>
              <a:gd name="connsiteX1" fmla="*/ 2108200 w 2108200"/>
              <a:gd name="connsiteY1" fmla="*/ 1054100 h 2108200"/>
              <a:gd name="connsiteX2" fmla="*/ 1054100 w 2108200"/>
              <a:gd name="connsiteY2" fmla="*/ 2108200 h 2108200"/>
              <a:gd name="connsiteX3" fmla="*/ 0 w 2108200"/>
              <a:gd name="connsiteY3" fmla="*/ 1054100 h 2108200"/>
              <a:gd name="connsiteX4" fmla="*/ 1054100 w 2108200"/>
              <a:gd name="connsiteY4" fmla="*/ 0 h 210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8200" h="2108200">
                <a:moveTo>
                  <a:pt x="1054100" y="0"/>
                </a:moveTo>
                <a:cubicBezTo>
                  <a:pt x="1636263" y="0"/>
                  <a:pt x="2108200" y="471937"/>
                  <a:pt x="2108200" y="1054100"/>
                </a:cubicBezTo>
                <a:cubicBezTo>
                  <a:pt x="2108200" y="1636263"/>
                  <a:pt x="1636263" y="2108200"/>
                  <a:pt x="1054100" y="2108200"/>
                </a:cubicBezTo>
                <a:cubicBezTo>
                  <a:pt x="471937" y="2108200"/>
                  <a:pt x="0" y="1636263"/>
                  <a:pt x="0" y="1054100"/>
                </a:cubicBezTo>
                <a:cubicBezTo>
                  <a:pt x="0" y="471937"/>
                  <a:pt x="471937" y="0"/>
                  <a:pt x="10541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1" name="任意多边形: 形状 10"/>
          <p:cNvSpPr>
            <a:spLocks noGrp="1"/>
          </p:cNvSpPr>
          <p:nvPr>
            <p:ph type="pic" sz="quarter" idx="11"/>
          </p:nvPr>
        </p:nvSpPr>
        <p:spPr>
          <a:xfrm>
            <a:off x="5041900" y="2019300"/>
            <a:ext cx="2108200" cy="2108200"/>
          </a:xfrm>
          <a:custGeom>
            <a:avLst/>
            <a:gdLst>
              <a:gd name="connsiteX0" fmla="*/ 1054100 w 2108200"/>
              <a:gd name="connsiteY0" fmla="*/ 0 h 2108200"/>
              <a:gd name="connsiteX1" fmla="*/ 2108200 w 2108200"/>
              <a:gd name="connsiteY1" fmla="*/ 1054100 h 2108200"/>
              <a:gd name="connsiteX2" fmla="*/ 1054100 w 2108200"/>
              <a:gd name="connsiteY2" fmla="*/ 2108200 h 2108200"/>
              <a:gd name="connsiteX3" fmla="*/ 0 w 2108200"/>
              <a:gd name="connsiteY3" fmla="*/ 1054100 h 2108200"/>
              <a:gd name="connsiteX4" fmla="*/ 1054100 w 2108200"/>
              <a:gd name="connsiteY4" fmla="*/ 0 h 210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8200" h="2108200">
                <a:moveTo>
                  <a:pt x="1054100" y="0"/>
                </a:moveTo>
                <a:cubicBezTo>
                  <a:pt x="1636263" y="0"/>
                  <a:pt x="2108200" y="471937"/>
                  <a:pt x="2108200" y="1054100"/>
                </a:cubicBezTo>
                <a:cubicBezTo>
                  <a:pt x="2108200" y="1636263"/>
                  <a:pt x="1636263" y="2108200"/>
                  <a:pt x="1054100" y="2108200"/>
                </a:cubicBezTo>
                <a:cubicBezTo>
                  <a:pt x="471937" y="2108200"/>
                  <a:pt x="0" y="1636263"/>
                  <a:pt x="0" y="1054100"/>
                </a:cubicBezTo>
                <a:cubicBezTo>
                  <a:pt x="0" y="471937"/>
                  <a:pt x="471937" y="0"/>
                  <a:pt x="10541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任意多边形: 形状 11"/>
          <p:cNvSpPr>
            <a:spLocks noGrp="1"/>
          </p:cNvSpPr>
          <p:nvPr>
            <p:ph type="pic" sz="quarter" idx="12"/>
          </p:nvPr>
        </p:nvSpPr>
        <p:spPr>
          <a:xfrm>
            <a:off x="7899400" y="2019300"/>
            <a:ext cx="2108200" cy="2108200"/>
          </a:xfrm>
          <a:custGeom>
            <a:avLst/>
            <a:gdLst>
              <a:gd name="connsiteX0" fmla="*/ 1054100 w 2108200"/>
              <a:gd name="connsiteY0" fmla="*/ 0 h 2108200"/>
              <a:gd name="connsiteX1" fmla="*/ 2108200 w 2108200"/>
              <a:gd name="connsiteY1" fmla="*/ 1054100 h 2108200"/>
              <a:gd name="connsiteX2" fmla="*/ 1054100 w 2108200"/>
              <a:gd name="connsiteY2" fmla="*/ 2108200 h 2108200"/>
              <a:gd name="connsiteX3" fmla="*/ 0 w 2108200"/>
              <a:gd name="connsiteY3" fmla="*/ 1054100 h 2108200"/>
              <a:gd name="connsiteX4" fmla="*/ 1054100 w 2108200"/>
              <a:gd name="connsiteY4" fmla="*/ 0 h 210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8200" h="2108200">
                <a:moveTo>
                  <a:pt x="1054100" y="0"/>
                </a:moveTo>
                <a:cubicBezTo>
                  <a:pt x="1636263" y="0"/>
                  <a:pt x="2108200" y="471937"/>
                  <a:pt x="2108200" y="1054100"/>
                </a:cubicBezTo>
                <a:cubicBezTo>
                  <a:pt x="2108200" y="1636263"/>
                  <a:pt x="1636263" y="2108200"/>
                  <a:pt x="1054100" y="2108200"/>
                </a:cubicBezTo>
                <a:cubicBezTo>
                  <a:pt x="471937" y="2108200"/>
                  <a:pt x="0" y="1636263"/>
                  <a:pt x="0" y="1054100"/>
                </a:cubicBezTo>
                <a:cubicBezTo>
                  <a:pt x="0" y="471937"/>
                  <a:pt x="471937" y="0"/>
                  <a:pt x="10541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3194885"/>
      </p:ext>
    </p:extLst>
  </p:cSld>
  <p:clrMapOvr>
    <a:masterClrMapping/>
  </p:clrMapOvr>
  <p:transition spd="med" advTm="0">
    <p:pull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任意多边形: 形状 12"/>
          <p:cNvSpPr>
            <a:spLocks noGrp="1"/>
          </p:cNvSpPr>
          <p:nvPr>
            <p:ph type="pic" sz="quarter" idx="10"/>
          </p:nvPr>
        </p:nvSpPr>
        <p:spPr>
          <a:xfrm>
            <a:off x="1479550" y="2074863"/>
            <a:ext cx="1714500" cy="1714500"/>
          </a:xfrm>
          <a:custGeom>
            <a:avLst/>
            <a:gdLst>
              <a:gd name="connsiteX0" fmla="*/ 285756 w 1714500"/>
              <a:gd name="connsiteY0" fmla="*/ 0 h 1714500"/>
              <a:gd name="connsiteX1" fmla="*/ 1428744 w 1714500"/>
              <a:gd name="connsiteY1" fmla="*/ 0 h 1714500"/>
              <a:gd name="connsiteX2" fmla="*/ 1714500 w 1714500"/>
              <a:gd name="connsiteY2" fmla="*/ 285756 h 1714500"/>
              <a:gd name="connsiteX3" fmla="*/ 1714500 w 1714500"/>
              <a:gd name="connsiteY3" fmla="*/ 1428744 h 1714500"/>
              <a:gd name="connsiteX4" fmla="*/ 1428744 w 1714500"/>
              <a:gd name="connsiteY4" fmla="*/ 1714500 h 1714500"/>
              <a:gd name="connsiteX5" fmla="*/ 285756 w 1714500"/>
              <a:gd name="connsiteY5" fmla="*/ 1714500 h 1714500"/>
              <a:gd name="connsiteX6" fmla="*/ 0 w 1714500"/>
              <a:gd name="connsiteY6" fmla="*/ 1428744 h 1714500"/>
              <a:gd name="connsiteX7" fmla="*/ 0 w 1714500"/>
              <a:gd name="connsiteY7" fmla="*/ 285756 h 1714500"/>
              <a:gd name="connsiteX8" fmla="*/ 285756 w 1714500"/>
              <a:gd name="connsiteY8" fmla="*/ 0 h 171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500" h="1714500">
                <a:moveTo>
                  <a:pt x="285756" y="0"/>
                </a:moveTo>
                <a:lnTo>
                  <a:pt x="1428744" y="0"/>
                </a:lnTo>
                <a:cubicBezTo>
                  <a:pt x="1586563" y="0"/>
                  <a:pt x="1714500" y="127937"/>
                  <a:pt x="1714500" y="285756"/>
                </a:cubicBezTo>
                <a:lnTo>
                  <a:pt x="1714500" y="1428744"/>
                </a:lnTo>
                <a:cubicBezTo>
                  <a:pt x="1714500" y="1586563"/>
                  <a:pt x="1586563" y="1714500"/>
                  <a:pt x="1428744" y="1714500"/>
                </a:cubicBezTo>
                <a:lnTo>
                  <a:pt x="285756" y="1714500"/>
                </a:lnTo>
                <a:cubicBezTo>
                  <a:pt x="127937" y="1714500"/>
                  <a:pt x="0" y="1586563"/>
                  <a:pt x="0" y="1428744"/>
                </a:cubicBezTo>
                <a:lnTo>
                  <a:pt x="0" y="285756"/>
                </a:lnTo>
                <a:cubicBezTo>
                  <a:pt x="0" y="127937"/>
                  <a:pt x="127937" y="0"/>
                  <a:pt x="28575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4" name="任意多边形: 形状 13"/>
          <p:cNvSpPr>
            <a:spLocks noGrp="1"/>
          </p:cNvSpPr>
          <p:nvPr>
            <p:ph type="pic" sz="quarter" idx="11"/>
          </p:nvPr>
        </p:nvSpPr>
        <p:spPr>
          <a:xfrm>
            <a:off x="3985683" y="2074863"/>
            <a:ext cx="1714500" cy="1714500"/>
          </a:xfrm>
          <a:custGeom>
            <a:avLst/>
            <a:gdLst>
              <a:gd name="connsiteX0" fmla="*/ 285756 w 1714500"/>
              <a:gd name="connsiteY0" fmla="*/ 0 h 1714500"/>
              <a:gd name="connsiteX1" fmla="*/ 1428744 w 1714500"/>
              <a:gd name="connsiteY1" fmla="*/ 0 h 1714500"/>
              <a:gd name="connsiteX2" fmla="*/ 1714500 w 1714500"/>
              <a:gd name="connsiteY2" fmla="*/ 285756 h 1714500"/>
              <a:gd name="connsiteX3" fmla="*/ 1714500 w 1714500"/>
              <a:gd name="connsiteY3" fmla="*/ 1428744 h 1714500"/>
              <a:gd name="connsiteX4" fmla="*/ 1428744 w 1714500"/>
              <a:gd name="connsiteY4" fmla="*/ 1714500 h 1714500"/>
              <a:gd name="connsiteX5" fmla="*/ 285756 w 1714500"/>
              <a:gd name="connsiteY5" fmla="*/ 1714500 h 1714500"/>
              <a:gd name="connsiteX6" fmla="*/ 0 w 1714500"/>
              <a:gd name="connsiteY6" fmla="*/ 1428744 h 1714500"/>
              <a:gd name="connsiteX7" fmla="*/ 0 w 1714500"/>
              <a:gd name="connsiteY7" fmla="*/ 285756 h 1714500"/>
              <a:gd name="connsiteX8" fmla="*/ 285756 w 1714500"/>
              <a:gd name="connsiteY8" fmla="*/ 0 h 171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500" h="1714500">
                <a:moveTo>
                  <a:pt x="285756" y="0"/>
                </a:moveTo>
                <a:lnTo>
                  <a:pt x="1428744" y="0"/>
                </a:lnTo>
                <a:cubicBezTo>
                  <a:pt x="1586563" y="0"/>
                  <a:pt x="1714500" y="127937"/>
                  <a:pt x="1714500" y="285756"/>
                </a:cubicBezTo>
                <a:lnTo>
                  <a:pt x="1714500" y="1428744"/>
                </a:lnTo>
                <a:cubicBezTo>
                  <a:pt x="1714500" y="1586563"/>
                  <a:pt x="1586563" y="1714500"/>
                  <a:pt x="1428744" y="1714500"/>
                </a:cubicBezTo>
                <a:lnTo>
                  <a:pt x="285756" y="1714500"/>
                </a:lnTo>
                <a:cubicBezTo>
                  <a:pt x="127937" y="1714500"/>
                  <a:pt x="0" y="1586563"/>
                  <a:pt x="0" y="1428744"/>
                </a:cubicBezTo>
                <a:lnTo>
                  <a:pt x="0" y="285756"/>
                </a:lnTo>
                <a:cubicBezTo>
                  <a:pt x="0" y="127937"/>
                  <a:pt x="127937" y="0"/>
                  <a:pt x="28575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5" name="任意多边形: 形状 14"/>
          <p:cNvSpPr>
            <a:spLocks noGrp="1"/>
          </p:cNvSpPr>
          <p:nvPr>
            <p:ph type="pic" sz="quarter" idx="12"/>
          </p:nvPr>
        </p:nvSpPr>
        <p:spPr>
          <a:xfrm>
            <a:off x="6491816" y="2074863"/>
            <a:ext cx="1714500" cy="1714500"/>
          </a:xfrm>
          <a:custGeom>
            <a:avLst/>
            <a:gdLst>
              <a:gd name="connsiteX0" fmla="*/ 285756 w 1714500"/>
              <a:gd name="connsiteY0" fmla="*/ 0 h 1714500"/>
              <a:gd name="connsiteX1" fmla="*/ 1428744 w 1714500"/>
              <a:gd name="connsiteY1" fmla="*/ 0 h 1714500"/>
              <a:gd name="connsiteX2" fmla="*/ 1714500 w 1714500"/>
              <a:gd name="connsiteY2" fmla="*/ 285756 h 1714500"/>
              <a:gd name="connsiteX3" fmla="*/ 1714500 w 1714500"/>
              <a:gd name="connsiteY3" fmla="*/ 1428744 h 1714500"/>
              <a:gd name="connsiteX4" fmla="*/ 1428744 w 1714500"/>
              <a:gd name="connsiteY4" fmla="*/ 1714500 h 1714500"/>
              <a:gd name="connsiteX5" fmla="*/ 285756 w 1714500"/>
              <a:gd name="connsiteY5" fmla="*/ 1714500 h 1714500"/>
              <a:gd name="connsiteX6" fmla="*/ 0 w 1714500"/>
              <a:gd name="connsiteY6" fmla="*/ 1428744 h 1714500"/>
              <a:gd name="connsiteX7" fmla="*/ 0 w 1714500"/>
              <a:gd name="connsiteY7" fmla="*/ 285756 h 1714500"/>
              <a:gd name="connsiteX8" fmla="*/ 285756 w 1714500"/>
              <a:gd name="connsiteY8" fmla="*/ 0 h 171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500" h="1714500">
                <a:moveTo>
                  <a:pt x="285756" y="0"/>
                </a:moveTo>
                <a:lnTo>
                  <a:pt x="1428744" y="0"/>
                </a:lnTo>
                <a:cubicBezTo>
                  <a:pt x="1586563" y="0"/>
                  <a:pt x="1714500" y="127937"/>
                  <a:pt x="1714500" y="285756"/>
                </a:cubicBezTo>
                <a:lnTo>
                  <a:pt x="1714500" y="1428744"/>
                </a:lnTo>
                <a:cubicBezTo>
                  <a:pt x="1714500" y="1586563"/>
                  <a:pt x="1586563" y="1714500"/>
                  <a:pt x="1428744" y="1714500"/>
                </a:cubicBezTo>
                <a:lnTo>
                  <a:pt x="285756" y="1714500"/>
                </a:lnTo>
                <a:cubicBezTo>
                  <a:pt x="127937" y="1714500"/>
                  <a:pt x="0" y="1586563"/>
                  <a:pt x="0" y="1428744"/>
                </a:cubicBezTo>
                <a:lnTo>
                  <a:pt x="0" y="285756"/>
                </a:lnTo>
                <a:cubicBezTo>
                  <a:pt x="0" y="127937"/>
                  <a:pt x="127937" y="0"/>
                  <a:pt x="28575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6" name="任意多边形: 形状 15"/>
          <p:cNvSpPr>
            <a:spLocks noGrp="1"/>
          </p:cNvSpPr>
          <p:nvPr>
            <p:ph type="pic" sz="quarter" idx="13"/>
          </p:nvPr>
        </p:nvSpPr>
        <p:spPr>
          <a:xfrm>
            <a:off x="8997950" y="2074863"/>
            <a:ext cx="1714500" cy="1714500"/>
          </a:xfrm>
          <a:custGeom>
            <a:avLst/>
            <a:gdLst>
              <a:gd name="connsiteX0" fmla="*/ 285756 w 1714500"/>
              <a:gd name="connsiteY0" fmla="*/ 0 h 1714500"/>
              <a:gd name="connsiteX1" fmla="*/ 1428744 w 1714500"/>
              <a:gd name="connsiteY1" fmla="*/ 0 h 1714500"/>
              <a:gd name="connsiteX2" fmla="*/ 1714500 w 1714500"/>
              <a:gd name="connsiteY2" fmla="*/ 285756 h 1714500"/>
              <a:gd name="connsiteX3" fmla="*/ 1714500 w 1714500"/>
              <a:gd name="connsiteY3" fmla="*/ 1428744 h 1714500"/>
              <a:gd name="connsiteX4" fmla="*/ 1428744 w 1714500"/>
              <a:gd name="connsiteY4" fmla="*/ 1714500 h 1714500"/>
              <a:gd name="connsiteX5" fmla="*/ 285756 w 1714500"/>
              <a:gd name="connsiteY5" fmla="*/ 1714500 h 1714500"/>
              <a:gd name="connsiteX6" fmla="*/ 0 w 1714500"/>
              <a:gd name="connsiteY6" fmla="*/ 1428744 h 1714500"/>
              <a:gd name="connsiteX7" fmla="*/ 0 w 1714500"/>
              <a:gd name="connsiteY7" fmla="*/ 285756 h 1714500"/>
              <a:gd name="connsiteX8" fmla="*/ 285756 w 1714500"/>
              <a:gd name="connsiteY8" fmla="*/ 0 h 171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500" h="1714500">
                <a:moveTo>
                  <a:pt x="285756" y="0"/>
                </a:moveTo>
                <a:lnTo>
                  <a:pt x="1428744" y="0"/>
                </a:lnTo>
                <a:cubicBezTo>
                  <a:pt x="1586563" y="0"/>
                  <a:pt x="1714500" y="127937"/>
                  <a:pt x="1714500" y="285756"/>
                </a:cubicBezTo>
                <a:lnTo>
                  <a:pt x="1714500" y="1428744"/>
                </a:lnTo>
                <a:cubicBezTo>
                  <a:pt x="1714500" y="1586563"/>
                  <a:pt x="1586563" y="1714500"/>
                  <a:pt x="1428744" y="1714500"/>
                </a:cubicBezTo>
                <a:lnTo>
                  <a:pt x="285756" y="1714500"/>
                </a:lnTo>
                <a:cubicBezTo>
                  <a:pt x="127937" y="1714500"/>
                  <a:pt x="0" y="1586563"/>
                  <a:pt x="0" y="1428744"/>
                </a:cubicBezTo>
                <a:lnTo>
                  <a:pt x="0" y="285756"/>
                </a:lnTo>
                <a:cubicBezTo>
                  <a:pt x="0" y="127937"/>
                  <a:pt x="127937" y="0"/>
                  <a:pt x="28575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1556771"/>
      </p:ext>
    </p:extLst>
  </p:cSld>
  <p:clrMapOvr>
    <a:masterClrMapping/>
  </p:clrMapOvr>
  <p:transition spd="med" advTm="0">
    <p:pull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/>
          <p:cNvSpPr>
            <a:spLocks noGrp="1"/>
          </p:cNvSpPr>
          <p:nvPr>
            <p:ph type="pic" sz="quarter" idx="10"/>
          </p:nvPr>
        </p:nvSpPr>
        <p:spPr>
          <a:xfrm>
            <a:off x="1550564" y="1970736"/>
            <a:ext cx="3442038" cy="3439796"/>
          </a:xfrm>
          <a:custGeom>
            <a:avLst/>
            <a:gdLst>
              <a:gd name="connsiteX0" fmla="*/ 1721019 w 3442038"/>
              <a:gd name="connsiteY0" fmla="*/ 0 h 3439796"/>
              <a:gd name="connsiteX1" fmla="*/ 3442038 w 3442038"/>
              <a:gd name="connsiteY1" fmla="*/ 1719898 h 3439796"/>
              <a:gd name="connsiteX2" fmla="*/ 1721019 w 3442038"/>
              <a:gd name="connsiteY2" fmla="*/ 3439796 h 3439796"/>
              <a:gd name="connsiteX3" fmla="*/ 0 w 3442038"/>
              <a:gd name="connsiteY3" fmla="*/ 1719898 h 3439796"/>
              <a:gd name="connsiteX4" fmla="*/ 1721019 w 3442038"/>
              <a:gd name="connsiteY4" fmla="*/ 0 h 3439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2038" h="3439796">
                <a:moveTo>
                  <a:pt x="1721019" y="0"/>
                </a:moveTo>
                <a:cubicBezTo>
                  <a:pt x="2671512" y="0"/>
                  <a:pt x="3442038" y="770025"/>
                  <a:pt x="3442038" y="1719898"/>
                </a:cubicBezTo>
                <a:cubicBezTo>
                  <a:pt x="3442038" y="2669771"/>
                  <a:pt x="2671512" y="3439796"/>
                  <a:pt x="1721019" y="3439796"/>
                </a:cubicBezTo>
                <a:cubicBezTo>
                  <a:pt x="770526" y="3439796"/>
                  <a:pt x="0" y="2669771"/>
                  <a:pt x="0" y="1719898"/>
                </a:cubicBezTo>
                <a:cubicBezTo>
                  <a:pt x="0" y="770025"/>
                  <a:pt x="770526" y="0"/>
                  <a:pt x="172101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4364480"/>
      </p:ext>
    </p:extLst>
  </p:cSld>
  <p:clrMapOvr>
    <a:masterClrMapping/>
  </p:clrMapOvr>
  <p:transition spd="med" advTm="0">
    <p:pull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8"/>
          <p:cNvSpPr>
            <a:spLocks noGrp="1"/>
          </p:cNvSpPr>
          <p:nvPr>
            <p:ph type="pic" sz="quarter" idx="10"/>
          </p:nvPr>
        </p:nvSpPr>
        <p:spPr>
          <a:xfrm>
            <a:off x="1796387" y="2516067"/>
            <a:ext cx="1784837" cy="1784838"/>
          </a:xfrm>
          <a:custGeom>
            <a:avLst/>
            <a:gdLst>
              <a:gd name="connsiteX0" fmla="*/ 0 w 1784837"/>
              <a:gd name="connsiteY0" fmla="*/ 0 h 1784838"/>
              <a:gd name="connsiteX1" fmla="*/ 1784837 w 1784837"/>
              <a:gd name="connsiteY1" fmla="*/ 0 h 1784838"/>
              <a:gd name="connsiteX2" fmla="*/ 1784837 w 1784837"/>
              <a:gd name="connsiteY2" fmla="*/ 1784838 h 1784838"/>
              <a:gd name="connsiteX3" fmla="*/ 0 w 1784837"/>
              <a:gd name="connsiteY3" fmla="*/ 1784838 h 178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84837" h="1784838">
                <a:moveTo>
                  <a:pt x="0" y="0"/>
                </a:moveTo>
                <a:lnTo>
                  <a:pt x="1784837" y="0"/>
                </a:lnTo>
                <a:lnTo>
                  <a:pt x="1784837" y="1784838"/>
                </a:lnTo>
                <a:lnTo>
                  <a:pt x="0" y="178483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0" name="任意多边形: 形状 9"/>
          <p:cNvSpPr>
            <a:spLocks noGrp="1"/>
          </p:cNvSpPr>
          <p:nvPr>
            <p:ph type="pic" sz="quarter" idx="11"/>
          </p:nvPr>
        </p:nvSpPr>
        <p:spPr>
          <a:xfrm>
            <a:off x="8579652" y="2516067"/>
            <a:ext cx="1784837" cy="1784838"/>
          </a:xfrm>
          <a:custGeom>
            <a:avLst/>
            <a:gdLst>
              <a:gd name="connsiteX0" fmla="*/ 0 w 1784837"/>
              <a:gd name="connsiteY0" fmla="*/ 0 h 1784838"/>
              <a:gd name="connsiteX1" fmla="*/ 1784837 w 1784837"/>
              <a:gd name="connsiteY1" fmla="*/ 0 h 1784838"/>
              <a:gd name="connsiteX2" fmla="*/ 1784837 w 1784837"/>
              <a:gd name="connsiteY2" fmla="*/ 1784838 h 1784838"/>
              <a:gd name="connsiteX3" fmla="*/ 0 w 1784837"/>
              <a:gd name="connsiteY3" fmla="*/ 1784838 h 178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84837" h="1784838">
                <a:moveTo>
                  <a:pt x="0" y="0"/>
                </a:moveTo>
                <a:lnTo>
                  <a:pt x="1784837" y="0"/>
                </a:lnTo>
                <a:lnTo>
                  <a:pt x="1784837" y="1784838"/>
                </a:lnTo>
                <a:lnTo>
                  <a:pt x="0" y="178483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7832923"/>
      </p:ext>
    </p:extLst>
  </p:cSld>
  <p:clrMapOvr>
    <a:masterClrMapping/>
  </p:clrMapOvr>
  <p:transition spd="med" advTm="0">
    <p:pull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/>
          <p:cNvSpPr>
            <a:spLocks noGrp="1"/>
          </p:cNvSpPr>
          <p:nvPr>
            <p:ph type="pic" sz="quarter" idx="10"/>
          </p:nvPr>
        </p:nvSpPr>
        <p:spPr>
          <a:xfrm>
            <a:off x="7809712" y="2115445"/>
            <a:ext cx="2508205" cy="3368459"/>
          </a:xfrm>
          <a:custGeom>
            <a:avLst/>
            <a:gdLst>
              <a:gd name="connsiteX0" fmla="*/ 0 w 2508205"/>
              <a:gd name="connsiteY0" fmla="*/ 0 h 3368459"/>
              <a:gd name="connsiteX1" fmla="*/ 2508205 w 2508205"/>
              <a:gd name="connsiteY1" fmla="*/ 0 h 3368459"/>
              <a:gd name="connsiteX2" fmla="*/ 2508205 w 2508205"/>
              <a:gd name="connsiteY2" fmla="*/ 3368459 h 3368459"/>
              <a:gd name="connsiteX3" fmla="*/ 0 w 2508205"/>
              <a:gd name="connsiteY3" fmla="*/ 3368459 h 3368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205" h="3368459">
                <a:moveTo>
                  <a:pt x="0" y="0"/>
                </a:moveTo>
                <a:lnTo>
                  <a:pt x="2508205" y="0"/>
                </a:lnTo>
                <a:lnTo>
                  <a:pt x="2508205" y="3368459"/>
                </a:lnTo>
                <a:lnTo>
                  <a:pt x="0" y="336845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1275745"/>
      </p:ext>
    </p:extLst>
  </p:cSld>
  <p:clrMapOvr>
    <a:masterClrMapping/>
  </p:clrMapOvr>
  <p:transition spd="med" advTm="0">
    <p:pull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/>
          <p:cNvSpPr>
            <a:spLocks noGrp="1"/>
          </p:cNvSpPr>
          <p:nvPr>
            <p:ph type="pic" sz="quarter" idx="10"/>
          </p:nvPr>
        </p:nvSpPr>
        <p:spPr>
          <a:xfrm>
            <a:off x="4837305" y="2840525"/>
            <a:ext cx="2527630" cy="2526790"/>
          </a:xfrm>
          <a:custGeom>
            <a:avLst/>
            <a:gdLst>
              <a:gd name="connsiteX0" fmla="*/ 1263815 w 2527630"/>
              <a:gd name="connsiteY0" fmla="*/ 0 h 2526790"/>
              <a:gd name="connsiteX1" fmla="*/ 2527630 w 2527630"/>
              <a:gd name="connsiteY1" fmla="*/ 1263395 h 2526790"/>
              <a:gd name="connsiteX2" fmla="*/ 1263815 w 2527630"/>
              <a:gd name="connsiteY2" fmla="*/ 2526790 h 2526790"/>
              <a:gd name="connsiteX3" fmla="*/ 0 w 2527630"/>
              <a:gd name="connsiteY3" fmla="*/ 1263395 h 2526790"/>
              <a:gd name="connsiteX4" fmla="*/ 1263815 w 2527630"/>
              <a:gd name="connsiteY4" fmla="*/ 0 h 252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7630" h="2526790">
                <a:moveTo>
                  <a:pt x="1263815" y="0"/>
                </a:moveTo>
                <a:cubicBezTo>
                  <a:pt x="1961801" y="0"/>
                  <a:pt x="2527630" y="565641"/>
                  <a:pt x="2527630" y="1263395"/>
                </a:cubicBezTo>
                <a:cubicBezTo>
                  <a:pt x="2527630" y="1961149"/>
                  <a:pt x="1961801" y="2526790"/>
                  <a:pt x="1263815" y="2526790"/>
                </a:cubicBezTo>
                <a:cubicBezTo>
                  <a:pt x="565829" y="2526790"/>
                  <a:pt x="0" y="1961149"/>
                  <a:pt x="0" y="1263395"/>
                </a:cubicBezTo>
                <a:cubicBezTo>
                  <a:pt x="0" y="565641"/>
                  <a:pt x="565829" y="0"/>
                  <a:pt x="126381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7797182"/>
      </p:ext>
    </p:extLst>
  </p:cSld>
  <p:clrMapOvr>
    <a:masterClrMapping/>
  </p:clrMapOvr>
  <p:transition spd="med" advTm="0">
    <p:pull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546960"/>
      </p:ext>
    </p:extLst>
  </p:cSld>
  <p:clrMapOvr>
    <a:masterClrMapping/>
  </p:clrMapOvr>
  <p:transition spd="med" advTm="0">
    <p:pull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/>
          <p:cNvSpPr>
            <a:spLocks noGrp="1"/>
          </p:cNvSpPr>
          <p:nvPr>
            <p:ph type="pic" sz="quarter" idx="10"/>
          </p:nvPr>
        </p:nvSpPr>
        <p:spPr>
          <a:xfrm>
            <a:off x="4912726" y="2638278"/>
            <a:ext cx="2353652" cy="2353650"/>
          </a:xfrm>
          <a:custGeom>
            <a:avLst/>
            <a:gdLst>
              <a:gd name="connsiteX0" fmla="*/ 1176826 w 2353652"/>
              <a:gd name="connsiteY0" fmla="*/ 0 h 2353650"/>
              <a:gd name="connsiteX1" fmla="*/ 2353652 w 2353652"/>
              <a:gd name="connsiteY1" fmla="*/ 1176825 h 2353650"/>
              <a:gd name="connsiteX2" fmla="*/ 1176826 w 2353652"/>
              <a:gd name="connsiteY2" fmla="*/ 2353650 h 2353650"/>
              <a:gd name="connsiteX3" fmla="*/ 0 w 2353652"/>
              <a:gd name="connsiteY3" fmla="*/ 1176825 h 2353650"/>
              <a:gd name="connsiteX4" fmla="*/ 1176826 w 2353652"/>
              <a:gd name="connsiteY4" fmla="*/ 0 h 2353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3652" h="2353650">
                <a:moveTo>
                  <a:pt x="1176826" y="0"/>
                </a:moveTo>
                <a:cubicBezTo>
                  <a:pt x="1826769" y="0"/>
                  <a:pt x="2353652" y="526882"/>
                  <a:pt x="2353652" y="1176825"/>
                </a:cubicBezTo>
                <a:cubicBezTo>
                  <a:pt x="2353652" y="1826768"/>
                  <a:pt x="1826769" y="2353650"/>
                  <a:pt x="1176826" y="2353650"/>
                </a:cubicBezTo>
                <a:cubicBezTo>
                  <a:pt x="526883" y="2353650"/>
                  <a:pt x="0" y="1826768"/>
                  <a:pt x="0" y="1176825"/>
                </a:cubicBezTo>
                <a:cubicBezTo>
                  <a:pt x="0" y="526882"/>
                  <a:pt x="526883" y="0"/>
                  <a:pt x="117682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2932406"/>
      </p:ext>
    </p:extLst>
  </p:cSld>
  <p:clrMapOvr>
    <a:masterClrMapping/>
  </p:clrMapOvr>
  <p:transition spd="med" advTm="0">
    <p:pull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43750-C8AE-4CD5-96A0-18DADABA3AF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E820F-9D8F-4B2F-9C1F-06381A894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398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9ECCE1-8754-54A3-8E2D-E3342D10D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D925A-08B9-4D99-88A8-3AF7E4DB6866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95B934-E8C8-40D1-F671-43DB74D22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118FC4-9B2B-7F48-FCD8-A5A2CA175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4CCD3-B862-430D-A056-9EBC9195C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4757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1850800" y="1516600"/>
            <a:ext cx="8490400" cy="38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645104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304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37458" y="265370"/>
            <a:ext cx="10515600" cy="632402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597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7;p2"/>
          <p:cNvSpPr/>
          <p:nvPr userDrawn="1"/>
        </p:nvSpPr>
        <p:spPr>
          <a:xfrm rot="-431784">
            <a:off x="-687705" y="-795658"/>
            <a:ext cx="4428801" cy="3942907"/>
          </a:xfrm>
          <a:custGeom>
            <a:avLst/>
            <a:gdLst/>
            <a:ahLst/>
            <a:cxnLst/>
            <a:rect l="l" t="t" r="r" b="b"/>
            <a:pathLst>
              <a:path w="103443" h="92094" extrusionOk="0">
                <a:moveTo>
                  <a:pt x="64173" y="0"/>
                </a:moveTo>
                <a:cubicBezTo>
                  <a:pt x="49719" y="0"/>
                  <a:pt x="35265" y="2432"/>
                  <a:pt x="21646" y="7249"/>
                </a:cubicBezTo>
                <a:cubicBezTo>
                  <a:pt x="15455" y="9440"/>
                  <a:pt x="8990" y="12512"/>
                  <a:pt x="5906" y="18298"/>
                </a:cubicBezTo>
                <a:cubicBezTo>
                  <a:pt x="3811" y="22263"/>
                  <a:pt x="3609" y="26895"/>
                  <a:pt x="3442" y="31383"/>
                </a:cubicBezTo>
                <a:cubicBezTo>
                  <a:pt x="3073" y="41992"/>
                  <a:pt x="2692" y="52600"/>
                  <a:pt x="2311" y="63232"/>
                </a:cubicBezTo>
                <a:cubicBezTo>
                  <a:pt x="1977" y="72305"/>
                  <a:pt x="1" y="83318"/>
                  <a:pt x="1668" y="92093"/>
                </a:cubicBezTo>
                <a:cubicBezTo>
                  <a:pt x="6406" y="89319"/>
                  <a:pt x="7835" y="81342"/>
                  <a:pt x="11026" y="76948"/>
                </a:cubicBezTo>
                <a:cubicBezTo>
                  <a:pt x="15336" y="71043"/>
                  <a:pt x="20956" y="67007"/>
                  <a:pt x="27623" y="64149"/>
                </a:cubicBezTo>
                <a:cubicBezTo>
                  <a:pt x="34899" y="61452"/>
                  <a:pt x="42809" y="61129"/>
                  <a:pt x="50757" y="61129"/>
                </a:cubicBezTo>
                <a:cubicBezTo>
                  <a:pt x="53255" y="61129"/>
                  <a:pt x="55757" y="61161"/>
                  <a:pt x="58244" y="61161"/>
                </a:cubicBezTo>
                <a:cubicBezTo>
                  <a:pt x="68278" y="61161"/>
                  <a:pt x="78074" y="60643"/>
                  <a:pt x="86416" y="55422"/>
                </a:cubicBezTo>
                <a:cubicBezTo>
                  <a:pt x="98168" y="48052"/>
                  <a:pt x="103204" y="33157"/>
                  <a:pt x="103383" y="19287"/>
                </a:cubicBezTo>
                <a:cubicBezTo>
                  <a:pt x="103442" y="14167"/>
                  <a:pt x="102609" y="8345"/>
                  <a:pt x="98406" y="5404"/>
                </a:cubicBezTo>
                <a:cubicBezTo>
                  <a:pt x="96668" y="4190"/>
                  <a:pt x="94560" y="3642"/>
                  <a:pt x="92489" y="3177"/>
                </a:cubicBezTo>
                <a:cubicBezTo>
                  <a:pt x="83209" y="1055"/>
                  <a:pt x="73691" y="0"/>
                  <a:pt x="64173" y="0"/>
                </a:cubicBezTo>
                <a:close/>
              </a:path>
            </a:pathLst>
          </a:custGeom>
          <a:solidFill>
            <a:schemeClr val="accent1">
              <a:alpha val="67040"/>
            </a:schemeClr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" name="Google Shape;11;p2"/>
          <p:cNvSpPr/>
          <p:nvPr userDrawn="1"/>
        </p:nvSpPr>
        <p:spPr>
          <a:xfrm>
            <a:off x="-891787" y="-1634284"/>
            <a:ext cx="3088083" cy="5917659"/>
          </a:xfrm>
          <a:custGeom>
            <a:avLst/>
            <a:gdLst/>
            <a:ahLst/>
            <a:cxnLst/>
            <a:rect l="l" t="t" r="r" b="b"/>
            <a:pathLst>
              <a:path w="72129" h="138220" extrusionOk="0">
                <a:moveTo>
                  <a:pt x="43335" y="1"/>
                </a:moveTo>
                <a:cubicBezTo>
                  <a:pt x="40551" y="1"/>
                  <a:pt x="37777" y="482"/>
                  <a:pt x="35147" y="1508"/>
                </a:cubicBezTo>
                <a:cubicBezTo>
                  <a:pt x="27706" y="4425"/>
                  <a:pt x="22289" y="10879"/>
                  <a:pt x="17574" y="17320"/>
                </a:cubicBezTo>
                <a:cubicBezTo>
                  <a:pt x="12133" y="24749"/>
                  <a:pt x="7096" y="32607"/>
                  <a:pt x="4132" y="41311"/>
                </a:cubicBezTo>
                <a:cubicBezTo>
                  <a:pt x="0" y="53479"/>
                  <a:pt x="131" y="66635"/>
                  <a:pt x="310" y="79494"/>
                </a:cubicBezTo>
                <a:cubicBezTo>
                  <a:pt x="500" y="93901"/>
                  <a:pt x="715" y="108367"/>
                  <a:pt x="2858" y="122618"/>
                </a:cubicBezTo>
                <a:cubicBezTo>
                  <a:pt x="3560" y="127214"/>
                  <a:pt x="4584" y="132060"/>
                  <a:pt x="7811" y="135430"/>
                </a:cubicBezTo>
                <a:cubicBezTo>
                  <a:pt x="9721" y="137413"/>
                  <a:pt x="12491" y="138220"/>
                  <a:pt x="15702" y="138220"/>
                </a:cubicBezTo>
                <a:cubicBezTo>
                  <a:pt x="26119" y="138220"/>
                  <a:pt x="41167" y="129725"/>
                  <a:pt x="46482" y="125357"/>
                </a:cubicBezTo>
                <a:cubicBezTo>
                  <a:pt x="54150" y="119047"/>
                  <a:pt x="59460" y="109284"/>
                  <a:pt x="58531" y="99401"/>
                </a:cubicBezTo>
                <a:cubicBezTo>
                  <a:pt x="57448" y="87876"/>
                  <a:pt x="48304" y="77220"/>
                  <a:pt x="50971" y="65969"/>
                </a:cubicBezTo>
                <a:cubicBezTo>
                  <a:pt x="52816" y="58158"/>
                  <a:pt x="59817" y="52812"/>
                  <a:pt x="64353" y="46204"/>
                </a:cubicBezTo>
                <a:cubicBezTo>
                  <a:pt x="71057" y="36429"/>
                  <a:pt x="72128" y="22725"/>
                  <a:pt x="65949" y="12617"/>
                </a:cubicBezTo>
                <a:cubicBezTo>
                  <a:pt x="61242" y="4917"/>
                  <a:pt x="52237" y="1"/>
                  <a:pt x="433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442533" y="4121867"/>
            <a:ext cx="5307200" cy="1056800"/>
          </a:xfrm>
          <a:prstGeom prst="rect">
            <a:avLst/>
          </a:prstGeom>
        </p:spPr>
        <p:txBody>
          <a:bodyPr spcFirstLastPara="1" wrap="square" lIns="91413" tIns="91413" rIns="91413" bIns="91413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rgbClr val="474747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" name="Google Shape;12;p2"/>
          <p:cNvSpPr/>
          <p:nvPr userDrawn="1"/>
        </p:nvSpPr>
        <p:spPr>
          <a:xfrm>
            <a:off x="11124859" y="3778868"/>
            <a:ext cx="1573604" cy="3058584"/>
          </a:xfrm>
          <a:custGeom>
            <a:avLst/>
            <a:gdLst/>
            <a:ahLst/>
            <a:cxnLst/>
            <a:rect l="l" t="t" r="r" b="b"/>
            <a:pathLst>
              <a:path w="36755" h="71440" extrusionOk="0">
                <a:moveTo>
                  <a:pt x="28028" y="0"/>
                </a:moveTo>
                <a:cubicBezTo>
                  <a:pt x="26432" y="36"/>
                  <a:pt x="25289" y="715"/>
                  <a:pt x="24027" y="1703"/>
                </a:cubicBezTo>
                <a:cubicBezTo>
                  <a:pt x="18491" y="5977"/>
                  <a:pt x="13847" y="11633"/>
                  <a:pt x="11776" y="18312"/>
                </a:cubicBezTo>
                <a:cubicBezTo>
                  <a:pt x="7858" y="30956"/>
                  <a:pt x="13252" y="46315"/>
                  <a:pt x="5394" y="56995"/>
                </a:cubicBezTo>
                <a:cubicBezTo>
                  <a:pt x="3989" y="58888"/>
                  <a:pt x="2203" y="60543"/>
                  <a:pt x="1167" y="62663"/>
                </a:cubicBezTo>
                <a:cubicBezTo>
                  <a:pt x="107" y="64770"/>
                  <a:pt x="0" y="67640"/>
                  <a:pt x="1762" y="69235"/>
                </a:cubicBezTo>
                <a:cubicBezTo>
                  <a:pt x="2643" y="70045"/>
                  <a:pt x="3810" y="70390"/>
                  <a:pt x="4977" y="70640"/>
                </a:cubicBezTo>
                <a:cubicBezTo>
                  <a:pt x="7353" y="71174"/>
                  <a:pt x="9789" y="71439"/>
                  <a:pt x="12226" y="71439"/>
                </a:cubicBezTo>
                <a:cubicBezTo>
                  <a:pt x="15821" y="71439"/>
                  <a:pt x="19418" y="70861"/>
                  <a:pt x="22825" y="69711"/>
                </a:cubicBezTo>
                <a:cubicBezTo>
                  <a:pt x="26301" y="68532"/>
                  <a:pt x="29671" y="66699"/>
                  <a:pt x="31969" y="63818"/>
                </a:cubicBezTo>
                <a:cubicBezTo>
                  <a:pt x="34505" y="60651"/>
                  <a:pt x="35505" y="56531"/>
                  <a:pt x="35957" y="52495"/>
                </a:cubicBezTo>
                <a:cubicBezTo>
                  <a:pt x="36755" y="45565"/>
                  <a:pt x="36160" y="38481"/>
                  <a:pt x="34207" y="31778"/>
                </a:cubicBezTo>
                <a:cubicBezTo>
                  <a:pt x="32659" y="26420"/>
                  <a:pt x="30266" y="21348"/>
                  <a:pt x="28742" y="15990"/>
                </a:cubicBezTo>
                <a:cubicBezTo>
                  <a:pt x="27147" y="10347"/>
                  <a:pt x="27849" y="5560"/>
                  <a:pt x="28028" y="0"/>
                </a:cubicBezTo>
                <a:close/>
              </a:path>
            </a:pathLst>
          </a:custGeom>
          <a:solidFill>
            <a:schemeClr val="accent1">
              <a:alpha val="67040"/>
            </a:schemeClr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" name="Google Shape;13;p2"/>
          <p:cNvSpPr/>
          <p:nvPr userDrawn="1"/>
        </p:nvSpPr>
        <p:spPr>
          <a:xfrm>
            <a:off x="8482496" y="5872186"/>
            <a:ext cx="1289709" cy="1429109"/>
          </a:xfrm>
          <a:custGeom>
            <a:avLst/>
            <a:gdLst/>
            <a:ahLst/>
            <a:cxnLst/>
            <a:rect l="l" t="t" r="r" b="b"/>
            <a:pathLst>
              <a:path w="30124" h="33380" extrusionOk="0">
                <a:moveTo>
                  <a:pt x="15056" y="1"/>
                </a:moveTo>
                <a:cubicBezTo>
                  <a:pt x="12926" y="1"/>
                  <a:pt x="10753" y="404"/>
                  <a:pt x="8681" y="910"/>
                </a:cubicBezTo>
                <a:cubicBezTo>
                  <a:pt x="6168" y="1517"/>
                  <a:pt x="3501" y="2363"/>
                  <a:pt x="1894" y="4410"/>
                </a:cubicBezTo>
                <a:cubicBezTo>
                  <a:pt x="1" y="6792"/>
                  <a:pt x="49" y="10149"/>
                  <a:pt x="537" y="13162"/>
                </a:cubicBezTo>
                <a:cubicBezTo>
                  <a:pt x="1596" y="19686"/>
                  <a:pt x="5478" y="33283"/>
                  <a:pt x="13657" y="33378"/>
                </a:cubicBezTo>
                <a:cubicBezTo>
                  <a:pt x="13709" y="33379"/>
                  <a:pt x="13761" y="33379"/>
                  <a:pt x="13812" y="33379"/>
                </a:cubicBezTo>
                <a:cubicBezTo>
                  <a:pt x="16152" y="33379"/>
                  <a:pt x="18443" y="32595"/>
                  <a:pt x="20587" y="31640"/>
                </a:cubicBezTo>
                <a:cubicBezTo>
                  <a:pt x="23611" y="30283"/>
                  <a:pt x="26588" y="28413"/>
                  <a:pt x="28207" y="25520"/>
                </a:cubicBezTo>
                <a:cubicBezTo>
                  <a:pt x="30124" y="22103"/>
                  <a:pt x="29790" y="17876"/>
                  <a:pt x="28921" y="14054"/>
                </a:cubicBezTo>
                <a:cubicBezTo>
                  <a:pt x="27683" y="8613"/>
                  <a:pt x="24980" y="2886"/>
                  <a:pt x="19801" y="839"/>
                </a:cubicBezTo>
                <a:cubicBezTo>
                  <a:pt x="18286" y="235"/>
                  <a:pt x="16683" y="1"/>
                  <a:pt x="1505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" name="Google Shape;14;p2"/>
          <p:cNvSpPr/>
          <p:nvPr userDrawn="1"/>
        </p:nvSpPr>
        <p:spPr>
          <a:xfrm>
            <a:off x="11067636" y="454715"/>
            <a:ext cx="1423757" cy="2790531"/>
          </a:xfrm>
          <a:custGeom>
            <a:avLst/>
            <a:gdLst/>
            <a:ahLst/>
            <a:cxnLst/>
            <a:rect l="l" t="t" r="r" b="b"/>
            <a:pathLst>
              <a:path w="33255" h="65179" extrusionOk="0">
                <a:moveTo>
                  <a:pt x="25917" y="0"/>
                </a:moveTo>
                <a:cubicBezTo>
                  <a:pt x="25681" y="0"/>
                  <a:pt x="25444" y="20"/>
                  <a:pt x="25206" y="62"/>
                </a:cubicBezTo>
                <a:cubicBezTo>
                  <a:pt x="23242" y="408"/>
                  <a:pt x="21801" y="2098"/>
                  <a:pt x="20861" y="3860"/>
                </a:cubicBezTo>
                <a:cubicBezTo>
                  <a:pt x="18789" y="7718"/>
                  <a:pt x="18360" y="12266"/>
                  <a:pt x="16467" y="16231"/>
                </a:cubicBezTo>
                <a:cubicBezTo>
                  <a:pt x="13872" y="21732"/>
                  <a:pt x="8704" y="25577"/>
                  <a:pt x="5359" y="30661"/>
                </a:cubicBezTo>
                <a:cubicBezTo>
                  <a:pt x="977" y="37305"/>
                  <a:pt x="1" y="46211"/>
                  <a:pt x="3358" y="53414"/>
                </a:cubicBezTo>
                <a:cubicBezTo>
                  <a:pt x="5454" y="57913"/>
                  <a:pt x="12370" y="65178"/>
                  <a:pt x="18352" y="65178"/>
                </a:cubicBezTo>
                <a:cubicBezTo>
                  <a:pt x="19542" y="65178"/>
                  <a:pt x="20695" y="64891"/>
                  <a:pt x="21765" y="64237"/>
                </a:cubicBezTo>
                <a:cubicBezTo>
                  <a:pt x="27742" y="60641"/>
                  <a:pt x="28933" y="44758"/>
                  <a:pt x="29945" y="38686"/>
                </a:cubicBezTo>
                <a:cubicBezTo>
                  <a:pt x="31588" y="28816"/>
                  <a:pt x="33255" y="18791"/>
                  <a:pt x="32231" y="8825"/>
                </a:cubicBezTo>
                <a:cubicBezTo>
                  <a:pt x="32029" y="6730"/>
                  <a:pt x="31671" y="4575"/>
                  <a:pt x="30516" y="2789"/>
                </a:cubicBezTo>
                <a:cubicBezTo>
                  <a:pt x="29514" y="1217"/>
                  <a:pt x="27755" y="0"/>
                  <a:pt x="2591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" name="Google Shape;15;p2"/>
          <p:cNvSpPr/>
          <p:nvPr userDrawn="1"/>
        </p:nvSpPr>
        <p:spPr>
          <a:xfrm>
            <a:off x="-364996" y="3324791"/>
            <a:ext cx="1016475" cy="2739540"/>
          </a:xfrm>
          <a:custGeom>
            <a:avLst/>
            <a:gdLst/>
            <a:ahLst/>
            <a:cxnLst/>
            <a:rect l="l" t="t" r="r" b="b"/>
            <a:pathLst>
              <a:path w="23742" h="63988" extrusionOk="0">
                <a:moveTo>
                  <a:pt x="7767" y="1"/>
                </a:moveTo>
                <a:cubicBezTo>
                  <a:pt x="5237" y="1"/>
                  <a:pt x="3600" y="2350"/>
                  <a:pt x="4275" y="8687"/>
                </a:cubicBezTo>
                <a:cubicBezTo>
                  <a:pt x="5192" y="17272"/>
                  <a:pt x="3180" y="25856"/>
                  <a:pt x="1870" y="34405"/>
                </a:cubicBezTo>
                <a:cubicBezTo>
                  <a:pt x="560" y="42941"/>
                  <a:pt x="1" y="52026"/>
                  <a:pt x="3561" y="59896"/>
                </a:cubicBezTo>
                <a:cubicBezTo>
                  <a:pt x="4444" y="61877"/>
                  <a:pt x="6230" y="63988"/>
                  <a:pt x="8207" y="63988"/>
                </a:cubicBezTo>
                <a:cubicBezTo>
                  <a:pt x="8547" y="63988"/>
                  <a:pt x="8892" y="63925"/>
                  <a:pt x="9240" y="63789"/>
                </a:cubicBezTo>
                <a:cubicBezTo>
                  <a:pt x="8347" y="59051"/>
                  <a:pt x="7490" y="54002"/>
                  <a:pt x="9192" y="49478"/>
                </a:cubicBezTo>
                <a:cubicBezTo>
                  <a:pt x="10049" y="47204"/>
                  <a:pt x="11514" y="45204"/>
                  <a:pt x="12943" y="43227"/>
                </a:cubicBezTo>
                <a:cubicBezTo>
                  <a:pt x="16145" y="38810"/>
                  <a:pt x="19289" y="34250"/>
                  <a:pt x="21206" y="29142"/>
                </a:cubicBezTo>
                <a:cubicBezTo>
                  <a:pt x="23134" y="24046"/>
                  <a:pt x="23742" y="18248"/>
                  <a:pt x="21801" y="13152"/>
                </a:cubicBezTo>
                <a:cubicBezTo>
                  <a:pt x="19671" y="7509"/>
                  <a:pt x="12291" y="1"/>
                  <a:pt x="776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" name="Google Shape;16;p2"/>
          <p:cNvSpPr/>
          <p:nvPr userDrawn="1"/>
        </p:nvSpPr>
        <p:spPr>
          <a:xfrm>
            <a:off x="9000725" y="4781352"/>
            <a:ext cx="3923585" cy="2571497"/>
          </a:xfrm>
          <a:custGeom>
            <a:avLst/>
            <a:gdLst/>
            <a:ahLst/>
            <a:cxnLst/>
            <a:rect l="l" t="t" r="r" b="b"/>
            <a:pathLst>
              <a:path w="91644" h="60063" extrusionOk="0">
                <a:moveTo>
                  <a:pt x="80301" y="1"/>
                </a:moveTo>
                <a:cubicBezTo>
                  <a:pt x="80229" y="1"/>
                  <a:pt x="80156" y="2"/>
                  <a:pt x="80082" y="5"/>
                </a:cubicBezTo>
                <a:cubicBezTo>
                  <a:pt x="77451" y="100"/>
                  <a:pt x="75296" y="1993"/>
                  <a:pt x="72879" y="3065"/>
                </a:cubicBezTo>
                <a:cubicBezTo>
                  <a:pt x="70953" y="3926"/>
                  <a:pt x="68958" y="4245"/>
                  <a:pt x="66918" y="4245"/>
                </a:cubicBezTo>
                <a:cubicBezTo>
                  <a:pt x="61341" y="4245"/>
                  <a:pt x="55428" y="1856"/>
                  <a:pt x="49674" y="1612"/>
                </a:cubicBezTo>
                <a:cubicBezTo>
                  <a:pt x="49366" y="1599"/>
                  <a:pt x="49057" y="1592"/>
                  <a:pt x="48749" y="1592"/>
                </a:cubicBezTo>
                <a:cubicBezTo>
                  <a:pt x="40895" y="1592"/>
                  <a:pt x="33168" y="5937"/>
                  <a:pt x="29136" y="12697"/>
                </a:cubicBezTo>
                <a:cubicBezTo>
                  <a:pt x="26123" y="17757"/>
                  <a:pt x="24873" y="24210"/>
                  <a:pt x="20087" y="27663"/>
                </a:cubicBezTo>
                <a:cubicBezTo>
                  <a:pt x="17372" y="29616"/>
                  <a:pt x="13943" y="30259"/>
                  <a:pt x="10943" y="31735"/>
                </a:cubicBezTo>
                <a:cubicBezTo>
                  <a:pt x="7264" y="33545"/>
                  <a:pt x="1" y="40093"/>
                  <a:pt x="2096" y="44808"/>
                </a:cubicBezTo>
                <a:cubicBezTo>
                  <a:pt x="3799" y="48677"/>
                  <a:pt x="15562" y="51749"/>
                  <a:pt x="19289" y="53107"/>
                </a:cubicBezTo>
                <a:cubicBezTo>
                  <a:pt x="31831" y="57674"/>
                  <a:pt x="45168" y="60063"/>
                  <a:pt x="58508" y="60063"/>
                </a:cubicBezTo>
                <a:cubicBezTo>
                  <a:pt x="59111" y="60063"/>
                  <a:pt x="59715" y="60058"/>
                  <a:pt x="60318" y="60048"/>
                </a:cubicBezTo>
                <a:cubicBezTo>
                  <a:pt x="66247" y="59953"/>
                  <a:pt x="72474" y="59274"/>
                  <a:pt x="77296" y="55821"/>
                </a:cubicBezTo>
                <a:cubicBezTo>
                  <a:pt x="80809" y="53309"/>
                  <a:pt x="83238" y="49535"/>
                  <a:pt x="85083" y="45618"/>
                </a:cubicBezTo>
                <a:cubicBezTo>
                  <a:pt x="90381" y="34414"/>
                  <a:pt x="91643" y="21329"/>
                  <a:pt x="88572" y="9304"/>
                </a:cubicBezTo>
                <a:cubicBezTo>
                  <a:pt x="87459" y="4969"/>
                  <a:pt x="84732" y="1"/>
                  <a:pt x="80301" y="1"/>
                </a:cubicBezTo>
                <a:close/>
              </a:path>
            </a:pathLst>
          </a:custGeom>
          <a:solidFill>
            <a:schemeClr val="dk2">
              <a:alpha val="74120"/>
            </a:schemeClr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" name="Google Shape;18;p2"/>
          <p:cNvGrpSpPr/>
          <p:nvPr userDrawn="1"/>
        </p:nvGrpSpPr>
        <p:grpSpPr>
          <a:xfrm>
            <a:off x="3442535" y="146864"/>
            <a:ext cx="672940" cy="717765"/>
            <a:chOff x="2501940" y="418177"/>
            <a:chExt cx="504705" cy="538324"/>
          </a:xfrm>
        </p:grpSpPr>
        <p:sp>
          <p:nvSpPr>
            <p:cNvPr id="12" name="Google Shape;19;p2"/>
            <p:cNvSpPr/>
            <p:nvPr/>
          </p:nvSpPr>
          <p:spPr>
            <a:xfrm>
              <a:off x="2854058" y="503301"/>
              <a:ext cx="74592" cy="59275"/>
            </a:xfrm>
            <a:custGeom>
              <a:avLst/>
              <a:gdLst/>
              <a:ahLst/>
              <a:cxnLst/>
              <a:rect l="l" t="t" r="r" b="b"/>
              <a:pathLst>
                <a:path w="2323" h="1846" extrusionOk="0">
                  <a:moveTo>
                    <a:pt x="951" y="1"/>
                  </a:moveTo>
                  <a:cubicBezTo>
                    <a:pt x="450" y="1"/>
                    <a:pt x="1" y="393"/>
                    <a:pt x="1" y="921"/>
                  </a:cubicBezTo>
                  <a:cubicBezTo>
                    <a:pt x="1" y="1445"/>
                    <a:pt x="444" y="1845"/>
                    <a:pt x="941" y="1845"/>
                  </a:cubicBezTo>
                  <a:cubicBezTo>
                    <a:pt x="1020" y="1845"/>
                    <a:pt x="1100" y="1835"/>
                    <a:pt x="1179" y="1814"/>
                  </a:cubicBezTo>
                  <a:cubicBezTo>
                    <a:pt x="1298" y="1790"/>
                    <a:pt x="1406" y="1755"/>
                    <a:pt x="1525" y="1731"/>
                  </a:cubicBezTo>
                  <a:cubicBezTo>
                    <a:pt x="2322" y="1552"/>
                    <a:pt x="2322" y="314"/>
                    <a:pt x="1525" y="123"/>
                  </a:cubicBezTo>
                  <a:cubicBezTo>
                    <a:pt x="1406" y="88"/>
                    <a:pt x="1298" y="64"/>
                    <a:pt x="1179" y="28"/>
                  </a:cubicBezTo>
                  <a:cubicBezTo>
                    <a:pt x="1103" y="10"/>
                    <a:pt x="1026" y="1"/>
                    <a:pt x="9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20;p2"/>
            <p:cNvSpPr/>
            <p:nvPr/>
          </p:nvSpPr>
          <p:spPr>
            <a:xfrm>
              <a:off x="2532541" y="418177"/>
              <a:ext cx="143403" cy="142633"/>
            </a:xfrm>
            <a:custGeom>
              <a:avLst/>
              <a:gdLst/>
              <a:ahLst/>
              <a:cxnLst/>
              <a:rect l="l" t="t" r="r" b="b"/>
              <a:pathLst>
                <a:path w="4466" h="4442" extrusionOk="0">
                  <a:moveTo>
                    <a:pt x="2227" y="0"/>
                  </a:moveTo>
                  <a:cubicBezTo>
                    <a:pt x="1667" y="0"/>
                    <a:pt x="1072" y="250"/>
                    <a:pt x="667" y="655"/>
                  </a:cubicBezTo>
                  <a:cubicBezTo>
                    <a:pt x="274" y="1048"/>
                    <a:pt x="0" y="1667"/>
                    <a:pt x="12" y="2215"/>
                  </a:cubicBezTo>
                  <a:cubicBezTo>
                    <a:pt x="72" y="3429"/>
                    <a:pt x="1001" y="4441"/>
                    <a:pt x="2227" y="4441"/>
                  </a:cubicBezTo>
                  <a:cubicBezTo>
                    <a:pt x="2798" y="4441"/>
                    <a:pt x="3394" y="4179"/>
                    <a:pt x="3799" y="3786"/>
                  </a:cubicBezTo>
                  <a:cubicBezTo>
                    <a:pt x="4180" y="3394"/>
                    <a:pt x="4465" y="2774"/>
                    <a:pt x="4442" y="2215"/>
                  </a:cubicBezTo>
                  <a:cubicBezTo>
                    <a:pt x="4394" y="1012"/>
                    <a:pt x="3477" y="0"/>
                    <a:pt x="22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21;p2"/>
            <p:cNvSpPr/>
            <p:nvPr/>
          </p:nvSpPr>
          <p:spPr>
            <a:xfrm>
              <a:off x="2724077" y="857827"/>
              <a:ext cx="51633" cy="60527"/>
            </a:xfrm>
            <a:custGeom>
              <a:avLst/>
              <a:gdLst/>
              <a:ahLst/>
              <a:cxnLst/>
              <a:rect l="l" t="t" r="r" b="b"/>
              <a:pathLst>
                <a:path w="1608" h="1885" extrusionOk="0">
                  <a:moveTo>
                    <a:pt x="830" y="0"/>
                  </a:moveTo>
                  <a:cubicBezTo>
                    <a:pt x="824" y="0"/>
                    <a:pt x="817" y="0"/>
                    <a:pt x="810" y="0"/>
                  </a:cubicBezTo>
                  <a:cubicBezTo>
                    <a:pt x="358" y="36"/>
                    <a:pt x="48" y="346"/>
                    <a:pt x="12" y="786"/>
                  </a:cubicBezTo>
                  <a:cubicBezTo>
                    <a:pt x="1" y="989"/>
                    <a:pt x="12" y="1167"/>
                    <a:pt x="96" y="1358"/>
                  </a:cubicBezTo>
                  <a:cubicBezTo>
                    <a:pt x="221" y="1709"/>
                    <a:pt x="512" y="1885"/>
                    <a:pt x="806" y="1885"/>
                  </a:cubicBezTo>
                  <a:cubicBezTo>
                    <a:pt x="1099" y="1885"/>
                    <a:pt x="1394" y="1709"/>
                    <a:pt x="1525" y="1358"/>
                  </a:cubicBezTo>
                  <a:cubicBezTo>
                    <a:pt x="1584" y="1167"/>
                    <a:pt x="1608" y="1001"/>
                    <a:pt x="1596" y="786"/>
                  </a:cubicBezTo>
                  <a:cubicBezTo>
                    <a:pt x="1561" y="376"/>
                    <a:pt x="1260" y="0"/>
                    <a:pt x="8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22;p2"/>
            <p:cNvSpPr/>
            <p:nvPr/>
          </p:nvSpPr>
          <p:spPr>
            <a:xfrm>
              <a:off x="2708407" y="675860"/>
              <a:ext cx="83358" cy="65023"/>
            </a:xfrm>
            <a:custGeom>
              <a:avLst/>
              <a:gdLst/>
              <a:ahLst/>
              <a:cxnLst/>
              <a:rect l="l" t="t" r="r" b="b"/>
              <a:pathLst>
                <a:path w="2596" h="2025" extrusionOk="0">
                  <a:moveTo>
                    <a:pt x="1298" y="0"/>
                  </a:moveTo>
                  <a:cubicBezTo>
                    <a:pt x="0" y="0"/>
                    <a:pt x="0" y="2024"/>
                    <a:pt x="1298" y="2024"/>
                  </a:cubicBezTo>
                  <a:cubicBezTo>
                    <a:pt x="2584" y="2024"/>
                    <a:pt x="2596" y="0"/>
                    <a:pt x="1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" name="Google Shape;23;p2"/>
            <p:cNvSpPr/>
            <p:nvPr/>
          </p:nvSpPr>
          <p:spPr>
            <a:xfrm>
              <a:off x="2871654" y="816148"/>
              <a:ext cx="134990" cy="140353"/>
            </a:xfrm>
            <a:custGeom>
              <a:avLst/>
              <a:gdLst/>
              <a:ahLst/>
              <a:cxnLst/>
              <a:rect l="l" t="t" r="r" b="b"/>
              <a:pathLst>
                <a:path w="4204" h="4371" extrusionOk="0">
                  <a:moveTo>
                    <a:pt x="2153" y="0"/>
                  </a:moveTo>
                  <a:cubicBezTo>
                    <a:pt x="2142" y="0"/>
                    <a:pt x="2131" y="0"/>
                    <a:pt x="2120" y="1"/>
                  </a:cubicBezTo>
                  <a:cubicBezTo>
                    <a:pt x="1584" y="36"/>
                    <a:pt x="1036" y="203"/>
                    <a:pt x="643" y="620"/>
                  </a:cubicBezTo>
                  <a:cubicBezTo>
                    <a:pt x="286" y="1013"/>
                    <a:pt x="0" y="1525"/>
                    <a:pt x="36" y="2084"/>
                  </a:cubicBezTo>
                  <a:cubicBezTo>
                    <a:pt x="60" y="2587"/>
                    <a:pt x="226" y="3024"/>
                    <a:pt x="505" y="3371"/>
                  </a:cubicBezTo>
                  <a:lnTo>
                    <a:pt x="505" y="3371"/>
                  </a:lnTo>
                  <a:cubicBezTo>
                    <a:pt x="815" y="3943"/>
                    <a:pt x="1402" y="4371"/>
                    <a:pt x="2074" y="4371"/>
                  </a:cubicBezTo>
                  <a:cubicBezTo>
                    <a:pt x="2089" y="4371"/>
                    <a:pt x="2104" y="4371"/>
                    <a:pt x="2120" y="4370"/>
                  </a:cubicBezTo>
                  <a:cubicBezTo>
                    <a:pt x="2816" y="4330"/>
                    <a:pt x="3410" y="3956"/>
                    <a:pt x="3727" y="3364"/>
                  </a:cubicBezTo>
                  <a:lnTo>
                    <a:pt x="3727" y="3364"/>
                  </a:lnTo>
                  <a:cubicBezTo>
                    <a:pt x="4023" y="3011"/>
                    <a:pt x="4203" y="2571"/>
                    <a:pt x="4203" y="2084"/>
                  </a:cubicBezTo>
                  <a:cubicBezTo>
                    <a:pt x="4203" y="1549"/>
                    <a:pt x="3965" y="1001"/>
                    <a:pt x="3596" y="620"/>
                  </a:cubicBezTo>
                  <a:cubicBezTo>
                    <a:pt x="3246" y="270"/>
                    <a:pt x="2668" y="0"/>
                    <a:pt x="21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" name="Google Shape;24;p2"/>
            <p:cNvSpPr/>
            <p:nvPr/>
          </p:nvSpPr>
          <p:spPr>
            <a:xfrm>
              <a:off x="2501940" y="787089"/>
              <a:ext cx="58922" cy="45917"/>
            </a:xfrm>
            <a:custGeom>
              <a:avLst/>
              <a:gdLst/>
              <a:ahLst/>
              <a:cxnLst/>
              <a:rect l="l" t="t" r="r" b="b"/>
              <a:pathLst>
                <a:path w="1835" h="1430" extrusionOk="0">
                  <a:moveTo>
                    <a:pt x="906" y="1"/>
                  </a:moveTo>
                  <a:cubicBezTo>
                    <a:pt x="1" y="13"/>
                    <a:pt x="1" y="1430"/>
                    <a:pt x="906" y="1430"/>
                  </a:cubicBezTo>
                  <a:cubicBezTo>
                    <a:pt x="1835" y="1430"/>
                    <a:pt x="1835" y="1"/>
                    <a:pt x="9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" name="Google Shape;25;p2"/>
          <p:cNvGrpSpPr/>
          <p:nvPr userDrawn="1"/>
        </p:nvGrpSpPr>
        <p:grpSpPr>
          <a:xfrm>
            <a:off x="8308169" y="5512126"/>
            <a:ext cx="604609" cy="695717"/>
            <a:chOff x="6383519" y="4134092"/>
            <a:chExt cx="453457" cy="521788"/>
          </a:xfrm>
        </p:grpSpPr>
        <p:sp>
          <p:nvSpPr>
            <p:cNvPr id="19" name="Google Shape;26;p2"/>
            <p:cNvSpPr/>
            <p:nvPr/>
          </p:nvSpPr>
          <p:spPr>
            <a:xfrm>
              <a:off x="6533184" y="4391871"/>
              <a:ext cx="70225" cy="59371"/>
            </a:xfrm>
            <a:custGeom>
              <a:avLst/>
              <a:gdLst/>
              <a:ahLst/>
              <a:cxnLst/>
              <a:rect l="l" t="t" r="r" b="b"/>
              <a:pathLst>
                <a:path w="2187" h="1849" extrusionOk="0">
                  <a:moveTo>
                    <a:pt x="1218" y="0"/>
                  </a:moveTo>
                  <a:cubicBezTo>
                    <a:pt x="946" y="0"/>
                    <a:pt x="692" y="140"/>
                    <a:pt x="515" y="348"/>
                  </a:cubicBezTo>
                  <a:lnTo>
                    <a:pt x="515" y="348"/>
                  </a:lnTo>
                  <a:cubicBezTo>
                    <a:pt x="0" y="458"/>
                    <a:pt x="1" y="1379"/>
                    <a:pt x="528" y="1519"/>
                  </a:cubicBezTo>
                  <a:lnTo>
                    <a:pt x="528" y="1519"/>
                  </a:lnTo>
                  <a:cubicBezTo>
                    <a:pt x="703" y="1727"/>
                    <a:pt x="949" y="1849"/>
                    <a:pt x="1223" y="1849"/>
                  </a:cubicBezTo>
                  <a:cubicBezTo>
                    <a:pt x="1265" y="1849"/>
                    <a:pt x="1309" y="1846"/>
                    <a:pt x="1353" y="1840"/>
                  </a:cubicBezTo>
                  <a:cubicBezTo>
                    <a:pt x="1781" y="1780"/>
                    <a:pt x="2186" y="1399"/>
                    <a:pt x="2150" y="935"/>
                  </a:cubicBezTo>
                  <a:cubicBezTo>
                    <a:pt x="2138" y="506"/>
                    <a:pt x="1865" y="173"/>
                    <a:pt x="1472" y="42"/>
                  </a:cubicBezTo>
                  <a:cubicBezTo>
                    <a:pt x="1386" y="13"/>
                    <a:pt x="1301" y="0"/>
                    <a:pt x="12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7;p2"/>
            <p:cNvSpPr/>
            <p:nvPr/>
          </p:nvSpPr>
          <p:spPr>
            <a:xfrm>
              <a:off x="6550234" y="4134092"/>
              <a:ext cx="138812" cy="133545"/>
            </a:xfrm>
            <a:custGeom>
              <a:avLst/>
              <a:gdLst/>
              <a:ahLst/>
              <a:cxnLst/>
              <a:rect l="l" t="t" r="r" b="b"/>
              <a:pathLst>
                <a:path w="4323" h="4159" extrusionOk="0">
                  <a:moveTo>
                    <a:pt x="4206" y="2085"/>
                  </a:moveTo>
                  <a:lnTo>
                    <a:pt x="4206" y="2085"/>
                  </a:lnTo>
                  <a:cubicBezTo>
                    <a:pt x="4200" y="2134"/>
                    <a:pt x="4192" y="2182"/>
                    <a:pt x="4186" y="2229"/>
                  </a:cubicBezTo>
                  <a:lnTo>
                    <a:pt x="4186" y="2229"/>
                  </a:lnTo>
                  <a:cubicBezTo>
                    <a:pt x="4192" y="2181"/>
                    <a:pt x="4199" y="2133"/>
                    <a:pt x="4206" y="2085"/>
                  </a:cubicBezTo>
                  <a:close/>
                  <a:moveTo>
                    <a:pt x="2753" y="1"/>
                  </a:moveTo>
                  <a:cubicBezTo>
                    <a:pt x="2712" y="1"/>
                    <a:pt x="2672" y="4"/>
                    <a:pt x="2631" y="9"/>
                  </a:cubicBezTo>
                  <a:cubicBezTo>
                    <a:pt x="2515" y="26"/>
                    <a:pt x="2401" y="40"/>
                    <a:pt x="2287" y="55"/>
                  </a:cubicBezTo>
                  <a:lnTo>
                    <a:pt x="2287" y="55"/>
                  </a:lnTo>
                  <a:cubicBezTo>
                    <a:pt x="2259" y="54"/>
                    <a:pt x="2231" y="51"/>
                    <a:pt x="2203" y="45"/>
                  </a:cubicBezTo>
                  <a:cubicBezTo>
                    <a:pt x="2024" y="81"/>
                    <a:pt x="1846" y="93"/>
                    <a:pt x="1655" y="116"/>
                  </a:cubicBezTo>
                  <a:cubicBezTo>
                    <a:pt x="1488" y="200"/>
                    <a:pt x="1322" y="247"/>
                    <a:pt x="1167" y="331"/>
                  </a:cubicBezTo>
                  <a:cubicBezTo>
                    <a:pt x="774" y="533"/>
                    <a:pt x="488" y="926"/>
                    <a:pt x="310" y="1307"/>
                  </a:cubicBezTo>
                  <a:cubicBezTo>
                    <a:pt x="0" y="2033"/>
                    <a:pt x="131" y="2986"/>
                    <a:pt x="750" y="3557"/>
                  </a:cubicBezTo>
                  <a:cubicBezTo>
                    <a:pt x="1161" y="3932"/>
                    <a:pt x="1690" y="4159"/>
                    <a:pt x="2237" y="4159"/>
                  </a:cubicBezTo>
                  <a:cubicBezTo>
                    <a:pt x="2403" y="4159"/>
                    <a:pt x="2572" y="4138"/>
                    <a:pt x="2739" y="4093"/>
                  </a:cubicBezTo>
                  <a:cubicBezTo>
                    <a:pt x="3167" y="3974"/>
                    <a:pt x="3548" y="3712"/>
                    <a:pt x="3810" y="3355"/>
                  </a:cubicBezTo>
                  <a:cubicBezTo>
                    <a:pt x="4048" y="3010"/>
                    <a:pt x="4274" y="2533"/>
                    <a:pt x="4239" y="2081"/>
                  </a:cubicBezTo>
                  <a:cubicBezTo>
                    <a:pt x="4239" y="2036"/>
                    <a:pt x="4232" y="1991"/>
                    <a:pt x="4229" y="1946"/>
                  </a:cubicBezTo>
                  <a:lnTo>
                    <a:pt x="4229" y="1946"/>
                  </a:lnTo>
                  <a:cubicBezTo>
                    <a:pt x="4244" y="1849"/>
                    <a:pt x="4260" y="1752"/>
                    <a:pt x="4274" y="1652"/>
                  </a:cubicBezTo>
                  <a:cubicBezTo>
                    <a:pt x="4322" y="1283"/>
                    <a:pt x="4060" y="724"/>
                    <a:pt x="3798" y="497"/>
                  </a:cubicBezTo>
                  <a:cubicBezTo>
                    <a:pt x="3529" y="239"/>
                    <a:pt x="3134" y="1"/>
                    <a:pt x="27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8;p2"/>
            <p:cNvSpPr/>
            <p:nvPr/>
          </p:nvSpPr>
          <p:spPr>
            <a:xfrm>
              <a:off x="6756669" y="4314454"/>
              <a:ext cx="73821" cy="56610"/>
            </a:xfrm>
            <a:custGeom>
              <a:avLst/>
              <a:gdLst/>
              <a:ahLst/>
              <a:cxnLst/>
              <a:rect l="l" t="t" r="r" b="b"/>
              <a:pathLst>
                <a:path w="2299" h="1763" extrusionOk="0">
                  <a:moveTo>
                    <a:pt x="1143" y="0"/>
                  </a:moveTo>
                  <a:cubicBezTo>
                    <a:pt x="0" y="0"/>
                    <a:pt x="0" y="1762"/>
                    <a:pt x="1143" y="1762"/>
                  </a:cubicBezTo>
                  <a:cubicBezTo>
                    <a:pt x="2275" y="1762"/>
                    <a:pt x="2298" y="0"/>
                    <a:pt x="11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9;p2"/>
            <p:cNvSpPr/>
            <p:nvPr/>
          </p:nvSpPr>
          <p:spPr>
            <a:xfrm>
              <a:off x="6383519" y="4270463"/>
              <a:ext cx="64670" cy="50124"/>
            </a:xfrm>
            <a:custGeom>
              <a:avLst/>
              <a:gdLst/>
              <a:ahLst/>
              <a:cxnLst/>
              <a:rect l="l" t="t" r="r" b="b"/>
              <a:pathLst>
                <a:path w="2014" h="1561" extrusionOk="0">
                  <a:moveTo>
                    <a:pt x="1001" y="1"/>
                  </a:moveTo>
                  <a:cubicBezTo>
                    <a:pt x="1" y="1"/>
                    <a:pt x="1" y="1561"/>
                    <a:pt x="1001" y="1561"/>
                  </a:cubicBezTo>
                  <a:cubicBezTo>
                    <a:pt x="2013" y="1561"/>
                    <a:pt x="2013" y="1"/>
                    <a:pt x="10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30;p2"/>
            <p:cNvSpPr/>
            <p:nvPr/>
          </p:nvSpPr>
          <p:spPr>
            <a:xfrm>
              <a:off x="6660339" y="4494141"/>
              <a:ext cx="45500" cy="54105"/>
            </a:xfrm>
            <a:custGeom>
              <a:avLst/>
              <a:gdLst/>
              <a:ahLst/>
              <a:cxnLst/>
              <a:rect l="l" t="t" r="r" b="b"/>
              <a:pathLst>
                <a:path w="1417" h="1685" extrusionOk="0">
                  <a:moveTo>
                    <a:pt x="703" y="0"/>
                  </a:moveTo>
                  <a:cubicBezTo>
                    <a:pt x="369" y="0"/>
                    <a:pt x="0" y="310"/>
                    <a:pt x="36" y="679"/>
                  </a:cubicBezTo>
                  <a:cubicBezTo>
                    <a:pt x="60" y="810"/>
                    <a:pt x="72" y="941"/>
                    <a:pt x="72" y="1060"/>
                  </a:cubicBezTo>
                  <a:cubicBezTo>
                    <a:pt x="107" y="1476"/>
                    <a:pt x="411" y="1685"/>
                    <a:pt x="714" y="1685"/>
                  </a:cubicBezTo>
                  <a:cubicBezTo>
                    <a:pt x="1018" y="1685"/>
                    <a:pt x="1322" y="1476"/>
                    <a:pt x="1357" y="1060"/>
                  </a:cubicBezTo>
                  <a:cubicBezTo>
                    <a:pt x="1381" y="929"/>
                    <a:pt x="1393" y="798"/>
                    <a:pt x="1393" y="679"/>
                  </a:cubicBezTo>
                  <a:cubicBezTo>
                    <a:pt x="1417" y="310"/>
                    <a:pt x="1060" y="0"/>
                    <a:pt x="7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31;p2"/>
            <p:cNvSpPr/>
            <p:nvPr/>
          </p:nvSpPr>
          <p:spPr>
            <a:xfrm>
              <a:off x="6482546" y="4564848"/>
              <a:ext cx="117779" cy="91032"/>
            </a:xfrm>
            <a:custGeom>
              <a:avLst/>
              <a:gdLst/>
              <a:ahLst/>
              <a:cxnLst/>
              <a:rect l="l" t="t" r="r" b="b"/>
              <a:pathLst>
                <a:path w="3668" h="2835" extrusionOk="0">
                  <a:moveTo>
                    <a:pt x="1846" y="1"/>
                  </a:moveTo>
                  <a:cubicBezTo>
                    <a:pt x="13" y="1"/>
                    <a:pt x="1" y="2834"/>
                    <a:pt x="1846" y="2834"/>
                  </a:cubicBezTo>
                  <a:cubicBezTo>
                    <a:pt x="3668" y="2834"/>
                    <a:pt x="3668" y="1"/>
                    <a:pt x="18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32;p2"/>
            <p:cNvSpPr/>
            <p:nvPr/>
          </p:nvSpPr>
          <p:spPr>
            <a:xfrm>
              <a:off x="6750183" y="4450921"/>
              <a:ext cx="86793" cy="66949"/>
            </a:xfrm>
            <a:custGeom>
              <a:avLst/>
              <a:gdLst/>
              <a:ahLst/>
              <a:cxnLst/>
              <a:rect l="l" t="t" r="r" b="b"/>
              <a:pathLst>
                <a:path w="2703" h="2085" extrusionOk="0">
                  <a:moveTo>
                    <a:pt x="1345" y="1"/>
                  </a:moveTo>
                  <a:cubicBezTo>
                    <a:pt x="0" y="1"/>
                    <a:pt x="0" y="2084"/>
                    <a:pt x="1345" y="2084"/>
                  </a:cubicBezTo>
                  <a:cubicBezTo>
                    <a:pt x="2691" y="2084"/>
                    <a:pt x="2703" y="1"/>
                    <a:pt x="13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" name="Google Shape;33;p2"/>
          <p:cNvGrpSpPr/>
          <p:nvPr userDrawn="1"/>
        </p:nvGrpSpPr>
        <p:grpSpPr>
          <a:xfrm>
            <a:off x="10625153" y="4412678"/>
            <a:ext cx="2007720" cy="2699425"/>
            <a:chOff x="7570415" y="3649325"/>
            <a:chExt cx="1505790" cy="2024569"/>
          </a:xfrm>
        </p:grpSpPr>
        <p:sp>
          <p:nvSpPr>
            <p:cNvPr id="27" name="Google Shape;34;p2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35;p2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36;p2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7;p2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8;p2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9;p2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40;p2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41;p2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42;p2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43;p2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44;p2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45;p2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46;p2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47;p2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48;p2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49;p2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50;p2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51;p2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52;p2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53;p2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54;p2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55;p2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9" name="Google Shape;56;p2"/>
          <p:cNvGrpSpPr/>
          <p:nvPr userDrawn="1"/>
        </p:nvGrpSpPr>
        <p:grpSpPr>
          <a:xfrm rot="10086647">
            <a:off x="-763439" y="-2024258"/>
            <a:ext cx="3209117" cy="4314732"/>
            <a:chOff x="7570415" y="3649325"/>
            <a:chExt cx="1505790" cy="2024569"/>
          </a:xfrm>
        </p:grpSpPr>
        <p:sp>
          <p:nvSpPr>
            <p:cNvPr id="50" name="Google Shape;57;p2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8;p2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9;p2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60;p2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61;p2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62;p2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63;p2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64;p2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65;p2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66;p2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7;p2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8;p2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9;p2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70;p2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71;p2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72;p2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73;p2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74;p2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75;p2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76;p2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7;p2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8;p2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2" name="Google Shape;79;p2"/>
          <p:cNvGrpSpPr/>
          <p:nvPr userDrawn="1"/>
        </p:nvGrpSpPr>
        <p:grpSpPr>
          <a:xfrm rot="-4692804" flipH="1">
            <a:off x="10456509" y="5140374"/>
            <a:ext cx="1613904" cy="2170249"/>
            <a:chOff x="7570415" y="3649325"/>
            <a:chExt cx="1505790" cy="2024569"/>
          </a:xfrm>
        </p:grpSpPr>
        <p:sp>
          <p:nvSpPr>
            <p:cNvPr id="73" name="Google Shape;80;p2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81;p2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82;p2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83;p2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84;p2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85;p2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86;p2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87;p2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88;p2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89;p2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90;p2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91;p2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92;p2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93;p2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94;p2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95;p2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96;p2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7;p2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8;p2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99;p2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100;p2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101;p2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043512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AC1D-934F-4252-ABAB-413A2C88916A}" type="datetimeFigureOut">
              <a:rPr lang="zh-CN" altLang="en-US" smtClean="0"/>
              <a:t>2023/4/20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8A83C-7B8C-437B-8781-FF72742E65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9602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AC1D-934F-4252-ABAB-413A2C88916A}" type="datetimeFigureOut">
              <a:rPr lang="zh-CN" altLang="en-US" smtClean="0"/>
              <a:t>2023/4/20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8A83C-7B8C-437B-8781-FF72742E65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749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AC1D-934F-4252-ABAB-413A2C88916A}" type="datetimeFigureOut">
              <a:rPr lang="zh-CN" altLang="en-US" smtClean="0"/>
              <a:t>2023/4/20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8A83C-7B8C-437B-8781-FF72742E65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9606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AC1D-934F-4252-ABAB-413A2C88916A}" type="datetimeFigureOut">
              <a:rPr lang="zh-CN" altLang="en-US" smtClean="0"/>
              <a:t>2023/4/20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8A83C-7B8C-437B-8781-FF72742E65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4704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AC1D-934F-4252-ABAB-413A2C88916A}" type="datetimeFigureOut">
              <a:rPr lang="zh-CN" altLang="en-US" smtClean="0"/>
              <a:t>2023/4/20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8A83C-7B8C-437B-8781-FF72742E65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622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AC1D-934F-4252-ABAB-413A2C88916A}" type="datetimeFigureOut">
              <a:rPr lang="zh-CN" altLang="en-US" smtClean="0"/>
              <a:t>2023/4/20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8A83C-7B8C-437B-8781-FF72742E65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0293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3B4D5-6AA0-E5B0-102A-48CE28D8C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2D95B4-00F4-87D8-BD2E-0EDFB0AAE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5E7D8A-602E-E2D6-96D6-9278B19384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2C980A-6D58-9048-1CCC-23FB627E0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D925A-08B9-4D99-88A8-3AF7E4DB6866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2DC43D-3E07-3B91-5E7E-52BA9ABD9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18357E-0D29-AF19-4586-7AB0CD378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4CCD3-B862-430D-A056-9EBC9195C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92135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AC1D-934F-4252-ABAB-413A2C88916A}" type="datetimeFigureOut">
              <a:rPr lang="zh-CN" altLang="en-US" smtClean="0"/>
              <a:t>2023/4/20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8A83C-7B8C-437B-8781-FF72742E65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0751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AC1D-934F-4252-ABAB-413A2C88916A}" type="datetimeFigureOut">
              <a:rPr lang="zh-CN" altLang="en-US" smtClean="0"/>
              <a:t>2023/4/20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8A83C-7B8C-437B-8781-FF72742E65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9387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AC1D-934F-4252-ABAB-413A2C88916A}" type="datetimeFigureOut">
              <a:rPr lang="zh-CN" altLang="en-US" smtClean="0"/>
              <a:t>2023/4/20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8A83C-7B8C-437B-8781-FF72742E65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2713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AC1D-934F-4252-ABAB-413A2C88916A}" type="datetimeFigureOut">
              <a:rPr lang="zh-CN" altLang="en-US" smtClean="0"/>
              <a:t>2023/4/20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8A83C-7B8C-437B-8781-FF72742E65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1666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AC1D-934F-4252-ABAB-413A2C88916A}" type="datetimeFigureOut">
              <a:rPr lang="zh-CN" altLang="en-US" smtClean="0"/>
              <a:t>2023/4/20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8A83C-7B8C-437B-8781-FF72742E65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372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2023/4/20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571705"/>
      </p:ext>
    </p:extLst>
  </p:cSld>
  <p:clrMapOvr>
    <a:masterClrMapping/>
  </p:clrMapOvr>
  <p:transition spd="slow" advClick="0" advTm="0"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2023/4/20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6868056"/>
      </p:ext>
    </p:extLst>
  </p:cSld>
  <p:clrMapOvr>
    <a:masterClrMapping/>
  </p:clrMapOvr>
  <p:transition spd="slow" advClick="0" advTm="0"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2023/4/20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1698891"/>
      </p:ext>
    </p:extLst>
  </p:cSld>
  <p:clrMapOvr>
    <a:masterClrMapping/>
  </p:clrMapOvr>
  <p:transition spd="slow" advClick="0" advTm="0"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2023/4/20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4585866"/>
      </p:ext>
    </p:extLst>
  </p:cSld>
  <p:clrMapOvr>
    <a:masterClrMapping/>
  </p:clrMapOvr>
  <p:transition spd="slow" advClick="0" advTm="0"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2023/4/20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9223123" y="5669558"/>
            <a:ext cx="1033515" cy="276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/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defTabSz="1219170"/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defTabSz="1219170"/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defTabSz="1219170"/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62573878"/>
      </p:ext>
    </p:extLst>
  </p:cSld>
  <p:clrMapOvr>
    <a:masterClrMapping/>
  </p:clrMapOvr>
  <p:transition spd="slow" advClick="0" advTm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59F36-444D-410E-753C-E4ACC2994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9D1B63-5076-2F04-321C-5C3C24F3AD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6A8787-5AD6-C8C2-2323-8EF3E15704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25503D-8C15-66A4-514B-57D768743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D925A-08B9-4D99-88A8-3AF7E4DB6866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26C2D2-B62E-D3C7-3731-BA30DEB39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E07E45-4E57-02D9-7DDC-84401AC39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4CCD3-B862-430D-A056-9EBC9195C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02579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2023/4/20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772453"/>
      </p:ext>
    </p:extLst>
  </p:cSld>
  <p:clrMapOvr>
    <a:masterClrMapping/>
  </p:clrMapOvr>
  <p:transition spd="slow" advClick="0" advTm="0"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2023/4/20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8183488"/>
      </p:ext>
    </p:extLst>
  </p:cSld>
  <p:clrMapOvr>
    <a:masterClrMapping/>
  </p:clrMapOvr>
  <p:transition spd="slow" advClick="0" advTm="0"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2023/4/20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9385461"/>
      </p:ext>
    </p:extLst>
  </p:cSld>
  <p:clrMapOvr>
    <a:masterClrMapping/>
  </p:clrMapOvr>
  <p:transition spd="slow" advClick="0" advTm="0"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2023/4/20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6668692"/>
      </p:ext>
    </p:extLst>
  </p:cSld>
  <p:clrMapOvr>
    <a:masterClrMapping/>
  </p:clrMapOvr>
  <p:transition spd="slow" advClick="0" advTm="0"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2023/4/20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4291244"/>
      </p:ext>
    </p:extLst>
  </p:cSld>
  <p:clrMapOvr>
    <a:masterClrMapping/>
  </p:clrMapOvr>
  <p:transition spd="slow" advClick="0" advTm="0"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2023/4/20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5641429"/>
      </p:ext>
    </p:extLst>
  </p:cSld>
  <p:clrMapOvr>
    <a:masterClrMapping/>
  </p:clrMapOvr>
  <p:transition spd="slow" advClick="0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66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155F88-6915-A1AF-A071-69C15AE93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F42761-498F-1052-A077-E69C65E001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D7E5C-4CDE-6833-32CA-F41015F481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D925A-08B9-4D99-88A8-3AF7E4DB6866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FD7FE-6FCA-00B3-367D-6D8C5187C4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2B6386-E58A-8605-CB11-E742FB1EBB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4CCD3-B862-430D-A056-9EBC9195C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674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638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1C1F7-4375-481B-B2FA-B983C46E56E9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B1730-7AC3-4612-A561-7E9845E19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31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8CDF0-F6A4-4848-865D-08A5275D152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B0896-0367-4820-A06B-929FD1C0B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852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AD1F867-CE6A-7A4B-0333-BF28244411D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6FE5EFD-BEE2-B96A-242C-87E2DFB5C39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text styles</a:t>
            </a:r>
          </a:p>
          <a:p>
            <a:pPr lvl="1"/>
            <a:r>
              <a:rPr lang="en-US" altLang="vi-VN"/>
              <a:t>Second level</a:t>
            </a:r>
          </a:p>
          <a:p>
            <a:pPr lvl="2"/>
            <a:r>
              <a:rPr lang="en-US" altLang="vi-VN"/>
              <a:t>Third level</a:t>
            </a:r>
          </a:p>
          <a:p>
            <a:pPr lvl="3"/>
            <a:r>
              <a:rPr lang="en-US" altLang="vi-VN"/>
              <a:t>Fourth level</a:t>
            </a:r>
          </a:p>
          <a:p>
            <a:pPr lvl="4"/>
            <a:r>
              <a:rPr lang="en-US" altLang="vi-VN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016DD-BA30-EE19-1208-0195922358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616EBB-75F8-D5B2-7ABD-95BAE116BE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9899F9-B2FA-1CAB-1A34-B2363712F6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015D6A1-22B2-4687-AA8A-D0CBB4D8CA13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163671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文框 6"/>
          <p:cNvSpPr/>
          <p:nvPr userDrawn="1"/>
        </p:nvSpPr>
        <p:spPr>
          <a:xfrm>
            <a:off x="317500" y="349250"/>
            <a:ext cx="11557000" cy="6159500"/>
          </a:xfrm>
          <a:prstGeom prst="frame">
            <a:avLst>
              <a:gd name="adj1" fmla="val 542"/>
            </a:avLst>
          </a:prstGeom>
          <a:gradFill flip="none" rotWithShape="1">
            <a:gsLst>
              <a:gs pos="0">
                <a:srgbClr val="B5853D"/>
              </a:gs>
              <a:gs pos="49000">
                <a:srgbClr val="E2BE5A"/>
              </a:gs>
              <a:gs pos="100000">
                <a:srgbClr val="B5853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9"/>
          <a:srcRect l="21709" t="28104"/>
          <a:stretch>
            <a:fillRect/>
          </a:stretch>
        </p:blipFill>
        <p:spPr>
          <a:xfrm rot="21135172">
            <a:off x="-148158" y="-201943"/>
            <a:ext cx="3398402" cy="1968048"/>
          </a:xfrm>
          <a:custGeom>
            <a:avLst/>
            <a:gdLst>
              <a:gd name="connsiteX0" fmla="*/ 267739 w 3398402"/>
              <a:gd name="connsiteY0" fmla="*/ 0 h 1968048"/>
              <a:gd name="connsiteX1" fmla="*/ 3398402 w 3398402"/>
              <a:gd name="connsiteY1" fmla="*/ 425905 h 1968048"/>
              <a:gd name="connsiteX2" fmla="*/ 3398402 w 3398402"/>
              <a:gd name="connsiteY2" fmla="*/ 1968048 h 1968048"/>
              <a:gd name="connsiteX3" fmla="*/ 0 w 3398402"/>
              <a:gd name="connsiteY3" fmla="*/ 1968048 h 1968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8402" h="1968048">
                <a:moveTo>
                  <a:pt x="267739" y="0"/>
                </a:moveTo>
                <a:lnTo>
                  <a:pt x="3398402" y="425905"/>
                </a:lnTo>
                <a:lnTo>
                  <a:pt x="3398402" y="1968048"/>
                </a:lnTo>
                <a:lnTo>
                  <a:pt x="0" y="1968048"/>
                </a:lnTo>
                <a:close/>
              </a:path>
            </a:pathLst>
          </a:cu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20"/>
          <a:srcRect r="24130" b="22282"/>
          <a:stretch>
            <a:fillRect/>
          </a:stretch>
        </p:blipFill>
        <p:spPr>
          <a:xfrm>
            <a:off x="9258300" y="4688351"/>
            <a:ext cx="2933700" cy="2169649"/>
          </a:xfrm>
          <a:custGeom>
            <a:avLst/>
            <a:gdLst>
              <a:gd name="connsiteX0" fmla="*/ 0 w 2933700"/>
              <a:gd name="connsiteY0" fmla="*/ 0 h 2169649"/>
              <a:gd name="connsiteX1" fmla="*/ 2933700 w 2933700"/>
              <a:gd name="connsiteY1" fmla="*/ 0 h 2169649"/>
              <a:gd name="connsiteX2" fmla="*/ 2933700 w 2933700"/>
              <a:gd name="connsiteY2" fmla="*/ 2169649 h 2169649"/>
              <a:gd name="connsiteX3" fmla="*/ 0 w 2933700"/>
              <a:gd name="connsiteY3" fmla="*/ 2169649 h 2169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33700" h="2169649">
                <a:moveTo>
                  <a:pt x="0" y="0"/>
                </a:moveTo>
                <a:lnTo>
                  <a:pt x="2933700" y="0"/>
                </a:lnTo>
                <a:lnTo>
                  <a:pt x="2933700" y="2169649"/>
                </a:lnTo>
                <a:lnTo>
                  <a:pt x="0" y="2169649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6675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  <p:sldLayoutId id="2147483859" r:id="rId13"/>
    <p:sldLayoutId id="2147483860" r:id="rId14"/>
    <p:sldLayoutId id="2147483861" r:id="rId15"/>
    <p:sldLayoutId id="2147483862" r:id="rId16"/>
    <p:sldLayoutId id="2147483863" r:id="rId17"/>
  </p:sldLayoutIdLst>
  <p:transition spd="med" advTm="0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FAC1D-934F-4252-ABAB-413A2C88916A}" type="datetimeFigureOut">
              <a:rPr lang="zh-CN" altLang="en-US" smtClean="0"/>
              <a:t>2023/4/20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18A83C-7B8C-437B-8781-FF72742E65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5357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37975-6AF7-4301-9DC5-87C074AA59D1}" type="datetimeFigureOut">
              <a:rPr lang="zh-CN" altLang="en-US" smtClean="0"/>
              <a:pPr/>
              <a:t>2023/4/20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4935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ransition spd="slow" advClick="0" advTm="0">
    <p:fade/>
  </p:transition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26.pn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6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12" Type="http://schemas.microsoft.com/office/2007/relationships/hdphoto" Target="../media/hdphoto6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35.png"/><Relationship Id="rId5" Type="http://schemas.microsoft.com/office/2007/relationships/hdphoto" Target="../media/hdphoto3.wdp"/><Relationship Id="rId15" Type="http://schemas.openxmlformats.org/officeDocument/2006/relationships/image" Target="../media/image37.png"/><Relationship Id="rId10" Type="http://schemas.microsoft.com/office/2007/relationships/hdphoto" Target="../media/hdphoto5.wdp"/><Relationship Id="rId4" Type="http://schemas.openxmlformats.org/officeDocument/2006/relationships/image" Target="../media/image31.png"/><Relationship Id="rId9" Type="http://schemas.openxmlformats.org/officeDocument/2006/relationships/image" Target="../media/image34.png"/><Relationship Id="rId14" Type="http://schemas.microsoft.com/office/2007/relationships/hdphoto" Target="../media/hdphoto7.wdp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microsoft.com/office/2007/relationships/hdphoto" Target="../media/hdphoto14.wdp"/><Relationship Id="rId18" Type="http://schemas.openxmlformats.org/officeDocument/2006/relationships/image" Target="../media/image49.png"/><Relationship Id="rId26" Type="http://schemas.microsoft.com/office/2007/relationships/hdphoto" Target="../media/hdphoto20.wdp"/><Relationship Id="rId3" Type="http://schemas.microsoft.com/office/2007/relationships/hdphoto" Target="../media/hdphoto9.wdp"/><Relationship Id="rId21" Type="http://schemas.openxmlformats.org/officeDocument/2006/relationships/image" Target="../media/image51.png"/><Relationship Id="rId7" Type="http://schemas.microsoft.com/office/2007/relationships/hdphoto" Target="../media/hdphoto11.wdp"/><Relationship Id="rId12" Type="http://schemas.openxmlformats.org/officeDocument/2006/relationships/image" Target="../media/image46.png"/><Relationship Id="rId17" Type="http://schemas.microsoft.com/office/2007/relationships/hdphoto" Target="../media/hdphoto16.wdp"/><Relationship Id="rId25" Type="http://schemas.openxmlformats.org/officeDocument/2006/relationships/image" Target="../media/image53.png"/><Relationship Id="rId2" Type="http://schemas.openxmlformats.org/officeDocument/2006/relationships/image" Target="../media/image41.png"/><Relationship Id="rId16" Type="http://schemas.openxmlformats.org/officeDocument/2006/relationships/image" Target="../media/image48.png"/><Relationship Id="rId20" Type="http://schemas.microsoft.com/office/2007/relationships/hdphoto" Target="../media/hdphoto17.wdp"/><Relationship Id="rId29" Type="http://schemas.openxmlformats.org/officeDocument/2006/relationships/image" Target="../media/image55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3.png"/><Relationship Id="rId11" Type="http://schemas.microsoft.com/office/2007/relationships/hdphoto" Target="../media/hdphoto13.wdp"/><Relationship Id="rId24" Type="http://schemas.microsoft.com/office/2007/relationships/hdphoto" Target="../media/hdphoto19.wdp"/><Relationship Id="rId5" Type="http://schemas.microsoft.com/office/2007/relationships/hdphoto" Target="../media/hdphoto10.wdp"/><Relationship Id="rId15" Type="http://schemas.microsoft.com/office/2007/relationships/hdphoto" Target="../media/hdphoto15.wdp"/><Relationship Id="rId23" Type="http://schemas.openxmlformats.org/officeDocument/2006/relationships/image" Target="../media/image52.png"/><Relationship Id="rId28" Type="http://schemas.microsoft.com/office/2007/relationships/hdphoto" Target="../media/hdphoto21.wdp"/><Relationship Id="rId10" Type="http://schemas.openxmlformats.org/officeDocument/2006/relationships/image" Target="../media/image45.png"/><Relationship Id="rId19" Type="http://schemas.openxmlformats.org/officeDocument/2006/relationships/image" Target="../media/image50.png"/><Relationship Id="rId4" Type="http://schemas.openxmlformats.org/officeDocument/2006/relationships/image" Target="../media/image42.png"/><Relationship Id="rId9" Type="http://schemas.microsoft.com/office/2007/relationships/hdphoto" Target="../media/hdphoto12.wdp"/><Relationship Id="rId14" Type="http://schemas.openxmlformats.org/officeDocument/2006/relationships/image" Target="../media/image47.png"/><Relationship Id="rId22" Type="http://schemas.microsoft.com/office/2007/relationships/hdphoto" Target="../media/hdphoto18.wdp"/><Relationship Id="rId27" Type="http://schemas.openxmlformats.org/officeDocument/2006/relationships/image" Target="../media/image54.png"/><Relationship Id="rId30" Type="http://schemas.microsoft.com/office/2007/relationships/hdphoto" Target="../media/hdphoto22.wdp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62.gif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6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1.wav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audio" Target="../media/audio2.wav"/><Relationship Id="rId9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050"/>
            <a:ext cx="2237170" cy="1401793"/>
          </a:xfrm>
          <a:prstGeom prst="rect">
            <a:avLst/>
          </a:prstGeom>
        </p:spPr>
      </p:pic>
      <p:pic>
        <p:nvPicPr>
          <p:cNvPr id="3" name="图片 8"/>
          <p:cNvPicPr>
            <a:picLocks noChangeAspect="1"/>
          </p:cNvPicPr>
          <p:nvPr/>
        </p:nvPicPr>
        <p:blipFill>
          <a:blip r:embed="rId3"/>
          <a:srcRect r="86771"/>
          <a:stretch>
            <a:fillRect/>
          </a:stretch>
        </p:blipFill>
        <p:spPr>
          <a:xfrm>
            <a:off x="10555723" y="36712"/>
            <a:ext cx="1636277" cy="140113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361924" y="4405180"/>
            <a:ext cx="4777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GV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: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+mn-cs"/>
              </a:rPr>
              <a:t>Tǟần</a:t>
            </a:r>
            <a:r>
              <a:rPr kumimoji="0" lang="en-US" sz="36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+mn-cs"/>
              </a:rPr>
              <a:t> D</a:t>
            </a:r>
            <a:r>
              <a:rPr kumimoji="0" lang="el-GR" sz="36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+mn-cs"/>
              </a:rPr>
              <a:t>Η</a:t>
            </a:r>
            <a:r>
              <a:rPr kumimoji="0" lang="en-US" sz="36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+mn-cs"/>
              </a:rPr>
              <a:t>İu Thúy 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+mn-cs"/>
            </a:endParaRPr>
          </a:p>
        </p:txBody>
      </p:sp>
      <p:sp>
        <p:nvSpPr>
          <p:cNvPr id="6" name="文本框 4">
            <a:extLst>
              <a:ext uri="{FF2B5EF4-FFF2-40B4-BE49-F238E27FC236}">
                <a16:creationId xmlns:a16="http://schemas.microsoft.com/office/drawing/2014/main" id="{20946115-8F1F-43B6-AFB0-59AF5EFD0FD3}"/>
              </a:ext>
            </a:extLst>
          </p:cNvPr>
          <p:cNvSpPr txBox="1"/>
          <p:nvPr/>
        </p:nvSpPr>
        <p:spPr>
          <a:xfrm>
            <a:off x="984760" y="2063302"/>
            <a:ext cx="9908879" cy="1397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uLnTx/>
                <a:uFillTx/>
                <a:latin typeface="Arial"/>
                <a:ea typeface="inpin heiti" charset="-122"/>
                <a:cs typeface="+mn-cs"/>
              </a:rPr>
              <a:t>DỰ GIỜ MÔN ĐẠO ĐỨC LỚP 1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>
                <a:solidFill>
                  <a:srgbClr val="006600"/>
                </a:solidFill>
                <a:latin typeface="Arial"/>
                <a:ea typeface="inpin heiti" charset="-122"/>
              </a:rPr>
              <a:t>BỘ SÁCH KẾT NỐI TRI THỨC VỚI CUỘC SỐNG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uLnTx/>
              <a:uFillTx/>
              <a:latin typeface="Arial"/>
              <a:ea typeface="inpin heiti" charset="-122"/>
            </a:endParaRPr>
          </a:p>
        </p:txBody>
      </p:sp>
      <p:pic>
        <p:nvPicPr>
          <p:cNvPr id="8" name="图片 11" descr="780dd1cbbdf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374704" y="5660619"/>
            <a:ext cx="3788357" cy="98131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8EF2E6B-BD52-46D8-BD4E-D09A5DBA9BE8}"/>
              </a:ext>
            </a:extLst>
          </p:cNvPr>
          <p:cNvSpPr txBox="1"/>
          <p:nvPr/>
        </p:nvSpPr>
        <p:spPr>
          <a:xfrm>
            <a:off x="2022643" y="5857101"/>
            <a:ext cx="46446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Phú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Thịnh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</a:t>
            </a:r>
            <a:r>
              <a:rPr kumimoji="0" lang="en-US" sz="2800" b="1" i="1" u="none" strike="noStrike" kern="1200" cap="none" spc="0" normalizeH="0" baseline="0" noProof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ngày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2800" b="1" i="1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27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/12/2022</a:t>
            </a: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65C8F5B-F35D-4D1B-9EAA-B45F8ECF4FA6}"/>
              </a:ext>
            </a:extLst>
          </p:cNvPr>
          <p:cNvSpPr/>
          <p:nvPr/>
        </p:nvSpPr>
        <p:spPr>
          <a:xfrm>
            <a:off x="1076200" y="1000899"/>
            <a:ext cx="9424802" cy="5970573"/>
          </a:xfrm>
          <a:prstGeom prst="rect">
            <a:avLst/>
          </a:prstGeom>
          <a:noFill/>
        </p:spPr>
        <p:txBody>
          <a:bodyPr spcFirstLastPara="1" wrap="none" lIns="91440" tIns="45720" rIns="91440" bIns="45720" numCol="1">
            <a:prstTxWarp prst="textArchUp">
              <a:avLst>
                <a:gd name="adj" fmla="val 10301140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 w="31550" cmpd="sng">
                  <a:gradFill>
                    <a:gsLst>
                      <a:gs pos="70000">
                        <a:srgbClr val="B5853D">
                          <a:shade val="50000"/>
                          <a:satMod val="190000"/>
                        </a:srgbClr>
                      </a:gs>
                      <a:gs pos="0">
                        <a:srgbClr val="B5853D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uLnTx/>
                <a:uFillTx/>
                <a:latin typeface="Arial"/>
                <a:ea typeface="微软雅黑"/>
                <a:cs typeface="+mn-cs"/>
              </a:rPr>
              <a:t> LỚP 1A1 CHÀO MỪNG QUÝ THẦY CÔ</a:t>
            </a:r>
            <a:endParaRPr kumimoji="0" lang="en-US" sz="6000" b="1" i="0" u="none" strike="noStrike" kern="1200" cap="none" spc="0" normalizeH="0" baseline="0" noProof="0" dirty="0">
              <a:ln w="31550" cmpd="sng">
                <a:gradFill>
                  <a:gsLst>
                    <a:gs pos="70000">
                      <a:srgbClr val="B5853D">
                        <a:shade val="50000"/>
                        <a:satMod val="190000"/>
                      </a:srgbClr>
                    </a:gs>
                    <a:gs pos="0">
                      <a:srgbClr val="B5853D">
                        <a:tint val="77000"/>
                        <a:satMod val="18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8389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ll/>
      </p:transition>
    </mc:Choice>
    <mc:Fallback xmlns="">
      <p:transition advClick="0">
        <p:pull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1156709" y="443524"/>
            <a:ext cx="10303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gàng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ngăn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ích gì 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7" t="68360" r="22121" b="12054"/>
          <a:stretch/>
        </p:blipFill>
        <p:spPr>
          <a:xfrm>
            <a:off x="6096000" y="1648024"/>
            <a:ext cx="5814105" cy="45010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7" t="48350" r="22121" b="32089"/>
          <a:stretch/>
        </p:blipFill>
        <p:spPr>
          <a:xfrm>
            <a:off x="473606" y="1648024"/>
            <a:ext cx="5487624" cy="45010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5C0B692A-5889-0C08-7567-2520D8AC4374}"/>
              </a:ext>
            </a:extLst>
          </p:cNvPr>
          <p:cNvSpPr/>
          <p:nvPr/>
        </p:nvSpPr>
        <p:spPr>
          <a:xfrm>
            <a:off x="3781168" y="3787742"/>
            <a:ext cx="864973" cy="500054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</a:t>
            </a:r>
            <a:endParaRPr kumimoji="0" lang="vi-VN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3D4F2F-1A22-49AD-D925-EB56451E6A6D}"/>
              </a:ext>
            </a:extLst>
          </p:cNvPr>
          <p:cNvSpPr/>
          <p:nvPr/>
        </p:nvSpPr>
        <p:spPr>
          <a:xfrm>
            <a:off x="6361476" y="3472249"/>
            <a:ext cx="1281003" cy="420129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Nam</a:t>
            </a:r>
            <a:endParaRPr kumimoji="0" lang="vi-VN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FFAC1F5-7C0B-37A2-2C2E-E95D6BF7A7B1}"/>
              </a:ext>
            </a:extLst>
          </p:cNvPr>
          <p:cNvSpPr/>
          <p:nvPr/>
        </p:nvSpPr>
        <p:spPr>
          <a:xfrm>
            <a:off x="9645480" y="3472249"/>
            <a:ext cx="1006044" cy="426308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Mai</a:t>
            </a:r>
            <a:endParaRPr kumimoji="0" lang="vi-VN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776058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1 (53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45" y="230422"/>
            <a:ext cx="11382718" cy="6356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BINGAU3">
            <a:hlinkClick r:id="" action="ppaction://media"/>
            <a:extLst>
              <a:ext uri="{FF2B5EF4-FFF2-40B4-BE49-F238E27FC236}">
                <a16:creationId xmlns:a16="http://schemas.microsoft.com/office/drawing/2014/main" id="{369AB310-145D-8876-253E-8A9D508BCA1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b="13493"/>
          <a:stretch/>
        </p:blipFill>
        <p:spPr>
          <a:xfrm>
            <a:off x="1156286" y="831181"/>
            <a:ext cx="9794036" cy="521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227812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29948" y="1443682"/>
            <a:ext cx="90698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Chia sẻ những việc cần làm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để luôn gọn gàng, ngăn nắp.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591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0159FD-6D99-23EE-6EF5-BF88FB33C1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099" y="646610"/>
            <a:ext cx="3508900" cy="49965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EEADE7-A8A7-7EF1-75A3-780508F637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3474" y="587540"/>
            <a:ext cx="3666337" cy="50817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F96D778-DCC9-3124-DC9E-9082F7FCC6D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2476" b="15238"/>
          <a:stretch/>
        </p:blipFill>
        <p:spPr>
          <a:xfrm>
            <a:off x="4135568" y="587540"/>
            <a:ext cx="3666337" cy="50817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69249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7 Top Trọn bộ 11 chủ đề hình nền powerpoint đẹp, chuyên nghiệp mới nhất mới  nhất 2023">
            <a:extLst>
              <a:ext uri="{FF2B5EF4-FFF2-40B4-BE49-F238E27FC236}">
                <a16:creationId xmlns:a16="http://schemas.microsoft.com/office/drawing/2014/main" id="{C2BD7781-11A2-D52B-D97D-EFCC7519E6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92"/>
          <a:stretch/>
        </p:blipFill>
        <p:spPr bwMode="auto">
          <a:xfrm>
            <a:off x="39254" y="0"/>
            <a:ext cx="12102026" cy="6801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VIDEO CHAU">
            <a:hlinkClick r:id="" action="ppaction://media"/>
            <a:extLst>
              <a:ext uri="{FF2B5EF4-FFF2-40B4-BE49-F238E27FC236}">
                <a16:creationId xmlns:a16="http://schemas.microsoft.com/office/drawing/2014/main" id="{3B15FC55-282F-C41A-CB93-05BD8290777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12771" r="12133"/>
          <a:stretch/>
        </p:blipFill>
        <p:spPr>
          <a:xfrm>
            <a:off x="1972492" y="0"/>
            <a:ext cx="803365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4914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8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NGAU4">
            <a:hlinkClick r:id="" action="ppaction://media"/>
            <a:extLst>
              <a:ext uri="{FF2B5EF4-FFF2-40B4-BE49-F238E27FC236}">
                <a16:creationId xmlns:a16="http://schemas.microsoft.com/office/drawing/2014/main" id="{9002D589-FD1A-8F57-568C-123113C8337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/>
          <a:stretch/>
        </p:blipFill>
        <p:spPr>
          <a:xfrm>
            <a:off x="477012" y="480059"/>
            <a:ext cx="11237976" cy="5897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357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5297E81-AD21-AADC-736D-4303DBA75A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363" b="5473"/>
          <a:stretch/>
        </p:blipFill>
        <p:spPr>
          <a:xfrm>
            <a:off x="0" y="0"/>
            <a:ext cx="12192000" cy="712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1831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6C06EDF-3077-CBA5-0A54-CB29A35B49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17" t="17778" r="8859" b="54074"/>
          <a:stretch/>
        </p:blipFill>
        <p:spPr>
          <a:xfrm>
            <a:off x="194321" y="803190"/>
            <a:ext cx="11853517" cy="60548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0C7B3BC-512F-947A-CEBF-50AF152F3871}"/>
              </a:ext>
            </a:extLst>
          </p:cNvPr>
          <p:cNvSpPr txBox="1"/>
          <p:nvPr/>
        </p:nvSpPr>
        <p:spPr>
          <a:xfrm>
            <a:off x="601765" y="131140"/>
            <a:ext cx="11173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57994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63A2A400-7D33-EC60-F28E-D1047670DF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06850" y="2503886"/>
            <a:ext cx="2654432" cy="220334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F3E8915-9B7C-CB7B-7E23-230625EC38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69006" y="3834421"/>
            <a:ext cx="2617014" cy="2146585"/>
          </a:xfrm>
          <a:prstGeom prst="rect">
            <a:avLst/>
          </a:prstGeom>
        </p:spPr>
      </p:pic>
      <p:pic>
        <p:nvPicPr>
          <p:cNvPr id="24" name="Picture 23" descr="Diagram&#10;&#10;Description automatically generated with low confidence">
            <a:extLst>
              <a:ext uri="{FF2B5EF4-FFF2-40B4-BE49-F238E27FC236}">
                <a16:creationId xmlns:a16="http://schemas.microsoft.com/office/drawing/2014/main" id="{2E33A322-0A37-14A9-6589-0A4A851D71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0250" y="2365083"/>
            <a:ext cx="2617015" cy="2146585"/>
          </a:xfrm>
          <a:prstGeom prst="rect">
            <a:avLst/>
          </a:prstGeom>
        </p:spPr>
      </p:pic>
      <p:pic>
        <p:nvPicPr>
          <p:cNvPr id="4098" name="Picture 2" descr="Bộ Sưu Tập 89+ Hình ảnh Mặt Cười Dễ Thương, Kute, đáng Yêu Vô đối">
            <a:extLst>
              <a:ext uri="{FF2B5EF4-FFF2-40B4-BE49-F238E27FC236}">
                <a16:creationId xmlns:a16="http://schemas.microsoft.com/office/drawing/2014/main" id="{A099D906-E20B-A33C-9376-9AB81072B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345" y="1970798"/>
            <a:ext cx="2065176" cy="1690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E85E088-E95F-1681-9580-93D3582D5649}"/>
              </a:ext>
            </a:extLst>
          </p:cNvPr>
          <p:cNvCxnSpPr/>
          <p:nvPr/>
        </p:nvCxnSpPr>
        <p:spPr>
          <a:xfrm>
            <a:off x="8145079" y="159533"/>
            <a:ext cx="0" cy="59968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186D6917-A36F-229D-2D46-2C33BA4AC27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56949" y="268298"/>
            <a:ext cx="2671653" cy="20607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A39711-B498-1710-1BFC-83F7E560FD9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75762" y="199748"/>
            <a:ext cx="2654432" cy="214658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42D52B1-1B49-BD83-9CB4-C3F2CE241BE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46072" y="2913343"/>
            <a:ext cx="3368539" cy="28081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F7A295-506A-CFAB-E142-FB269788658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508443" y="640533"/>
            <a:ext cx="2828572" cy="181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181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22023F08-47D2-E582-07F7-71FFD9F636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81936" y="724382"/>
            <a:ext cx="6311444" cy="562416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CF1E2A9-6C37-181E-D9E9-8BBEEE0580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7593" y="228325"/>
            <a:ext cx="2400114" cy="171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5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NHAC KĐ. CHUÂN">
            <a:hlinkClick r:id="" action="ppaction://media"/>
            <a:extLst>
              <a:ext uri="{FF2B5EF4-FFF2-40B4-BE49-F238E27FC236}">
                <a16:creationId xmlns:a16="http://schemas.microsoft.com/office/drawing/2014/main" id="{AA1AB8BE-C4BC-434A-792C-F6D6A55FA41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3251" y="243704"/>
            <a:ext cx="11325498" cy="637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179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1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974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NGAU5">
            <a:hlinkClick r:id="" action="ppaction://media"/>
            <a:extLst>
              <a:ext uri="{FF2B5EF4-FFF2-40B4-BE49-F238E27FC236}">
                <a16:creationId xmlns:a16="http://schemas.microsoft.com/office/drawing/2014/main" id="{48E478D3-3184-8430-82A7-120B57DE638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7012" y="480060"/>
            <a:ext cx="11138339" cy="6014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904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B4B8A0A5-83C9-AF7A-D03F-7A53DB428D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" t="6567" r="1269" b="666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261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3826"/>
            <a:ext cx="12192000" cy="58941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850361C-C1F6-AAFB-7231-E7E8A750EF6A}"/>
              </a:ext>
            </a:extLst>
          </p:cNvPr>
          <p:cNvSpPr txBox="1"/>
          <p:nvPr/>
        </p:nvSpPr>
        <p:spPr>
          <a:xfrm>
            <a:off x="783494" y="143302"/>
            <a:ext cx="109401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khuyên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 bạn Việt?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893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Content Placeholder 20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52" b="3298"/>
          <a:stretch/>
        </p:blipFill>
        <p:spPr>
          <a:xfrm>
            <a:off x="66675" y="37564"/>
            <a:ext cx="12105634" cy="682043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2662" r="100000">
                        <a14:foregroundMark x1="55894" y1="34188" x2="94677" y2="30769"/>
                        <a14:foregroundMark x1="51331" y1="17094" x2="58555" y2="1709"/>
                        <a14:foregroundMark x1="70342" y1="2564" x2="83650" y2="13675"/>
                        <a14:backgroundMark x1="60837" y1="9402" x2="69582" y2="6838"/>
                        <a14:backgroundMark x1="72243" y1="8547" x2="74525" y2="8547"/>
                        <a14:backgroundMark x1="92776" y1="33333" x2="93916" y2="35897"/>
                        <a14:backgroundMark x1="91635" y1="28205" x2="92015" y2="29915"/>
                        <a14:backgroundMark x1="94297" y1="30769" x2="91635" y2="290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819" y="304066"/>
            <a:ext cx="2704612" cy="12031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02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2770" y="5958479"/>
            <a:ext cx="1754067" cy="8995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474" b="100000" l="4651" r="990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419" y="5289312"/>
            <a:ext cx="2012420" cy="88920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893" y="5121797"/>
            <a:ext cx="1099569" cy="55418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83266">
            <a:off x="6124575" y="3012453"/>
            <a:ext cx="2390775" cy="23907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6250" b="87500" l="13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319" y="1781175"/>
            <a:ext cx="1562100" cy="5207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7955" y1="86842" x2="8712" y2="78947"/>
                        <a14:foregroundMark x1="22727" y1="36842" x2="22727" y2="36842"/>
                        <a14:foregroundMark x1="20455" y1="26316" x2="20455" y2="26316"/>
                        <a14:foregroundMark x1="26136" y1="31579" x2="27273" y2="28947"/>
                        <a14:foregroundMark x1="20833" y1="25000" x2="20833" y2="25000"/>
                        <a14:foregroundMark x1="13258" y1="64474" x2="13258" y2="644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6076516"/>
            <a:ext cx="2714625" cy="78148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1944" l="10000" r="8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639" y="2301875"/>
            <a:ext cx="2507466" cy="250746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2308" b="95385" l="3429" r="994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677" y="3949613"/>
            <a:ext cx="1737384" cy="129062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980" b="100000" l="894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758825"/>
            <a:ext cx="1562100" cy="12827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2778" b="97222" l="1852" r="953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598" y="2543030"/>
            <a:ext cx="1285875" cy="12858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724" y="1488209"/>
            <a:ext cx="1511300" cy="11049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1770" r="911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677" y="2488333"/>
            <a:ext cx="1163244" cy="99853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100000" l="168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677" y="676275"/>
            <a:ext cx="1424225" cy="136438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100000" l="168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8990" y="590550"/>
            <a:ext cx="1544840" cy="163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867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7.40741E-7 L -0.78047 -0.0847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023" y="-4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7037E-6 L 0.2836 -0.42777 " pathEditMode="relative" rAng="0" ptsTypes="AA">
                                      <p:cBhvr>
                                        <p:cTn id="16" dur="1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80" y="-2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4.81481E-6 L 0.55625 -0.1791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12" y="-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1.11111E-6 L -0.49531 -0.037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66" y="-1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7037E-6 L -0.09688 0.1763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44" y="8819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</p:spPr>
      </p:pic>
    </p:spTree>
    <p:extLst>
      <p:ext uri="{BB962C8B-B14F-4D97-AF65-F5344CB8AC3E}">
        <p14:creationId xmlns:p14="http://schemas.microsoft.com/office/powerpoint/2010/main" val="15790420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168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BINGAU6">
            <a:hlinkClick r:id="" action="ppaction://media"/>
            <a:extLst>
              <a:ext uri="{FF2B5EF4-FFF2-40B4-BE49-F238E27FC236}">
                <a16:creationId xmlns:a16="http://schemas.microsoft.com/office/drawing/2014/main" id="{684A3B69-915F-2C01-8C90-6E69602F010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1849" y="480060"/>
            <a:ext cx="11557192" cy="589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260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BINGAU7">
            <a:hlinkClick r:id="" action="ppaction://media"/>
            <a:extLst>
              <a:ext uri="{FF2B5EF4-FFF2-40B4-BE49-F238E27FC236}">
                <a16:creationId xmlns:a16="http://schemas.microsoft.com/office/drawing/2014/main" id="{835B3A4F-163F-B19B-2DA1-55E3AE95EDC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616" y="611543"/>
            <a:ext cx="10256108" cy="5764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39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66E6078-80F6-E0EA-9713-EDA796C8A2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173" y="240973"/>
            <a:ext cx="11071654" cy="6396358"/>
          </a:xfrm>
          <a:prstGeom prst="rect">
            <a:avLst/>
          </a:prstGeom>
        </p:spPr>
      </p:pic>
      <p:sp>
        <p:nvSpPr>
          <p:cNvPr id="8" name="Double Wave 7">
            <a:extLst>
              <a:ext uri="{FF2B5EF4-FFF2-40B4-BE49-F238E27FC236}">
                <a16:creationId xmlns:a16="http://schemas.microsoft.com/office/drawing/2014/main" id="{E63117C7-3B4F-7E73-77B2-D9BD49AD417A}"/>
              </a:ext>
            </a:extLst>
          </p:cNvPr>
          <p:cNvSpPr/>
          <p:nvPr/>
        </p:nvSpPr>
        <p:spPr>
          <a:xfrm>
            <a:off x="2050904" y="940172"/>
            <a:ext cx="8281494" cy="763707"/>
          </a:xfrm>
          <a:prstGeom prst="doubleWave">
            <a:avLst>
              <a:gd name="adj1" fmla="val 6250"/>
              <a:gd name="adj2" fmla="val 1243"/>
            </a:avLst>
          </a:prstGeom>
          <a:solidFill>
            <a:srgbClr val="FFFF00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TRÒ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CHƠI: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 LÀ AI ? TÔI Ở ĐÂU?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17">
            <a:extLst>
              <a:ext uri="{FF2B5EF4-FFF2-40B4-BE49-F238E27FC236}">
                <a16:creationId xmlns:a16="http://schemas.microsoft.com/office/drawing/2014/main" id="{5B170AB1-1124-E531-53A3-7617910850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425" y="1595891"/>
            <a:ext cx="2215460" cy="1843261"/>
          </a:xfrm>
          <a:prstGeom prst="rect">
            <a:avLst/>
          </a:prstGeom>
        </p:spPr>
      </p:pic>
      <p:pic>
        <p:nvPicPr>
          <p:cNvPr id="13" name="16">
            <a:extLst>
              <a:ext uri="{FF2B5EF4-FFF2-40B4-BE49-F238E27FC236}">
                <a16:creationId xmlns:a16="http://schemas.microsoft.com/office/drawing/2014/main" id="{667ED405-8921-4332-8602-A73861AE37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5934">
            <a:off x="1347362" y="1834482"/>
            <a:ext cx="1322845" cy="1048808"/>
          </a:xfrm>
          <a:prstGeom prst="rect">
            <a:avLst/>
          </a:prstGeom>
        </p:spPr>
      </p:pic>
      <p:pic>
        <p:nvPicPr>
          <p:cNvPr id="15" name="16">
            <a:extLst>
              <a:ext uri="{FF2B5EF4-FFF2-40B4-BE49-F238E27FC236}">
                <a16:creationId xmlns:a16="http://schemas.microsoft.com/office/drawing/2014/main" id="{90CCFFA3-1E62-EA50-441B-0FC131B3835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5934">
            <a:off x="8377998" y="3326194"/>
            <a:ext cx="1275538" cy="1239859"/>
          </a:xfrm>
          <a:prstGeom prst="rect">
            <a:avLst/>
          </a:prstGeom>
        </p:spPr>
      </p:pic>
      <p:pic>
        <p:nvPicPr>
          <p:cNvPr id="17" name="17">
            <a:extLst>
              <a:ext uri="{FF2B5EF4-FFF2-40B4-BE49-F238E27FC236}">
                <a16:creationId xmlns:a16="http://schemas.microsoft.com/office/drawing/2014/main" id="{0D65600D-A521-184E-5843-C5DFFDDC29E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904" y="2938703"/>
            <a:ext cx="1726997" cy="1436861"/>
          </a:xfrm>
          <a:prstGeom prst="rect">
            <a:avLst/>
          </a:prstGeom>
        </p:spPr>
      </p:pic>
      <p:pic>
        <p:nvPicPr>
          <p:cNvPr id="20" name="16">
            <a:extLst>
              <a:ext uri="{FF2B5EF4-FFF2-40B4-BE49-F238E27FC236}">
                <a16:creationId xmlns:a16="http://schemas.microsoft.com/office/drawing/2014/main" id="{AC6BEA0D-14B3-B192-820B-DE2A2898A0C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5934">
            <a:off x="3388099" y="4615730"/>
            <a:ext cx="1422682" cy="1127963"/>
          </a:xfrm>
          <a:prstGeom prst="rect">
            <a:avLst/>
          </a:prstGeom>
        </p:spPr>
      </p:pic>
      <p:pic>
        <p:nvPicPr>
          <p:cNvPr id="22" name="16">
            <a:extLst>
              <a:ext uri="{FF2B5EF4-FFF2-40B4-BE49-F238E27FC236}">
                <a16:creationId xmlns:a16="http://schemas.microsoft.com/office/drawing/2014/main" id="{7E3B09CB-18A3-66A4-63CB-C478D5F1BA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5934">
            <a:off x="7460442" y="4955389"/>
            <a:ext cx="1322845" cy="104880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CCC7496-CCF2-75E9-A63B-80A79A90F4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178" y="2017393"/>
            <a:ext cx="3204484" cy="3162319"/>
          </a:xfrm>
          <a:prstGeom prst="rect">
            <a:avLst/>
          </a:prstGeom>
        </p:spPr>
      </p:pic>
      <p:pic>
        <p:nvPicPr>
          <p:cNvPr id="3" name="nhạc rap TUYÊT">
            <a:hlinkClick r:id="" action="ppaction://media"/>
            <a:extLst>
              <a:ext uri="{FF2B5EF4-FFF2-40B4-BE49-F238E27FC236}">
                <a16:creationId xmlns:a16="http://schemas.microsoft.com/office/drawing/2014/main" id="{D1AEC1B8-39BE-D541-0797-A15A89F3E8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738754" y="507339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277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4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886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NGAU8">
            <a:hlinkClick r:id="" action="ppaction://media"/>
            <a:extLst>
              <a:ext uri="{FF2B5EF4-FFF2-40B4-BE49-F238E27FC236}">
                <a16:creationId xmlns:a16="http://schemas.microsoft.com/office/drawing/2014/main" id="{72B2D637-B1AB-9A98-17A7-36930C952D6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7012" y="393521"/>
            <a:ext cx="11039486" cy="582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622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745870b86012c47.jpg"/>
          <p:cNvPicPr>
            <a:picLocks noChangeAspect="1"/>
          </p:cNvPicPr>
          <p:nvPr/>
        </p:nvPicPr>
        <p:blipFill rotWithShape="1">
          <a:blip r:embed="rId2"/>
          <a:srcRect l="2522" t="4633" r="1661"/>
          <a:stretch/>
        </p:blipFill>
        <p:spPr>
          <a:xfrm>
            <a:off x="0" y="172994"/>
            <a:ext cx="12191999" cy="668500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06007ED-69F3-462A-5DB8-97424DDBBCB6}"/>
              </a:ext>
            </a:extLst>
          </p:cNvPr>
          <p:cNvSpPr txBox="1"/>
          <p:nvPr/>
        </p:nvSpPr>
        <p:spPr>
          <a:xfrm>
            <a:off x="1112109" y="2999483"/>
            <a:ext cx="94158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000" b="1">
                <a:solidFill>
                  <a:srgbClr val="0000FF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800" b="1">
                <a:solidFill>
                  <a:srgbClr val="0000FF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Đồ dùng</a:t>
            </a:r>
            <a:r>
              <a:rPr lang="en-US" sz="4800" b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800" b="1">
                <a:solidFill>
                  <a:srgbClr val="0000FF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sá</a:t>
            </a:r>
            <a:r>
              <a:rPr lang="el-GR" sz="4800" b="1">
                <a:solidFill>
                  <a:srgbClr val="0000FF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ε </a:t>
            </a:r>
            <a:r>
              <a:rPr lang="en-US" sz="4800" b="1">
                <a:solidFill>
                  <a:srgbClr val="0000FF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vở, đồ </a:t>
            </a:r>
            <a:r>
              <a:rPr lang="el-GR" sz="4800" b="1">
                <a:solidFill>
                  <a:srgbClr val="0000FF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εΠ</a:t>
            </a:r>
          </a:p>
          <a:p>
            <a:pPr algn="ctr"/>
            <a:r>
              <a:rPr lang="en-US" sz="4800" b="1">
                <a:solidFill>
                  <a:srgbClr val="0000FF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Để </a:t>
            </a:r>
            <a:r>
              <a:rPr lang="el-GR" sz="4800" b="1">
                <a:solidFill>
                  <a:srgbClr val="0000FF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ε</a:t>
            </a:r>
            <a:r>
              <a:rPr lang="en-US" sz="4800" b="1">
                <a:solidFill>
                  <a:srgbClr val="0000FF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o wgăn wắp, đúng w</a:t>
            </a:r>
            <a:r>
              <a:rPr lang="el-GR" sz="4800" b="1">
                <a:solidFill>
                  <a:srgbClr val="0000FF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Π Ύ</a:t>
            </a:r>
            <a:r>
              <a:rPr lang="en-US" sz="4800" b="1">
                <a:solidFill>
                  <a:srgbClr val="0000FF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ğ Ǉìm.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A554767-A210-8DE5-3F0C-62CCD990C74F}"/>
              </a:ext>
            </a:extLst>
          </p:cNvPr>
          <p:cNvCxnSpPr>
            <a:cxnSpLocks/>
          </p:cNvCxnSpPr>
          <p:nvPr/>
        </p:nvCxnSpPr>
        <p:spPr>
          <a:xfrm flipH="1">
            <a:off x="3958046" y="3095897"/>
            <a:ext cx="248194" cy="61395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D855073-28B8-0E21-5A0C-59913079CB22}"/>
              </a:ext>
            </a:extLst>
          </p:cNvPr>
          <p:cNvCxnSpPr>
            <a:cxnSpLocks/>
          </p:cNvCxnSpPr>
          <p:nvPr/>
        </p:nvCxnSpPr>
        <p:spPr>
          <a:xfrm flipH="1">
            <a:off x="8371114" y="3122023"/>
            <a:ext cx="248194" cy="61395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E39A621-1316-CF5D-3E0C-1ADE6B58B3AE}"/>
              </a:ext>
            </a:extLst>
          </p:cNvPr>
          <p:cNvCxnSpPr>
            <a:cxnSpLocks/>
          </p:cNvCxnSpPr>
          <p:nvPr/>
        </p:nvCxnSpPr>
        <p:spPr>
          <a:xfrm flipH="1">
            <a:off x="8247017" y="3122023"/>
            <a:ext cx="248194" cy="61395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659A593-586D-5918-8375-37E90C96D709}"/>
              </a:ext>
            </a:extLst>
          </p:cNvPr>
          <p:cNvCxnSpPr>
            <a:cxnSpLocks/>
          </p:cNvCxnSpPr>
          <p:nvPr/>
        </p:nvCxnSpPr>
        <p:spPr>
          <a:xfrm flipH="1">
            <a:off x="10501831" y="3876646"/>
            <a:ext cx="248194" cy="61395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71FCBBC-7A8C-EC85-DA30-307D0B9D5A2F}"/>
              </a:ext>
            </a:extLst>
          </p:cNvPr>
          <p:cNvCxnSpPr>
            <a:cxnSpLocks/>
          </p:cNvCxnSpPr>
          <p:nvPr/>
        </p:nvCxnSpPr>
        <p:spPr>
          <a:xfrm flipH="1">
            <a:off x="5820033" y="3988525"/>
            <a:ext cx="248194" cy="61395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FDC0FFA-CE90-2A2C-DC98-DDEAD940917E}"/>
              </a:ext>
            </a:extLst>
          </p:cNvPr>
          <p:cNvCxnSpPr>
            <a:cxnSpLocks/>
          </p:cNvCxnSpPr>
          <p:nvPr/>
        </p:nvCxnSpPr>
        <p:spPr>
          <a:xfrm flipH="1">
            <a:off x="10377734" y="3889708"/>
            <a:ext cx="248194" cy="61395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00F7635-E413-F129-77A4-88018092AA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51" t="3353" r="4839" b="10083"/>
          <a:stretch/>
        </p:blipFill>
        <p:spPr>
          <a:xfrm>
            <a:off x="282555" y="849087"/>
            <a:ext cx="5421147" cy="43368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C9DDA06-4AE6-3089-6A53-418166D8C0D9}"/>
              </a:ext>
            </a:extLst>
          </p:cNvPr>
          <p:cNvSpPr/>
          <p:nvPr/>
        </p:nvSpPr>
        <p:spPr>
          <a:xfrm>
            <a:off x="282555" y="953589"/>
            <a:ext cx="807309" cy="1136467"/>
          </a:xfrm>
          <a:prstGeom prst="rect">
            <a:avLst/>
          </a:prstGeom>
          <a:solidFill>
            <a:srgbClr val="5ACDF0"/>
          </a:solidFill>
          <a:ln>
            <a:solidFill>
              <a:srgbClr val="5ACD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6" name="Content Placeholder 5" descr="A child sitting on the floor&#10;&#10;Description automatically generated with low confidence">
            <a:extLst>
              <a:ext uri="{FF2B5EF4-FFF2-40B4-BE49-F238E27FC236}">
                <a16:creationId xmlns:a16="http://schemas.microsoft.com/office/drawing/2014/main" id="{54B58DFA-F180-67A0-4344-156EE4C4A96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4" t="6734" b="14136"/>
          <a:stretch>
            <a:fillRect/>
          </a:stretch>
        </p:blipFill>
        <p:spPr>
          <a:xfrm>
            <a:off x="6095999" y="907869"/>
            <a:ext cx="5988909" cy="42193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D14B50-E07E-8B8D-9B7D-8FA1DE5C7421}"/>
              </a:ext>
            </a:extLst>
          </p:cNvPr>
          <p:cNvSpPr txBox="1"/>
          <p:nvPr/>
        </p:nvSpPr>
        <p:spPr>
          <a:xfrm>
            <a:off x="6599565" y="4431361"/>
            <a:ext cx="49817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 oh không không không</a:t>
            </a:r>
            <a:endParaRPr lang="vi-VN" sz="3200" b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6341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h">
            <a:extLst>
              <a:ext uri="{FF2B5EF4-FFF2-40B4-BE49-F238E27FC236}">
                <a16:creationId xmlns:a16="http://schemas.microsoft.com/office/drawing/2014/main" id="{7517F6E2-FF55-C6A4-0626-58FA1B7D93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09" y="277608"/>
            <a:ext cx="11235608" cy="6385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AutoShape 6">
            <a:extLst>
              <a:ext uri="{FF2B5EF4-FFF2-40B4-BE49-F238E27FC236}">
                <a16:creationId xmlns:a16="http://schemas.microsoft.com/office/drawing/2014/main" id="{24332D6A-9846-7B34-66E5-921908179DF4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72713" y="4052834"/>
            <a:ext cx="457200" cy="914400"/>
          </a:xfrm>
          <a:prstGeom prst="irregularSeal1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7895" name="AutoShape 7">
            <a:hlinkClick r:id="" action="ppaction://noaction"/>
            <a:extLst>
              <a:ext uri="{FF2B5EF4-FFF2-40B4-BE49-F238E27FC236}">
                <a16:creationId xmlns:a16="http://schemas.microsoft.com/office/drawing/2014/main" id="{7F6DCD14-1083-C685-6216-5595603947AC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859035" y="630522"/>
            <a:ext cx="982663" cy="1058863"/>
          </a:xfrm>
          <a:prstGeom prst="irregularSeal1">
            <a:avLst/>
          </a:prstGeom>
          <a:gradFill rotWithShape="1">
            <a:gsLst>
              <a:gs pos="0">
                <a:srgbClr val="CCFF99"/>
              </a:gs>
              <a:gs pos="100000">
                <a:srgbClr val="5E7647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vi-VN" alt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896" name="AutoShape 8">
            <a:extLst>
              <a:ext uri="{FF2B5EF4-FFF2-40B4-BE49-F238E27FC236}">
                <a16:creationId xmlns:a16="http://schemas.microsoft.com/office/drawing/2014/main" id="{EB1BDBB8-3178-352D-D28C-F3CF7285D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3866" y="1058515"/>
            <a:ext cx="869506" cy="829784"/>
          </a:xfrm>
          <a:prstGeom prst="irregularSeal2">
            <a:avLst/>
          </a:prstGeom>
          <a:gradFill rotWithShape="1">
            <a:gsLst>
              <a:gs pos="0">
                <a:srgbClr val="CC00FF"/>
              </a:gs>
              <a:gs pos="100000">
                <a:srgbClr val="5E007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vi-VN" alt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897" name="AutoShape 9">
            <a:extLst>
              <a:ext uri="{FF2B5EF4-FFF2-40B4-BE49-F238E27FC236}">
                <a16:creationId xmlns:a16="http://schemas.microsoft.com/office/drawing/2014/main" id="{00808E80-AD66-CF26-F025-62D9F1BD7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5845" y="559879"/>
            <a:ext cx="1524000" cy="120015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vi-VN" alt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898" name="AutoShape 10">
            <a:extLst>
              <a:ext uri="{FF2B5EF4-FFF2-40B4-BE49-F238E27FC236}">
                <a16:creationId xmlns:a16="http://schemas.microsoft.com/office/drawing/2014/main" id="{C3D12750-14D9-817B-86FA-37B9E23B6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1956" y="1175028"/>
            <a:ext cx="990600" cy="762000"/>
          </a:xfrm>
          <a:prstGeom prst="irregularSeal1">
            <a:avLst/>
          </a:prstGeom>
          <a:gradFill rotWithShape="1">
            <a:gsLst>
              <a:gs pos="0">
                <a:srgbClr val="FF3300"/>
              </a:gs>
              <a:gs pos="100000">
                <a:srgbClr val="7618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vi-VN" alt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899" name="AutoShape 11">
            <a:extLst>
              <a:ext uri="{FF2B5EF4-FFF2-40B4-BE49-F238E27FC236}">
                <a16:creationId xmlns:a16="http://schemas.microsoft.com/office/drawing/2014/main" id="{A456F080-DB62-18B8-D122-37214D3001F9}"/>
              </a:ext>
            </a:extLst>
          </p:cNvPr>
          <p:cNvSpPr>
            <a:spLocks noChangeArrowheads="1"/>
          </p:cNvSpPr>
          <p:nvPr/>
        </p:nvSpPr>
        <p:spPr bwMode="auto">
          <a:xfrm rot="-1373167">
            <a:off x="9857229" y="3374656"/>
            <a:ext cx="685800" cy="611188"/>
          </a:xfrm>
          <a:prstGeom prst="star5">
            <a:avLst/>
          </a:prstGeom>
          <a:gradFill rotWithShape="1">
            <a:gsLst>
              <a:gs pos="0">
                <a:srgbClr val="FF0066"/>
              </a:gs>
              <a:gs pos="100000">
                <a:srgbClr val="0000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FF"/>
            </a:solidFill>
            <a:miter lim="800000"/>
            <a:headEnd/>
            <a:tailEnd/>
          </a:ln>
          <a:effectLst>
            <a:outerShdw dist="25400" algn="ctr" rotWithShape="0">
              <a:schemeClr val="bg2"/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7900" name="AutoShape 12">
            <a:extLst>
              <a:ext uri="{FF2B5EF4-FFF2-40B4-BE49-F238E27FC236}">
                <a16:creationId xmlns:a16="http://schemas.microsoft.com/office/drawing/2014/main" id="{C224DA35-9A9D-3C08-5CD8-8A22E128B4BC}"/>
              </a:ext>
            </a:extLst>
          </p:cNvPr>
          <p:cNvSpPr>
            <a:spLocks noChangeArrowheads="1"/>
          </p:cNvSpPr>
          <p:nvPr/>
        </p:nvSpPr>
        <p:spPr bwMode="auto">
          <a:xfrm rot="-1373167">
            <a:off x="975545" y="2813631"/>
            <a:ext cx="685800" cy="611188"/>
          </a:xfrm>
          <a:prstGeom prst="star5">
            <a:avLst/>
          </a:prstGeom>
          <a:gradFill rotWithShape="1">
            <a:gsLst>
              <a:gs pos="0">
                <a:srgbClr val="FF0066"/>
              </a:gs>
              <a:gs pos="100000">
                <a:srgbClr val="0000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FF"/>
            </a:solidFill>
            <a:miter lim="800000"/>
            <a:headEnd/>
            <a:tailEnd/>
          </a:ln>
          <a:effectLst>
            <a:outerShdw dist="25400" algn="ctr" rotWithShape="0">
              <a:schemeClr val="bg2"/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7901" name="AutoShape 13">
            <a:extLst>
              <a:ext uri="{FF2B5EF4-FFF2-40B4-BE49-F238E27FC236}">
                <a16:creationId xmlns:a16="http://schemas.microsoft.com/office/drawing/2014/main" id="{06917A43-14DD-BD3F-761C-6FF0E1B768EF}"/>
              </a:ext>
            </a:extLst>
          </p:cNvPr>
          <p:cNvSpPr>
            <a:spLocks noChangeArrowheads="1"/>
          </p:cNvSpPr>
          <p:nvPr/>
        </p:nvSpPr>
        <p:spPr bwMode="auto">
          <a:xfrm rot="-1373167">
            <a:off x="7520192" y="4204440"/>
            <a:ext cx="685800" cy="611188"/>
          </a:xfrm>
          <a:prstGeom prst="star5">
            <a:avLst/>
          </a:prstGeom>
          <a:gradFill rotWithShape="1">
            <a:gsLst>
              <a:gs pos="0">
                <a:srgbClr val="FF0066"/>
              </a:gs>
              <a:gs pos="100000">
                <a:srgbClr val="0000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FF"/>
            </a:solidFill>
            <a:miter lim="800000"/>
            <a:headEnd/>
            <a:tailEnd/>
          </a:ln>
          <a:effectLst>
            <a:outerShdw dist="25400" algn="ctr" rotWithShape="0">
              <a:schemeClr val="bg2"/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ext Box 11">
            <a:extLst>
              <a:ext uri="{FF2B5EF4-FFF2-40B4-BE49-F238E27FC236}">
                <a16:creationId xmlns:a16="http://schemas.microsoft.com/office/drawing/2014/main" id="{BA779321-F8F8-C0AA-5D40-2438C8DED3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683" y="758380"/>
            <a:ext cx="1059017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altLang="vi-VN" sz="4800" b="1" i="1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học kết thúc</a:t>
            </a:r>
            <a:endParaRPr kumimoji="0" lang="en-US" altLang="vi-VN" sz="4800" b="1" i="1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Chúc các cô giáo mạnh khỏe!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con chăm ngoan học tốt!</a:t>
            </a:r>
          </a:p>
        </p:txBody>
      </p:sp>
      <p:sp>
        <p:nvSpPr>
          <p:cNvPr id="4" name="AutoShape 11">
            <a:extLst>
              <a:ext uri="{FF2B5EF4-FFF2-40B4-BE49-F238E27FC236}">
                <a16:creationId xmlns:a16="http://schemas.microsoft.com/office/drawing/2014/main" id="{DA56A0EF-0A2B-B7CD-6D54-7BA75F7CDC92}"/>
              </a:ext>
            </a:extLst>
          </p:cNvPr>
          <p:cNvSpPr>
            <a:spLocks noChangeArrowheads="1"/>
          </p:cNvSpPr>
          <p:nvPr/>
        </p:nvSpPr>
        <p:spPr bwMode="auto">
          <a:xfrm rot="-1373167">
            <a:off x="2384510" y="4103991"/>
            <a:ext cx="685800" cy="611188"/>
          </a:xfrm>
          <a:prstGeom prst="star5">
            <a:avLst/>
          </a:prstGeom>
          <a:gradFill rotWithShape="1">
            <a:gsLst>
              <a:gs pos="0">
                <a:srgbClr val="FF0066"/>
              </a:gs>
              <a:gs pos="100000">
                <a:srgbClr val="0000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FF"/>
            </a:solidFill>
            <a:miter lim="800000"/>
            <a:headEnd/>
            <a:tailEnd/>
          </a:ln>
          <a:effectLst>
            <a:outerShdw dist="25400" algn="ctr" rotWithShape="0">
              <a:schemeClr val="bg2"/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3" presetClass="exit" presetSubtype="32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2000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omanti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49" dur="20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70" decel="1000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770" decel="100000"/>
                                        <p:tgtEl>
                                          <p:spTgt spid="3789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5" dur="77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7" dur="77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xit" presetSubtype="3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2000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70" dur="2000" fill="hold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770" decel="100000"/>
                                        <p:tgtEl>
                                          <p:spTgt spid="379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770" decel="100000"/>
                                        <p:tgtEl>
                                          <p:spTgt spid="3790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6" dur="770" fill="hold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8" dur="770" fill="hold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0" presetID="23" presetClass="exit" presetSubtype="3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2000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91" dur="2000" fill="hold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770" decel="100000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5" dur="770" decel="100000"/>
                                        <p:tgtEl>
                                          <p:spTgt spid="3790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7" dur="770" fill="hold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9" dur="770" fill="hold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1" presetID="2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0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0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350"/>
                            </p:stCondLst>
                            <p:childTnLst>
                              <p:par>
                                <p:cTn id="107" presetID="23" presetClass="exit" presetSubtype="32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omanti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1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9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4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6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4" grpId="0" animBg="1"/>
      <p:bldP spid="37895" grpId="0" animBg="1"/>
      <p:bldP spid="37896" grpId="0" animBg="1"/>
      <p:bldP spid="37897" grpId="0" animBg="1"/>
      <p:bldP spid="37897" grpId="1" animBg="1"/>
      <p:bldP spid="37898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D0731783-B036-7981-6BBB-7D3912AF9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21" y="-209086"/>
            <a:ext cx="12192000" cy="706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E87E7EB-C23D-FA94-2B5D-8988CECC9B47}"/>
              </a:ext>
            </a:extLst>
          </p:cNvPr>
          <p:cNvSpPr txBox="1"/>
          <p:nvPr/>
        </p:nvSpPr>
        <p:spPr>
          <a:xfrm>
            <a:off x="1478345" y="1702480"/>
            <a:ext cx="9475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u="sng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Bài15</a:t>
            </a:r>
            <a:r>
              <a:rPr lang="en-US" sz="5400" b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:</a:t>
            </a:r>
            <a:r>
              <a:rPr lang="en-US" sz="5400" b="1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>
                <a:solidFill>
                  <a:srgbClr val="0000CC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Gọn gàng, ngăn nắp</a:t>
            </a:r>
            <a:endParaRPr lang="en-US" sz="5400" b="1" dirty="0">
              <a:solidFill>
                <a:srgbClr val="0000CC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325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16">
            <a:extLst>
              <a:ext uri="{FF2B5EF4-FFF2-40B4-BE49-F238E27FC236}">
                <a16:creationId xmlns:a16="http://schemas.microsoft.com/office/drawing/2014/main" id="{F7469810-7E03-4A84-BB1A-E59793720FCA}"/>
              </a:ext>
            </a:extLst>
          </p:cNvPr>
          <p:cNvGrpSpPr/>
          <p:nvPr/>
        </p:nvGrpSpPr>
        <p:grpSpPr bwMode="auto">
          <a:xfrm>
            <a:off x="288825" y="272851"/>
            <a:ext cx="704597" cy="464734"/>
            <a:chOff x="0" y="0"/>
            <a:chExt cx="2239" cy="1479"/>
          </a:xfrm>
        </p:grpSpPr>
        <p:sp>
          <p:nvSpPr>
            <p:cNvPr id="37" name="AutoShape 17">
              <a:extLst>
                <a:ext uri="{FF2B5EF4-FFF2-40B4-BE49-F238E27FC236}">
                  <a16:creationId xmlns:a16="http://schemas.microsoft.com/office/drawing/2014/main" id="{8429A081-1BE0-4479-8411-957F78E5F777}"/>
                </a:ext>
              </a:extLst>
            </p:cNvPr>
            <p:cNvSpPr/>
            <p:nvPr/>
          </p:nvSpPr>
          <p:spPr bwMode="auto">
            <a:xfrm>
              <a:off x="708" y="34"/>
              <a:ext cx="1481" cy="1270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577" y="11364"/>
                  </a:moveTo>
                  <a:lnTo>
                    <a:pt x="0" y="21600"/>
                  </a:lnTo>
                  <a:lnTo>
                    <a:pt x="21600" y="0"/>
                  </a:lnTo>
                  <a:lnTo>
                    <a:pt x="577" y="11364"/>
                  </a:lnTo>
                  <a:close/>
                  <a:moveTo>
                    <a:pt x="577" y="11364"/>
                  </a:moveTo>
                </a:path>
              </a:pathLst>
            </a:custGeom>
            <a:solidFill>
              <a:schemeClr val="accent6">
                <a:lumMod val="50000"/>
              </a:schemeClr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charset="0"/>
                <a:ea typeface="Heiti SC Light" charset="0"/>
                <a:cs typeface="+mn-cs"/>
                <a:sym typeface="Gill Sans" charset="0"/>
              </a:endParaRPr>
            </a:p>
          </p:txBody>
        </p:sp>
        <p:sp>
          <p:nvSpPr>
            <p:cNvPr id="38" name="AutoShape 18">
              <a:extLst>
                <a:ext uri="{FF2B5EF4-FFF2-40B4-BE49-F238E27FC236}">
                  <a16:creationId xmlns:a16="http://schemas.microsoft.com/office/drawing/2014/main" id="{8C705B12-DBFE-49B4-9AB3-56476B7C4C44}"/>
                </a:ext>
              </a:extLst>
            </p:cNvPr>
            <p:cNvSpPr/>
            <p:nvPr/>
          </p:nvSpPr>
          <p:spPr bwMode="auto">
            <a:xfrm>
              <a:off x="671" y="54"/>
              <a:ext cx="1518" cy="1297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338" y="10512"/>
                  </a:moveTo>
                  <a:lnTo>
                    <a:pt x="0" y="21600"/>
                  </a:lnTo>
                  <a:lnTo>
                    <a:pt x="2612" y="12113"/>
                  </a:lnTo>
                  <a:lnTo>
                    <a:pt x="21600" y="0"/>
                  </a:lnTo>
                  <a:lnTo>
                    <a:pt x="14474" y="1859"/>
                  </a:lnTo>
                  <a:lnTo>
                    <a:pt x="338" y="10512"/>
                  </a:lnTo>
                  <a:close/>
                  <a:moveTo>
                    <a:pt x="338" y="10512"/>
                  </a:moveTo>
                </a:path>
              </a:pathLst>
            </a:custGeom>
            <a:solidFill>
              <a:srgbClr val="92D050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charset="0"/>
                <a:ea typeface="Heiti SC Light" charset="0"/>
                <a:cs typeface="+mn-cs"/>
                <a:sym typeface="Gill Sans" charset="0"/>
              </a:endParaRPr>
            </a:p>
          </p:txBody>
        </p:sp>
        <p:sp>
          <p:nvSpPr>
            <p:cNvPr id="39" name="AutoShape 19">
              <a:extLst>
                <a:ext uri="{FF2B5EF4-FFF2-40B4-BE49-F238E27FC236}">
                  <a16:creationId xmlns:a16="http://schemas.microsoft.com/office/drawing/2014/main" id="{54BBAAAA-B040-4D7A-B0AD-0F0BEA962425}"/>
                </a:ext>
              </a:extLst>
            </p:cNvPr>
            <p:cNvSpPr/>
            <p:nvPr/>
          </p:nvSpPr>
          <p:spPr bwMode="auto">
            <a:xfrm>
              <a:off x="0" y="0"/>
              <a:ext cx="2239" cy="70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600" h="21600">
                  <a:moveTo>
                    <a:pt x="0" y="12991"/>
                  </a:moveTo>
                  <a:lnTo>
                    <a:pt x="6723" y="21600"/>
                  </a:lnTo>
                  <a:lnTo>
                    <a:pt x="21600" y="0"/>
                  </a:lnTo>
                  <a:lnTo>
                    <a:pt x="0" y="12991"/>
                  </a:lnTo>
                  <a:close/>
                  <a:moveTo>
                    <a:pt x="0" y="12991"/>
                  </a:moveTo>
                </a:path>
              </a:pathLst>
            </a:custGeom>
            <a:solidFill>
              <a:srgbClr val="00B050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0" name="AutoShape 20">
              <a:extLst>
                <a:ext uri="{FF2B5EF4-FFF2-40B4-BE49-F238E27FC236}">
                  <a16:creationId xmlns:a16="http://schemas.microsoft.com/office/drawing/2014/main" id="{F472815C-C620-4FB3-A2F5-BEF124229F9D}"/>
                </a:ext>
              </a:extLst>
            </p:cNvPr>
            <p:cNvSpPr/>
            <p:nvPr/>
          </p:nvSpPr>
          <p:spPr bwMode="auto">
            <a:xfrm>
              <a:off x="876" y="11"/>
              <a:ext cx="1335" cy="146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600" h="21600">
                  <a:moveTo>
                    <a:pt x="0" y="10747"/>
                  </a:moveTo>
                  <a:lnTo>
                    <a:pt x="21600" y="0"/>
                  </a:lnTo>
                  <a:lnTo>
                    <a:pt x="7562" y="21600"/>
                  </a:lnTo>
                  <a:lnTo>
                    <a:pt x="0" y="10747"/>
                  </a:lnTo>
                  <a:close/>
                  <a:moveTo>
                    <a:pt x="0" y="10747"/>
                  </a:moveTo>
                </a:path>
              </a:pathLst>
            </a:custGeom>
            <a:solidFill>
              <a:srgbClr val="00B050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2" name="BINGAU1">
            <a:hlinkClick r:id="" action="ppaction://media"/>
            <a:extLst>
              <a:ext uri="{FF2B5EF4-FFF2-40B4-BE49-F238E27FC236}">
                <a16:creationId xmlns:a16="http://schemas.microsoft.com/office/drawing/2014/main" id="{4DB458F5-21E2-EEEC-13DA-B9F81A725A71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42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1129" y="142373"/>
            <a:ext cx="11809742" cy="657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0540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7 Top Trọn bộ 11 chủ đề hình nền powerpoint đẹp, chuyên nghiệp mới nhất mới  nhất 2023">
            <a:extLst>
              <a:ext uri="{FF2B5EF4-FFF2-40B4-BE49-F238E27FC236}">
                <a16:creationId xmlns:a16="http://schemas.microsoft.com/office/drawing/2014/main" id="{C2BD7781-11A2-D52B-D97D-EFCC7519E6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92"/>
          <a:stretch/>
        </p:blipFill>
        <p:spPr bwMode="auto">
          <a:xfrm>
            <a:off x="548908" y="191151"/>
            <a:ext cx="11094184" cy="623463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30946" y="793122"/>
            <a:ext cx="11042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ạn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gàng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nắp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7" t="68360" r="22121" b="12054"/>
          <a:stretch/>
        </p:blipFill>
        <p:spPr>
          <a:xfrm>
            <a:off x="6180648" y="1939688"/>
            <a:ext cx="5307015" cy="41162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7" t="48350" r="22121" b="32089"/>
          <a:stretch/>
        </p:blipFill>
        <p:spPr>
          <a:xfrm>
            <a:off x="679622" y="1939688"/>
            <a:ext cx="5307016" cy="41162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5C0B692A-5889-0C08-7567-2520D8AC4374}"/>
              </a:ext>
            </a:extLst>
          </p:cNvPr>
          <p:cNvSpPr/>
          <p:nvPr/>
        </p:nvSpPr>
        <p:spPr>
          <a:xfrm>
            <a:off x="3691967" y="3747778"/>
            <a:ext cx="864973" cy="500054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endParaRPr lang="vi-VN" sz="24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3D4F2F-1A22-49AD-D925-EB56451E6A6D}"/>
              </a:ext>
            </a:extLst>
          </p:cNvPr>
          <p:cNvSpPr/>
          <p:nvPr/>
        </p:nvSpPr>
        <p:spPr>
          <a:xfrm>
            <a:off x="6387601" y="3375046"/>
            <a:ext cx="1281003" cy="420129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endParaRPr lang="vi-VN" sz="24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FFAC1F5-7C0B-37A2-2C2E-E95D6BF7A7B1}"/>
              </a:ext>
            </a:extLst>
          </p:cNvPr>
          <p:cNvSpPr/>
          <p:nvPr/>
        </p:nvSpPr>
        <p:spPr>
          <a:xfrm>
            <a:off x="9441126" y="3375046"/>
            <a:ext cx="1006044" cy="426308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endParaRPr lang="vi-VN" sz="24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70407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7 Top Trọn bộ 11 chủ đề hình nền powerpoint đẹp, chuyên nghiệp mới nhất mới  nhất 2023">
            <a:extLst>
              <a:ext uri="{FF2B5EF4-FFF2-40B4-BE49-F238E27FC236}">
                <a16:creationId xmlns:a16="http://schemas.microsoft.com/office/drawing/2014/main" id="{C2BD7781-11A2-D52B-D97D-EFCC7519E6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92"/>
          <a:stretch/>
        </p:blipFill>
        <p:spPr bwMode="auto">
          <a:xfrm>
            <a:off x="39254" y="0"/>
            <a:ext cx="12102026" cy="6801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7" t="48350" r="22121" b="32089"/>
          <a:stretch/>
        </p:blipFill>
        <p:spPr>
          <a:xfrm>
            <a:off x="1110494" y="889775"/>
            <a:ext cx="9959546" cy="58012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7184CA2C-F133-F083-7CE6-43C02320A937}"/>
              </a:ext>
            </a:extLst>
          </p:cNvPr>
          <p:cNvSpPr/>
          <p:nvPr/>
        </p:nvSpPr>
        <p:spPr>
          <a:xfrm>
            <a:off x="6573796" y="3486609"/>
            <a:ext cx="864973" cy="500054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endParaRPr lang="vi-VN" sz="24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1655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7 Top Trọn bộ 11 chủ đề hình nền powerpoint đẹp, chuyên nghiệp mới nhất mới  nhất 2023">
            <a:extLst>
              <a:ext uri="{FF2B5EF4-FFF2-40B4-BE49-F238E27FC236}">
                <a16:creationId xmlns:a16="http://schemas.microsoft.com/office/drawing/2014/main" id="{C2BD7781-11A2-D52B-D97D-EFCC7519E6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92"/>
          <a:stretch/>
        </p:blipFill>
        <p:spPr bwMode="auto">
          <a:xfrm>
            <a:off x="39254" y="0"/>
            <a:ext cx="12102026" cy="6801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7" t="68360" r="22121" b="12054"/>
          <a:stretch/>
        </p:blipFill>
        <p:spPr>
          <a:xfrm>
            <a:off x="457200" y="605481"/>
            <a:ext cx="11108724" cy="60177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FBFA3BA-FF76-A21F-CAC6-4E650F85253C}"/>
              </a:ext>
            </a:extLst>
          </p:cNvPr>
          <p:cNvSpPr/>
          <p:nvPr/>
        </p:nvSpPr>
        <p:spPr>
          <a:xfrm>
            <a:off x="2548565" y="2794334"/>
            <a:ext cx="1281003" cy="420129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endParaRPr lang="vi-VN" sz="24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7DF6B6B-C7BE-8F79-C640-8B81DD5802F8}"/>
              </a:ext>
            </a:extLst>
          </p:cNvPr>
          <p:cNvSpPr/>
          <p:nvPr/>
        </p:nvSpPr>
        <p:spPr>
          <a:xfrm>
            <a:off x="7194724" y="2754865"/>
            <a:ext cx="1006044" cy="426308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endParaRPr lang="vi-VN" sz="24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313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375480" y="687898"/>
            <a:ext cx="10303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mình nên học tập bạn nào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 Vì</a:t>
            </a:r>
            <a:r>
              <a:rPr kumimoji="0" lang="en-US" sz="3600" b="1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sao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7" t="68360" r="22121" b="12054"/>
          <a:stretch/>
        </p:blipFill>
        <p:spPr>
          <a:xfrm>
            <a:off x="6096000" y="1648024"/>
            <a:ext cx="5814105" cy="45010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7" t="48350" r="22121" b="32089"/>
          <a:stretch/>
        </p:blipFill>
        <p:spPr>
          <a:xfrm>
            <a:off x="473606" y="1648024"/>
            <a:ext cx="5487624" cy="45010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5C0B692A-5889-0C08-7567-2520D8AC4374}"/>
              </a:ext>
            </a:extLst>
          </p:cNvPr>
          <p:cNvSpPr/>
          <p:nvPr/>
        </p:nvSpPr>
        <p:spPr>
          <a:xfrm>
            <a:off x="3781168" y="3787742"/>
            <a:ext cx="864973" cy="500054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</a:t>
            </a:r>
            <a:endParaRPr kumimoji="0" lang="vi-VN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3D4F2F-1A22-49AD-D925-EB56451E6A6D}"/>
              </a:ext>
            </a:extLst>
          </p:cNvPr>
          <p:cNvSpPr/>
          <p:nvPr/>
        </p:nvSpPr>
        <p:spPr>
          <a:xfrm>
            <a:off x="6361476" y="3472249"/>
            <a:ext cx="1281003" cy="420129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Nam</a:t>
            </a:r>
            <a:endParaRPr kumimoji="0" lang="vi-VN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FFAC1F5-7C0B-37A2-2C2E-E95D6BF7A7B1}"/>
              </a:ext>
            </a:extLst>
          </p:cNvPr>
          <p:cNvSpPr/>
          <p:nvPr/>
        </p:nvSpPr>
        <p:spPr>
          <a:xfrm>
            <a:off x="9645480" y="3472249"/>
            <a:ext cx="1006044" cy="426308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Mai</a:t>
            </a:r>
            <a:endParaRPr kumimoji="0" lang="vi-VN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Graphic 9" descr="Checkmark with solid fill">
            <a:extLst>
              <a:ext uri="{FF2B5EF4-FFF2-40B4-BE49-F238E27FC236}">
                <a16:creationId xmlns:a16="http://schemas.microsoft.com/office/drawing/2014/main" id="{79695AB4-C4FA-154E-6129-F39AD081D6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94917" y="3070257"/>
            <a:ext cx="785994" cy="903743"/>
          </a:xfrm>
          <a:prstGeom prst="rect">
            <a:avLst/>
          </a:prstGeom>
        </p:spPr>
      </p:pic>
      <p:pic>
        <p:nvPicPr>
          <p:cNvPr id="15" name="Graphic 14" descr="Checkmark with solid fill">
            <a:extLst>
              <a:ext uri="{FF2B5EF4-FFF2-40B4-BE49-F238E27FC236}">
                <a16:creationId xmlns:a16="http://schemas.microsoft.com/office/drawing/2014/main" id="{98719128-3100-BEC0-C638-F05C266151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06612" y="2782389"/>
            <a:ext cx="696934" cy="864526"/>
          </a:xfrm>
          <a:prstGeom prst="rect">
            <a:avLst/>
          </a:prstGeom>
        </p:spPr>
      </p:pic>
      <p:pic>
        <p:nvPicPr>
          <p:cNvPr id="19" name="Graphic 18" descr="Close with solid fill">
            <a:extLst>
              <a:ext uri="{FF2B5EF4-FFF2-40B4-BE49-F238E27FC236}">
                <a16:creationId xmlns:a16="http://schemas.microsoft.com/office/drawing/2014/main" id="{8D5A7A18-572A-0992-025A-C1F7D95340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089361" y="2891001"/>
            <a:ext cx="696933" cy="6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8521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 (online-audio-converter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Office 主题​​">
  <a:themeElements>
    <a:clrScheme name="自定义 3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0886C"/>
      </a:accent1>
      <a:accent2>
        <a:srgbClr val="E7481D"/>
      </a:accent2>
      <a:accent3>
        <a:srgbClr val="B5853D"/>
      </a:accent3>
      <a:accent4>
        <a:srgbClr val="F0886C"/>
      </a:accent4>
      <a:accent5>
        <a:srgbClr val="BF570E"/>
      </a:accent5>
      <a:accent6>
        <a:srgbClr val="B5853D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2642</TotalTime>
  <Words>193</Words>
  <Application>Microsoft Office PowerPoint</Application>
  <PresentationFormat>Widescreen</PresentationFormat>
  <Paragraphs>39</Paragraphs>
  <Slides>30</Slides>
  <Notes>7</Notes>
  <HiddenSlides>0</HiddenSlides>
  <MMClips>10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30</vt:i4>
      </vt:variant>
    </vt:vector>
  </HeadingPairs>
  <TitlesOfParts>
    <vt:vector size="45" baseType="lpstr">
      <vt:lpstr>Arial</vt:lpstr>
      <vt:lpstr>Calibri</vt:lpstr>
      <vt:lpstr>Calibri Light</vt:lpstr>
      <vt:lpstr>Gill Sans</vt:lpstr>
      <vt:lpstr>HP001 4 hàng</vt:lpstr>
      <vt:lpstr>Questrial</vt:lpstr>
      <vt:lpstr>Times New Roman</vt:lpstr>
      <vt:lpstr>Office Theme</vt:lpstr>
      <vt:lpstr>3_Office Theme</vt:lpstr>
      <vt:lpstr>4_Office Theme</vt:lpstr>
      <vt:lpstr>5_Office Theme</vt:lpstr>
      <vt:lpstr>6_Office Theme</vt:lpstr>
      <vt:lpstr>1_Office 主题​​</vt:lpstr>
      <vt:lpstr>Office 主题</vt:lpstr>
      <vt:lpstr>第一PPT，www.1ppt.com​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Thúy Trần Diệu</cp:lastModifiedBy>
  <cp:revision>69</cp:revision>
  <dcterms:created xsi:type="dcterms:W3CDTF">2020-08-21T06:37:37Z</dcterms:created>
  <dcterms:modified xsi:type="dcterms:W3CDTF">2023-04-20T14:41:41Z</dcterms:modified>
</cp:coreProperties>
</file>