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007577157" r:id="rId3"/>
    <p:sldId id="2007577161" r:id="rId4"/>
    <p:sldId id="257" r:id="rId5"/>
    <p:sldId id="2007577163" r:id="rId6"/>
    <p:sldId id="256" r:id="rId7"/>
    <p:sldId id="2007577158" r:id="rId8"/>
    <p:sldId id="2007577159" r:id="rId9"/>
    <p:sldId id="2007577160" r:id="rId10"/>
    <p:sldId id="2007577164" r:id="rId11"/>
    <p:sldId id="2007577162" r:id="rId12"/>
    <p:sldId id="200757715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90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4D7FD-789D-41F8-A91C-C6AF4A7C46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1E66FC-2897-4DBA-B833-3751115AB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7B9E0-B669-42A3-BD9F-12CF47DFE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E116D-024D-4576-9611-C6FB1229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E0F6-CEC2-4527-AD38-F2FB7C730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9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6FC82-DABC-4A04-A8DE-C014524D3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CB699F-CCBF-4E84-BD5F-19ED981FF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2A312-FE80-4798-BBDF-107DB65E1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2054F-0E28-4419-805F-47041DD9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9468B-CEC1-457A-A9EA-D67B31AC0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3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294688-7F31-4370-8082-9BE0D8FD4F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8A075C-80D5-4215-8AED-F47FE923C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C88C9-2705-400C-81EE-A074005C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A76A2-3CF7-4404-AC84-03C766311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2B8CB-D71A-4845-BE06-448011B1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50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27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6FE36-4C76-4971-9A5B-F3DCEDB9F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E4F71-7A0E-4DFE-9AC6-4153A1C38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227F9-EB9D-42D4-ABF3-225C58526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5AFF1-B737-4BBC-A387-5424F505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26BE5-AA26-49C0-B76C-1D4F408B6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83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4F34E-C6EE-464D-BA8C-D92F13FF9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267A6-7CA1-4527-87AE-9E4E3901B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0173F-954B-4F0A-8051-C48D1346D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B6CAE-8F26-4C3E-97FF-3658974E0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C2FE6-3174-4CE4-B3B0-C919688F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24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180B6-1809-4427-A202-49B50331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51806-DA58-4F0D-9BC0-EE9D0D3A9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0FDCD-56EE-4332-8F84-909F2A24E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E41EB6-CA9D-421F-9882-ED5A883B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A4628-EBD3-4D91-B421-2BB1722A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88E66-DD06-45F4-B2E8-2AEC99DAB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7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8B17-2CC6-46C5-8A72-A1760374D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3CCA9-EECA-4461-A0A1-B1B200CB7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378C1D-7A32-48E5-B70E-9D7D26FBD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8851C2-FB55-416B-A2D3-C01084D704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7B17C0-9A12-4B66-A43C-0F81A410FA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BBB2C4-DABF-4072-A3B8-8E8A40C1B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BD274-E47D-4525-BEED-DC6B9A17B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2ED139-C490-4046-ADE2-AE88BB74F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23818-7A3C-4480-8719-1D3565403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E1B25B-2244-4213-971A-604F7F76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64C5E-51A4-4199-AC61-A305A11AB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C1459D-7144-406F-ACCA-CE8159F4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0F7AFB-3C7B-4DDA-A1D1-3DD1DEA53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8A177B-A2BE-4449-B070-5DD64CA4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69ABB-AF1B-469E-831C-694472AC4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053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00ED6-DD65-4C88-A429-00D96A2C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74FFB-3192-45F8-B0CE-AA9E39A66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EBD910-9F00-49E4-97D0-CE091263CD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077308-9624-44E4-B06B-0C2EABFC7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A2BEF5-1D18-4B6D-81B9-48235D38A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BE3CE-AB15-4EE0-AE0D-ECA8D0F08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724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BB94-50FB-4815-BDB7-5BBECBB06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BEC4A9-6F19-406F-BCA4-DF038B90C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79AB4-74A2-4B80-ADA1-AB87F6C49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7CCF23-9642-46BC-98E1-B3A9235B0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2ECF1-3B2B-4824-808F-AA19A8C5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34807-A013-4A13-8C09-5FAD49018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22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4C1A68-1F30-4C77-939C-4EDA0A068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47EDF-2670-435B-A14A-A608A57F6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5B7D9-3B54-4BE4-900C-9123D18613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48A2F-7E23-4AB7-B1F3-4BC998CABC11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35793-37D6-46DD-9ED2-6F489582D7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733A5-086A-4E04-8AEC-B281B1A57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6A6E1-708B-4CF9-9A10-2E41BD0683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9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jp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B6EED9-C36D-4350-AED5-E6BFBA1E0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1333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D18416-CA5E-499E-97AB-5D0D0C7D0364}"/>
              </a:ext>
            </a:extLst>
          </p:cNvPr>
          <p:cNvSpPr/>
          <p:nvPr/>
        </p:nvSpPr>
        <p:spPr>
          <a:xfrm>
            <a:off x="1624712" y="1543853"/>
            <a:ext cx="9374041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NHIỆT LIỆT CHÀO MỪNG CÁC THẦY CÔ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VỀ DỰ CHUYÊN ĐỀ </a:t>
            </a:r>
          </a:p>
          <a:p>
            <a:pPr algn="ctr"/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n-US" sz="4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ôn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H</a:t>
            </a:r>
            <a:r>
              <a:rPr lang="vi-VN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ư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ớng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dẫn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tự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học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en-US" sz="4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ớp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3A3</a:t>
            </a:r>
            <a:endParaRPr lang="en-US" sz="4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9D4A5C-0332-4887-B0D3-019CC4BBFC39}"/>
              </a:ext>
            </a:extLst>
          </p:cNvPr>
          <p:cNvSpPr/>
          <p:nvPr/>
        </p:nvSpPr>
        <p:spPr>
          <a:xfrm>
            <a:off x="5759051" y="5678254"/>
            <a:ext cx="415748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GVCN: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Tô</a:t>
            </a:r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Thị</a:t>
            </a:r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Thu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Thuỷ</a:t>
            </a:r>
            <a:endParaRPr lang="en-US" sz="3200" b="1" i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A6C1B7-03A0-4774-99EB-A32B01501C64}"/>
              </a:ext>
            </a:extLst>
          </p:cNvPr>
          <p:cNvSpPr txBox="1"/>
          <p:nvPr/>
        </p:nvSpPr>
        <p:spPr>
          <a:xfrm>
            <a:off x="1624712" y="841430"/>
            <a:ext cx="4518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 TH PHÚ THỊNH</a:t>
            </a:r>
          </a:p>
        </p:txBody>
      </p:sp>
    </p:spTree>
    <p:extLst>
      <p:ext uri="{BB962C8B-B14F-4D97-AF65-F5344CB8AC3E}">
        <p14:creationId xmlns:p14="http://schemas.microsoft.com/office/powerpoint/2010/main" val="889057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1E9BE4-A043-4006-A7CB-DC719A11FD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-676" r="30421" b="676"/>
          <a:stretch/>
        </p:blipFill>
        <p:spPr>
          <a:xfrm>
            <a:off x="636104" y="699052"/>
            <a:ext cx="4182834" cy="5078895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FF9025-808A-4EF2-BB88-96F959AD540C}"/>
              </a:ext>
            </a:extLst>
          </p:cNvPr>
          <p:cNvSpPr/>
          <p:nvPr/>
        </p:nvSpPr>
        <p:spPr>
          <a:xfrm>
            <a:off x="5473150" y="699052"/>
            <a:ext cx="60827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Lưu Quang Vũ </a:t>
            </a:r>
            <a:r>
              <a:rPr lang="vi-VN" sz="3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 tháng 4 năm 1948 – 29 tháng 8 năm 1988) là nhà soạn kịch, nhà thơ và nhà văn hiện đại của Việt Nam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Những tác phẩm của ông đều để lại rất nhiều bài 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DF27C1-91A9-48D0-9472-937D0D5B8B1F}"/>
              </a:ext>
            </a:extLst>
          </p:cNvPr>
          <p:cNvSpPr/>
          <p:nvPr/>
        </p:nvSpPr>
        <p:spPr>
          <a:xfrm>
            <a:off x="504804" y="5835782"/>
            <a:ext cx="46839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 Quang Vũ</a:t>
            </a:r>
            <a:r>
              <a:rPr lang="vi-VN" sz="3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86667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ạc nền ngâm thơ">
            <a:hlinkClick r:id="" action="ppaction://media"/>
            <a:extLst>
              <a:ext uri="{FF2B5EF4-FFF2-40B4-BE49-F238E27FC236}">
                <a16:creationId xmlns:a16="http://schemas.microsoft.com/office/drawing/2014/main" id="{A0E12212-6F62-4D7F-83E8-8CD3C24CC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400" y="89452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465960-5575-4E5C-8AD1-2CF05DA047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-676" r="30421" b="676"/>
          <a:stretch/>
        </p:blipFill>
        <p:spPr>
          <a:xfrm>
            <a:off x="636104" y="699052"/>
            <a:ext cx="4182834" cy="5078895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9F66EE3-ED82-4FE5-A30B-554CF666EE36}"/>
              </a:ext>
            </a:extLst>
          </p:cNvPr>
          <p:cNvSpPr/>
          <p:nvPr/>
        </p:nvSpPr>
        <p:spPr>
          <a:xfrm>
            <a:off x="5473150" y="699052"/>
            <a:ext cx="60827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Lưu Quang Vũ </a:t>
            </a:r>
            <a:r>
              <a:rPr lang="vi-VN" sz="3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 tháng 4 năm 1948 – 29 tháng 8 năm 1988) là nhà soạn kịch, nhà thơ và nhà văn hiện đại của Việt Nam</a:t>
            </a:r>
            <a:r>
              <a:rPr lang="en-US" sz="3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Những tác phẩm của ông đều để lại rất nhiều bài 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51A207-99C0-4A64-9276-8A011EF4439E}"/>
              </a:ext>
            </a:extLst>
          </p:cNvPr>
          <p:cNvSpPr/>
          <p:nvPr/>
        </p:nvSpPr>
        <p:spPr>
          <a:xfrm>
            <a:off x="504804" y="5835782"/>
            <a:ext cx="46839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 Quang Vũ</a:t>
            </a:r>
            <a:r>
              <a:rPr lang="vi-VN" sz="36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0039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6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1913609E-64FD-4DE4-874D-F71A3F7A2F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0" y="135468"/>
            <a:ext cx="11631912" cy="4970246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1B6DE219-54CD-4B47-B525-C50278E0B3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95" b="5189"/>
          <a:stretch/>
        </p:blipFill>
        <p:spPr>
          <a:xfrm>
            <a:off x="-474562" y="4034725"/>
            <a:ext cx="12666562" cy="27906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A0EA09-AEC4-4A13-8249-418BE5FF22C4}"/>
              </a:ext>
            </a:extLst>
          </p:cNvPr>
          <p:cNvSpPr/>
          <p:nvPr/>
        </p:nvSpPr>
        <p:spPr>
          <a:xfrm>
            <a:off x="1895310" y="2960190"/>
            <a:ext cx="830671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5" name="HatGaoLangTa-QuynhNhu_3ksjv">
            <a:hlinkClick r:id="" action="ppaction://media"/>
            <a:extLst>
              <a:ext uri="{FF2B5EF4-FFF2-40B4-BE49-F238E27FC236}">
                <a16:creationId xmlns:a16="http://schemas.microsoft.com/office/drawing/2014/main" id="{EFE9660C-FC0C-4175-A3F9-AC9DE389A1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6106" y="53559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1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F0BEDC-795B-4010-B19A-C50A92B1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730"/>
            <a:ext cx="12192000" cy="6858000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6666273C-4470-4604-94BB-85CE6ED0E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254">
            <a:off x="-211784" y="-1360294"/>
            <a:ext cx="9266583" cy="74427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A14E8C2A-0D89-4963-9066-13B4AF0D5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32" y="826658"/>
            <a:ext cx="5875375" cy="56150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05AB99-8B79-4655-B121-AF57A3204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44360">
            <a:off x="1596472" y="639073"/>
            <a:ext cx="5395428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3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ÁT MẪU CON CHIM NON - KNTT 3 - NXBGDVN">
            <a:hlinkClick r:id="" action="ppaction://media"/>
            <a:extLst>
              <a:ext uri="{FF2B5EF4-FFF2-40B4-BE49-F238E27FC236}">
                <a16:creationId xmlns:a16="http://schemas.microsoft.com/office/drawing/2014/main" id="{A60718F6-0F62-4C66-815E-BD8823589B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46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8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7B7C52-00A1-4F7A-9DD6-04AE0080B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653" y="-1801194"/>
            <a:ext cx="12523304" cy="9172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59CB6A6-9091-4A24-8360-3E6C9E7956C4}"/>
              </a:ext>
            </a:extLst>
          </p:cNvPr>
          <p:cNvSpPr txBox="1"/>
          <p:nvPr/>
        </p:nvSpPr>
        <p:spPr>
          <a:xfrm>
            <a:off x="2994991" y="440250"/>
            <a:ext cx="6811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solidFill>
                  <a:srgbClr val="FF0000"/>
                </a:solidFill>
              </a:rPr>
              <a:t>H</a:t>
            </a:r>
            <a:r>
              <a:rPr lang="vi-VN" sz="4000" u="sng" dirty="0">
                <a:solidFill>
                  <a:srgbClr val="FF0000"/>
                </a:solidFill>
              </a:rPr>
              <a:t>ư</a:t>
            </a:r>
            <a:r>
              <a:rPr lang="en-US" sz="4000" u="sng" dirty="0" err="1">
                <a:solidFill>
                  <a:srgbClr val="FF0000"/>
                </a:solidFill>
              </a:rPr>
              <a:t>ớng</a:t>
            </a:r>
            <a:r>
              <a:rPr lang="en-US" sz="4000" u="sng" dirty="0">
                <a:solidFill>
                  <a:srgbClr val="FF0000"/>
                </a:solidFill>
              </a:rPr>
              <a:t> </a:t>
            </a:r>
            <a:r>
              <a:rPr lang="en-US" sz="4000" u="sng" dirty="0" err="1">
                <a:solidFill>
                  <a:srgbClr val="FF0000"/>
                </a:solidFill>
              </a:rPr>
              <a:t>dẫn</a:t>
            </a:r>
            <a:r>
              <a:rPr lang="en-US" sz="4000" u="sng" dirty="0">
                <a:solidFill>
                  <a:srgbClr val="FF0000"/>
                </a:solidFill>
              </a:rPr>
              <a:t> </a:t>
            </a:r>
            <a:r>
              <a:rPr lang="en-US" sz="4000" u="sng" dirty="0" err="1">
                <a:solidFill>
                  <a:srgbClr val="FF0000"/>
                </a:solidFill>
              </a:rPr>
              <a:t>tự</a:t>
            </a:r>
            <a:r>
              <a:rPr lang="en-US" sz="4000" u="sng" dirty="0">
                <a:solidFill>
                  <a:srgbClr val="FF0000"/>
                </a:solidFill>
              </a:rPr>
              <a:t> </a:t>
            </a:r>
            <a:r>
              <a:rPr lang="en-US" sz="4000" u="sng" dirty="0" err="1">
                <a:solidFill>
                  <a:srgbClr val="FF0000"/>
                </a:solidFill>
              </a:rPr>
              <a:t>học</a:t>
            </a:r>
            <a:r>
              <a:rPr lang="en-US" sz="4000" u="sng" dirty="0">
                <a:solidFill>
                  <a:srgbClr val="FF0000"/>
                </a:solidFill>
              </a:rPr>
              <a:t> </a:t>
            </a:r>
            <a:r>
              <a:rPr lang="en-US" sz="4000" u="sng" dirty="0" err="1">
                <a:solidFill>
                  <a:srgbClr val="FF0000"/>
                </a:solidFill>
              </a:rPr>
              <a:t>Tiếng</a:t>
            </a:r>
            <a:r>
              <a:rPr lang="en-US" sz="4000" u="sng" dirty="0">
                <a:solidFill>
                  <a:srgbClr val="FF0000"/>
                </a:solidFill>
              </a:rPr>
              <a:t> </a:t>
            </a:r>
            <a:r>
              <a:rPr lang="en-US" sz="4000" u="sng" dirty="0" err="1">
                <a:solidFill>
                  <a:srgbClr val="FF0000"/>
                </a:solidFill>
              </a:rPr>
              <a:t>Việt</a:t>
            </a:r>
            <a:endParaRPr lang="en-US" sz="4000" u="sng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6D01DE-BE7D-4957-ACD2-C9A6A985AFDB}"/>
              </a:ext>
            </a:extLst>
          </p:cNvPr>
          <p:cNvSpPr/>
          <p:nvPr/>
        </p:nvSpPr>
        <p:spPr>
          <a:xfrm>
            <a:off x="1520676" y="1509099"/>
            <a:ext cx="3405805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</a:rPr>
              <a:t>Nhóm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hoa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hồng</a:t>
            </a:r>
            <a:endParaRPr lang="en-US" sz="3600" b="1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2C23ECF-7660-4ECE-B2A7-F6AF32F2DCD6}"/>
              </a:ext>
            </a:extLst>
          </p:cNvPr>
          <p:cNvCxnSpPr>
            <a:cxnSpLocks/>
          </p:cNvCxnSpPr>
          <p:nvPr/>
        </p:nvCxnSpPr>
        <p:spPr>
          <a:xfrm flipH="1">
            <a:off x="5712076" y="1509099"/>
            <a:ext cx="19876" cy="371392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309FB6C-59AA-4635-8439-E7241C3E62A5}"/>
              </a:ext>
            </a:extLst>
          </p:cNvPr>
          <p:cNvSpPr/>
          <p:nvPr/>
        </p:nvSpPr>
        <p:spPr>
          <a:xfrm>
            <a:off x="6536428" y="1585083"/>
            <a:ext cx="3405805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</a:rPr>
              <a:t>Nhóm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hoa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cúc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B091FB-DF3A-4A93-84E4-8BB217179CC8}"/>
              </a:ext>
            </a:extLst>
          </p:cNvPr>
          <p:cNvSpPr txBox="1"/>
          <p:nvPr/>
        </p:nvSpPr>
        <p:spPr>
          <a:xfrm>
            <a:off x="2194266" y="2421090"/>
            <a:ext cx="2637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Bài</a:t>
            </a:r>
            <a:r>
              <a:rPr lang="en-US" sz="3600" dirty="0"/>
              <a:t> 1,2,3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F91F0D-8070-4AF3-A90F-01F0F8239818}"/>
              </a:ext>
            </a:extLst>
          </p:cNvPr>
          <p:cNvSpPr txBox="1"/>
          <p:nvPr/>
        </p:nvSpPr>
        <p:spPr>
          <a:xfrm>
            <a:off x="7305055" y="2427785"/>
            <a:ext cx="2637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Bài</a:t>
            </a:r>
            <a:r>
              <a:rPr lang="en-US" sz="3600" dirty="0"/>
              <a:t> 1,2,3, 4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7808F3-2CDC-48F4-AC26-C3DE41DA892B}"/>
              </a:ext>
            </a:extLst>
          </p:cNvPr>
          <p:cNvSpPr txBox="1"/>
          <p:nvPr/>
        </p:nvSpPr>
        <p:spPr>
          <a:xfrm>
            <a:off x="5938527" y="3208932"/>
            <a:ext cx="5158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u="sng" dirty="0" err="1"/>
              <a:t>Bài</a:t>
            </a:r>
            <a:r>
              <a:rPr lang="en-US" sz="3600" u="sng" dirty="0"/>
              <a:t> 5:</a:t>
            </a:r>
            <a:r>
              <a:rPr lang="en-US" sz="3600" dirty="0"/>
              <a:t> </a:t>
            </a:r>
            <a:r>
              <a:rPr lang="en-US" sz="3600" dirty="0" err="1"/>
              <a:t>Nói</a:t>
            </a:r>
            <a:r>
              <a:rPr lang="en-US" sz="3600" dirty="0"/>
              <a:t> 4-5 </a:t>
            </a:r>
            <a:r>
              <a:rPr lang="en-US" sz="3600" dirty="0" err="1"/>
              <a:t>câu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dòng</a:t>
            </a:r>
            <a:r>
              <a:rPr lang="en-US" sz="3600" dirty="0"/>
              <a:t> </a:t>
            </a:r>
            <a:r>
              <a:rPr lang="en-US" sz="3600" dirty="0" err="1"/>
              <a:t>sông</a:t>
            </a:r>
            <a:r>
              <a:rPr lang="en-US" sz="3600" dirty="0"/>
              <a:t> </a:t>
            </a:r>
            <a:r>
              <a:rPr lang="en-US" sz="3600" dirty="0" err="1"/>
              <a:t>mà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biết</a:t>
            </a:r>
            <a:r>
              <a:rPr lang="en-US" sz="3600" dirty="0"/>
              <a:t> (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đó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sử</a:t>
            </a:r>
            <a:r>
              <a:rPr lang="en-US" sz="3600" dirty="0"/>
              <a:t> </a:t>
            </a:r>
            <a:r>
              <a:rPr lang="en-US" sz="3600" dirty="0" err="1"/>
              <a:t>dụng</a:t>
            </a:r>
            <a:r>
              <a:rPr lang="en-US" sz="3600" dirty="0"/>
              <a:t> </a:t>
            </a:r>
            <a:r>
              <a:rPr lang="en-US" sz="3600" dirty="0" err="1"/>
              <a:t>biện</a:t>
            </a:r>
            <a:r>
              <a:rPr lang="en-US" sz="3600" dirty="0"/>
              <a:t> </a:t>
            </a:r>
            <a:r>
              <a:rPr lang="en-US" sz="3600" dirty="0" err="1"/>
              <a:t>pháp</a:t>
            </a:r>
            <a:r>
              <a:rPr lang="en-US" sz="3600" dirty="0"/>
              <a:t> </a:t>
            </a:r>
            <a:r>
              <a:rPr lang="en-US" sz="3600" dirty="0" err="1"/>
              <a:t>nghệ</a:t>
            </a:r>
            <a:r>
              <a:rPr lang="en-US" sz="3600" dirty="0"/>
              <a:t> </a:t>
            </a:r>
            <a:r>
              <a:rPr lang="en-US" sz="3600" dirty="0" err="1"/>
              <a:t>thuật</a:t>
            </a:r>
            <a:r>
              <a:rPr lang="en-US" sz="3600" dirty="0"/>
              <a:t> so </a:t>
            </a:r>
            <a:r>
              <a:rPr lang="en-US" sz="3600" dirty="0" err="1"/>
              <a:t>sánh</a:t>
            </a:r>
            <a:r>
              <a:rPr lang="en-US" sz="36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3775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4" grpId="0" animBg="1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883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24AD7D-D7C5-4288-8376-52653C506ABB}"/>
              </a:ext>
            </a:extLst>
          </p:cNvPr>
          <p:cNvSpPr txBox="1"/>
          <p:nvPr/>
        </p:nvSpPr>
        <p:spPr>
          <a:xfrm>
            <a:off x="145774" y="66262"/>
            <a:ext cx="12046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401343-AEC9-4603-86C7-FD65593F8592}"/>
              </a:ext>
            </a:extLst>
          </p:cNvPr>
          <p:cNvSpPr txBox="1"/>
          <p:nvPr/>
        </p:nvSpPr>
        <p:spPr>
          <a:xfrm>
            <a:off x="2782958" y="683197"/>
            <a:ext cx="9475304" cy="2232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t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rực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A7100-B82D-4D60-A68F-5BA19930B4C2}"/>
              </a:ext>
            </a:extLst>
          </p:cNvPr>
          <p:cNvSpPr txBox="1"/>
          <p:nvPr/>
        </p:nvSpPr>
        <p:spPr>
          <a:xfrm>
            <a:off x="2880454" y="2809531"/>
            <a:ext cx="9475304" cy="3832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Lang.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(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EFCC09-FF87-4B60-8E45-0F3B509FD7BB}"/>
              </a:ext>
            </a:extLst>
          </p:cNvPr>
          <p:cNvCxnSpPr/>
          <p:nvPr/>
        </p:nvCxnSpPr>
        <p:spPr>
          <a:xfrm>
            <a:off x="1431235" y="659585"/>
            <a:ext cx="7818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97D539B-E1E4-4D5D-AD4D-843CF9F5B5BD}"/>
              </a:ext>
            </a:extLst>
          </p:cNvPr>
          <p:cNvCxnSpPr>
            <a:cxnSpLocks/>
          </p:cNvCxnSpPr>
          <p:nvPr/>
        </p:nvCxnSpPr>
        <p:spPr>
          <a:xfrm>
            <a:off x="2948609" y="649935"/>
            <a:ext cx="11198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8B0B88D-2710-4624-9833-D3871CC04F39}"/>
              </a:ext>
            </a:extLst>
          </p:cNvPr>
          <p:cNvSpPr/>
          <p:nvPr/>
        </p:nvSpPr>
        <p:spPr>
          <a:xfrm>
            <a:off x="7618106" y="1177424"/>
            <a:ext cx="1870448" cy="6332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3D1CB9-7F3B-41B5-997B-9018F474E63F}"/>
              </a:ext>
            </a:extLst>
          </p:cNvPr>
          <p:cNvSpPr/>
          <p:nvPr/>
        </p:nvSpPr>
        <p:spPr>
          <a:xfrm>
            <a:off x="3786140" y="2809531"/>
            <a:ext cx="2066591" cy="6332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0CB7A8-BC10-418A-B089-FDC2976B041F}"/>
              </a:ext>
            </a:extLst>
          </p:cNvPr>
          <p:cNvSpPr/>
          <p:nvPr/>
        </p:nvSpPr>
        <p:spPr>
          <a:xfrm>
            <a:off x="6379026" y="3282902"/>
            <a:ext cx="1917513" cy="6332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Lang.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A64BB6-585B-4F71-91A0-5E1FD88E957F}"/>
              </a:ext>
            </a:extLst>
          </p:cNvPr>
          <p:cNvSpPr/>
          <p:nvPr/>
        </p:nvSpPr>
        <p:spPr>
          <a:xfrm>
            <a:off x="4123870" y="4257040"/>
            <a:ext cx="1837362" cy="6332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AEB122-BEC4-41CE-8705-E98001388AAE}"/>
              </a:ext>
            </a:extLst>
          </p:cNvPr>
          <p:cNvSpPr/>
          <p:nvPr/>
        </p:nvSpPr>
        <p:spPr>
          <a:xfrm>
            <a:off x="311525" y="6224522"/>
            <a:ext cx="751378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Lang,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Đổng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25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24AD7D-D7C5-4288-8376-52653C506ABB}"/>
              </a:ext>
            </a:extLst>
          </p:cNvPr>
          <p:cNvSpPr txBox="1"/>
          <p:nvPr/>
        </p:nvSpPr>
        <p:spPr>
          <a:xfrm>
            <a:off x="530087" y="384313"/>
            <a:ext cx="11661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48CB11-2E6A-4C67-930B-683987D50FCA}"/>
              </a:ext>
            </a:extLst>
          </p:cNvPr>
          <p:cNvSpPr/>
          <p:nvPr/>
        </p:nvSpPr>
        <p:spPr>
          <a:xfrm>
            <a:off x="530087" y="1325217"/>
            <a:ext cx="6520070" cy="13517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Lúc</a:t>
            </a:r>
            <a:r>
              <a:rPr lang="en-US" sz="3200" dirty="0">
                <a:solidFill>
                  <a:schemeClr val="tx1"/>
                </a:solidFill>
              </a:rPr>
              <a:t>  </a:t>
            </a:r>
            <a:r>
              <a:rPr lang="en-US" sz="3200" dirty="0" err="1">
                <a:solidFill>
                  <a:schemeClr val="tx1"/>
                </a:solidFill>
              </a:rPr>
              <a:t>ấy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ngồi</a:t>
            </a:r>
            <a:r>
              <a:rPr lang="en-US" sz="3200" dirty="0">
                <a:solidFill>
                  <a:schemeClr val="tx1"/>
                </a:solidFill>
              </a:rPr>
              <a:t> d</a:t>
            </a:r>
            <a:r>
              <a:rPr lang="vi-VN" sz="3200" dirty="0">
                <a:solidFill>
                  <a:schemeClr val="tx1"/>
                </a:solidFill>
              </a:rPr>
              <a:t>ư</a:t>
            </a:r>
            <a:r>
              <a:rPr lang="en-US" sz="3200" dirty="0" err="1">
                <a:solidFill>
                  <a:schemeClr val="tx1"/>
                </a:solidFill>
              </a:rPr>
              <a:t>ới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thuyền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mà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nhìn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lên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phố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ph</a:t>
            </a:r>
            <a:r>
              <a:rPr lang="vi-VN" sz="3200" dirty="0">
                <a:solidFill>
                  <a:schemeClr val="tx1"/>
                </a:solidFill>
              </a:rPr>
              <a:t>ư</a:t>
            </a:r>
            <a:r>
              <a:rPr lang="en-US" sz="3200" dirty="0" err="1">
                <a:solidFill>
                  <a:schemeClr val="tx1"/>
                </a:solidFill>
              </a:rPr>
              <a:t>ờng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Hà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Nội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thấy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đẹp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biết</a:t>
            </a:r>
            <a:r>
              <a:rPr lang="en-US" sz="3200" dirty="0">
                <a:solidFill>
                  <a:schemeClr val="tx1"/>
                </a:solidFill>
              </a:rPr>
              <a:t> bao! (</a:t>
            </a:r>
            <a:r>
              <a:rPr lang="en-US" sz="3200" dirty="0" err="1">
                <a:solidFill>
                  <a:schemeClr val="tx1"/>
                </a:solidFill>
              </a:rPr>
              <a:t>Phong</a:t>
            </a:r>
            <a:r>
              <a:rPr lang="en-US" sz="3200" dirty="0">
                <a:solidFill>
                  <a:schemeClr val="tx1"/>
                </a:solidFill>
              </a:rPr>
              <a:t> Thu)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67EBD8-7279-4251-A813-6E4E4FB17C2D}"/>
              </a:ext>
            </a:extLst>
          </p:cNvPr>
          <p:cNvSpPr/>
          <p:nvPr/>
        </p:nvSpPr>
        <p:spPr>
          <a:xfrm>
            <a:off x="530087" y="2971512"/>
            <a:ext cx="6520070" cy="11029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Dừng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lại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đây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bắt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một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mớ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chim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đi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tía</a:t>
            </a:r>
            <a:r>
              <a:rPr lang="en-US" sz="3200" dirty="0">
                <a:solidFill>
                  <a:schemeClr val="tx1"/>
                </a:solidFill>
              </a:rPr>
              <a:t>! (</a:t>
            </a:r>
            <a:r>
              <a:rPr lang="en-US" sz="3200" dirty="0" err="1">
                <a:solidFill>
                  <a:schemeClr val="tx1"/>
                </a:solidFill>
              </a:rPr>
              <a:t>Đoàn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Giỏi</a:t>
            </a:r>
            <a:r>
              <a:rPr lang="en-US" sz="320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766184-3F2D-411D-9F51-0AA1EC3A41F0}"/>
              </a:ext>
            </a:extLst>
          </p:cNvPr>
          <p:cNvSpPr/>
          <p:nvPr/>
        </p:nvSpPr>
        <p:spPr>
          <a:xfrm>
            <a:off x="530087" y="4375018"/>
            <a:ext cx="6520070" cy="7716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Các</a:t>
            </a:r>
            <a:r>
              <a:rPr lang="en-US" sz="3200" dirty="0">
                <a:solidFill>
                  <a:schemeClr val="tx1"/>
                </a:solidFill>
              </a:rPr>
              <a:t> con </a:t>
            </a:r>
            <a:r>
              <a:rPr lang="en-US" sz="3200" dirty="0" err="1">
                <a:solidFill>
                  <a:schemeClr val="tx1"/>
                </a:solidFill>
              </a:rPr>
              <a:t>bẻ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đi</a:t>
            </a:r>
            <a:r>
              <a:rPr lang="en-US" sz="3200" dirty="0">
                <a:solidFill>
                  <a:schemeClr val="tx1"/>
                </a:solidFill>
              </a:rPr>
              <a:t>! (</a:t>
            </a:r>
            <a:r>
              <a:rPr lang="en-US" sz="3200" dirty="0" err="1">
                <a:solidFill>
                  <a:schemeClr val="tx1"/>
                </a:solidFill>
              </a:rPr>
              <a:t>Lép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Tôn-xtôi</a:t>
            </a:r>
            <a:r>
              <a:rPr lang="en-US" sz="320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A913B6-9CF3-4D44-9FB4-DC83CC175A9D}"/>
              </a:ext>
            </a:extLst>
          </p:cNvPr>
          <p:cNvSpPr/>
          <p:nvPr/>
        </p:nvSpPr>
        <p:spPr>
          <a:xfrm>
            <a:off x="530087" y="5532783"/>
            <a:ext cx="6520070" cy="11029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Đẹp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đẽ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thay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cao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quý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thay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việc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giáo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dục</a:t>
            </a:r>
            <a:r>
              <a:rPr lang="en-US" sz="3200" dirty="0">
                <a:solidFill>
                  <a:schemeClr val="tx1"/>
                </a:solidFill>
              </a:rPr>
              <a:t>! (A-mi-xi)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066E15-1FA0-4980-9A42-52387B7CB4A1}"/>
              </a:ext>
            </a:extLst>
          </p:cNvPr>
          <p:cNvSpPr/>
          <p:nvPr/>
        </p:nvSpPr>
        <p:spPr>
          <a:xfrm>
            <a:off x="8852452" y="1833303"/>
            <a:ext cx="2809460" cy="96560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</a:rPr>
              <a:t>Câu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khiến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1EC062-165A-4002-9B0A-550C79D40FEB}"/>
              </a:ext>
            </a:extLst>
          </p:cNvPr>
          <p:cNvSpPr/>
          <p:nvPr/>
        </p:nvSpPr>
        <p:spPr>
          <a:xfrm>
            <a:off x="9143999" y="4663864"/>
            <a:ext cx="2517913" cy="96560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</a:rPr>
              <a:t>Câu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cảm</a:t>
            </a:r>
            <a:endParaRPr lang="en-US" sz="3200" b="1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FC49409-7633-455E-B86C-C6B37A73E227}"/>
              </a:ext>
            </a:extLst>
          </p:cNvPr>
          <p:cNvCxnSpPr>
            <a:stCxn id="3" idx="3"/>
          </p:cNvCxnSpPr>
          <p:nvPr/>
        </p:nvCxnSpPr>
        <p:spPr>
          <a:xfrm>
            <a:off x="7050157" y="2001078"/>
            <a:ext cx="3180521" cy="26627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1BE4008-579C-469A-B3C5-3ED9BFA7ABB1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7050157" y="5629471"/>
            <a:ext cx="2994991" cy="4547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95FD066-4625-4828-B988-4903B624AC14}"/>
              </a:ext>
            </a:extLst>
          </p:cNvPr>
          <p:cNvCxnSpPr>
            <a:cxnSpLocks/>
          </p:cNvCxnSpPr>
          <p:nvPr/>
        </p:nvCxnSpPr>
        <p:spPr>
          <a:xfrm flipV="1">
            <a:off x="7050157" y="2773627"/>
            <a:ext cx="2994991" cy="78860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079AE67-492C-474D-A0AC-A843745F0F14}"/>
              </a:ext>
            </a:extLst>
          </p:cNvPr>
          <p:cNvCxnSpPr>
            <a:cxnSpLocks/>
            <a:endCxn id="7" idx="4"/>
          </p:cNvCxnSpPr>
          <p:nvPr/>
        </p:nvCxnSpPr>
        <p:spPr>
          <a:xfrm flipV="1">
            <a:off x="7017026" y="2798910"/>
            <a:ext cx="3240156" cy="1975966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46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24AD7D-D7C5-4288-8376-52653C506ABB}"/>
              </a:ext>
            </a:extLst>
          </p:cNvPr>
          <p:cNvSpPr txBox="1"/>
          <p:nvPr/>
        </p:nvSpPr>
        <p:spPr>
          <a:xfrm>
            <a:off x="251792" y="238539"/>
            <a:ext cx="10946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42)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748629-7CCA-4003-9480-D2DF3AD8336F}"/>
              </a:ext>
            </a:extLst>
          </p:cNvPr>
          <p:cNvSpPr txBox="1"/>
          <p:nvPr/>
        </p:nvSpPr>
        <p:spPr>
          <a:xfrm>
            <a:off x="609600" y="2148582"/>
            <a:ext cx="8958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M: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895EE6-7DF5-4AD0-9C9D-F513C2CF4A92}"/>
              </a:ext>
            </a:extLst>
          </p:cNvPr>
          <p:cNvSpPr txBox="1"/>
          <p:nvPr/>
        </p:nvSpPr>
        <p:spPr>
          <a:xfrm>
            <a:off x="609599" y="2889074"/>
            <a:ext cx="11277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…………………………………………………………….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5A54A76-753F-4108-B72A-7C697A76489E}"/>
              </a:ext>
            </a:extLst>
          </p:cNvPr>
          <p:cNvCxnSpPr>
            <a:cxnSpLocks/>
          </p:cNvCxnSpPr>
          <p:nvPr/>
        </p:nvCxnSpPr>
        <p:spPr>
          <a:xfrm>
            <a:off x="1671078" y="839467"/>
            <a:ext cx="73380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A986A4-600D-48BB-9F8F-C845260479E5}"/>
              </a:ext>
            </a:extLst>
          </p:cNvPr>
          <p:cNvCxnSpPr>
            <a:cxnSpLocks/>
          </p:cNvCxnSpPr>
          <p:nvPr/>
        </p:nvCxnSpPr>
        <p:spPr>
          <a:xfrm>
            <a:off x="9009089" y="1384452"/>
            <a:ext cx="1933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8BDE57-6B0B-418F-ACBF-F963A7074638}"/>
              </a:ext>
            </a:extLst>
          </p:cNvPr>
          <p:cNvCxnSpPr>
            <a:cxnSpLocks/>
          </p:cNvCxnSpPr>
          <p:nvPr/>
        </p:nvCxnSpPr>
        <p:spPr>
          <a:xfrm>
            <a:off x="392243" y="1910779"/>
            <a:ext cx="34902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48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8333DE-0095-40D1-B73B-FCA61A4478BF}"/>
              </a:ext>
            </a:extLst>
          </p:cNvPr>
          <p:cNvSpPr txBox="1"/>
          <p:nvPr/>
        </p:nvSpPr>
        <p:spPr>
          <a:xfrm>
            <a:off x="318052" y="371061"/>
            <a:ext cx="10946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  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62DE5F-BDBE-4633-A1E4-BF150B8985EB}"/>
              </a:ext>
            </a:extLst>
          </p:cNvPr>
          <p:cNvSpPr txBox="1"/>
          <p:nvPr/>
        </p:nvSpPr>
        <p:spPr>
          <a:xfrm>
            <a:off x="185530" y="2392018"/>
            <a:ext cx="11264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:………………………………………….... 	</a:t>
            </a:r>
          </a:p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016503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547</Words>
  <Application>Microsoft Office PowerPoint</Application>
  <PresentationFormat>Widescreen</PresentationFormat>
  <Paragraphs>53</Paragraphs>
  <Slides>12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53</cp:revision>
  <dcterms:created xsi:type="dcterms:W3CDTF">2023-04-04T14:55:54Z</dcterms:created>
  <dcterms:modified xsi:type="dcterms:W3CDTF">2023-04-13T03:21:23Z</dcterms:modified>
</cp:coreProperties>
</file>